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modernComment_112_83569149.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6" r:id="rId5"/>
    <p:sldId id="257" r:id="rId6"/>
    <p:sldId id="259" r:id="rId7"/>
    <p:sldId id="260" r:id="rId8"/>
    <p:sldId id="261" r:id="rId9"/>
    <p:sldId id="282" r:id="rId10"/>
    <p:sldId id="263" r:id="rId11"/>
    <p:sldId id="264" r:id="rId12"/>
    <p:sldId id="266" r:id="rId13"/>
    <p:sldId id="281" r:id="rId14"/>
    <p:sldId id="268" r:id="rId15"/>
    <p:sldId id="271" r:id="rId16"/>
    <p:sldId id="274" r:id="rId17"/>
    <p:sldId id="278" r:id="rId1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C67DC24-56C9-8E62-80DC-94A96CF0EE93}" name="Jenny Granström" initials="JG" userId="Jenny Granström" providerId="None"/>
  <p188:author id="{3D23C5C8-5572-FB8B-164D-6A0734A9519F}" name="Towa Almqvist" initials="TA" userId="S::towa.almqvist@handbollvast.se::90e6e054-1830-4473-89af-fb2a5d92027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7EB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999677-34B1-4549-AD02-8324A7A2382B}" v="953" dt="2022-04-04T08:06:15.3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wa Almqvist" userId="90e6e054-1830-4473-89af-fb2a5d920277" providerId="ADAL" clId="{C74EA8E5-199F-424B-8292-8E7DC15A0BA8}"/>
    <pc:docChg chg="">
      <pc:chgData name="Towa Almqvist" userId="90e6e054-1830-4473-89af-fb2a5d920277" providerId="ADAL" clId="{C74EA8E5-199F-424B-8292-8E7DC15A0BA8}" dt="2022-04-08T06:36:52.460" v="0"/>
      <pc:docMkLst>
        <pc:docMk/>
      </pc:docMkLst>
      <pc:sldChg chg="addCm">
        <pc:chgData name="Towa Almqvist" userId="90e6e054-1830-4473-89af-fb2a5d920277" providerId="ADAL" clId="{C74EA8E5-199F-424B-8292-8E7DC15A0BA8}" dt="2022-04-08T06:36:52.460" v="0"/>
        <pc:sldMkLst>
          <pc:docMk/>
          <pc:sldMk cId="2203488585" sldId="274"/>
        </pc:sldMkLst>
      </pc:sldChg>
    </pc:docChg>
  </pc:docChgLst>
  <pc:docChgLst>
    <pc:chgData name="Jenny Granström" userId="2f088258-fccc-451c-8d6b-57b285a42410" providerId="ADAL" clId="{BA999677-34B1-4549-AD02-8324A7A2382B}"/>
    <pc:docChg chg="undo custSel addSld delSld modSld">
      <pc:chgData name="Jenny Granström" userId="2f088258-fccc-451c-8d6b-57b285a42410" providerId="ADAL" clId="{BA999677-34B1-4549-AD02-8324A7A2382B}" dt="2022-04-05T09:20:32.763" v="3167" actId="2696"/>
      <pc:docMkLst>
        <pc:docMk/>
      </pc:docMkLst>
      <pc:sldChg chg="modSp mod">
        <pc:chgData name="Jenny Granström" userId="2f088258-fccc-451c-8d6b-57b285a42410" providerId="ADAL" clId="{BA999677-34B1-4549-AD02-8324A7A2382B}" dt="2022-04-01T11:38:03.198" v="19" actId="20577"/>
        <pc:sldMkLst>
          <pc:docMk/>
          <pc:sldMk cId="2875695346" sldId="256"/>
        </pc:sldMkLst>
        <pc:spChg chg="mod">
          <ac:chgData name="Jenny Granström" userId="2f088258-fccc-451c-8d6b-57b285a42410" providerId="ADAL" clId="{BA999677-34B1-4549-AD02-8324A7A2382B}" dt="2022-04-01T11:37:55.835" v="9" actId="20577"/>
          <ac:spMkLst>
            <pc:docMk/>
            <pc:sldMk cId="2875695346" sldId="256"/>
            <ac:spMk id="4" creationId="{1229CCB3-FC18-4E25-A601-CCB07B0337CA}"/>
          </ac:spMkLst>
        </pc:spChg>
        <pc:spChg chg="mod">
          <ac:chgData name="Jenny Granström" userId="2f088258-fccc-451c-8d6b-57b285a42410" providerId="ADAL" clId="{BA999677-34B1-4549-AD02-8324A7A2382B}" dt="2022-04-01T11:38:03.198" v="19" actId="20577"/>
          <ac:spMkLst>
            <pc:docMk/>
            <pc:sldMk cId="2875695346" sldId="256"/>
            <ac:spMk id="5" creationId="{43B9EF50-B1BF-48C7-B800-D9F4D2376EE0}"/>
          </ac:spMkLst>
        </pc:spChg>
      </pc:sldChg>
      <pc:sldChg chg="modSp mod">
        <pc:chgData name="Jenny Granström" userId="2f088258-fccc-451c-8d6b-57b285a42410" providerId="ADAL" clId="{BA999677-34B1-4549-AD02-8324A7A2382B}" dt="2022-04-01T11:38:35.638" v="23" actId="20577"/>
        <pc:sldMkLst>
          <pc:docMk/>
          <pc:sldMk cId="1427927887" sldId="257"/>
        </pc:sldMkLst>
        <pc:spChg chg="mod">
          <ac:chgData name="Jenny Granström" userId="2f088258-fccc-451c-8d6b-57b285a42410" providerId="ADAL" clId="{BA999677-34B1-4549-AD02-8324A7A2382B}" dt="2022-04-01T11:38:35.638" v="23" actId="20577"/>
          <ac:spMkLst>
            <pc:docMk/>
            <pc:sldMk cId="1427927887" sldId="257"/>
            <ac:spMk id="7" creationId="{2AEF3439-BE3D-40F3-8D01-F24D8ADA2D4D}"/>
          </ac:spMkLst>
        </pc:spChg>
      </pc:sldChg>
      <pc:sldChg chg="del">
        <pc:chgData name="Jenny Granström" userId="2f088258-fccc-451c-8d6b-57b285a42410" providerId="ADAL" clId="{BA999677-34B1-4549-AD02-8324A7A2382B}" dt="2022-04-04T08:02:43.195" v="3161" actId="2696"/>
        <pc:sldMkLst>
          <pc:docMk/>
          <pc:sldMk cId="415780643" sldId="258"/>
        </pc:sldMkLst>
      </pc:sldChg>
      <pc:sldChg chg="modSp mod">
        <pc:chgData name="Jenny Granström" userId="2f088258-fccc-451c-8d6b-57b285a42410" providerId="ADAL" clId="{BA999677-34B1-4549-AD02-8324A7A2382B}" dt="2022-04-01T11:40:22.663" v="136" actId="1076"/>
        <pc:sldMkLst>
          <pc:docMk/>
          <pc:sldMk cId="3378833838" sldId="259"/>
        </pc:sldMkLst>
        <pc:spChg chg="mod">
          <ac:chgData name="Jenny Granström" userId="2f088258-fccc-451c-8d6b-57b285a42410" providerId="ADAL" clId="{BA999677-34B1-4549-AD02-8324A7A2382B}" dt="2022-04-01T11:40:22.663" v="136" actId="1076"/>
          <ac:spMkLst>
            <pc:docMk/>
            <pc:sldMk cId="3378833838" sldId="259"/>
            <ac:spMk id="2" creationId="{BC75C1A3-3C3D-4B40-8A86-F01BBF37AF73}"/>
          </ac:spMkLst>
        </pc:spChg>
        <pc:spChg chg="mod">
          <ac:chgData name="Jenny Granström" userId="2f088258-fccc-451c-8d6b-57b285a42410" providerId="ADAL" clId="{BA999677-34B1-4549-AD02-8324A7A2382B}" dt="2022-04-01T11:40:12.450" v="135" actId="20577"/>
          <ac:spMkLst>
            <pc:docMk/>
            <pc:sldMk cId="3378833838" sldId="259"/>
            <ac:spMk id="3" creationId="{96F41BB2-CF4E-489D-9C88-4ACBD1263338}"/>
          </ac:spMkLst>
        </pc:spChg>
      </pc:sldChg>
      <pc:sldChg chg="delSp modSp mod delAnim modAnim">
        <pc:chgData name="Jenny Granström" userId="2f088258-fccc-451c-8d6b-57b285a42410" providerId="ADAL" clId="{BA999677-34B1-4549-AD02-8324A7A2382B}" dt="2022-04-04T08:05:20.099" v="3162"/>
        <pc:sldMkLst>
          <pc:docMk/>
          <pc:sldMk cId="2034867646" sldId="261"/>
        </pc:sldMkLst>
        <pc:spChg chg="mod">
          <ac:chgData name="Jenny Granström" userId="2f088258-fccc-451c-8d6b-57b285a42410" providerId="ADAL" clId="{BA999677-34B1-4549-AD02-8324A7A2382B}" dt="2022-04-01T11:40:53.523" v="139" actId="20577"/>
          <ac:spMkLst>
            <pc:docMk/>
            <pc:sldMk cId="2034867646" sldId="261"/>
            <ac:spMk id="3" creationId="{2376E541-F8D4-4EAA-BCDC-E052C5B0E4E3}"/>
          </ac:spMkLst>
        </pc:spChg>
        <pc:spChg chg="del">
          <ac:chgData name="Jenny Granström" userId="2f088258-fccc-451c-8d6b-57b285a42410" providerId="ADAL" clId="{BA999677-34B1-4549-AD02-8324A7A2382B}" dt="2022-04-01T11:41:02.106" v="141" actId="478"/>
          <ac:spMkLst>
            <pc:docMk/>
            <pc:sldMk cId="2034867646" sldId="261"/>
            <ac:spMk id="6" creationId="{0DE3FEB5-F2CF-4A0E-8589-2E61E19B1A1C}"/>
          </ac:spMkLst>
        </pc:spChg>
        <pc:spChg chg="del">
          <ac:chgData name="Jenny Granström" userId="2f088258-fccc-451c-8d6b-57b285a42410" providerId="ADAL" clId="{BA999677-34B1-4549-AD02-8324A7A2382B}" dt="2022-04-01T11:41:04.626" v="142" actId="478"/>
          <ac:spMkLst>
            <pc:docMk/>
            <pc:sldMk cId="2034867646" sldId="261"/>
            <ac:spMk id="7" creationId="{3D994B45-2861-4B53-A353-5B8CCB0CD350}"/>
          </ac:spMkLst>
        </pc:spChg>
        <pc:spChg chg="del">
          <ac:chgData name="Jenny Granström" userId="2f088258-fccc-451c-8d6b-57b285a42410" providerId="ADAL" clId="{BA999677-34B1-4549-AD02-8324A7A2382B}" dt="2022-04-01T11:41:08.869" v="143" actId="478"/>
          <ac:spMkLst>
            <pc:docMk/>
            <pc:sldMk cId="2034867646" sldId="261"/>
            <ac:spMk id="8" creationId="{DA9D67F6-3D23-42E2-A4F3-B7A46B1673AE}"/>
          </ac:spMkLst>
        </pc:spChg>
        <pc:spChg chg="mod">
          <ac:chgData name="Jenny Granström" userId="2f088258-fccc-451c-8d6b-57b285a42410" providerId="ADAL" clId="{BA999677-34B1-4549-AD02-8324A7A2382B}" dt="2022-04-01T11:44:34.252" v="367" actId="1076"/>
          <ac:spMkLst>
            <pc:docMk/>
            <pc:sldMk cId="2034867646" sldId="261"/>
            <ac:spMk id="9" creationId="{C339B74E-245A-4C0A-9DFB-FF10DE7808BD}"/>
          </ac:spMkLst>
        </pc:spChg>
        <pc:spChg chg="del">
          <ac:chgData name="Jenny Granström" userId="2f088258-fccc-451c-8d6b-57b285a42410" providerId="ADAL" clId="{BA999677-34B1-4549-AD02-8324A7A2382B}" dt="2022-04-01T11:40:59.116" v="140" actId="478"/>
          <ac:spMkLst>
            <pc:docMk/>
            <pc:sldMk cId="2034867646" sldId="261"/>
            <ac:spMk id="10" creationId="{C642F6FD-9ADC-4020-A78C-30A9FBF25BCF}"/>
          </ac:spMkLst>
        </pc:spChg>
        <pc:spChg chg="del">
          <ac:chgData name="Jenny Granström" userId="2f088258-fccc-451c-8d6b-57b285a42410" providerId="ADAL" clId="{BA999677-34B1-4549-AD02-8324A7A2382B}" dt="2022-04-01T11:42:38.129" v="285" actId="478"/>
          <ac:spMkLst>
            <pc:docMk/>
            <pc:sldMk cId="2034867646" sldId="261"/>
            <ac:spMk id="11" creationId="{27C02BF4-3793-47A8-BCB0-BEB257783DB2}"/>
          </ac:spMkLst>
        </pc:spChg>
      </pc:sldChg>
      <pc:sldChg chg="del">
        <pc:chgData name="Jenny Granström" userId="2f088258-fccc-451c-8d6b-57b285a42410" providerId="ADAL" clId="{BA999677-34B1-4549-AD02-8324A7A2382B}" dt="2022-04-01T11:46:02.846" v="368" actId="2696"/>
        <pc:sldMkLst>
          <pc:docMk/>
          <pc:sldMk cId="3306191625" sldId="262"/>
        </pc:sldMkLst>
      </pc:sldChg>
      <pc:sldChg chg="modSp modAnim">
        <pc:chgData name="Jenny Granström" userId="2f088258-fccc-451c-8d6b-57b285a42410" providerId="ADAL" clId="{BA999677-34B1-4549-AD02-8324A7A2382B}" dt="2022-04-04T08:06:15.390" v="3166"/>
        <pc:sldMkLst>
          <pc:docMk/>
          <pc:sldMk cId="2791740931" sldId="263"/>
        </pc:sldMkLst>
        <pc:spChg chg="mod">
          <ac:chgData name="Jenny Granström" userId="2f088258-fccc-451c-8d6b-57b285a42410" providerId="ADAL" clId="{BA999677-34B1-4549-AD02-8324A7A2382B}" dt="2022-04-01T12:16:52.810" v="2235" actId="255"/>
          <ac:spMkLst>
            <pc:docMk/>
            <pc:sldMk cId="2791740931" sldId="263"/>
            <ac:spMk id="3" creationId="{27E08171-B71B-4728-9962-1E6A63F42D7A}"/>
          </ac:spMkLst>
        </pc:spChg>
      </pc:sldChg>
      <pc:sldChg chg="modAnim">
        <pc:chgData name="Jenny Granström" userId="2f088258-fccc-451c-8d6b-57b285a42410" providerId="ADAL" clId="{BA999677-34B1-4549-AD02-8324A7A2382B}" dt="2022-04-01T11:55:07.238" v="485"/>
        <pc:sldMkLst>
          <pc:docMk/>
          <pc:sldMk cId="4228098686" sldId="264"/>
        </pc:sldMkLst>
      </pc:sldChg>
      <pc:sldChg chg="del">
        <pc:chgData name="Jenny Granström" userId="2f088258-fccc-451c-8d6b-57b285a42410" providerId="ADAL" clId="{BA999677-34B1-4549-AD02-8324A7A2382B}" dt="2022-04-01T11:55:34.091" v="486" actId="2696"/>
        <pc:sldMkLst>
          <pc:docMk/>
          <pc:sldMk cId="1815057742" sldId="265"/>
        </pc:sldMkLst>
      </pc:sldChg>
      <pc:sldChg chg="delSp modSp mod modAnim">
        <pc:chgData name="Jenny Granström" userId="2f088258-fccc-451c-8d6b-57b285a42410" providerId="ADAL" clId="{BA999677-34B1-4549-AD02-8324A7A2382B}" dt="2022-04-04T07:56:52.616" v="3160" actId="255"/>
        <pc:sldMkLst>
          <pc:docMk/>
          <pc:sldMk cId="1415878431" sldId="266"/>
        </pc:sldMkLst>
        <pc:spChg chg="mod">
          <ac:chgData name="Jenny Granström" userId="2f088258-fccc-451c-8d6b-57b285a42410" providerId="ADAL" clId="{BA999677-34B1-4549-AD02-8324A7A2382B}" dt="2022-04-01T11:56:11.514" v="517" actId="20577"/>
          <ac:spMkLst>
            <pc:docMk/>
            <pc:sldMk cId="1415878431" sldId="266"/>
            <ac:spMk id="2" creationId="{182BA017-3C21-492A-A539-5FD83935A505}"/>
          </ac:spMkLst>
        </pc:spChg>
        <pc:spChg chg="mod">
          <ac:chgData name="Jenny Granström" userId="2f088258-fccc-451c-8d6b-57b285a42410" providerId="ADAL" clId="{BA999677-34B1-4549-AD02-8324A7A2382B}" dt="2022-04-04T07:56:52.616" v="3160" actId="255"/>
          <ac:spMkLst>
            <pc:docMk/>
            <pc:sldMk cId="1415878431" sldId="266"/>
            <ac:spMk id="3" creationId="{5C64D542-63DE-4219-A04F-BECCECEDE5A9}"/>
          </ac:spMkLst>
        </pc:spChg>
        <pc:spChg chg="del">
          <ac:chgData name="Jenny Granström" userId="2f088258-fccc-451c-8d6b-57b285a42410" providerId="ADAL" clId="{BA999677-34B1-4549-AD02-8324A7A2382B}" dt="2022-04-01T11:58:30.173" v="817" actId="478"/>
          <ac:spMkLst>
            <pc:docMk/>
            <pc:sldMk cId="1415878431" sldId="266"/>
            <ac:spMk id="4" creationId="{978CA137-9754-478D-A1B4-B6AFC0D19001}"/>
          </ac:spMkLst>
        </pc:spChg>
      </pc:sldChg>
      <pc:sldChg chg="del">
        <pc:chgData name="Jenny Granström" userId="2f088258-fccc-451c-8d6b-57b285a42410" providerId="ADAL" clId="{BA999677-34B1-4549-AD02-8324A7A2382B}" dt="2022-04-01T11:46:06.072" v="369" actId="2696"/>
        <pc:sldMkLst>
          <pc:docMk/>
          <pc:sldMk cId="3063975843" sldId="267"/>
        </pc:sldMkLst>
      </pc:sldChg>
      <pc:sldChg chg="delSp modSp mod">
        <pc:chgData name="Jenny Granström" userId="2f088258-fccc-451c-8d6b-57b285a42410" providerId="ADAL" clId="{BA999677-34B1-4549-AD02-8324A7A2382B}" dt="2022-04-01T12:07:55.422" v="1630" actId="1076"/>
        <pc:sldMkLst>
          <pc:docMk/>
          <pc:sldMk cId="2002634754" sldId="268"/>
        </pc:sldMkLst>
        <pc:spChg chg="mod">
          <ac:chgData name="Jenny Granström" userId="2f088258-fccc-451c-8d6b-57b285a42410" providerId="ADAL" clId="{BA999677-34B1-4549-AD02-8324A7A2382B}" dt="2022-04-01T12:04:37.638" v="1286" actId="1076"/>
          <ac:spMkLst>
            <pc:docMk/>
            <pc:sldMk cId="2002634754" sldId="268"/>
            <ac:spMk id="2" creationId="{08D34D25-775D-4DAA-887D-92B4CB5C6B5B}"/>
          </ac:spMkLst>
        </pc:spChg>
        <pc:spChg chg="mod">
          <ac:chgData name="Jenny Granström" userId="2f088258-fccc-451c-8d6b-57b285a42410" providerId="ADAL" clId="{BA999677-34B1-4549-AD02-8324A7A2382B}" dt="2022-04-01T12:07:55.422" v="1630" actId="1076"/>
          <ac:spMkLst>
            <pc:docMk/>
            <pc:sldMk cId="2002634754" sldId="268"/>
            <ac:spMk id="3" creationId="{AE7A1C9D-83A2-4C8D-A218-306F5D8CA6CE}"/>
          </ac:spMkLst>
        </pc:spChg>
        <pc:spChg chg="del">
          <ac:chgData name="Jenny Granström" userId="2f088258-fccc-451c-8d6b-57b285a42410" providerId="ADAL" clId="{BA999677-34B1-4549-AD02-8324A7A2382B}" dt="2022-04-01T12:06:45.554" v="1516" actId="478"/>
          <ac:spMkLst>
            <pc:docMk/>
            <pc:sldMk cId="2002634754" sldId="268"/>
            <ac:spMk id="4" creationId="{E8000B38-7532-4F91-A53C-E81CC25E2001}"/>
          </ac:spMkLst>
        </pc:spChg>
        <pc:spChg chg="del">
          <ac:chgData name="Jenny Granström" userId="2f088258-fccc-451c-8d6b-57b285a42410" providerId="ADAL" clId="{BA999677-34B1-4549-AD02-8324A7A2382B}" dt="2022-04-01T12:06:38.260" v="1514" actId="478"/>
          <ac:spMkLst>
            <pc:docMk/>
            <pc:sldMk cId="2002634754" sldId="268"/>
            <ac:spMk id="5" creationId="{9B69B691-1DD8-4E45-A2C8-9AF5E499DA54}"/>
          </ac:spMkLst>
        </pc:spChg>
      </pc:sldChg>
      <pc:sldChg chg="del">
        <pc:chgData name="Jenny Granström" userId="2f088258-fccc-451c-8d6b-57b285a42410" providerId="ADAL" clId="{BA999677-34B1-4549-AD02-8324A7A2382B}" dt="2022-04-01T12:17:29.006" v="2236" actId="2696"/>
        <pc:sldMkLst>
          <pc:docMk/>
          <pc:sldMk cId="591028567" sldId="269"/>
        </pc:sldMkLst>
      </pc:sldChg>
      <pc:sldChg chg="del">
        <pc:chgData name="Jenny Granström" userId="2f088258-fccc-451c-8d6b-57b285a42410" providerId="ADAL" clId="{BA999677-34B1-4549-AD02-8324A7A2382B}" dt="2022-04-04T06:34:00.464" v="2630" actId="2696"/>
        <pc:sldMkLst>
          <pc:docMk/>
          <pc:sldMk cId="4018782492" sldId="270"/>
        </pc:sldMkLst>
      </pc:sldChg>
      <pc:sldChg chg="del">
        <pc:chgData name="Jenny Granström" userId="2f088258-fccc-451c-8d6b-57b285a42410" providerId="ADAL" clId="{BA999677-34B1-4549-AD02-8324A7A2382B}" dt="2022-04-01T12:18:30.223" v="2243" actId="2696"/>
        <pc:sldMkLst>
          <pc:docMk/>
          <pc:sldMk cId="4052065313" sldId="272"/>
        </pc:sldMkLst>
      </pc:sldChg>
      <pc:sldChg chg="del">
        <pc:chgData name="Jenny Granström" userId="2f088258-fccc-451c-8d6b-57b285a42410" providerId="ADAL" clId="{BA999677-34B1-4549-AD02-8324A7A2382B}" dt="2022-04-01T12:17:33.898" v="2237" actId="2696"/>
        <pc:sldMkLst>
          <pc:docMk/>
          <pc:sldMk cId="589753763" sldId="273"/>
        </pc:sldMkLst>
      </pc:sldChg>
      <pc:sldChg chg="delSp modSp add del mod delCm">
        <pc:chgData name="Jenny Granström" userId="2f088258-fccc-451c-8d6b-57b285a42410" providerId="ADAL" clId="{BA999677-34B1-4549-AD02-8324A7A2382B}" dt="2022-04-01T12:19:56.041" v="2356" actId="255"/>
        <pc:sldMkLst>
          <pc:docMk/>
          <pc:sldMk cId="2203488585" sldId="274"/>
        </pc:sldMkLst>
        <pc:spChg chg="del">
          <ac:chgData name="Jenny Granström" userId="2f088258-fccc-451c-8d6b-57b285a42410" providerId="ADAL" clId="{BA999677-34B1-4549-AD02-8324A7A2382B}" dt="2022-04-01T12:18:48.290" v="2246" actId="478"/>
          <ac:spMkLst>
            <pc:docMk/>
            <pc:sldMk cId="2203488585" sldId="274"/>
            <ac:spMk id="3" creationId="{B0B29B9E-B907-47FC-B1FD-F7E432A69444}"/>
          </ac:spMkLst>
        </pc:spChg>
        <pc:spChg chg="mod">
          <ac:chgData name="Jenny Granström" userId="2f088258-fccc-451c-8d6b-57b285a42410" providerId="ADAL" clId="{BA999677-34B1-4549-AD02-8324A7A2382B}" dt="2022-04-01T12:19:56.041" v="2356" actId="255"/>
          <ac:spMkLst>
            <pc:docMk/>
            <pc:sldMk cId="2203488585" sldId="274"/>
            <ac:spMk id="4" creationId="{6D93F30F-7EDD-478D-9985-4876EC32ADD1}"/>
          </ac:spMkLst>
        </pc:spChg>
      </pc:sldChg>
      <pc:sldChg chg="del">
        <pc:chgData name="Jenny Granström" userId="2f088258-fccc-451c-8d6b-57b285a42410" providerId="ADAL" clId="{BA999677-34B1-4549-AD02-8324A7A2382B}" dt="2022-04-01T11:46:10.282" v="370" actId="2696"/>
        <pc:sldMkLst>
          <pc:docMk/>
          <pc:sldMk cId="902241188" sldId="275"/>
        </pc:sldMkLst>
      </pc:sldChg>
      <pc:sldChg chg="del">
        <pc:chgData name="Jenny Granström" userId="2f088258-fccc-451c-8d6b-57b285a42410" providerId="ADAL" clId="{BA999677-34B1-4549-AD02-8324A7A2382B}" dt="2022-04-01T11:46:14.377" v="371" actId="2696"/>
        <pc:sldMkLst>
          <pc:docMk/>
          <pc:sldMk cId="3681284375" sldId="276"/>
        </pc:sldMkLst>
      </pc:sldChg>
      <pc:sldChg chg="del">
        <pc:chgData name="Jenny Granström" userId="2f088258-fccc-451c-8d6b-57b285a42410" providerId="ADAL" clId="{BA999677-34B1-4549-AD02-8324A7A2382B}" dt="2022-04-01T11:46:17.587" v="372" actId="2696"/>
        <pc:sldMkLst>
          <pc:docMk/>
          <pc:sldMk cId="143424399" sldId="277"/>
        </pc:sldMkLst>
      </pc:sldChg>
      <pc:sldChg chg="addSp modSp mod">
        <pc:chgData name="Jenny Granström" userId="2f088258-fccc-451c-8d6b-57b285a42410" providerId="ADAL" clId="{BA999677-34B1-4549-AD02-8324A7A2382B}" dt="2022-04-04T06:33:27.428" v="2629" actId="20577"/>
        <pc:sldMkLst>
          <pc:docMk/>
          <pc:sldMk cId="447458923" sldId="278"/>
        </pc:sldMkLst>
        <pc:spChg chg="add mod">
          <ac:chgData name="Jenny Granström" userId="2f088258-fccc-451c-8d6b-57b285a42410" providerId="ADAL" clId="{BA999677-34B1-4549-AD02-8324A7A2382B}" dt="2022-04-04T06:33:27.428" v="2629" actId="20577"/>
          <ac:spMkLst>
            <pc:docMk/>
            <pc:sldMk cId="447458923" sldId="278"/>
            <ac:spMk id="2" creationId="{448379DF-03D6-4FE4-998B-D42B7309DCE7}"/>
          </ac:spMkLst>
        </pc:spChg>
      </pc:sldChg>
      <pc:sldChg chg="add del">
        <pc:chgData name="Jenny Granström" userId="2f088258-fccc-451c-8d6b-57b285a42410" providerId="ADAL" clId="{BA999677-34B1-4549-AD02-8324A7A2382B}" dt="2022-04-01T12:18:22.572" v="2242" actId="2696"/>
        <pc:sldMkLst>
          <pc:docMk/>
          <pc:sldMk cId="3511985304" sldId="279"/>
        </pc:sldMkLst>
      </pc:sldChg>
      <pc:sldChg chg="modSp del mod modAnim">
        <pc:chgData name="Jenny Granström" userId="2f088258-fccc-451c-8d6b-57b285a42410" providerId="ADAL" clId="{BA999677-34B1-4549-AD02-8324A7A2382B}" dt="2022-04-05T09:20:32.763" v="3167" actId="2696"/>
        <pc:sldMkLst>
          <pc:docMk/>
          <pc:sldMk cId="4227902788" sldId="280"/>
        </pc:sldMkLst>
        <pc:spChg chg="mod">
          <ac:chgData name="Jenny Granström" userId="2f088258-fccc-451c-8d6b-57b285a42410" providerId="ADAL" clId="{BA999677-34B1-4549-AD02-8324A7A2382B}" dt="2022-04-01T12:08:19.604" v="1631" actId="1076"/>
          <ac:spMkLst>
            <pc:docMk/>
            <pc:sldMk cId="4227902788" sldId="280"/>
            <ac:spMk id="3" creationId="{2376E541-F8D4-4EAA-BCDC-E052C5B0E4E3}"/>
          </ac:spMkLst>
        </pc:spChg>
        <pc:spChg chg="mod">
          <ac:chgData name="Jenny Granström" userId="2f088258-fccc-451c-8d6b-57b285a42410" providerId="ADAL" clId="{BA999677-34B1-4549-AD02-8324A7A2382B}" dt="2022-04-04T07:53:45.217" v="2971" actId="20577"/>
          <ac:spMkLst>
            <pc:docMk/>
            <pc:sldMk cId="4227902788" sldId="280"/>
            <ac:spMk id="9" creationId="{C339B74E-245A-4C0A-9DFB-FF10DE7808BD}"/>
          </ac:spMkLst>
        </pc:spChg>
      </pc:sldChg>
      <pc:sldChg chg="modSp mod">
        <pc:chgData name="Jenny Granström" userId="2f088258-fccc-451c-8d6b-57b285a42410" providerId="ADAL" clId="{BA999677-34B1-4549-AD02-8324A7A2382B}" dt="2022-04-04T06:56:37.468" v="2859" actId="20577"/>
        <pc:sldMkLst>
          <pc:docMk/>
          <pc:sldMk cId="1381846265" sldId="281"/>
        </pc:sldMkLst>
        <pc:spChg chg="mod">
          <ac:chgData name="Jenny Granström" userId="2f088258-fccc-451c-8d6b-57b285a42410" providerId="ADAL" clId="{BA999677-34B1-4549-AD02-8324A7A2382B}" dt="2022-04-01T11:59:44.720" v="908" actId="1076"/>
          <ac:spMkLst>
            <pc:docMk/>
            <pc:sldMk cId="1381846265" sldId="281"/>
            <ac:spMk id="2" creationId="{182BA017-3C21-492A-A539-5FD83935A505}"/>
          </ac:spMkLst>
        </pc:spChg>
        <pc:spChg chg="mod">
          <ac:chgData name="Jenny Granström" userId="2f088258-fccc-451c-8d6b-57b285a42410" providerId="ADAL" clId="{BA999677-34B1-4549-AD02-8324A7A2382B}" dt="2022-04-04T06:56:37.468" v="2859" actId="20577"/>
          <ac:spMkLst>
            <pc:docMk/>
            <pc:sldMk cId="1381846265" sldId="281"/>
            <ac:spMk id="3" creationId="{5C64D542-63DE-4219-A04F-BECCECEDE5A9}"/>
          </ac:spMkLst>
        </pc:spChg>
      </pc:sldChg>
      <pc:sldChg chg="modSp add mod">
        <pc:chgData name="Jenny Granström" userId="2f088258-fccc-451c-8d6b-57b285a42410" providerId="ADAL" clId="{BA999677-34B1-4549-AD02-8324A7A2382B}" dt="2022-04-01T12:14:04.872" v="2234" actId="5793"/>
        <pc:sldMkLst>
          <pc:docMk/>
          <pc:sldMk cId="3156270853" sldId="282"/>
        </pc:sldMkLst>
        <pc:spChg chg="mod">
          <ac:chgData name="Jenny Granström" userId="2f088258-fccc-451c-8d6b-57b285a42410" providerId="ADAL" clId="{BA999677-34B1-4549-AD02-8324A7A2382B}" dt="2022-04-01T12:09:07.435" v="1676" actId="1076"/>
          <ac:spMkLst>
            <pc:docMk/>
            <pc:sldMk cId="3156270853" sldId="282"/>
            <ac:spMk id="2" creationId="{182BA017-3C21-492A-A539-5FD83935A505}"/>
          </ac:spMkLst>
        </pc:spChg>
        <pc:spChg chg="mod">
          <ac:chgData name="Jenny Granström" userId="2f088258-fccc-451c-8d6b-57b285a42410" providerId="ADAL" clId="{BA999677-34B1-4549-AD02-8324A7A2382B}" dt="2022-04-01T12:14:04.872" v="2234" actId="5793"/>
          <ac:spMkLst>
            <pc:docMk/>
            <pc:sldMk cId="3156270853" sldId="282"/>
            <ac:spMk id="3" creationId="{5C64D542-63DE-4219-A04F-BECCECEDE5A9}"/>
          </ac:spMkLst>
        </pc:spChg>
      </pc:sldChg>
    </pc:docChg>
  </pc:docChgLst>
</pc:chgInfo>
</file>

<file path=ppt/comments/modernComment_112_83569149.xml><?xml version="1.0" encoding="utf-8"?>
<p188:cmLst xmlns:a="http://schemas.openxmlformats.org/drawingml/2006/main" xmlns:r="http://schemas.openxmlformats.org/officeDocument/2006/relationships" xmlns:p188="http://schemas.microsoft.com/office/powerpoint/2018/8/main">
  <p188:cm id="{B4381911-9591-4823-A978-191684CA08AE}" authorId="{3D23C5C8-5572-FB8B-164D-6A0734A9519F}" created="2022-04-08T06:36:52.362">
    <pc:sldMkLst xmlns:pc="http://schemas.microsoft.com/office/powerpoint/2013/main/command">
      <pc:docMk/>
      <pc:sldMk cId="2203488585" sldId="274"/>
    </pc:sldMkLst>
    <p188:txBody>
      <a:bodyPr/>
      <a:lstStyle/>
      <a:p>
        <a:r>
          <a:rPr lang="sv-SE"/>
          <a:t>Frågan presenterades på mötet och den kommer att tas upp i tävlingskommitténs ungdomsråd.</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875454-1E5B-4811-B44B-07A3DFBC8A9A}" type="datetimeFigureOut">
              <a:rPr lang="sv-SE" smtClean="0"/>
              <a:t>2022-04-07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B45EE5-9B09-464C-8505-037C4E3FD340}" type="slidenum">
              <a:rPr lang="sv-SE" smtClean="0"/>
              <a:t>‹#›</a:t>
            </a:fld>
            <a:endParaRPr lang="sv-SE"/>
          </a:p>
        </p:txBody>
      </p:sp>
    </p:spTree>
    <p:extLst>
      <p:ext uri="{BB962C8B-B14F-4D97-AF65-F5344CB8AC3E}">
        <p14:creationId xmlns:p14="http://schemas.microsoft.com/office/powerpoint/2010/main" val="3156633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F2B45EE5-9B09-464C-8505-037C4E3FD340}" type="slidenum">
              <a:rPr lang="sv-SE" smtClean="0"/>
              <a:t>5</a:t>
            </a:fld>
            <a:endParaRPr lang="sv-SE"/>
          </a:p>
        </p:txBody>
      </p:sp>
    </p:spTree>
    <p:extLst>
      <p:ext uri="{BB962C8B-B14F-4D97-AF65-F5344CB8AC3E}">
        <p14:creationId xmlns:p14="http://schemas.microsoft.com/office/powerpoint/2010/main" val="467532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F2B45EE5-9B09-464C-8505-037C4E3FD340}" type="slidenum">
              <a:rPr lang="sv-SE" smtClean="0"/>
              <a:t>9</a:t>
            </a:fld>
            <a:endParaRPr lang="sv-SE"/>
          </a:p>
        </p:txBody>
      </p:sp>
    </p:spTree>
    <p:extLst>
      <p:ext uri="{BB962C8B-B14F-4D97-AF65-F5344CB8AC3E}">
        <p14:creationId xmlns:p14="http://schemas.microsoft.com/office/powerpoint/2010/main" val="167439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EBEFB137-2B54-42AD-BDAD-96813FC80FA7}"/>
              </a:ext>
            </a:extLst>
          </p:cNvPr>
          <p:cNvSpPr>
            <a:spLocks noGrp="1"/>
          </p:cNvSpPr>
          <p:nvPr>
            <p:ph type="subTitle" idx="1"/>
          </p:nvPr>
        </p:nvSpPr>
        <p:spPr>
          <a:xfrm>
            <a:off x="894184" y="3989025"/>
            <a:ext cx="6753525" cy="1655762"/>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7" name="Rubrik 6">
            <a:extLst>
              <a:ext uri="{FF2B5EF4-FFF2-40B4-BE49-F238E27FC236}">
                <a16:creationId xmlns:a16="http://schemas.microsoft.com/office/drawing/2014/main" id="{B0B4E0FE-DC57-4515-B085-17792707F11A}"/>
              </a:ext>
            </a:extLst>
          </p:cNvPr>
          <p:cNvSpPr>
            <a:spLocks noGrp="1"/>
          </p:cNvSpPr>
          <p:nvPr>
            <p:ph type="title"/>
          </p:nvPr>
        </p:nvSpPr>
        <p:spPr>
          <a:xfrm>
            <a:off x="894183" y="2385733"/>
            <a:ext cx="6753526" cy="1325563"/>
          </a:xfrm>
        </p:spPr>
        <p:txBody>
          <a:bodyPr/>
          <a:lstStyle>
            <a:lvl1pPr algn="l">
              <a:defRPr sz="3200"/>
            </a:lvl1pPr>
          </a:lstStyle>
          <a:p>
            <a:r>
              <a:rPr lang="sv-SE"/>
              <a:t>Klicka här för att ändra mall för rubrikformat</a:t>
            </a:r>
          </a:p>
        </p:txBody>
      </p:sp>
      <p:pic>
        <p:nvPicPr>
          <p:cNvPr id="4" name="Bildobjekt 3" descr="En bild som visar text, clipart&#10;&#10;Automatiskt genererad beskrivning">
            <a:extLst>
              <a:ext uri="{FF2B5EF4-FFF2-40B4-BE49-F238E27FC236}">
                <a16:creationId xmlns:a16="http://schemas.microsoft.com/office/drawing/2014/main" id="{A347D7B1-083D-49CC-A712-18CCC9C1E3C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4373" y="585050"/>
            <a:ext cx="2172312" cy="1107879"/>
          </a:xfrm>
          <a:prstGeom prst="rect">
            <a:avLst/>
          </a:prstGeom>
        </p:spPr>
      </p:pic>
    </p:spTree>
    <p:extLst>
      <p:ext uri="{BB962C8B-B14F-4D97-AF65-F5344CB8AC3E}">
        <p14:creationId xmlns:p14="http://schemas.microsoft.com/office/powerpoint/2010/main" val="2132110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2_To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768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1_To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0012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4_To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79512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F54D53-7974-4323-ABD8-7FA3AA36EFD3}"/>
              </a:ext>
            </a:extLst>
          </p:cNvPr>
          <p:cNvSpPr>
            <a:spLocks noGrp="1"/>
          </p:cNvSpPr>
          <p:nvPr>
            <p:ph type="title"/>
          </p:nvPr>
        </p:nvSpPr>
        <p:spPr>
          <a:xfrm>
            <a:off x="2164702" y="802433"/>
            <a:ext cx="8920064" cy="888255"/>
          </a:xfrm>
          <a:noFill/>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8AA7499-1D93-4179-8918-4C960F029E86}"/>
              </a:ext>
            </a:extLst>
          </p:cNvPr>
          <p:cNvSpPr>
            <a:spLocks noGrp="1"/>
          </p:cNvSpPr>
          <p:nvPr>
            <p:ph idx="1"/>
          </p:nvPr>
        </p:nvSpPr>
        <p:spPr>
          <a:xfrm>
            <a:off x="2164702" y="1987419"/>
            <a:ext cx="8920065" cy="4189543"/>
          </a:xfrm>
        </p:spPr>
        <p:txBody>
          <a:bodyPr/>
          <a:lstStyle>
            <a:lvl1pPr>
              <a:defRPr sz="2400"/>
            </a:lvl1pPr>
            <a:lvl2pPr>
              <a:defRPr sz="2000"/>
            </a:lvl2pPr>
            <a:lvl3pPr>
              <a:defRPr sz="1800"/>
            </a:lvl3pPr>
            <a:lvl4pPr>
              <a:defRPr sz="1600"/>
            </a:lvl4pPr>
            <a:lvl5pPr>
              <a:defRPr sz="14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857243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Rubrik och innehål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F54D53-7974-4323-ABD8-7FA3AA36EFD3}"/>
              </a:ext>
            </a:extLst>
          </p:cNvPr>
          <p:cNvSpPr>
            <a:spLocks noGrp="1"/>
          </p:cNvSpPr>
          <p:nvPr>
            <p:ph type="title"/>
          </p:nvPr>
        </p:nvSpPr>
        <p:spPr>
          <a:xfrm>
            <a:off x="2164702" y="802433"/>
            <a:ext cx="8920064" cy="888255"/>
          </a:xfrm>
          <a:noFill/>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8AA7499-1D93-4179-8918-4C960F029E86}"/>
              </a:ext>
            </a:extLst>
          </p:cNvPr>
          <p:cNvSpPr>
            <a:spLocks noGrp="1"/>
          </p:cNvSpPr>
          <p:nvPr>
            <p:ph idx="1"/>
          </p:nvPr>
        </p:nvSpPr>
        <p:spPr>
          <a:xfrm>
            <a:off x="2164702" y="1987419"/>
            <a:ext cx="8920065" cy="4189543"/>
          </a:xfrm>
        </p:spPr>
        <p:txBody>
          <a:bodyPr/>
          <a:lstStyle>
            <a:lvl2pPr>
              <a:defRPr sz="2000"/>
            </a:lvl2pPr>
            <a:lvl3pPr>
              <a:defRPr sz="1800"/>
            </a:lvl3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4209989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3_Rubrik och innehål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F54D53-7974-4323-ABD8-7FA3AA36EFD3}"/>
              </a:ext>
            </a:extLst>
          </p:cNvPr>
          <p:cNvSpPr>
            <a:spLocks noGrp="1"/>
          </p:cNvSpPr>
          <p:nvPr>
            <p:ph type="title"/>
          </p:nvPr>
        </p:nvSpPr>
        <p:spPr>
          <a:xfrm>
            <a:off x="765115" y="802433"/>
            <a:ext cx="6652722" cy="888255"/>
          </a:xfrm>
          <a:noFill/>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8AA7499-1D93-4179-8918-4C960F029E86}"/>
              </a:ext>
            </a:extLst>
          </p:cNvPr>
          <p:cNvSpPr>
            <a:spLocks noGrp="1"/>
          </p:cNvSpPr>
          <p:nvPr>
            <p:ph idx="1"/>
          </p:nvPr>
        </p:nvSpPr>
        <p:spPr>
          <a:xfrm>
            <a:off x="765115" y="1987419"/>
            <a:ext cx="8854747" cy="4189543"/>
          </a:xfrm>
        </p:spPr>
        <p:txBody>
          <a:bodyPr/>
          <a:lstStyle>
            <a:lvl1pPr>
              <a:defRPr sz="2400"/>
            </a:lvl1pPr>
            <a:lvl2pPr>
              <a:defRPr sz="2000"/>
            </a:lvl2pPr>
            <a:lvl3pPr>
              <a:defRPr sz="1800"/>
            </a:lvl3pPr>
            <a:lvl4pPr>
              <a:defRPr sz="1600"/>
            </a:lvl4pPr>
            <a:lvl5pPr>
              <a:defRPr sz="14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52255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Rubrik och innehål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F54D53-7974-4323-ABD8-7FA3AA36EFD3}"/>
              </a:ext>
            </a:extLst>
          </p:cNvPr>
          <p:cNvSpPr>
            <a:spLocks noGrp="1"/>
          </p:cNvSpPr>
          <p:nvPr>
            <p:ph type="title"/>
          </p:nvPr>
        </p:nvSpPr>
        <p:spPr>
          <a:xfrm>
            <a:off x="1110343" y="802433"/>
            <a:ext cx="9974423" cy="888255"/>
          </a:xfrm>
          <a:noFill/>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8AA7499-1D93-4179-8918-4C960F029E86}"/>
              </a:ext>
            </a:extLst>
          </p:cNvPr>
          <p:cNvSpPr>
            <a:spLocks noGrp="1"/>
          </p:cNvSpPr>
          <p:nvPr>
            <p:ph idx="1"/>
          </p:nvPr>
        </p:nvSpPr>
        <p:spPr>
          <a:xfrm>
            <a:off x="1110344" y="1987419"/>
            <a:ext cx="9974424" cy="4189543"/>
          </a:xfrm>
        </p:spPr>
        <p:txBody>
          <a:bodyPr/>
          <a:lstStyle>
            <a:lvl2pPr>
              <a:defRPr sz="2000"/>
            </a:lvl2pPr>
            <a:lvl3pPr>
              <a:defRPr sz="1800"/>
            </a:lvl3pPr>
            <a:lvl4pPr>
              <a:defRPr sz="1600"/>
            </a:lvl4pPr>
            <a:lvl5pPr>
              <a:defRPr sz="14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888584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Avsnittsrubri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75204-D1BF-4808-A0EC-6D52B2374564}"/>
              </a:ext>
            </a:extLst>
          </p:cNvPr>
          <p:cNvSpPr>
            <a:spLocks noGrp="1"/>
          </p:cNvSpPr>
          <p:nvPr>
            <p:ph type="title"/>
          </p:nvPr>
        </p:nvSpPr>
        <p:spPr>
          <a:xfrm>
            <a:off x="831850" y="1709738"/>
            <a:ext cx="9110172" cy="2852737"/>
          </a:xfrm>
        </p:spPr>
        <p:txBody>
          <a:bodyPr anchor="b">
            <a:normAutofit/>
          </a:bodyPr>
          <a:lstStyle>
            <a:lvl1pPr>
              <a:defRPr sz="32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A14F7D49-EC80-4181-8BEF-512A81EC9EF9}"/>
              </a:ext>
            </a:extLst>
          </p:cNvPr>
          <p:cNvSpPr>
            <a:spLocks noGrp="1"/>
          </p:cNvSpPr>
          <p:nvPr>
            <p:ph type="body" idx="1"/>
          </p:nvPr>
        </p:nvSpPr>
        <p:spPr>
          <a:xfrm>
            <a:off x="831850" y="4589463"/>
            <a:ext cx="9110172" cy="1500187"/>
          </a:xfrm>
        </p:spPr>
        <p:txBody>
          <a:bodyPr/>
          <a:lstStyle>
            <a:lvl1pPr marL="0" indent="0">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pic>
        <p:nvPicPr>
          <p:cNvPr id="6" name="Bildobjekt 5" descr="En bild som visar text, clipart&#10;&#10;Automatiskt genererad beskrivning">
            <a:extLst>
              <a:ext uri="{FF2B5EF4-FFF2-40B4-BE49-F238E27FC236}">
                <a16:creationId xmlns:a16="http://schemas.microsoft.com/office/drawing/2014/main" id="{C2BCAC18-BB79-4A1F-80E6-A09CECB4ACD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4373" y="585050"/>
            <a:ext cx="2172312" cy="1107879"/>
          </a:xfrm>
          <a:prstGeom prst="rect">
            <a:avLst/>
          </a:prstGeom>
        </p:spPr>
      </p:pic>
    </p:spTree>
    <p:extLst>
      <p:ext uri="{BB962C8B-B14F-4D97-AF65-F5344CB8AC3E}">
        <p14:creationId xmlns:p14="http://schemas.microsoft.com/office/powerpoint/2010/main" val="386114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vå del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8021756-92F5-45AA-A968-843F1A3056A0}"/>
              </a:ext>
            </a:extLst>
          </p:cNvPr>
          <p:cNvSpPr>
            <a:spLocks noGrp="1"/>
          </p:cNvSpPr>
          <p:nvPr>
            <p:ph type="title"/>
          </p:nvPr>
        </p:nvSpPr>
        <p:spPr>
          <a:xfrm>
            <a:off x="838200" y="802433"/>
            <a:ext cx="10162592" cy="888255"/>
          </a:xfrm>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45553F1-180C-4147-A9B0-AD8D2F489278}"/>
              </a:ext>
            </a:extLst>
          </p:cNvPr>
          <p:cNvSpPr>
            <a:spLocks noGrp="1"/>
          </p:cNvSpPr>
          <p:nvPr>
            <p:ph sz="half" idx="1"/>
          </p:nvPr>
        </p:nvSpPr>
        <p:spPr>
          <a:xfrm>
            <a:off x="838200" y="1825625"/>
            <a:ext cx="5181600" cy="4351338"/>
          </a:xfrm>
        </p:spPr>
        <p:txBody>
          <a:bodyPr/>
          <a:lstStyle>
            <a:lvl1pPr>
              <a:defRPr sz="2400"/>
            </a:lvl1pPr>
            <a:lvl2pPr>
              <a:defRPr sz="2000"/>
            </a:lvl2pPr>
            <a:lvl3pPr>
              <a:defRPr sz="1800"/>
            </a:lvl3pPr>
            <a:lvl4pPr>
              <a:defRPr sz="1600"/>
            </a:lvl4pPr>
            <a:lvl5pPr>
              <a:defRPr sz="14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47E53FF9-D053-46A5-A2AA-0F13D31AA4B2}"/>
              </a:ext>
            </a:extLst>
          </p:cNvPr>
          <p:cNvSpPr>
            <a:spLocks noGrp="1"/>
          </p:cNvSpPr>
          <p:nvPr>
            <p:ph sz="half" idx="2"/>
          </p:nvPr>
        </p:nvSpPr>
        <p:spPr>
          <a:xfrm>
            <a:off x="6172200" y="1825625"/>
            <a:ext cx="5181600" cy="4351338"/>
          </a:xfrm>
        </p:spPr>
        <p:txBody>
          <a:bodyPr/>
          <a:lstStyle>
            <a:lvl1pPr>
              <a:defRPr sz="2400"/>
            </a:lvl1pPr>
            <a:lvl2pPr>
              <a:defRPr sz="2000"/>
            </a:lvl2pPr>
            <a:lvl4pPr>
              <a:defRPr sz="1600"/>
            </a:lvl4pPr>
            <a:lvl5pPr>
              <a:defRPr sz="14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4004328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66211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3_To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7779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C75F5A91-0A29-44D1-95B7-4CA1624DE4C6}"/>
              </a:ext>
            </a:extLst>
          </p:cNvPr>
          <p:cNvSpPr>
            <a:spLocks noGrp="1"/>
          </p:cNvSpPr>
          <p:nvPr>
            <p:ph type="title"/>
          </p:nvPr>
        </p:nvSpPr>
        <p:spPr>
          <a:xfrm>
            <a:off x="838200" y="802433"/>
            <a:ext cx="4489580" cy="888255"/>
          </a:xfrm>
          <a:prstGeom prst="rect">
            <a:avLst/>
          </a:prstGeom>
        </p:spPr>
        <p:txBody>
          <a:bodyPr vert="horz" lIns="91440" tIns="45720" rIns="91440" bIns="45720" rtlCol="0" anchor="ctr">
            <a:no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7D1B6A74-989A-4FC8-9155-9D0860E606B5}"/>
              </a:ext>
            </a:extLst>
          </p:cNvPr>
          <p:cNvSpPr>
            <a:spLocks noGrp="1"/>
          </p:cNvSpPr>
          <p:nvPr>
            <p:ph type="body" idx="1"/>
          </p:nvPr>
        </p:nvSpPr>
        <p:spPr>
          <a:xfrm>
            <a:off x="838200" y="1987419"/>
            <a:ext cx="10246567" cy="418954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876464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5" r:id="rId4"/>
    <p:sldLayoutId id="2147483661" r:id="rId5"/>
    <p:sldLayoutId id="2147483651" r:id="rId6"/>
    <p:sldLayoutId id="2147483652" r:id="rId7"/>
    <p:sldLayoutId id="2147483655" r:id="rId8"/>
    <p:sldLayoutId id="2147483664" r:id="rId9"/>
    <p:sldLayoutId id="2147483663" r:id="rId10"/>
    <p:sldLayoutId id="2147483662" r:id="rId11"/>
    <p:sldLayoutId id="2147483666" r:id="rId12"/>
  </p:sldLayoutIdLst>
  <p:txStyles>
    <p:titleStyle>
      <a:lvl1pPr algn="l" defTabSz="914400" rtl="0" eaLnBrk="1" latinLnBrk="0" hangingPunct="1">
        <a:lnSpc>
          <a:spcPct val="90000"/>
        </a:lnSpc>
        <a:spcBef>
          <a:spcPct val="0"/>
        </a:spcBef>
        <a:buNone/>
        <a:defRPr sz="2800" b="1" kern="1200">
          <a:solidFill>
            <a:schemeClr val="bg1"/>
          </a:solidFill>
          <a:latin typeface="+mn-lt"/>
          <a:ea typeface="+mj-ea"/>
          <a:cs typeface="+mj-cs"/>
        </a:defRPr>
      </a:lvl1pPr>
    </p:titleStyle>
    <p:bodyStyle>
      <a:lvl1pPr marL="228600" indent="-228600" algn="l" defTabSz="914400" rtl="0" eaLnBrk="1" latinLnBrk="0" hangingPunct="1">
        <a:lnSpc>
          <a:spcPct val="114000"/>
        </a:lnSpc>
        <a:spcBef>
          <a:spcPts val="1000"/>
        </a:spcBef>
        <a:buFont typeface="Arial" panose="020B0604020202020204" pitchFamily="34" charset="0"/>
        <a:buChar char="•"/>
        <a:defRPr sz="24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microsoft.com/office/2018/10/relationships/comments" Target="../comments/modernComment_112_8356914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1229CCB3-FC18-4E25-A601-CCB07B0337CA}"/>
              </a:ext>
            </a:extLst>
          </p:cNvPr>
          <p:cNvSpPr txBox="1"/>
          <p:nvPr/>
        </p:nvSpPr>
        <p:spPr>
          <a:xfrm>
            <a:off x="2486835" y="1443633"/>
            <a:ext cx="6764737" cy="1938992"/>
          </a:xfrm>
          <a:prstGeom prst="rect">
            <a:avLst/>
          </a:prstGeom>
          <a:noFill/>
        </p:spPr>
        <p:txBody>
          <a:bodyPr wrap="square" rtlCol="0">
            <a:spAutoFit/>
          </a:bodyPr>
          <a:lstStyle/>
          <a:p>
            <a:pPr algn="ctr"/>
            <a:r>
              <a:rPr lang="sv-SE" sz="4000" b="1">
                <a:solidFill>
                  <a:schemeClr val="bg1"/>
                </a:solidFill>
              </a:rPr>
              <a:t>Informationsmöte </a:t>
            </a:r>
          </a:p>
          <a:p>
            <a:pPr algn="ctr"/>
            <a:r>
              <a:rPr lang="sv-SE" sz="4000" b="1">
                <a:solidFill>
                  <a:schemeClr val="bg1"/>
                </a:solidFill>
              </a:rPr>
              <a:t>HFV</a:t>
            </a:r>
          </a:p>
          <a:p>
            <a:pPr algn="ctr"/>
            <a:r>
              <a:rPr lang="sv-SE" sz="4000" b="1">
                <a:solidFill>
                  <a:schemeClr val="bg1"/>
                </a:solidFill>
              </a:rPr>
              <a:t>U12-ledare</a:t>
            </a:r>
          </a:p>
        </p:txBody>
      </p:sp>
      <p:sp>
        <p:nvSpPr>
          <p:cNvPr id="5" name="textruta 4">
            <a:extLst>
              <a:ext uri="{FF2B5EF4-FFF2-40B4-BE49-F238E27FC236}">
                <a16:creationId xmlns:a16="http://schemas.microsoft.com/office/drawing/2014/main" id="{43B9EF50-B1BF-48C7-B800-D9F4D2376EE0}"/>
              </a:ext>
            </a:extLst>
          </p:cNvPr>
          <p:cNvSpPr txBox="1"/>
          <p:nvPr/>
        </p:nvSpPr>
        <p:spPr>
          <a:xfrm>
            <a:off x="4763422" y="4678853"/>
            <a:ext cx="2028119" cy="523220"/>
          </a:xfrm>
          <a:prstGeom prst="rect">
            <a:avLst/>
          </a:prstGeom>
          <a:noFill/>
        </p:spPr>
        <p:txBody>
          <a:bodyPr wrap="none" rtlCol="0">
            <a:spAutoFit/>
          </a:bodyPr>
          <a:lstStyle/>
          <a:p>
            <a:r>
              <a:rPr lang="sv-SE" sz="2800" b="1">
                <a:solidFill>
                  <a:schemeClr val="bg1"/>
                </a:solidFill>
              </a:rPr>
              <a:t>2022-04-06</a:t>
            </a:r>
          </a:p>
        </p:txBody>
      </p:sp>
    </p:spTree>
    <p:extLst>
      <p:ext uri="{BB962C8B-B14F-4D97-AF65-F5344CB8AC3E}">
        <p14:creationId xmlns:p14="http://schemas.microsoft.com/office/powerpoint/2010/main" val="2875695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182BA017-3C21-492A-A539-5FD83935A505}"/>
              </a:ext>
            </a:extLst>
          </p:cNvPr>
          <p:cNvSpPr txBox="1"/>
          <p:nvPr/>
        </p:nvSpPr>
        <p:spPr>
          <a:xfrm>
            <a:off x="2713586" y="793921"/>
            <a:ext cx="8848897" cy="1169551"/>
          </a:xfrm>
          <a:prstGeom prst="rect">
            <a:avLst/>
          </a:prstGeom>
          <a:noFill/>
        </p:spPr>
        <p:txBody>
          <a:bodyPr wrap="none" rtlCol="0">
            <a:spAutoFit/>
          </a:bodyPr>
          <a:lstStyle/>
          <a:p>
            <a:r>
              <a:rPr lang="sv-SE" sz="3500" b="1">
                <a:solidFill>
                  <a:schemeClr val="bg1"/>
                </a:solidFill>
              </a:rPr>
              <a:t>Om vi har flera lag och på olika nivåer </a:t>
            </a:r>
            <a:br>
              <a:rPr lang="sv-SE" sz="3500" b="1">
                <a:solidFill>
                  <a:schemeClr val="bg1"/>
                </a:solidFill>
              </a:rPr>
            </a:br>
            <a:r>
              <a:rPr lang="sv-SE" sz="3500" b="1">
                <a:solidFill>
                  <a:schemeClr val="bg1"/>
                </a:solidFill>
              </a:rPr>
              <a:t>men vill rotera spelarna – hur gör vi då? </a:t>
            </a:r>
          </a:p>
        </p:txBody>
      </p:sp>
      <p:sp>
        <p:nvSpPr>
          <p:cNvPr id="3" name="textruta 2">
            <a:extLst>
              <a:ext uri="{FF2B5EF4-FFF2-40B4-BE49-F238E27FC236}">
                <a16:creationId xmlns:a16="http://schemas.microsoft.com/office/drawing/2014/main" id="{5C64D542-63DE-4219-A04F-BECCECEDE5A9}"/>
              </a:ext>
            </a:extLst>
          </p:cNvPr>
          <p:cNvSpPr txBox="1"/>
          <p:nvPr/>
        </p:nvSpPr>
        <p:spPr>
          <a:xfrm>
            <a:off x="1117663" y="2421875"/>
            <a:ext cx="10652805" cy="3170099"/>
          </a:xfrm>
          <a:prstGeom prst="rect">
            <a:avLst/>
          </a:prstGeom>
          <a:noFill/>
        </p:spPr>
        <p:txBody>
          <a:bodyPr wrap="square">
            <a:spAutoFit/>
          </a:bodyPr>
          <a:lstStyle/>
          <a:p>
            <a:pPr marL="285750" indent="-285750">
              <a:buFont typeface="Arial" panose="020B0604020202020204" pitchFamily="34" charset="0"/>
              <a:buChar char="•"/>
            </a:pPr>
            <a:r>
              <a:rPr lang="sv-SE" sz="2000">
                <a:solidFill>
                  <a:schemeClr val="bg1"/>
                </a:solidFill>
              </a:rPr>
              <a:t>Tänk på att nivåindelningen är till för att ge jämna matcher.</a:t>
            </a:r>
            <a:br>
              <a:rPr lang="sv-SE" sz="2000">
                <a:solidFill>
                  <a:schemeClr val="bg1"/>
                </a:solidFill>
              </a:rPr>
            </a:br>
            <a:br>
              <a:rPr lang="sv-SE" sz="2000">
                <a:solidFill>
                  <a:schemeClr val="bg1"/>
                </a:solidFill>
              </a:rPr>
            </a:br>
            <a:endParaRPr lang="sv-SE" sz="2000">
              <a:solidFill>
                <a:schemeClr val="bg1"/>
              </a:solidFill>
            </a:endParaRPr>
          </a:p>
          <a:p>
            <a:pPr marL="285750" indent="-285750">
              <a:buFont typeface="Arial" panose="020B0604020202020204" pitchFamily="34" charset="0"/>
              <a:buChar char="•"/>
            </a:pPr>
            <a:r>
              <a:rPr lang="sv-SE" sz="2000">
                <a:solidFill>
                  <a:schemeClr val="bg1"/>
                </a:solidFill>
              </a:rPr>
              <a:t>Planera laget utifrån det motstånd ni ställs för inför dagen.</a:t>
            </a:r>
            <a:br>
              <a:rPr lang="sv-SE" sz="2000">
                <a:solidFill>
                  <a:schemeClr val="bg1"/>
                </a:solidFill>
              </a:rPr>
            </a:br>
            <a:endParaRPr lang="sv-SE" sz="2000">
              <a:solidFill>
                <a:schemeClr val="bg1"/>
              </a:solidFill>
            </a:endParaRPr>
          </a:p>
          <a:p>
            <a:endParaRPr lang="sv-SE" sz="2000">
              <a:solidFill>
                <a:schemeClr val="bg1"/>
              </a:solidFill>
            </a:endParaRPr>
          </a:p>
          <a:p>
            <a:pPr marL="285750" indent="-285750">
              <a:buFont typeface="Arial" panose="020B0604020202020204" pitchFamily="34" charset="0"/>
              <a:buChar char="•"/>
            </a:pPr>
            <a:r>
              <a:rPr lang="sv-SE" sz="2000">
                <a:solidFill>
                  <a:schemeClr val="bg1"/>
                </a:solidFill>
              </a:rPr>
              <a:t>Föreningens policy är avgörande för om ni kan (om ni så vill) välja att spela med de spelare som kommit längst i den högre nivån konstant eller om ni ska rotera. För att nivåindelningen ska fylla sitt syfte bör de spelare som har kommit längst dock alltid vara ”överrepresenterade” på den högre nivån.  </a:t>
            </a:r>
            <a:r>
              <a:rPr lang="sv-SE">
                <a:solidFill>
                  <a:schemeClr val="bg1"/>
                </a:solidFill>
              </a:rPr>
              <a:t>	</a:t>
            </a:r>
          </a:p>
        </p:txBody>
      </p:sp>
    </p:spTree>
    <p:extLst>
      <p:ext uri="{BB962C8B-B14F-4D97-AF65-F5344CB8AC3E}">
        <p14:creationId xmlns:p14="http://schemas.microsoft.com/office/powerpoint/2010/main" val="1381846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08D34D25-775D-4DAA-887D-92B4CB5C6B5B}"/>
              </a:ext>
            </a:extLst>
          </p:cNvPr>
          <p:cNvSpPr txBox="1"/>
          <p:nvPr/>
        </p:nvSpPr>
        <p:spPr>
          <a:xfrm>
            <a:off x="3202885" y="832809"/>
            <a:ext cx="7111242" cy="707886"/>
          </a:xfrm>
          <a:prstGeom prst="rect">
            <a:avLst/>
          </a:prstGeom>
          <a:noFill/>
        </p:spPr>
        <p:txBody>
          <a:bodyPr wrap="none" rtlCol="0">
            <a:spAutoFit/>
          </a:bodyPr>
          <a:lstStyle/>
          <a:p>
            <a:r>
              <a:rPr lang="sv-SE" sz="4000" b="1">
                <a:solidFill>
                  <a:schemeClr val="bg1"/>
                </a:solidFill>
              </a:rPr>
              <a:t>Elektroniskt matchprotokoll </a:t>
            </a:r>
          </a:p>
        </p:txBody>
      </p:sp>
      <p:sp>
        <p:nvSpPr>
          <p:cNvPr id="3" name="textruta 2">
            <a:extLst>
              <a:ext uri="{FF2B5EF4-FFF2-40B4-BE49-F238E27FC236}">
                <a16:creationId xmlns:a16="http://schemas.microsoft.com/office/drawing/2014/main" id="{AE7A1C9D-83A2-4C8D-A218-306F5D8CA6CE}"/>
              </a:ext>
            </a:extLst>
          </p:cNvPr>
          <p:cNvSpPr txBox="1"/>
          <p:nvPr/>
        </p:nvSpPr>
        <p:spPr>
          <a:xfrm>
            <a:off x="1592389" y="2436471"/>
            <a:ext cx="10002982" cy="2862322"/>
          </a:xfrm>
          <a:prstGeom prst="rect">
            <a:avLst/>
          </a:prstGeom>
          <a:noFill/>
        </p:spPr>
        <p:txBody>
          <a:bodyPr wrap="square" rtlCol="0">
            <a:spAutoFit/>
          </a:bodyPr>
          <a:lstStyle/>
          <a:p>
            <a:pPr marL="285750" indent="-285750">
              <a:buFont typeface="Arial" panose="020B0604020202020204" pitchFamily="34" charset="0"/>
              <a:buChar char="•"/>
            </a:pPr>
            <a:r>
              <a:rPr lang="sv-SE" sz="2000">
                <a:solidFill>
                  <a:schemeClr val="bg1"/>
                </a:solidFill>
              </a:rPr>
              <a:t>Alla serier med resultatvisning och tabell spelas med EMP. </a:t>
            </a:r>
            <a:br>
              <a:rPr lang="sv-SE" sz="2000">
                <a:solidFill>
                  <a:schemeClr val="bg1"/>
                </a:solidFill>
              </a:rPr>
            </a:br>
            <a:endParaRPr lang="sv-SE" sz="2000">
              <a:solidFill>
                <a:schemeClr val="bg1"/>
              </a:solidFill>
            </a:endParaRPr>
          </a:p>
          <a:p>
            <a:pPr marL="285750" indent="-285750">
              <a:buFont typeface="Arial" panose="020B0604020202020204" pitchFamily="34" charset="0"/>
              <a:buChar char="•"/>
            </a:pPr>
            <a:r>
              <a:rPr lang="sv-SE" sz="2000">
                <a:solidFill>
                  <a:schemeClr val="bg1"/>
                </a:solidFill>
              </a:rPr>
              <a:t>Ni utbildar ett antal föräldrar/övriga vuxna på en föreningsfunktionärsutbildning.</a:t>
            </a:r>
            <a:br>
              <a:rPr lang="sv-SE" sz="2000">
                <a:solidFill>
                  <a:schemeClr val="bg1"/>
                </a:solidFill>
              </a:rPr>
            </a:br>
            <a:endParaRPr lang="sv-SE" sz="2000">
              <a:solidFill>
                <a:schemeClr val="bg1"/>
              </a:solidFill>
            </a:endParaRPr>
          </a:p>
          <a:p>
            <a:pPr marL="285750" indent="-285750">
              <a:buFont typeface="Arial" panose="020B0604020202020204" pitchFamily="34" charset="0"/>
              <a:buChar char="•"/>
            </a:pPr>
            <a:r>
              <a:rPr lang="sv-SE" sz="2000">
                <a:solidFill>
                  <a:schemeClr val="bg1"/>
                </a:solidFill>
              </a:rPr>
              <a:t> Dessa erbjuds från förbundet under hösten inför seriestart.</a:t>
            </a:r>
            <a:br>
              <a:rPr lang="sv-SE" sz="2000">
                <a:solidFill>
                  <a:schemeClr val="bg1"/>
                </a:solidFill>
              </a:rPr>
            </a:br>
            <a:endParaRPr lang="sv-SE" sz="2000">
              <a:solidFill>
                <a:schemeClr val="bg1"/>
              </a:solidFill>
            </a:endParaRPr>
          </a:p>
          <a:p>
            <a:pPr marL="285750" indent="-285750">
              <a:buFont typeface="Arial" panose="020B0604020202020204" pitchFamily="34" charset="0"/>
              <a:buChar char="•"/>
            </a:pPr>
            <a:r>
              <a:rPr lang="sv-SE" sz="2000">
                <a:solidFill>
                  <a:schemeClr val="bg1"/>
                </a:solidFill>
              </a:rPr>
              <a:t>En funktionär (förälder/övrig vuxen) sköter klockan/måltavla och en sköter EMP. </a:t>
            </a:r>
          </a:p>
          <a:p>
            <a:pPr marL="285750" indent="-285750">
              <a:buFont typeface="Arial" panose="020B0604020202020204" pitchFamily="34" charset="0"/>
              <a:buChar char="•"/>
            </a:pPr>
            <a:endParaRPr lang="sv-SE" sz="2000">
              <a:solidFill>
                <a:schemeClr val="bg1"/>
              </a:solidFill>
            </a:endParaRPr>
          </a:p>
          <a:p>
            <a:endParaRPr lang="sv-SE" sz="2000">
              <a:solidFill>
                <a:schemeClr val="bg1"/>
              </a:solidFill>
            </a:endParaRPr>
          </a:p>
        </p:txBody>
      </p:sp>
    </p:spTree>
    <p:extLst>
      <p:ext uri="{BB962C8B-B14F-4D97-AF65-F5344CB8AC3E}">
        <p14:creationId xmlns:p14="http://schemas.microsoft.com/office/powerpoint/2010/main" val="2002634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08D34D25-775D-4DAA-887D-92B4CB5C6B5B}"/>
              </a:ext>
            </a:extLst>
          </p:cNvPr>
          <p:cNvSpPr txBox="1"/>
          <p:nvPr/>
        </p:nvSpPr>
        <p:spPr>
          <a:xfrm>
            <a:off x="3698996" y="825433"/>
            <a:ext cx="4520789" cy="707886"/>
          </a:xfrm>
          <a:prstGeom prst="rect">
            <a:avLst/>
          </a:prstGeom>
          <a:noFill/>
        </p:spPr>
        <p:txBody>
          <a:bodyPr wrap="none" rtlCol="0">
            <a:spAutoFit/>
          </a:bodyPr>
          <a:lstStyle/>
          <a:p>
            <a:r>
              <a:rPr lang="sv-SE" sz="4000" b="1">
                <a:solidFill>
                  <a:schemeClr val="bg1"/>
                </a:solidFill>
              </a:rPr>
              <a:t>Samverkansavtal </a:t>
            </a:r>
          </a:p>
        </p:txBody>
      </p:sp>
      <p:sp>
        <p:nvSpPr>
          <p:cNvPr id="3" name="textruta 2">
            <a:extLst>
              <a:ext uri="{FF2B5EF4-FFF2-40B4-BE49-F238E27FC236}">
                <a16:creationId xmlns:a16="http://schemas.microsoft.com/office/drawing/2014/main" id="{AE7A1C9D-83A2-4C8D-A218-306F5D8CA6CE}"/>
              </a:ext>
            </a:extLst>
          </p:cNvPr>
          <p:cNvSpPr txBox="1"/>
          <p:nvPr/>
        </p:nvSpPr>
        <p:spPr>
          <a:xfrm>
            <a:off x="957899" y="3730057"/>
            <a:ext cx="10002982" cy="369332"/>
          </a:xfrm>
          <a:prstGeom prst="rect">
            <a:avLst/>
          </a:prstGeom>
          <a:noFill/>
        </p:spPr>
        <p:txBody>
          <a:bodyPr wrap="square" rtlCol="0">
            <a:spAutoFit/>
          </a:bodyPr>
          <a:lstStyle/>
          <a:p>
            <a:r>
              <a:rPr lang="sv-SE">
                <a:solidFill>
                  <a:schemeClr val="bg1"/>
                </a:solidFill>
              </a:rPr>
              <a:t>Ansöka om samverkansavtal ska om möjligt skickas in i samband med anmälan till seriespel. </a:t>
            </a:r>
          </a:p>
        </p:txBody>
      </p:sp>
      <p:sp>
        <p:nvSpPr>
          <p:cNvPr id="5" name="textruta 4">
            <a:extLst>
              <a:ext uri="{FF2B5EF4-FFF2-40B4-BE49-F238E27FC236}">
                <a16:creationId xmlns:a16="http://schemas.microsoft.com/office/drawing/2014/main" id="{E9D7BC84-3808-4B4B-B79A-D3123F8C383E}"/>
              </a:ext>
            </a:extLst>
          </p:cNvPr>
          <p:cNvSpPr txBox="1"/>
          <p:nvPr/>
        </p:nvSpPr>
        <p:spPr>
          <a:xfrm>
            <a:off x="995881" y="2272420"/>
            <a:ext cx="8981038" cy="923330"/>
          </a:xfrm>
          <a:prstGeom prst="rect">
            <a:avLst/>
          </a:prstGeom>
          <a:noFill/>
        </p:spPr>
        <p:txBody>
          <a:bodyPr wrap="square" rtlCol="0">
            <a:spAutoFit/>
          </a:bodyPr>
          <a:lstStyle/>
          <a:p>
            <a:r>
              <a:rPr lang="sv-SE">
                <a:solidFill>
                  <a:schemeClr val="bg1"/>
                </a:solidFill>
              </a:rPr>
              <a:t>Samverkan är ett avtal där en eller flera spelare från två föreningar ska kunna spela i ett gemensamt lag eller där en eller flera spelare från en förening på grund av särskilda skäl (se § 3:5 Samverkan) kan spela med annan förening. </a:t>
            </a:r>
          </a:p>
        </p:txBody>
      </p:sp>
    </p:spTree>
    <p:extLst>
      <p:ext uri="{BB962C8B-B14F-4D97-AF65-F5344CB8AC3E}">
        <p14:creationId xmlns:p14="http://schemas.microsoft.com/office/powerpoint/2010/main" val="4063233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84E77F8A-B5F5-414F-8009-528A511AFE22}"/>
              </a:ext>
            </a:extLst>
          </p:cNvPr>
          <p:cNvSpPr txBox="1"/>
          <p:nvPr/>
        </p:nvSpPr>
        <p:spPr>
          <a:xfrm>
            <a:off x="3267108" y="712955"/>
            <a:ext cx="5912196" cy="1323439"/>
          </a:xfrm>
          <a:prstGeom prst="rect">
            <a:avLst/>
          </a:prstGeom>
          <a:noFill/>
        </p:spPr>
        <p:txBody>
          <a:bodyPr wrap="none" rtlCol="0">
            <a:spAutoFit/>
          </a:bodyPr>
          <a:lstStyle/>
          <a:p>
            <a:pPr algn="ctr"/>
            <a:r>
              <a:rPr lang="sv-SE" sz="4000" b="1">
                <a:solidFill>
                  <a:schemeClr val="bg1"/>
                </a:solidFill>
              </a:rPr>
              <a:t>Frågor/förslag inkomna</a:t>
            </a:r>
          </a:p>
          <a:p>
            <a:pPr algn="ctr"/>
            <a:r>
              <a:rPr lang="sv-SE" sz="4000" b="1">
                <a:solidFill>
                  <a:schemeClr val="bg1"/>
                </a:solidFill>
              </a:rPr>
              <a:t>från föreningar</a:t>
            </a:r>
          </a:p>
        </p:txBody>
      </p:sp>
      <p:sp>
        <p:nvSpPr>
          <p:cNvPr id="4" name="textruta 3">
            <a:extLst>
              <a:ext uri="{FF2B5EF4-FFF2-40B4-BE49-F238E27FC236}">
                <a16:creationId xmlns:a16="http://schemas.microsoft.com/office/drawing/2014/main" id="{6D93F30F-7EDD-478D-9985-4876EC32ADD1}"/>
              </a:ext>
            </a:extLst>
          </p:cNvPr>
          <p:cNvSpPr txBox="1"/>
          <p:nvPr/>
        </p:nvSpPr>
        <p:spPr>
          <a:xfrm>
            <a:off x="1384917" y="2613084"/>
            <a:ext cx="10204109" cy="1323439"/>
          </a:xfrm>
          <a:prstGeom prst="rect">
            <a:avLst/>
          </a:prstGeom>
          <a:noFill/>
        </p:spPr>
        <p:txBody>
          <a:bodyPr wrap="square" rtlCol="0">
            <a:spAutoFit/>
          </a:bodyPr>
          <a:lstStyle/>
          <a:p>
            <a:pPr marL="342900" indent="-342900">
              <a:buFont typeface="Arial" panose="020B0604020202020204" pitchFamily="34" charset="0"/>
              <a:buChar char="•"/>
            </a:pPr>
            <a:r>
              <a:rPr lang="sv-SE" sz="2200">
                <a:solidFill>
                  <a:schemeClr val="bg1"/>
                </a:solidFill>
                <a:effectLst/>
                <a:ea typeface="Calibri" panose="020F0502020204030204" pitchFamily="34" charset="0"/>
                <a:cs typeface="Times New Roman" panose="02020603050405020304" pitchFamily="18" charset="0"/>
              </a:rPr>
              <a:t>Vi önskar en gemensam bestämmelse i distriktet att hemmalaget står för bollar till uppvärmningen. </a:t>
            </a:r>
            <a:br>
              <a:rPr lang="sv-SE">
                <a:solidFill>
                  <a:schemeClr val="bg1"/>
                </a:solidFill>
                <a:effectLst/>
                <a:ea typeface="Calibri" panose="020F0502020204030204" pitchFamily="34" charset="0"/>
                <a:cs typeface="Times New Roman" panose="02020603050405020304" pitchFamily="18" charset="0"/>
              </a:rPr>
            </a:br>
            <a:br>
              <a:rPr lang="sv-SE">
                <a:solidFill>
                  <a:schemeClr val="bg1"/>
                </a:solidFill>
                <a:effectLst/>
                <a:ea typeface="Calibri" panose="020F0502020204030204" pitchFamily="34" charset="0"/>
                <a:cs typeface="Times New Roman" panose="02020603050405020304" pitchFamily="18" charset="0"/>
              </a:rPr>
            </a:br>
            <a:endParaRPr lang="sv-SE">
              <a:solidFill>
                <a:schemeClr val="bg1"/>
              </a:solidFill>
            </a:endParaRPr>
          </a:p>
        </p:txBody>
      </p:sp>
    </p:spTree>
    <p:extLst>
      <p:ext uri="{BB962C8B-B14F-4D97-AF65-F5344CB8AC3E}">
        <p14:creationId xmlns:p14="http://schemas.microsoft.com/office/powerpoint/2010/main" val="2203488585"/>
      </p:ext>
    </p:extLst>
  </p:cSld>
  <p:clrMapOvr>
    <a:masterClrMapping/>
  </p:clrMapOvr>
  <p:extLst>
    <p:ext uri="{6950BFC3-D8DA-4A85-94F7-54DA5524770B}">
      <p188:commentRel xmlns:p188="http://schemas.microsoft.com/office/powerpoint/2018/8/main" r:id="rId2"/>
    </p:ext>
  </p:extLs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2370861F-054B-459E-A739-6ACAAF2D7801}"/>
              </a:ext>
            </a:extLst>
          </p:cNvPr>
          <p:cNvSpPr>
            <a:spLocks noGrp="1"/>
          </p:cNvSpPr>
          <p:nvPr>
            <p:ph type="title"/>
          </p:nvPr>
        </p:nvSpPr>
        <p:spPr>
          <a:xfrm>
            <a:off x="3146798" y="938358"/>
            <a:ext cx="6753526" cy="1325563"/>
          </a:xfrm>
        </p:spPr>
        <p:txBody>
          <a:bodyPr/>
          <a:lstStyle/>
          <a:p>
            <a:r>
              <a:rPr lang="sv-SE" sz="4000"/>
              <a:t>Gruppdiskussioner</a:t>
            </a:r>
          </a:p>
        </p:txBody>
      </p:sp>
      <p:sp>
        <p:nvSpPr>
          <p:cNvPr id="2" name="textruta 1">
            <a:extLst>
              <a:ext uri="{FF2B5EF4-FFF2-40B4-BE49-F238E27FC236}">
                <a16:creationId xmlns:a16="http://schemas.microsoft.com/office/drawing/2014/main" id="{448379DF-03D6-4FE4-998B-D42B7309DCE7}"/>
              </a:ext>
            </a:extLst>
          </p:cNvPr>
          <p:cNvSpPr txBox="1"/>
          <p:nvPr/>
        </p:nvSpPr>
        <p:spPr>
          <a:xfrm>
            <a:off x="1436914" y="2519265"/>
            <a:ext cx="8808098" cy="1938992"/>
          </a:xfrm>
          <a:prstGeom prst="rect">
            <a:avLst/>
          </a:prstGeom>
          <a:noFill/>
        </p:spPr>
        <p:txBody>
          <a:bodyPr wrap="square" rtlCol="0">
            <a:spAutoFit/>
          </a:bodyPr>
          <a:lstStyle/>
          <a:p>
            <a:pPr marL="342900" indent="-342900">
              <a:buFont typeface="Arial" panose="020B0604020202020204" pitchFamily="34" charset="0"/>
              <a:buChar char="•"/>
            </a:pPr>
            <a:r>
              <a:rPr lang="sv-SE" sz="2000">
                <a:solidFill>
                  <a:schemeClr val="bg1"/>
                </a:solidFill>
              </a:rPr>
              <a:t>Vad ser ni för utmaningar med </a:t>
            </a:r>
            <a:r>
              <a:rPr lang="sv-SE" sz="2000" err="1">
                <a:solidFill>
                  <a:schemeClr val="bg1"/>
                </a:solidFill>
              </a:rPr>
              <a:t>nivåanpassat</a:t>
            </a:r>
            <a:r>
              <a:rPr lang="sv-SE" sz="2000">
                <a:solidFill>
                  <a:schemeClr val="bg1"/>
                </a:solidFill>
              </a:rPr>
              <a:t> seriespel? </a:t>
            </a:r>
            <a:br>
              <a:rPr lang="sv-SE" sz="2000">
                <a:solidFill>
                  <a:schemeClr val="bg1"/>
                </a:solidFill>
              </a:rPr>
            </a:br>
            <a:endParaRPr lang="sv-SE" sz="2000">
              <a:solidFill>
                <a:schemeClr val="bg1"/>
              </a:solidFill>
            </a:endParaRPr>
          </a:p>
          <a:p>
            <a:pPr marL="342900" indent="-342900">
              <a:buFont typeface="Arial" panose="020B0604020202020204" pitchFamily="34" charset="0"/>
              <a:buChar char="•"/>
            </a:pPr>
            <a:r>
              <a:rPr lang="sv-SE" sz="2000">
                <a:solidFill>
                  <a:schemeClr val="bg1"/>
                </a:solidFill>
              </a:rPr>
              <a:t>Vad ser ni för fördelar med </a:t>
            </a:r>
            <a:r>
              <a:rPr lang="sv-SE" sz="2000" err="1">
                <a:solidFill>
                  <a:schemeClr val="bg1"/>
                </a:solidFill>
              </a:rPr>
              <a:t>nivåanpassat</a:t>
            </a:r>
            <a:r>
              <a:rPr lang="sv-SE" sz="2000">
                <a:solidFill>
                  <a:schemeClr val="bg1"/>
                </a:solidFill>
              </a:rPr>
              <a:t> seriespel?</a:t>
            </a:r>
            <a:br>
              <a:rPr lang="sv-SE" sz="2000">
                <a:solidFill>
                  <a:schemeClr val="bg1"/>
                </a:solidFill>
              </a:rPr>
            </a:br>
            <a:endParaRPr lang="sv-SE" sz="2000">
              <a:solidFill>
                <a:schemeClr val="bg1"/>
              </a:solidFill>
            </a:endParaRPr>
          </a:p>
          <a:p>
            <a:pPr marL="342900" indent="-342900">
              <a:buFont typeface="Arial" panose="020B0604020202020204" pitchFamily="34" charset="0"/>
              <a:buChar char="•"/>
            </a:pPr>
            <a:r>
              <a:rPr lang="sv-SE" sz="2000">
                <a:solidFill>
                  <a:schemeClr val="bg1"/>
                </a:solidFill>
              </a:rPr>
              <a:t>Hur kan ni tänka/arbeta för att fördelarna ska överväga och nivåanpassningen bli något positivt? </a:t>
            </a:r>
          </a:p>
        </p:txBody>
      </p:sp>
    </p:spTree>
    <p:extLst>
      <p:ext uri="{BB962C8B-B14F-4D97-AF65-F5344CB8AC3E}">
        <p14:creationId xmlns:p14="http://schemas.microsoft.com/office/powerpoint/2010/main" val="447458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217D7B39-EA0A-41BC-8AA4-97179C7AF1DB}"/>
              </a:ext>
            </a:extLst>
          </p:cNvPr>
          <p:cNvSpPr txBox="1"/>
          <p:nvPr/>
        </p:nvSpPr>
        <p:spPr>
          <a:xfrm>
            <a:off x="3147059" y="746992"/>
            <a:ext cx="4685899" cy="707886"/>
          </a:xfrm>
          <a:prstGeom prst="rect">
            <a:avLst/>
          </a:prstGeom>
          <a:noFill/>
        </p:spPr>
        <p:txBody>
          <a:bodyPr wrap="none" rtlCol="0">
            <a:spAutoFit/>
          </a:bodyPr>
          <a:lstStyle/>
          <a:p>
            <a:pPr algn="ctr"/>
            <a:r>
              <a:rPr lang="sv-SE" sz="4000" b="1">
                <a:solidFill>
                  <a:schemeClr val="bg1"/>
                </a:solidFill>
              </a:rPr>
              <a:t>Förhållningsregler</a:t>
            </a:r>
          </a:p>
        </p:txBody>
      </p:sp>
      <p:sp>
        <p:nvSpPr>
          <p:cNvPr id="7" name="textruta 6">
            <a:extLst>
              <a:ext uri="{FF2B5EF4-FFF2-40B4-BE49-F238E27FC236}">
                <a16:creationId xmlns:a16="http://schemas.microsoft.com/office/drawing/2014/main" id="{2AEF3439-BE3D-40F3-8D01-F24D8ADA2D4D}"/>
              </a:ext>
            </a:extLst>
          </p:cNvPr>
          <p:cNvSpPr txBox="1"/>
          <p:nvPr/>
        </p:nvSpPr>
        <p:spPr>
          <a:xfrm>
            <a:off x="933267" y="1971413"/>
            <a:ext cx="9249648" cy="2400657"/>
          </a:xfrm>
          <a:prstGeom prst="rect">
            <a:avLst/>
          </a:prstGeom>
          <a:noFill/>
        </p:spPr>
        <p:txBody>
          <a:bodyPr wrap="none" rtlCol="0">
            <a:spAutoFit/>
          </a:bodyPr>
          <a:lstStyle/>
          <a:p>
            <a:r>
              <a:rPr lang="sv-SE" sz="3000" b="1">
                <a:solidFill>
                  <a:schemeClr val="bg1"/>
                </a:solidFill>
              </a:rPr>
              <a:t>”Räck upp handen” eller skriv i chatten vid frågor</a:t>
            </a:r>
          </a:p>
          <a:p>
            <a:endParaRPr lang="sv-SE" sz="3000">
              <a:solidFill>
                <a:schemeClr val="bg1"/>
              </a:solidFill>
            </a:endParaRPr>
          </a:p>
          <a:p>
            <a:r>
              <a:rPr lang="sv-SE" sz="3000" b="1">
                <a:solidFill>
                  <a:schemeClr val="bg1"/>
                </a:solidFill>
              </a:rPr>
              <a:t>Stäng av mikrofonen när du inte ska prata</a:t>
            </a:r>
          </a:p>
          <a:p>
            <a:pPr marL="285750" indent="-285750">
              <a:buFont typeface="Arial" panose="020B0604020202020204" pitchFamily="34" charset="0"/>
              <a:buChar char="•"/>
            </a:pPr>
            <a:endParaRPr lang="sv-SE" sz="3000">
              <a:solidFill>
                <a:schemeClr val="bg1"/>
              </a:solidFill>
            </a:endParaRPr>
          </a:p>
          <a:p>
            <a:r>
              <a:rPr lang="sv-SE" sz="3000" b="1">
                <a:solidFill>
                  <a:schemeClr val="bg1"/>
                </a:solidFill>
              </a:rPr>
              <a:t>Ha gärna på kameran när du ska prata</a:t>
            </a:r>
          </a:p>
        </p:txBody>
      </p:sp>
    </p:spTree>
    <p:extLst>
      <p:ext uri="{BB962C8B-B14F-4D97-AF65-F5344CB8AC3E}">
        <p14:creationId xmlns:p14="http://schemas.microsoft.com/office/powerpoint/2010/main" val="1427927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BC75C1A3-3C3D-4B40-8A86-F01BBF37AF73}"/>
              </a:ext>
            </a:extLst>
          </p:cNvPr>
          <p:cNvSpPr txBox="1"/>
          <p:nvPr/>
        </p:nvSpPr>
        <p:spPr>
          <a:xfrm>
            <a:off x="3657752" y="728091"/>
            <a:ext cx="4349268" cy="707886"/>
          </a:xfrm>
          <a:prstGeom prst="rect">
            <a:avLst/>
          </a:prstGeom>
          <a:noFill/>
        </p:spPr>
        <p:txBody>
          <a:bodyPr wrap="none" rtlCol="0">
            <a:spAutoFit/>
          </a:bodyPr>
          <a:lstStyle/>
          <a:p>
            <a:r>
              <a:rPr lang="sv-SE" sz="4000" b="1">
                <a:solidFill>
                  <a:schemeClr val="bg1"/>
                </a:solidFill>
              </a:rPr>
              <a:t>Syftet med mötet</a:t>
            </a:r>
          </a:p>
        </p:txBody>
      </p:sp>
      <p:sp>
        <p:nvSpPr>
          <p:cNvPr id="3" name="textruta 2">
            <a:extLst>
              <a:ext uri="{FF2B5EF4-FFF2-40B4-BE49-F238E27FC236}">
                <a16:creationId xmlns:a16="http://schemas.microsoft.com/office/drawing/2014/main" id="{96F41BB2-CF4E-489D-9C88-4ACBD1263338}"/>
              </a:ext>
            </a:extLst>
          </p:cNvPr>
          <p:cNvSpPr txBox="1"/>
          <p:nvPr/>
        </p:nvSpPr>
        <p:spPr>
          <a:xfrm>
            <a:off x="1773816" y="2161400"/>
            <a:ext cx="8644368" cy="2862322"/>
          </a:xfrm>
          <a:prstGeom prst="rect">
            <a:avLst/>
          </a:prstGeom>
          <a:noFill/>
        </p:spPr>
        <p:txBody>
          <a:bodyPr wrap="square" rtlCol="0">
            <a:spAutoFit/>
          </a:bodyPr>
          <a:lstStyle/>
          <a:p>
            <a:pPr algn="ctr"/>
            <a:r>
              <a:rPr lang="sv-SE" sz="3000" b="1">
                <a:solidFill>
                  <a:schemeClr val="bg1"/>
                </a:solidFill>
              </a:rPr>
              <a:t>Ge information och vägledning inför seriespel med nivåindelning, resultat och tabell </a:t>
            </a:r>
          </a:p>
          <a:p>
            <a:pPr algn="ctr"/>
            <a:endParaRPr lang="sv-SE" sz="3000" b="1">
              <a:solidFill>
                <a:schemeClr val="bg1"/>
              </a:solidFill>
            </a:endParaRPr>
          </a:p>
          <a:p>
            <a:pPr algn="ctr"/>
            <a:r>
              <a:rPr lang="sv-SE" sz="3000" b="1">
                <a:solidFill>
                  <a:schemeClr val="bg1"/>
                </a:solidFill>
              </a:rPr>
              <a:t>Svara på inkomna frågor</a:t>
            </a:r>
          </a:p>
          <a:p>
            <a:pPr algn="ctr"/>
            <a:endParaRPr lang="sv-SE" sz="3000" b="1">
              <a:solidFill>
                <a:schemeClr val="bg1"/>
              </a:solidFill>
            </a:endParaRPr>
          </a:p>
          <a:p>
            <a:pPr algn="ctr"/>
            <a:r>
              <a:rPr lang="sv-SE" sz="3000" b="1">
                <a:solidFill>
                  <a:schemeClr val="bg1"/>
                </a:solidFill>
              </a:rPr>
              <a:t>Gruppdiskussioner </a:t>
            </a:r>
          </a:p>
        </p:txBody>
      </p:sp>
    </p:spTree>
    <p:extLst>
      <p:ext uri="{BB962C8B-B14F-4D97-AF65-F5344CB8AC3E}">
        <p14:creationId xmlns:p14="http://schemas.microsoft.com/office/powerpoint/2010/main" val="3378833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DA571245-B271-4992-AD0B-0382DEA06DF6}"/>
              </a:ext>
            </a:extLst>
          </p:cNvPr>
          <p:cNvSpPr txBox="1"/>
          <p:nvPr/>
        </p:nvSpPr>
        <p:spPr>
          <a:xfrm>
            <a:off x="2105891" y="1193706"/>
            <a:ext cx="8730275" cy="707886"/>
          </a:xfrm>
          <a:prstGeom prst="rect">
            <a:avLst/>
          </a:prstGeom>
          <a:noFill/>
        </p:spPr>
        <p:txBody>
          <a:bodyPr wrap="none" rtlCol="0">
            <a:spAutoFit/>
          </a:bodyPr>
          <a:lstStyle/>
          <a:p>
            <a:r>
              <a:rPr lang="sv-SE" sz="4000" b="1">
                <a:solidFill>
                  <a:schemeClr val="bg1"/>
                </a:solidFill>
              </a:rPr>
              <a:t>Handbollförbundet Väst – geografi </a:t>
            </a:r>
          </a:p>
        </p:txBody>
      </p:sp>
      <p:sp>
        <p:nvSpPr>
          <p:cNvPr id="3" name="textruta 2">
            <a:extLst>
              <a:ext uri="{FF2B5EF4-FFF2-40B4-BE49-F238E27FC236}">
                <a16:creationId xmlns:a16="http://schemas.microsoft.com/office/drawing/2014/main" id="{4B892464-2ABB-4082-8C64-0E4D20308AD9}"/>
              </a:ext>
            </a:extLst>
          </p:cNvPr>
          <p:cNvSpPr txBox="1"/>
          <p:nvPr/>
        </p:nvSpPr>
        <p:spPr>
          <a:xfrm>
            <a:off x="997280" y="2171562"/>
            <a:ext cx="10197439" cy="2347950"/>
          </a:xfrm>
          <a:prstGeom prst="rect">
            <a:avLst/>
          </a:prstGeom>
          <a:noFill/>
        </p:spPr>
        <p:txBody>
          <a:bodyPr wrap="square">
            <a:spAutoFit/>
          </a:bodyPr>
          <a:lstStyle/>
          <a:p>
            <a:pPr>
              <a:lnSpc>
                <a:spcPct val="115000"/>
              </a:lnSpc>
              <a:spcAft>
                <a:spcPts val="1000"/>
              </a:spcAft>
            </a:pPr>
            <a:r>
              <a:rPr lang="sv-SE" sz="2800" b="1">
                <a:solidFill>
                  <a:schemeClr val="bg1"/>
                </a:solidFill>
                <a:effectLst/>
                <a:ea typeface="Dotum" panose="020B0503020000020004" pitchFamily="34" charset="-127"/>
                <a:cs typeface="Calibri" panose="020F0502020204030204" pitchFamily="34" charset="0"/>
              </a:rPr>
              <a:t>HFV består av föreningar tillhörande:</a:t>
            </a:r>
          </a:p>
          <a:p>
            <a:pPr marL="285750" indent="-285750">
              <a:lnSpc>
                <a:spcPct val="115000"/>
              </a:lnSpc>
              <a:spcAft>
                <a:spcPts val="1000"/>
              </a:spcAft>
              <a:buFontTx/>
              <a:buChar char="-"/>
            </a:pPr>
            <a:r>
              <a:rPr lang="sv-SE">
                <a:solidFill>
                  <a:schemeClr val="bg1"/>
                </a:solidFill>
                <a:effectLst/>
                <a:ea typeface="Dotum" panose="020B0503020000020004" pitchFamily="34" charset="-127"/>
                <a:cs typeface="Calibri" panose="020F0502020204030204" pitchFamily="34" charset="0"/>
              </a:rPr>
              <a:t>Västra Götalands län</a:t>
            </a:r>
            <a:endParaRPr lang="sv-SE">
              <a:solidFill>
                <a:schemeClr val="bg1"/>
              </a:solidFill>
              <a:ea typeface="Dotum" panose="020B0503020000020004" pitchFamily="34" charset="-127"/>
              <a:cs typeface="Calibri" panose="020F0502020204030204" pitchFamily="34" charset="0"/>
            </a:endParaRPr>
          </a:p>
          <a:p>
            <a:pPr marL="285750" indent="-285750">
              <a:lnSpc>
                <a:spcPct val="115000"/>
              </a:lnSpc>
              <a:spcAft>
                <a:spcPts val="1000"/>
              </a:spcAft>
              <a:buFontTx/>
              <a:buChar char="-"/>
            </a:pPr>
            <a:r>
              <a:rPr lang="sv-SE">
                <a:solidFill>
                  <a:schemeClr val="bg1"/>
                </a:solidFill>
                <a:effectLst/>
                <a:ea typeface="Dotum" panose="020B0503020000020004" pitchFamily="34" charset="-127"/>
                <a:cs typeface="Calibri" panose="020F0502020204030204" pitchFamily="34" charset="0"/>
              </a:rPr>
              <a:t>Värmlands län</a:t>
            </a:r>
            <a:endParaRPr lang="sv-SE">
              <a:solidFill>
                <a:schemeClr val="bg1"/>
              </a:solidFill>
              <a:ea typeface="Dotum" panose="020B0503020000020004" pitchFamily="34" charset="-127"/>
              <a:cs typeface="Calibri" panose="020F0502020204030204" pitchFamily="34" charset="0"/>
            </a:endParaRPr>
          </a:p>
          <a:p>
            <a:pPr marL="285750" indent="-285750">
              <a:lnSpc>
                <a:spcPct val="115000"/>
              </a:lnSpc>
              <a:spcAft>
                <a:spcPts val="1000"/>
              </a:spcAft>
              <a:buFontTx/>
              <a:buChar char="-"/>
            </a:pPr>
            <a:r>
              <a:rPr lang="sv-SE">
                <a:solidFill>
                  <a:schemeClr val="bg1"/>
                </a:solidFill>
                <a:effectLst/>
                <a:ea typeface="Dotum" panose="020B0503020000020004" pitchFamily="34" charset="-127"/>
                <a:cs typeface="Calibri" panose="020F0502020204030204" pitchFamily="34" charset="0"/>
              </a:rPr>
              <a:t>Kungsbacka, Varberg, Falkenberg och Hylte från Hallands län</a:t>
            </a:r>
          </a:p>
          <a:p>
            <a:pPr marL="285750" indent="-285750">
              <a:lnSpc>
                <a:spcPct val="115000"/>
              </a:lnSpc>
              <a:spcAft>
                <a:spcPts val="1000"/>
              </a:spcAft>
              <a:buFontTx/>
              <a:buChar char="-"/>
            </a:pPr>
            <a:r>
              <a:rPr lang="sv-SE">
                <a:solidFill>
                  <a:schemeClr val="bg1"/>
                </a:solidFill>
                <a:effectLst/>
                <a:ea typeface="Dotum" panose="020B0503020000020004" pitchFamily="34" charset="-127"/>
                <a:cs typeface="Calibri" panose="020F0502020204030204" pitchFamily="34" charset="0"/>
              </a:rPr>
              <a:t>Mullsjö, Habo, Jönköping, Gislaved, Värnamo, Vaggeryd och Gnosjö från Jönköpings län. </a:t>
            </a:r>
            <a:endParaRPr lang="sv-SE">
              <a:solidFill>
                <a:schemeClr val="bg1"/>
              </a:solidFill>
              <a:effectLst/>
              <a:ea typeface="Dotum" panose="020B0503020000020004" pitchFamily="34" charset="-127"/>
              <a:cs typeface="Times New Roman" panose="02020603050405020304" pitchFamily="18" charset="0"/>
            </a:endParaRPr>
          </a:p>
        </p:txBody>
      </p:sp>
    </p:spTree>
    <p:extLst>
      <p:ext uri="{BB962C8B-B14F-4D97-AF65-F5344CB8AC3E}">
        <p14:creationId xmlns:p14="http://schemas.microsoft.com/office/powerpoint/2010/main" val="1068013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2376E541-F8D4-4EAA-BCDC-E052C5B0E4E3}"/>
              </a:ext>
            </a:extLst>
          </p:cNvPr>
          <p:cNvSpPr txBox="1"/>
          <p:nvPr/>
        </p:nvSpPr>
        <p:spPr>
          <a:xfrm>
            <a:off x="3489633" y="646952"/>
            <a:ext cx="6200736" cy="1323439"/>
          </a:xfrm>
          <a:prstGeom prst="rect">
            <a:avLst/>
          </a:prstGeom>
          <a:noFill/>
        </p:spPr>
        <p:txBody>
          <a:bodyPr wrap="none" rtlCol="0">
            <a:spAutoFit/>
          </a:bodyPr>
          <a:lstStyle/>
          <a:p>
            <a:pPr algn="ctr"/>
            <a:r>
              <a:rPr lang="sv-SE" sz="4000" b="1">
                <a:solidFill>
                  <a:schemeClr val="bg1"/>
                </a:solidFill>
              </a:rPr>
              <a:t>Tävlingsverksamhet U12</a:t>
            </a:r>
            <a:br>
              <a:rPr lang="sv-SE" sz="4000" b="1">
                <a:solidFill>
                  <a:schemeClr val="bg1"/>
                </a:solidFill>
              </a:rPr>
            </a:br>
            <a:r>
              <a:rPr lang="sv-SE" sz="4000" b="1">
                <a:solidFill>
                  <a:schemeClr val="bg1"/>
                </a:solidFill>
              </a:rPr>
              <a:t>säsongen 2022-2023</a:t>
            </a:r>
          </a:p>
        </p:txBody>
      </p:sp>
      <p:sp>
        <p:nvSpPr>
          <p:cNvPr id="9" name="textruta 8">
            <a:extLst>
              <a:ext uri="{FF2B5EF4-FFF2-40B4-BE49-F238E27FC236}">
                <a16:creationId xmlns:a16="http://schemas.microsoft.com/office/drawing/2014/main" id="{C339B74E-245A-4C0A-9DFB-FF10DE7808BD}"/>
              </a:ext>
            </a:extLst>
          </p:cNvPr>
          <p:cNvSpPr txBox="1"/>
          <p:nvPr/>
        </p:nvSpPr>
        <p:spPr>
          <a:xfrm>
            <a:off x="3674752" y="2535924"/>
            <a:ext cx="6663566" cy="2153538"/>
          </a:xfrm>
          <a:prstGeom prst="rect">
            <a:avLst/>
          </a:prstGeom>
          <a:noFill/>
        </p:spPr>
        <p:txBody>
          <a:bodyPr wrap="square">
            <a:spAutoFit/>
          </a:bodyPr>
          <a:lstStyle/>
          <a:p>
            <a:pPr>
              <a:lnSpc>
                <a:spcPct val="115000"/>
              </a:lnSpc>
            </a:pPr>
            <a:r>
              <a:rPr lang="sv-SE" sz="2000">
                <a:solidFill>
                  <a:schemeClr val="bg1"/>
                </a:solidFill>
                <a:effectLst/>
                <a:ea typeface="Calibri" panose="020F0502020204030204" pitchFamily="34" charset="0"/>
                <a:cs typeface="Calibri" panose="020F0502020204030204" pitchFamily="34" charset="0"/>
              </a:rPr>
              <a:t>		</a:t>
            </a:r>
          </a:p>
          <a:p>
            <a:pPr marL="342900" indent="-342900">
              <a:lnSpc>
                <a:spcPct val="115000"/>
              </a:lnSpc>
              <a:buFont typeface="Arial" panose="020B0604020202020204" pitchFamily="34" charset="0"/>
              <a:buChar char="•"/>
            </a:pPr>
            <a:r>
              <a:rPr lang="sv-SE" sz="2000">
                <a:solidFill>
                  <a:schemeClr val="bg1"/>
                </a:solidFill>
                <a:effectLst/>
                <a:ea typeface="Calibri" panose="020F0502020204030204" pitchFamily="34" charset="0"/>
                <a:cs typeface="Calibri" panose="020F0502020204030204" pitchFamily="34" charset="0"/>
              </a:rPr>
              <a:t>Sammandragsserie eller rak serie </a:t>
            </a:r>
          </a:p>
          <a:p>
            <a:pPr marL="342900" indent="-342900">
              <a:lnSpc>
                <a:spcPct val="115000"/>
              </a:lnSpc>
              <a:buFont typeface="Arial" panose="020B0604020202020204" pitchFamily="34" charset="0"/>
              <a:buChar char="•"/>
            </a:pPr>
            <a:r>
              <a:rPr lang="sv-SE" sz="2000">
                <a:solidFill>
                  <a:schemeClr val="bg1"/>
                </a:solidFill>
                <a:ea typeface="Calibri" panose="020F0502020204030204" pitchFamily="34" charset="0"/>
                <a:cs typeface="Calibri" panose="020F0502020204030204" pitchFamily="34" charset="0"/>
              </a:rPr>
              <a:t>Med resultatrapportering och tabell </a:t>
            </a:r>
          </a:p>
          <a:p>
            <a:pPr marL="342900" indent="-342900">
              <a:lnSpc>
                <a:spcPct val="115000"/>
              </a:lnSpc>
              <a:buFont typeface="Arial" panose="020B0604020202020204" pitchFamily="34" charset="0"/>
              <a:buChar char="•"/>
            </a:pPr>
            <a:r>
              <a:rPr lang="sv-SE" sz="2000">
                <a:solidFill>
                  <a:schemeClr val="bg1"/>
                </a:solidFill>
                <a:effectLst/>
                <a:ea typeface="Calibri" panose="020F0502020204030204" pitchFamily="34" charset="0"/>
                <a:cs typeface="Calibri" panose="020F0502020204030204" pitchFamily="34" charset="0"/>
              </a:rPr>
              <a:t>Nivåindelat nivå 1-3</a:t>
            </a:r>
            <a:endParaRPr lang="sv-SE" sz="2000">
              <a:solidFill>
                <a:schemeClr val="bg1"/>
              </a:solidFill>
              <a:ea typeface="Calibri" panose="020F0502020204030204" pitchFamily="34" charset="0"/>
              <a:cs typeface="Calibri" panose="020F0502020204030204" pitchFamily="34" charset="0"/>
            </a:endParaRPr>
          </a:p>
          <a:p>
            <a:pPr marL="342900" indent="-342900">
              <a:lnSpc>
                <a:spcPct val="115000"/>
              </a:lnSpc>
              <a:buFont typeface="Arial" panose="020B0604020202020204" pitchFamily="34" charset="0"/>
              <a:buChar char="•"/>
            </a:pPr>
            <a:r>
              <a:rPr lang="sv-SE" sz="2000">
                <a:solidFill>
                  <a:schemeClr val="bg1"/>
                </a:solidFill>
                <a:effectLst/>
                <a:ea typeface="Calibri" panose="020F0502020204030204" pitchFamily="34" charset="0"/>
                <a:cs typeface="Calibri" panose="020F0502020204030204" pitchFamily="34" charset="0"/>
              </a:rPr>
              <a:t>Spelas med elektroniskt matchprotokoll (EMP)</a:t>
            </a:r>
            <a:r>
              <a:rPr lang="sv-SE" sz="1800">
                <a:solidFill>
                  <a:schemeClr val="bg1"/>
                </a:solidFill>
                <a:effectLst/>
                <a:ea typeface="Calibri" panose="020F0502020204030204" pitchFamily="34" charset="0"/>
                <a:cs typeface="Calibri" panose="020F0502020204030204" pitchFamily="34" charset="0"/>
              </a:rPr>
              <a:t>					</a:t>
            </a:r>
          </a:p>
        </p:txBody>
      </p:sp>
      <p:pic>
        <p:nvPicPr>
          <p:cNvPr id="12" name="Bildobjekt 11">
            <a:extLst>
              <a:ext uri="{FF2B5EF4-FFF2-40B4-BE49-F238E27FC236}">
                <a16:creationId xmlns:a16="http://schemas.microsoft.com/office/drawing/2014/main" id="{7A830057-562D-469F-9CEF-6CF31809E9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spTree>
    <p:extLst>
      <p:ext uri="{BB962C8B-B14F-4D97-AF65-F5344CB8AC3E}">
        <p14:creationId xmlns:p14="http://schemas.microsoft.com/office/powerpoint/2010/main" val="2034867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182BA017-3C21-492A-A539-5FD83935A505}"/>
              </a:ext>
            </a:extLst>
          </p:cNvPr>
          <p:cNvSpPr txBox="1"/>
          <p:nvPr/>
        </p:nvSpPr>
        <p:spPr>
          <a:xfrm>
            <a:off x="3452689" y="671829"/>
            <a:ext cx="6429965" cy="1323439"/>
          </a:xfrm>
          <a:prstGeom prst="rect">
            <a:avLst/>
          </a:prstGeom>
          <a:noFill/>
        </p:spPr>
        <p:txBody>
          <a:bodyPr wrap="none" rtlCol="0">
            <a:spAutoFit/>
          </a:bodyPr>
          <a:lstStyle/>
          <a:p>
            <a:pPr algn="ctr"/>
            <a:r>
              <a:rPr lang="sv-SE" sz="4000" b="1">
                <a:solidFill>
                  <a:schemeClr val="bg1"/>
                </a:solidFill>
              </a:rPr>
              <a:t>Att tänka på när vi spelar </a:t>
            </a:r>
            <a:br>
              <a:rPr lang="sv-SE" sz="4000" b="1">
                <a:solidFill>
                  <a:schemeClr val="bg1"/>
                </a:solidFill>
              </a:rPr>
            </a:br>
            <a:r>
              <a:rPr lang="sv-SE" sz="4000" b="1">
                <a:solidFill>
                  <a:schemeClr val="bg1"/>
                </a:solidFill>
              </a:rPr>
              <a:t>med resultat </a:t>
            </a:r>
          </a:p>
        </p:txBody>
      </p:sp>
      <p:sp>
        <p:nvSpPr>
          <p:cNvPr id="3" name="textruta 2">
            <a:extLst>
              <a:ext uri="{FF2B5EF4-FFF2-40B4-BE49-F238E27FC236}">
                <a16:creationId xmlns:a16="http://schemas.microsoft.com/office/drawing/2014/main" id="{5C64D542-63DE-4219-A04F-BECCECEDE5A9}"/>
              </a:ext>
            </a:extLst>
          </p:cNvPr>
          <p:cNvSpPr txBox="1"/>
          <p:nvPr/>
        </p:nvSpPr>
        <p:spPr>
          <a:xfrm>
            <a:off x="1609871" y="2588038"/>
            <a:ext cx="10115600" cy="3139321"/>
          </a:xfrm>
          <a:prstGeom prst="rect">
            <a:avLst/>
          </a:prstGeom>
          <a:noFill/>
        </p:spPr>
        <p:txBody>
          <a:bodyPr wrap="square">
            <a:spAutoFit/>
          </a:bodyPr>
          <a:lstStyle/>
          <a:p>
            <a:pPr marL="285750" indent="-285750">
              <a:buFont typeface="Arial" panose="020B0604020202020204" pitchFamily="34" charset="0"/>
              <a:buChar char="•"/>
            </a:pPr>
            <a:r>
              <a:rPr lang="sv-SE" sz="2000">
                <a:solidFill>
                  <a:schemeClr val="bg1"/>
                </a:solidFill>
              </a:rPr>
              <a:t>Att spela matcher är fortfarande en del av vår utbildning av spelare. </a:t>
            </a:r>
            <a:br>
              <a:rPr lang="sv-SE" sz="2000">
                <a:solidFill>
                  <a:schemeClr val="bg1"/>
                </a:solidFill>
              </a:rPr>
            </a:br>
            <a:r>
              <a:rPr lang="sv-SE" sz="2000">
                <a:solidFill>
                  <a:schemeClr val="bg1"/>
                </a:solidFill>
              </a:rPr>
              <a:t> </a:t>
            </a:r>
          </a:p>
          <a:p>
            <a:pPr marL="285750" indent="-285750">
              <a:buFont typeface="Arial" panose="020B0604020202020204" pitchFamily="34" charset="0"/>
              <a:buChar char="•"/>
            </a:pPr>
            <a:r>
              <a:rPr lang="sv-SE" sz="2000">
                <a:solidFill>
                  <a:schemeClr val="bg1"/>
                </a:solidFill>
              </a:rPr>
              <a:t>Vi spelar för få utöva det vi tränar på i matchsituation. Fokus ska vara på fina</a:t>
            </a:r>
            <a:br>
              <a:rPr lang="sv-SE" sz="2000">
                <a:solidFill>
                  <a:schemeClr val="bg1"/>
                </a:solidFill>
              </a:rPr>
            </a:br>
            <a:r>
              <a:rPr lang="sv-SE" sz="2000">
                <a:solidFill>
                  <a:schemeClr val="bg1"/>
                </a:solidFill>
              </a:rPr>
              <a:t>prestationer – inte resultat.</a:t>
            </a:r>
          </a:p>
          <a:p>
            <a:r>
              <a:rPr lang="sv-SE" sz="2000">
                <a:solidFill>
                  <a:schemeClr val="bg1"/>
                </a:solidFill>
              </a:rPr>
              <a:t> </a:t>
            </a:r>
          </a:p>
          <a:p>
            <a:pPr marL="285750" indent="-285750">
              <a:buFont typeface="Arial" panose="020B0604020202020204" pitchFamily="34" charset="0"/>
              <a:buChar char="•"/>
            </a:pPr>
            <a:r>
              <a:rPr lang="sv-SE" sz="2000">
                <a:solidFill>
                  <a:schemeClr val="bg1"/>
                </a:solidFill>
              </a:rPr>
              <a:t>Givetvis vill vi vinna matcher men inte till vilket pris som helst. Att spela jämna utvecklande matcher är vad vi strävar efter. </a:t>
            </a:r>
            <a:br>
              <a:rPr lang="sv-SE">
                <a:solidFill>
                  <a:schemeClr val="bg1"/>
                </a:solidFill>
              </a:rPr>
            </a:br>
            <a:endParaRPr lang="sv-SE">
              <a:solidFill>
                <a:schemeClr val="bg1"/>
              </a:solidFill>
            </a:endParaRPr>
          </a:p>
          <a:p>
            <a:pPr marL="285750" indent="-285750">
              <a:buFont typeface="Arial" panose="020B0604020202020204" pitchFamily="34" charset="0"/>
              <a:buChar char="•"/>
            </a:pPr>
            <a:r>
              <a:rPr lang="sv-SE" sz="2000">
                <a:solidFill>
                  <a:schemeClr val="bg1"/>
                </a:solidFill>
              </a:rPr>
              <a:t>Att bemöta både domare och motståndare på ett respektfullt och positivt sätt är av största vikt.</a:t>
            </a:r>
            <a:r>
              <a:rPr lang="sv-SE">
                <a:solidFill>
                  <a:schemeClr val="bg1"/>
                </a:solidFill>
              </a:rPr>
              <a:t>	</a:t>
            </a:r>
          </a:p>
        </p:txBody>
      </p:sp>
    </p:spTree>
    <p:extLst>
      <p:ext uri="{BB962C8B-B14F-4D97-AF65-F5344CB8AC3E}">
        <p14:creationId xmlns:p14="http://schemas.microsoft.com/office/powerpoint/2010/main" val="3156270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69C6D58B-A325-4641-B429-FE45074D5675}"/>
              </a:ext>
            </a:extLst>
          </p:cNvPr>
          <p:cNvSpPr txBox="1"/>
          <p:nvPr/>
        </p:nvSpPr>
        <p:spPr>
          <a:xfrm>
            <a:off x="2826376" y="804959"/>
            <a:ext cx="8133958" cy="707886"/>
          </a:xfrm>
          <a:prstGeom prst="rect">
            <a:avLst/>
          </a:prstGeom>
          <a:noFill/>
        </p:spPr>
        <p:txBody>
          <a:bodyPr wrap="none" rtlCol="0">
            <a:spAutoFit/>
          </a:bodyPr>
          <a:lstStyle/>
          <a:p>
            <a:r>
              <a:rPr lang="sv-SE" sz="4000" b="1">
                <a:solidFill>
                  <a:schemeClr val="bg1"/>
                </a:solidFill>
              </a:rPr>
              <a:t>Vägledning nivåindelat seriespel</a:t>
            </a:r>
          </a:p>
        </p:txBody>
      </p:sp>
      <p:sp>
        <p:nvSpPr>
          <p:cNvPr id="3" name="textruta 2">
            <a:extLst>
              <a:ext uri="{FF2B5EF4-FFF2-40B4-BE49-F238E27FC236}">
                <a16:creationId xmlns:a16="http://schemas.microsoft.com/office/drawing/2014/main" id="{27E08171-B71B-4728-9962-1E6A63F42D7A}"/>
              </a:ext>
            </a:extLst>
          </p:cNvPr>
          <p:cNvSpPr txBox="1"/>
          <p:nvPr/>
        </p:nvSpPr>
        <p:spPr>
          <a:xfrm>
            <a:off x="1131837" y="2149172"/>
            <a:ext cx="4604146" cy="2523768"/>
          </a:xfrm>
          <a:prstGeom prst="rect">
            <a:avLst/>
          </a:prstGeom>
          <a:noFill/>
        </p:spPr>
        <p:txBody>
          <a:bodyPr wrap="none" rtlCol="0">
            <a:spAutoFit/>
          </a:bodyPr>
          <a:lstStyle/>
          <a:p>
            <a:r>
              <a:rPr lang="sv-SE" sz="2000" b="1">
                <a:solidFill>
                  <a:schemeClr val="bg1"/>
                </a:solidFill>
              </a:rPr>
              <a:t>Syftet med nivåindelning</a:t>
            </a:r>
          </a:p>
          <a:p>
            <a:endParaRPr lang="sv-SE" sz="2000" b="1">
              <a:solidFill>
                <a:schemeClr val="bg1"/>
              </a:solidFill>
            </a:endParaRPr>
          </a:p>
          <a:p>
            <a:pPr marL="285750" indent="-285750">
              <a:buFontTx/>
              <a:buChar char="-"/>
            </a:pPr>
            <a:r>
              <a:rPr lang="sv-SE" sz="2000">
                <a:solidFill>
                  <a:schemeClr val="bg1"/>
                </a:solidFill>
              </a:rPr>
              <a:t>Utveckla spelare på sin nivå</a:t>
            </a:r>
          </a:p>
          <a:p>
            <a:endParaRPr lang="sv-SE" sz="2000">
              <a:solidFill>
                <a:schemeClr val="bg1"/>
              </a:solidFill>
            </a:endParaRPr>
          </a:p>
          <a:p>
            <a:pPr marL="285750" indent="-285750">
              <a:buFontTx/>
              <a:buChar char="-"/>
            </a:pPr>
            <a:r>
              <a:rPr lang="sv-SE" sz="2000">
                <a:solidFill>
                  <a:schemeClr val="bg1"/>
                </a:solidFill>
              </a:rPr>
              <a:t>Spela så jämna matcher som möjligt</a:t>
            </a:r>
          </a:p>
          <a:p>
            <a:endParaRPr lang="sv-SE" sz="2000">
              <a:solidFill>
                <a:schemeClr val="bg1"/>
              </a:solidFill>
            </a:endParaRPr>
          </a:p>
          <a:p>
            <a:pPr marL="285750" indent="-285750">
              <a:buFontTx/>
              <a:buChar char="-"/>
            </a:pPr>
            <a:r>
              <a:rPr lang="sv-SE" sz="2000">
                <a:solidFill>
                  <a:schemeClr val="bg1"/>
                </a:solidFill>
              </a:rPr>
              <a:t>Roligare att träna/spela handboll</a:t>
            </a:r>
          </a:p>
          <a:p>
            <a:endParaRPr lang="sv-SE">
              <a:solidFill>
                <a:schemeClr val="bg1"/>
              </a:solidFill>
            </a:endParaRPr>
          </a:p>
        </p:txBody>
      </p:sp>
      <p:pic>
        <p:nvPicPr>
          <p:cNvPr id="4" name="Picture 6" descr="6e0d8ad981a697fe9667460178e5d81e">
            <a:extLst>
              <a:ext uri="{FF2B5EF4-FFF2-40B4-BE49-F238E27FC236}">
                <a16:creationId xmlns:a16="http://schemas.microsoft.com/office/drawing/2014/main" id="{EC27F87B-E341-4310-BEFC-49B263E187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6446528" y="2116070"/>
            <a:ext cx="4513805" cy="2893649"/>
          </a:xfrm>
          <a:prstGeom prst="rect">
            <a:avLst/>
          </a:prstGeom>
        </p:spPr>
      </p:pic>
    </p:spTree>
    <p:extLst>
      <p:ext uri="{BB962C8B-B14F-4D97-AF65-F5344CB8AC3E}">
        <p14:creationId xmlns:p14="http://schemas.microsoft.com/office/powerpoint/2010/main" val="2791740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Rak koppling 3">
            <a:extLst>
              <a:ext uri="{FF2B5EF4-FFF2-40B4-BE49-F238E27FC236}">
                <a16:creationId xmlns:a16="http://schemas.microsoft.com/office/drawing/2014/main" id="{2965D8DB-1EBC-4564-84A5-499E9D95EC26}"/>
              </a:ext>
            </a:extLst>
          </p:cNvPr>
          <p:cNvCxnSpPr>
            <a:cxnSpLocks/>
          </p:cNvCxnSpPr>
          <p:nvPr/>
        </p:nvCxnSpPr>
        <p:spPr>
          <a:xfrm flipV="1">
            <a:off x="327219" y="6342078"/>
            <a:ext cx="3741442" cy="8389"/>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Rak koppling 4">
            <a:extLst>
              <a:ext uri="{FF2B5EF4-FFF2-40B4-BE49-F238E27FC236}">
                <a16:creationId xmlns:a16="http://schemas.microsoft.com/office/drawing/2014/main" id="{D7577505-CB49-461A-9B36-9A44CD1FD409}"/>
              </a:ext>
            </a:extLst>
          </p:cNvPr>
          <p:cNvCxnSpPr/>
          <p:nvPr/>
        </p:nvCxnSpPr>
        <p:spPr>
          <a:xfrm flipV="1">
            <a:off x="4068661" y="4546834"/>
            <a:ext cx="0" cy="179524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Rak koppling 5">
            <a:extLst>
              <a:ext uri="{FF2B5EF4-FFF2-40B4-BE49-F238E27FC236}">
                <a16:creationId xmlns:a16="http://schemas.microsoft.com/office/drawing/2014/main" id="{A97C0B1F-7326-4EA8-A99B-3E04532D5664}"/>
              </a:ext>
            </a:extLst>
          </p:cNvPr>
          <p:cNvCxnSpPr/>
          <p:nvPr/>
        </p:nvCxnSpPr>
        <p:spPr>
          <a:xfrm>
            <a:off x="4068661" y="4546834"/>
            <a:ext cx="4035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Rak koppling 6">
            <a:extLst>
              <a:ext uri="{FF2B5EF4-FFF2-40B4-BE49-F238E27FC236}">
                <a16:creationId xmlns:a16="http://schemas.microsoft.com/office/drawing/2014/main" id="{F088737B-52F4-4EF9-AF97-B6CA6F2B0AE7}"/>
              </a:ext>
            </a:extLst>
          </p:cNvPr>
          <p:cNvCxnSpPr/>
          <p:nvPr/>
        </p:nvCxnSpPr>
        <p:spPr>
          <a:xfrm flipV="1">
            <a:off x="8103765" y="2793535"/>
            <a:ext cx="0" cy="1753299"/>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Rak koppling 7">
            <a:extLst>
              <a:ext uri="{FF2B5EF4-FFF2-40B4-BE49-F238E27FC236}">
                <a16:creationId xmlns:a16="http://schemas.microsoft.com/office/drawing/2014/main" id="{5004DCA8-6BC2-44A8-94AF-1D53FDF2F150}"/>
              </a:ext>
            </a:extLst>
          </p:cNvPr>
          <p:cNvCxnSpPr/>
          <p:nvPr/>
        </p:nvCxnSpPr>
        <p:spPr>
          <a:xfrm>
            <a:off x="8103765" y="2793535"/>
            <a:ext cx="2575421"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ruta 8">
            <a:extLst>
              <a:ext uri="{FF2B5EF4-FFF2-40B4-BE49-F238E27FC236}">
                <a16:creationId xmlns:a16="http://schemas.microsoft.com/office/drawing/2014/main" id="{D31DDC4F-44F8-4CA6-9C8F-496974E4E29D}"/>
              </a:ext>
            </a:extLst>
          </p:cNvPr>
          <p:cNvSpPr txBox="1"/>
          <p:nvPr/>
        </p:nvSpPr>
        <p:spPr>
          <a:xfrm>
            <a:off x="1815463" y="6506820"/>
            <a:ext cx="764953" cy="338554"/>
          </a:xfrm>
          <a:prstGeom prst="rect">
            <a:avLst/>
          </a:prstGeom>
          <a:noFill/>
        </p:spPr>
        <p:txBody>
          <a:bodyPr wrap="none" rtlCol="0">
            <a:spAutoFit/>
          </a:bodyPr>
          <a:lstStyle/>
          <a:p>
            <a:r>
              <a:rPr lang="sv-SE" sz="1600">
                <a:solidFill>
                  <a:schemeClr val="bg1"/>
                </a:solidFill>
              </a:rPr>
              <a:t>Nivå 3</a:t>
            </a:r>
          </a:p>
        </p:txBody>
      </p:sp>
      <p:sp>
        <p:nvSpPr>
          <p:cNvPr id="10" name="textruta 9">
            <a:extLst>
              <a:ext uri="{FF2B5EF4-FFF2-40B4-BE49-F238E27FC236}">
                <a16:creationId xmlns:a16="http://schemas.microsoft.com/office/drawing/2014/main" id="{7690E8CF-350B-424F-9F40-FF61E4D3A041}"/>
              </a:ext>
            </a:extLst>
          </p:cNvPr>
          <p:cNvSpPr txBox="1"/>
          <p:nvPr/>
        </p:nvSpPr>
        <p:spPr>
          <a:xfrm>
            <a:off x="5721341" y="4739556"/>
            <a:ext cx="764953" cy="338554"/>
          </a:xfrm>
          <a:prstGeom prst="rect">
            <a:avLst/>
          </a:prstGeom>
          <a:noFill/>
        </p:spPr>
        <p:txBody>
          <a:bodyPr wrap="none" rtlCol="0">
            <a:spAutoFit/>
          </a:bodyPr>
          <a:lstStyle/>
          <a:p>
            <a:r>
              <a:rPr lang="sv-SE" sz="1600">
                <a:solidFill>
                  <a:schemeClr val="bg1"/>
                </a:solidFill>
              </a:rPr>
              <a:t>Nivå 2</a:t>
            </a:r>
          </a:p>
        </p:txBody>
      </p:sp>
      <p:sp>
        <p:nvSpPr>
          <p:cNvPr id="11" name="textruta 10">
            <a:extLst>
              <a:ext uri="{FF2B5EF4-FFF2-40B4-BE49-F238E27FC236}">
                <a16:creationId xmlns:a16="http://schemas.microsoft.com/office/drawing/2014/main" id="{ED26464D-2E13-42E6-A18D-F8505E5EFCD3}"/>
              </a:ext>
            </a:extLst>
          </p:cNvPr>
          <p:cNvSpPr txBox="1"/>
          <p:nvPr/>
        </p:nvSpPr>
        <p:spPr>
          <a:xfrm>
            <a:off x="9744840" y="2972060"/>
            <a:ext cx="764953" cy="338554"/>
          </a:xfrm>
          <a:prstGeom prst="rect">
            <a:avLst/>
          </a:prstGeom>
          <a:noFill/>
        </p:spPr>
        <p:txBody>
          <a:bodyPr wrap="none" rtlCol="0">
            <a:spAutoFit/>
          </a:bodyPr>
          <a:lstStyle/>
          <a:p>
            <a:r>
              <a:rPr lang="sv-SE" sz="1600">
                <a:solidFill>
                  <a:schemeClr val="bg1"/>
                </a:solidFill>
              </a:rPr>
              <a:t>Nivå 1</a:t>
            </a:r>
          </a:p>
        </p:txBody>
      </p:sp>
      <p:sp>
        <p:nvSpPr>
          <p:cNvPr id="12" name="textruta 11">
            <a:extLst>
              <a:ext uri="{FF2B5EF4-FFF2-40B4-BE49-F238E27FC236}">
                <a16:creationId xmlns:a16="http://schemas.microsoft.com/office/drawing/2014/main" id="{03BC7421-E0FA-4E76-95E5-F8BD6C935CBC}"/>
              </a:ext>
            </a:extLst>
          </p:cNvPr>
          <p:cNvSpPr txBox="1"/>
          <p:nvPr/>
        </p:nvSpPr>
        <p:spPr>
          <a:xfrm>
            <a:off x="127214" y="5647159"/>
            <a:ext cx="3796232" cy="307777"/>
          </a:xfrm>
          <a:prstGeom prst="rect">
            <a:avLst/>
          </a:prstGeom>
          <a:noFill/>
        </p:spPr>
        <p:txBody>
          <a:bodyPr wrap="none" rtlCol="0">
            <a:spAutoFit/>
          </a:bodyPr>
          <a:lstStyle/>
          <a:p>
            <a:pPr marL="171450" indent="-171450">
              <a:buFont typeface="Arial" panose="020B0604020202020204" pitchFamily="34" charset="0"/>
              <a:buChar char="•"/>
            </a:pPr>
            <a:r>
              <a:rPr lang="sv-SE" sz="1400">
                <a:solidFill>
                  <a:schemeClr val="bg1"/>
                </a:solidFill>
              </a:rPr>
              <a:t>Flest spelare är nybörjare eller tränat 1-3 år</a:t>
            </a:r>
          </a:p>
        </p:txBody>
      </p:sp>
      <p:sp>
        <p:nvSpPr>
          <p:cNvPr id="13" name="textruta 12">
            <a:extLst>
              <a:ext uri="{FF2B5EF4-FFF2-40B4-BE49-F238E27FC236}">
                <a16:creationId xmlns:a16="http://schemas.microsoft.com/office/drawing/2014/main" id="{E98E2D08-6313-4559-9552-CCAB15949B51}"/>
              </a:ext>
            </a:extLst>
          </p:cNvPr>
          <p:cNvSpPr txBox="1"/>
          <p:nvPr/>
        </p:nvSpPr>
        <p:spPr>
          <a:xfrm>
            <a:off x="3256788" y="3993623"/>
            <a:ext cx="2569934" cy="307777"/>
          </a:xfrm>
          <a:prstGeom prst="rect">
            <a:avLst/>
          </a:prstGeom>
          <a:noFill/>
        </p:spPr>
        <p:txBody>
          <a:bodyPr wrap="none" rtlCol="0">
            <a:spAutoFit/>
          </a:bodyPr>
          <a:lstStyle/>
          <a:p>
            <a:pPr marL="285750" indent="-285750">
              <a:buFont typeface="Arial" panose="020B0604020202020204" pitchFamily="34" charset="0"/>
              <a:buChar char="•"/>
            </a:pPr>
            <a:r>
              <a:rPr lang="sv-SE" sz="1400">
                <a:solidFill>
                  <a:schemeClr val="bg1"/>
                </a:solidFill>
              </a:rPr>
              <a:t>Flest spelare tränat 3-6 år </a:t>
            </a:r>
          </a:p>
        </p:txBody>
      </p:sp>
      <p:sp>
        <p:nvSpPr>
          <p:cNvPr id="14" name="textruta 13">
            <a:extLst>
              <a:ext uri="{FF2B5EF4-FFF2-40B4-BE49-F238E27FC236}">
                <a16:creationId xmlns:a16="http://schemas.microsoft.com/office/drawing/2014/main" id="{4796C9AF-4673-4ADD-83D2-46133A071745}"/>
              </a:ext>
            </a:extLst>
          </p:cNvPr>
          <p:cNvSpPr txBox="1"/>
          <p:nvPr/>
        </p:nvSpPr>
        <p:spPr>
          <a:xfrm>
            <a:off x="7262385" y="2242046"/>
            <a:ext cx="2997937" cy="307777"/>
          </a:xfrm>
          <a:prstGeom prst="rect">
            <a:avLst/>
          </a:prstGeom>
          <a:noFill/>
        </p:spPr>
        <p:txBody>
          <a:bodyPr wrap="none" rtlCol="0">
            <a:spAutoFit/>
          </a:bodyPr>
          <a:lstStyle/>
          <a:p>
            <a:pPr marL="285750" indent="-285750">
              <a:buFont typeface="Arial" panose="020B0604020202020204" pitchFamily="34" charset="0"/>
              <a:buChar char="•"/>
            </a:pPr>
            <a:r>
              <a:rPr lang="sv-SE" sz="1400">
                <a:solidFill>
                  <a:schemeClr val="bg1"/>
                </a:solidFill>
              </a:rPr>
              <a:t>Flesta spelare tränat i många år</a:t>
            </a:r>
          </a:p>
        </p:txBody>
      </p:sp>
      <p:sp>
        <p:nvSpPr>
          <p:cNvPr id="15" name="textruta 14">
            <a:extLst>
              <a:ext uri="{FF2B5EF4-FFF2-40B4-BE49-F238E27FC236}">
                <a16:creationId xmlns:a16="http://schemas.microsoft.com/office/drawing/2014/main" id="{D16DED55-06BC-4110-9038-8E946FAB39A7}"/>
              </a:ext>
            </a:extLst>
          </p:cNvPr>
          <p:cNvSpPr txBox="1"/>
          <p:nvPr/>
        </p:nvSpPr>
        <p:spPr>
          <a:xfrm>
            <a:off x="3267929" y="3348823"/>
            <a:ext cx="4815917" cy="307777"/>
          </a:xfrm>
          <a:prstGeom prst="rect">
            <a:avLst/>
          </a:prstGeom>
          <a:noFill/>
        </p:spPr>
        <p:txBody>
          <a:bodyPr wrap="square" rtlCol="0">
            <a:spAutoFit/>
          </a:bodyPr>
          <a:lstStyle/>
          <a:p>
            <a:pPr marL="285750" indent="-285750">
              <a:buFont typeface="Arial" panose="020B0604020202020204" pitchFamily="34" charset="0"/>
              <a:buChar char="•"/>
            </a:pPr>
            <a:r>
              <a:rPr lang="sv-SE" sz="1400">
                <a:solidFill>
                  <a:schemeClr val="bg1"/>
                </a:solidFill>
              </a:rPr>
              <a:t>Jämn fördelning av handbollskunskap på medelnivå</a:t>
            </a:r>
          </a:p>
        </p:txBody>
      </p:sp>
      <p:sp>
        <p:nvSpPr>
          <p:cNvPr id="16" name="textruta 15">
            <a:extLst>
              <a:ext uri="{FF2B5EF4-FFF2-40B4-BE49-F238E27FC236}">
                <a16:creationId xmlns:a16="http://schemas.microsoft.com/office/drawing/2014/main" id="{23810750-4CF3-48B2-A8BD-392EE1A3C626}"/>
              </a:ext>
            </a:extLst>
          </p:cNvPr>
          <p:cNvSpPr txBox="1"/>
          <p:nvPr/>
        </p:nvSpPr>
        <p:spPr>
          <a:xfrm>
            <a:off x="3267929" y="3671364"/>
            <a:ext cx="5040162" cy="307777"/>
          </a:xfrm>
          <a:prstGeom prst="rect">
            <a:avLst/>
          </a:prstGeom>
          <a:noFill/>
        </p:spPr>
        <p:txBody>
          <a:bodyPr wrap="none" rtlCol="0">
            <a:spAutoFit/>
          </a:bodyPr>
          <a:lstStyle/>
          <a:p>
            <a:pPr marL="285750" indent="-285750">
              <a:buFont typeface="Arial" panose="020B0604020202020204" pitchFamily="34" charset="0"/>
              <a:buChar char="•"/>
            </a:pPr>
            <a:r>
              <a:rPr lang="sv-SE" sz="1400">
                <a:solidFill>
                  <a:schemeClr val="bg1"/>
                </a:solidFill>
              </a:rPr>
              <a:t>Stor spridning av handbollskunskap – från låg till hög nivå</a:t>
            </a:r>
          </a:p>
        </p:txBody>
      </p:sp>
      <p:sp>
        <p:nvSpPr>
          <p:cNvPr id="17" name="textruta 16">
            <a:extLst>
              <a:ext uri="{FF2B5EF4-FFF2-40B4-BE49-F238E27FC236}">
                <a16:creationId xmlns:a16="http://schemas.microsoft.com/office/drawing/2014/main" id="{04411469-FBC3-474A-98BA-AFEB750FF684}"/>
              </a:ext>
            </a:extLst>
          </p:cNvPr>
          <p:cNvSpPr txBox="1"/>
          <p:nvPr/>
        </p:nvSpPr>
        <p:spPr>
          <a:xfrm>
            <a:off x="7262385" y="1630929"/>
            <a:ext cx="4442242" cy="307777"/>
          </a:xfrm>
          <a:prstGeom prst="rect">
            <a:avLst/>
          </a:prstGeom>
          <a:noFill/>
        </p:spPr>
        <p:txBody>
          <a:bodyPr wrap="none" rtlCol="0">
            <a:spAutoFit/>
          </a:bodyPr>
          <a:lstStyle/>
          <a:p>
            <a:pPr marL="285750" indent="-285750">
              <a:buFont typeface="Arial" panose="020B0604020202020204" pitchFamily="34" charset="0"/>
              <a:buChar char="•"/>
            </a:pPr>
            <a:r>
              <a:rPr lang="sv-SE" sz="1400">
                <a:solidFill>
                  <a:schemeClr val="bg1"/>
                </a:solidFill>
              </a:rPr>
              <a:t>Jämn fördelning av handbollskunskap på hög nivå</a:t>
            </a:r>
          </a:p>
        </p:txBody>
      </p:sp>
      <p:sp>
        <p:nvSpPr>
          <p:cNvPr id="18" name="textruta 17">
            <a:extLst>
              <a:ext uri="{FF2B5EF4-FFF2-40B4-BE49-F238E27FC236}">
                <a16:creationId xmlns:a16="http://schemas.microsoft.com/office/drawing/2014/main" id="{E3E0861D-3374-47E3-A3CD-C4460B07DE5C}"/>
              </a:ext>
            </a:extLst>
          </p:cNvPr>
          <p:cNvSpPr txBox="1"/>
          <p:nvPr/>
        </p:nvSpPr>
        <p:spPr>
          <a:xfrm>
            <a:off x="127214" y="5111126"/>
            <a:ext cx="5048101" cy="523220"/>
          </a:xfrm>
          <a:prstGeom prst="rect">
            <a:avLst/>
          </a:prstGeom>
          <a:noFill/>
        </p:spPr>
        <p:txBody>
          <a:bodyPr wrap="square" rtlCol="0">
            <a:spAutoFit/>
          </a:bodyPr>
          <a:lstStyle/>
          <a:p>
            <a:pPr marL="171450" indent="-171450">
              <a:buFont typeface="Arial" panose="020B0604020202020204" pitchFamily="34" charset="0"/>
              <a:buChar char="•"/>
            </a:pPr>
            <a:r>
              <a:rPr lang="sv-SE" sz="1400">
                <a:solidFill>
                  <a:schemeClr val="bg1"/>
                </a:solidFill>
              </a:rPr>
              <a:t>Jämn fördelning av handbollskunskap </a:t>
            </a:r>
          </a:p>
          <a:p>
            <a:r>
              <a:rPr lang="sv-SE" sz="1400">
                <a:solidFill>
                  <a:schemeClr val="bg1"/>
                </a:solidFill>
              </a:rPr>
              <a:t>     på låg- och medelnivå</a:t>
            </a:r>
          </a:p>
        </p:txBody>
      </p:sp>
      <p:sp>
        <p:nvSpPr>
          <p:cNvPr id="19" name="textruta 18">
            <a:extLst>
              <a:ext uri="{FF2B5EF4-FFF2-40B4-BE49-F238E27FC236}">
                <a16:creationId xmlns:a16="http://schemas.microsoft.com/office/drawing/2014/main" id="{0E61CEB0-D282-46F0-868B-B55D2BBA8D08}"/>
              </a:ext>
            </a:extLst>
          </p:cNvPr>
          <p:cNvSpPr txBox="1"/>
          <p:nvPr/>
        </p:nvSpPr>
        <p:spPr>
          <a:xfrm>
            <a:off x="7262385" y="1922026"/>
            <a:ext cx="4503156" cy="307777"/>
          </a:xfrm>
          <a:prstGeom prst="rect">
            <a:avLst/>
          </a:prstGeom>
          <a:noFill/>
        </p:spPr>
        <p:txBody>
          <a:bodyPr wrap="none" rtlCol="0">
            <a:spAutoFit/>
          </a:bodyPr>
          <a:lstStyle/>
          <a:p>
            <a:pPr marL="285750" indent="-285750">
              <a:buFont typeface="Arial" panose="020B0604020202020204" pitchFamily="34" charset="0"/>
              <a:buChar char="•"/>
            </a:pPr>
            <a:r>
              <a:rPr lang="sv-SE" sz="1400">
                <a:solidFill>
                  <a:schemeClr val="bg1"/>
                </a:solidFill>
              </a:rPr>
              <a:t>Rankar laget som topp 25 i distriktet i sin ålderskull</a:t>
            </a:r>
          </a:p>
        </p:txBody>
      </p:sp>
      <p:sp>
        <p:nvSpPr>
          <p:cNvPr id="21" name="textruta 20">
            <a:extLst>
              <a:ext uri="{FF2B5EF4-FFF2-40B4-BE49-F238E27FC236}">
                <a16:creationId xmlns:a16="http://schemas.microsoft.com/office/drawing/2014/main" id="{AB05267F-03E3-4821-B807-FE365BAE5FD2}"/>
              </a:ext>
            </a:extLst>
          </p:cNvPr>
          <p:cNvSpPr txBox="1"/>
          <p:nvPr/>
        </p:nvSpPr>
        <p:spPr>
          <a:xfrm>
            <a:off x="3267929" y="4283336"/>
            <a:ext cx="3676006" cy="307777"/>
          </a:xfrm>
          <a:prstGeom prst="rect">
            <a:avLst/>
          </a:prstGeom>
          <a:noFill/>
        </p:spPr>
        <p:txBody>
          <a:bodyPr wrap="none" rtlCol="0">
            <a:spAutoFit/>
          </a:bodyPr>
          <a:lstStyle/>
          <a:p>
            <a:pPr marL="285750" indent="-285750">
              <a:buFont typeface="Arial" panose="020B0604020202020204" pitchFamily="34" charset="0"/>
              <a:buChar char="•"/>
            </a:pPr>
            <a:r>
              <a:rPr lang="sv-SE" sz="1400">
                <a:solidFill>
                  <a:schemeClr val="bg1"/>
                </a:solidFill>
              </a:rPr>
              <a:t>Geografisk hänsyn prioriteras om möjligt</a:t>
            </a:r>
          </a:p>
        </p:txBody>
      </p:sp>
      <p:sp>
        <p:nvSpPr>
          <p:cNvPr id="22" name="textruta 21">
            <a:extLst>
              <a:ext uri="{FF2B5EF4-FFF2-40B4-BE49-F238E27FC236}">
                <a16:creationId xmlns:a16="http://schemas.microsoft.com/office/drawing/2014/main" id="{E6E25B59-8B44-4AAA-8AD7-61C9CDC082C6}"/>
              </a:ext>
            </a:extLst>
          </p:cNvPr>
          <p:cNvSpPr txBox="1"/>
          <p:nvPr/>
        </p:nvSpPr>
        <p:spPr>
          <a:xfrm>
            <a:off x="7262385" y="2557637"/>
            <a:ext cx="4910319" cy="307777"/>
          </a:xfrm>
          <a:prstGeom prst="rect">
            <a:avLst/>
          </a:prstGeom>
          <a:noFill/>
        </p:spPr>
        <p:txBody>
          <a:bodyPr wrap="none" rtlCol="0">
            <a:spAutoFit/>
          </a:bodyPr>
          <a:lstStyle/>
          <a:p>
            <a:pPr marL="285750" indent="-285750">
              <a:buFont typeface="Arial" panose="020B0604020202020204" pitchFamily="34" charset="0"/>
              <a:buChar char="•"/>
            </a:pPr>
            <a:r>
              <a:rPr lang="sv-SE" sz="1400">
                <a:solidFill>
                  <a:schemeClr val="bg1"/>
                </a:solidFill>
              </a:rPr>
              <a:t>Geografisk hänsyn i mindre utsträckning i serieindelning</a:t>
            </a:r>
          </a:p>
        </p:txBody>
      </p:sp>
      <p:sp>
        <p:nvSpPr>
          <p:cNvPr id="23" name="textruta 22">
            <a:extLst>
              <a:ext uri="{FF2B5EF4-FFF2-40B4-BE49-F238E27FC236}">
                <a16:creationId xmlns:a16="http://schemas.microsoft.com/office/drawing/2014/main" id="{E719074F-9B0E-4C4C-9380-FD0562AD790A}"/>
              </a:ext>
            </a:extLst>
          </p:cNvPr>
          <p:cNvSpPr txBox="1"/>
          <p:nvPr/>
        </p:nvSpPr>
        <p:spPr>
          <a:xfrm>
            <a:off x="2987259" y="416939"/>
            <a:ext cx="5468164" cy="1200329"/>
          </a:xfrm>
          <a:prstGeom prst="rect">
            <a:avLst/>
          </a:prstGeom>
          <a:noFill/>
        </p:spPr>
        <p:txBody>
          <a:bodyPr wrap="none" rtlCol="0">
            <a:spAutoFit/>
          </a:bodyPr>
          <a:lstStyle/>
          <a:p>
            <a:pPr algn="ctr"/>
            <a:r>
              <a:rPr lang="sv-SE" sz="3600" b="1">
                <a:solidFill>
                  <a:schemeClr val="bg1"/>
                </a:solidFill>
              </a:rPr>
              <a:t>Vägledning anmälan till </a:t>
            </a:r>
          </a:p>
          <a:p>
            <a:pPr algn="ctr"/>
            <a:r>
              <a:rPr lang="sv-SE" sz="3600" b="1">
                <a:solidFill>
                  <a:schemeClr val="bg1"/>
                </a:solidFill>
              </a:rPr>
              <a:t>nivåindelat seriespel</a:t>
            </a:r>
          </a:p>
        </p:txBody>
      </p:sp>
      <p:sp>
        <p:nvSpPr>
          <p:cNvPr id="24" name="textruta 23">
            <a:extLst>
              <a:ext uri="{FF2B5EF4-FFF2-40B4-BE49-F238E27FC236}">
                <a16:creationId xmlns:a16="http://schemas.microsoft.com/office/drawing/2014/main" id="{1C581CAC-7BEB-42F7-A974-AA3409D2100F}"/>
              </a:ext>
            </a:extLst>
          </p:cNvPr>
          <p:cNvSpPr txBox="1"/>
          <p:nvPr/>
        </p:nvSpPr>
        <p:spPr>
          <a:xfrm>
            <a:off x="257058" y="1904140"/>
            <a:ext cx="3666388" cy="1384995"/>
          </a:xfrm>
          <a:prstGeom prst="rect">
            <a:avLst/>
          </a:prstGeom>
          <a:noFill/>
        </p:spPr>
        <p:txBody>
          <a:bodyPr wrap="none" rtlCol="0">
            <a:spAutoFit/>
          </a:bodyPr>
          <a:lstStyle/>
          <a:p>
            <a:r>
              <a:rPr lang="sv-SE" sz="1400" b="1">
                <a:solidFill>
                  <a:schemeClr val="bg1"/>
                </a:solidFill>
              </a:rPr>
              <a:t>Syftet med nivåtrappan</a:t>
            </a:r>
          </a:p>
          <a:p>
            <a:endParaRPr lang="sv-SE" sz="1400" b="1">
              <a:solidFill>
                <a:schemeClr val="bg1"/>
              </a:solidFill>
            </a:endParaRPr>
          </a:p>
          <a:p>
            <a:pPr marL="285750" indent="-285750">
              <a:buFontTx/>
              <a:buChar char="-"/>
            </a:pPr>
            <a:r>
              <a:rPr lang="sv-SE" sz="1400" b="1" u="sng">
                <a:solidFill>
                  <a:schemeClr val="bg1"/>
                </a:solidFill>
              </a:rPr>
              <a:t>Vägledning</a:t>
            </a:r>
            <a:r>
              <a:rPr lang="sv-SE" sz="1400">
                <a:solidFill>
                  <a:schemeClr val="bg1"/>
                </a:solidFill>
              </a:rPr>
              <a:t> för anmälan till seriespel</a:t>
            </a:r>
          </a:p>
          <a:p>
            <a:endParaRPr lang="sv-SE" sz="1400">
              <a:solidFill>
                <a:schemeClr val="bg1"/>
              </a:solidFill>
            </a:endParaRPr>
          </a:p>
          <a:p>
            <a:pPr marL="285750" indent="-285750">
              <a:buFontTx/>
              <a:buChar char="-"/>
            </a:pPr>
            <a:r>
              <a:rPr lang="sv-SE" sz="1400">
                <a:solidFill>
                  <a:schemeClr val="bg1"/>
                </a:solidFill>
              </a:rPr>
              <a:t>Alla punkter för respektive nivå behöver </a:t>
            </a:r>
          </a:p>
          <a:p>
            <a:r>
              <a:rPr lang="sv-SE" sz="1400" b="1">
                <a:solidFill>
                  <a:schemeClr val="bg1"/>
                </a:solidFill>
              </a:rPr>
              <a:t>     </a:t>
            </a:r>
            <a:r>
              <a:rPr lang="sv-SE" sz="1400" b="1" u="sng">
                <a:solidFill>
                  <a:schemeClr val="bg1"/>
                </a:solidFill>
              </a:rPr>
              <a:t>INTE</a:t>
            </a:r>
            <a:r>
              <a:rPr lang="sv-SE" sz="1400">
                <a:solidFill>
                  <a:schemeClr val="bg1"/>
                </a:solidFill>
              </a:rPr>
              <a:t> vara uppfyllt</a:t>
            </a:r>
          </a:p>
        </p:txBody>
      </p:sp>
      <p:sp>
        <p:nvSpPr>
          <p:cNvPr id="25" name="textruta 24">
            <a:extLst>
              <a:ext uri="{FF2B5EF4-FFF2-40B4-BE49-F238E27FC236}">
                <a16:creationId xmlns:a16="http://schemas.microsoft.com/office/drawing/2014/main" id="{9801D14A-41D0-437D-8E57-B58839FAD5FD}"/>
              </a:ext>
            </a:extLst>
          </p:cNvPr>
          <p:cNvSpPr txBox="1"/>
          <p:nvPr/>
        </p:nvSpPr>
        <p:spPr>
          <a:xfrm>
            <a:off x="6220287" y="5444456"/>
            <a:ext cx="5644494" cy="1200329"/>
          </a:xfrm>
          <a:prstGeom prst="rect">
            <a:avLst/>
          </a:prstGeom>
          <a:noFill/>
        </p:spPr>
        <p:txBody>
          <a:bodyPr wrap="none" rtlCol="0">
            <a:spAutoFit/>
          </a:bodyPr>
          <a:lstStyle/>
          <a:p>
            <a:r>
              <a:rPr lang="sv-SE" sz="1400" b="1">
                <a:solidFill>
                  <a:schemeClr val="bg1"/>
                </a:solidFill>
              </a:rPr>
              <a:t>Tips!</a:t>
            </a:r>
          </a:p>
          <a:p>
            <a:endParaRPr lang="sv-SE" sz="1400" b="1">
              <a:solidFill>
                <a:schemeClr val="bg1"/>
              </a:solidFill>
            </a:endParaRPr>
          </a:p>
          <a:p>
            <a:pPr marL="285750" indent="-285750">
              <a:buFontTx/>
              <a:buChar char="-"/>
            </a:pPr>
            <a:r>
              <a:rPr lang="sv-SE" sz="1400">
                <a:solidFill>
                  <a:schemeClr val="bg1"/>
                </a:solidFill>
              </a:rPr>
              <a:t>Kontakta era motståndare</a:t>
            </a:r>
          </a:p>
          <a:p>
            <a:pPr marL="285750" indent="-285750">
              <a:buFontTx/>
              <a:buChar char="-"/>
            </a:pPr>
            <a:r>
              <a:rPr lang="sv-SE" sz="1400">
                <a:solidFill>
                  <a:schemeClr val="bg1"/>
                </a:solidFill>
              </a:rPr>
              <a:t>Har gått jättebra för tidigare lag vid anmälan – lita på magkänslan</a:t>
            </a:r>
          </a:p>
          <a:p>
            <a:endParaRPr lang="sv-SE" sz="1600">
              <a:solidFill>
                <a:schemeClr val="bg1"/>
              </a:solidFill>
            </a:endParaRPr>
          </a:p>
        </p:txBody>
      </p:sp>
      <p:pic>
        <p:nvPicPr>
          <p:cNvPr id="26" name="Bildobjekt 25">
            <a:extLst>
              <a:ext uri="{FF2B5EF4-FFF2-40B4-BE49-F238E27FC236}">
                <a16:creationId xmlns:a16="http://schemas.microsoft.com/office/drawing/2014/main" id="{8564E157-2FA8-44B1-9F0D-E6BF73DE66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05165" y="327211"/>
            <a:ext cx="2189062" cy="1116422"/>
          </a:xfrm>
          <a:prstGeom prst="rect">
            <a:avLst/>
          </a:prstGeom>
        </p:spPr>
      </p:pic>
      <p:cxnSp>
        <p:nvCxnSpPr>
          <p:cNvPr id="32" name="Rak koppling 31">
            <a:extLst>
              <a:ext uri="{FF2B5EF4-FFF2-40B4-BE49-F238E27FC236}">
                <a16:creationId xmlns:a16="http://schemas.microsoft.com/office/drawing/2014/main" id="{6741D537-A102-4B13-A0A2-3D65EB88D845}"/>
              </a:ext>
            </a:extLst>
          </p:cNvPr>
          <p:cNvCxnSpPr>
            <a:cxnSpLocks/>
          </p:cNvCxnSpPr>
          <p:nvPr/>
        </p:nvCxnSpPr>
        <p:spPr>
          <a:xfrm flipV="1">
            <a:off x="479619" y="6494478"/>
            <a:ext cx="3741442" cy="838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3" name="Rak koppling 32">
            <a:extLst>
              <a:ext uri="{FF2B5EF4-FFF2-40B4-BE49-F238E27FC236}">
                <a16:creationId xmlns:a16="http://schemas.microsoft.com/office/drawing/2014/main" id="{09638C7E-9D5D-48DC-910E-4FF9EA04A13B}"/>
              </a:ext>
            </a:extLst>
          </p:cNvPr>
          <p:cNvCxnSpPr/>
          <p:nvPr/>
        </p:nvCxnSpPr>
        <p:spPr>
          <a:xfrm flipV="1">
            <a:off x="4221061" y="4699234"/>
            <a:ext cx="0" cy="179524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Rak koppling 33">
            <a:extLst>
              <a:ext uri="{FF2B5EF4-FFF2-40B4-BE49-F238E27FC236}">
                <a16:creationId xmlns:a16="http://schemas.microsoft.com/office/drawing/2014/main" id="{094B8848-3A97-4FA9-A8DC-6841D7E49EE2}"/>
              </a:ext>
            </a:extLst>
          </p:cNvPr>
          <p:cNvCxnSpPr/>
          <p:nvPr/>
        </p:nvCxnSpPr>
        <p:spPr>
          <a:xfrm>
            <a:off x="4221061" y="4699234"/>
            <a:ext cx="403510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5" name="Rak koppling 34">
            <a:extLst>
              <a:ext uri="{FF2B5EF4-FFF2-40B4-BE49-F238E27FC236}">
                <a16:creationId xmlns:a16="http://schemas.microsoft.com/office/drawing/2014/main" id="{87271510-303A-42F7-B314-CACA2E01E190}"/>
              </a:ext>
            </a:extLst>
          </p:cNvPr>
          <p:cNvCxnSpPr/>
          <p:nvPr/>
        </p:nvCxnSpPr>
        <p:spPr>
          <a:xfrm flipV="1">
            <a:off x="8245023" y="2934862"/>
            <a:ext cx="0" cy="175329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6" name="Rak koppling 35">
            <a:extLst>
              <a:ext uri="{FF2B5EF4-FFF2-40B4-BE49-F238E27FC236}">
                <a16:creationId xmlns:a16="http://schemas.microsoft.com/office/drawing/2014/main" id="{85696F30-A703-4648-89CF-4147FBE46C56}"/>
              </a:ext>
            </a:extLst>
          </p:cNvPr>
          <p:cNvCxnSpPr>
            <a:cxnSpLocks/>
          </p:cNvCxnSpPr>
          <p:nvPr/>
        </p:nvCxnSpPr>
        <p:spPr>
          <a:xfrm>
            <a:off x="8256165" y="2934862"/>
            <a:ext cx="3150268" cy="9417"/>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1" name="textruta 30">
            <a:extLst>
              <a:ext uri="{FF2B5EF4-FFF2-40B4-BE49-F238E27FC236}">
                <a16:creationId xmlns:a16="http://schemas.microsoft.com/office/drawing/2014/main" id="{D763378A-2770-4BB4-846B-B140A6054245}"/>
              </a:ext>
            </a:extLst>
          </p:cNvPr>
          <p:cNvSpPr txBox="1"/>
          <p:nvPr/>
        </p:nvSpPr>
        <p:spPr>
          <a:xfrm>
            <a:off x="127214" y="5994618"/>
            <a:ext cx="3676006" cy="307777"/>
          </a:xfrm>
          <a:prstGeom prst="rect">
            <a:avLst/>
          </a:prstGeom>
          <a:noFill/>
        </p:spPr>
        <p:txBody>
          <a:bodyPr wrap="none" rtlCol="0">
            <a:spAutoFit/>
          </a:bodyPr>
          <a:lstStyle/>
          <a:p>
            <a:pPr marL="285750" indent="-285750">
              <a:buFont typeface="Arial" panose="020B0604020202020204" pitchFamily="34" charset="0"/>
              <a:buChar char="•"/>
            </a:pPr>
            <a:r>
              <a:rPr lang="sv-SE" sz="1400">
                <a:solidFill>
                  <a:schemeClr val="bg1"/>
                </a:solidFill>
              </a:rPr>
              <a:t>Geografisk hänsyn prioriteras om möjligt</a:t>
            </a:r>
          </a:p>
        </p:txBody>
      </p:sp>
    </p:spTree>
    <p:extLst>
      <p:ext uri="{BB962C8B-B14F-4D97-AF65-F5344CB8AC3E}">
        <p14:creationId xmlns:p14="http://schemas.microsoft.com/office/powerpoint/2010/main" val="4228098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182BA017-3C21-492A-A539-5FD83935A505}"/>
              </a:ext>
            </a:extLst>
          </p:cNvPr>
          <p:cNvSpPr txBox="1"/>
          <p:nvPr/>
        </p:nvSpPr>
        <p:spPr>
          <a:xfrm>
            <a:off x="3676624" y="774465"/>
            <a:ext cx="5660524" cy="707886"/>
          </a:xfrm>
          <a:prstGeom prst="rect">
            <a:avLst/>
          </a:prstGeom>
          <a:noFill/>
        </p:spPr>
        <p:txBody>
          <a:bodyPr wrap="none" rtlCol="0">
            <a:spAutoFit/>
          </a:bodyPr>
          <a:lstStyle/>
          <a:p>
            <a:r>
              <a:rPr lang="sv-SE" sz="4000" b="1">
                <a:solidFill>
                  <a:schemeClr val="bg1"/>
                </a:solidFill>
              </a:rPr>
              <a:t>Hur hittar vi rätt nivå? </a:t>
            </a:r>
          </a:p>
        </p:txBody>
      </p:sp>
      <p:sp>
        <p:nvSpPr>
          <p:cNvPr id="3" name="textruta 2">
            <a:extLst>
              <a:ext uri="{FF2B5EF4-FFF2-40B4-BE49-F238E27FC236}">
                <a16:creationId xmlns:a16="http://schemas.microsoft.com/office/drawing/2014/main" id="{5C64D542-63DE-4219-A04F-BECCECEDE5A9}"/>
              </a:ext>
            </a:extLst>
          </p:cNvPr>
          <p:cNvSpPr txBox="1"/>
          <p:nvPr/>
        </p:nvSpPr>
        <p:spPr>
          <a:xfrm>
            <a:off x="1137118" y="2606700"/>
            <a:ext cx="10739536" cy="3970318"/>
          </a:xfrm>
          <a:prstGeom prst="rect">
            <a:avLst/>
          </a:prstGeom>
          <a:noFill/>
        </p:spPr>
        <p:txBody>
          <a:bodyPr wrap="square">
            <a:spAutoFit/>
          </a:bodyPr>
          <a:lstStyle/>
          <a:p>
            <a:pPr marL="285750" indent="-285750">
              <a:buFont typeface="Arial" panose="020B0604020202020204" pitchFamily="34" charset="0"/>
              <a:buChar char="•"/>
            </a:pPr>
            <a:r>
              <a:rPr lang="sv-SE" sz="2000">
                <a:solidFill>
                  <a:schemeClr val="bg1"/>
                </a:solidFill>
              </a:rPr>
              <a:t>Prata med lag ni mött tidigare vilken nivå de avser anmäla till.</a:t>
            </a:r>
            <a:br>
              <a:rPr lang="sv-SE" sz="2000">
                <a:solidFill>
                  <a:schemeClr val="bg1"/>
                </a:solidFill>
              </a:rPr>
            </a:br>
            <a:br>
              <a:rPr lang="sv-SE" sz="2000">
                <a:solidFill>
                  <a:schemeClr val="bg1"/>
                </a:solidFill>
              </a:rPr>
            </a:br>
            <a:r>
              <a:rPr lang="sv-SE" sz="2000">
                <a:solidFill>
                  <a:schemeClr val="bg1"/>
                </a:solidFill>
              </a:rPr>
              <a:t> </a:t>
            </a:r>
          </a:p>
          <a:p>
            <a:pPr marL="285750" indent="-285750">
              <a:buFont typeface="Arial" panose="020B0604020202020204" pitchFamily="34" charset="0"/>
              <a:buChar char="•"/>
            </a:pPr>
            <a:r>
              <a:rPr lang="sv-SE" sz="2000">
                <a:solidFill>
                  <a:schemeClr val="bg1"/>
                </a:solidFill>
              </a:rPr>
              <a:t>Prata gärna ihop er med lag i närområdet som ni brukar spela jämt med och se till att anmäla er till samma nivå</a:t>
            </a:r>
            <a:r>
              <a:rPr lang="sv-SE">
                <a:solidFill>
                  <a:schemeClr val="bg1"/>
                </a:solidFill>
              </a:rPr>
              <a:t>. </a:t>
            </a:r>
            <a:br>
              <a:rPr lang="sv-SE">
                <a:solidFill>
                  <a:schemeClr val="bg1"/>
                </a:solidFill>
              </a:rPr>
            </a:br>
            <a:br>
              <a:rPr lang="sv-SE">
                <a:solidFill>
                  <a:schemeClr val="bg1"/>
                </a:solidFill>
              </a:rPr>
            </a:br>
            <a:endParaRPr lang="sv-SE">
              <a:solidFill>
                <a:schemeClr val="bg1"/>
              </a:solidFill>
            </a:endParaRPr>
          </a:p>
          <a:p>
            <a:pPr marL="285750" indent="-285750">
              <a:buFont typeface="Arial" panose="020B0604020202020204" pitchFamily="34" charset="0"/>
              <a:buChar char="•"/>
            </a:pPr>
            <a:r>
              <a:rPr lang="sv-SE" sz="2000">
                <a:solidFill>
                  <a:schemeClr val="bg1"/>
                </a:solidFill>
              </a:rPr>
              <a:t>Kom ihåg – nivåindelningen är en uppskattning. Ingen kan veta säkert.</a:t>
            </a:r>
            <a:r>
              <a:rPr lang="sv-SE">
                <a:solidFill>
                  <a:schemeClr val="bg1"/>
                </a:solidFill>
              </a:rPr>
              <a:t>	</a:t>
            </a:r>
          </a:p>
          <a:p>
            <a:pPr marL="285750" indent="-285750">
              <a:buFont typeface="Arial" panose="020B0604020202020204" pitchFamily="34" charset="0"/>
              <a:buChar char="•"/>
            </a:pPr>
            <a:endParaRPr lang="sv-SE">
              <a:solidFill>
                <a:schemeClr val="bg1"/>
              </a:solidFill>
            </a:endParaRPr>
          </a:p>
          <a:p>
            <a:pPr marL="285750" indent="-285750">
              <a:buFont typeface="Arial" panose="020B0604020202020204" pitchFamily="34" charset="0"/>
              <a:buChar char="•"/>
            </a:pPr>
            <a:r>
              <a:rPr lang="sv-SE" sz="2000">
                <a:solidFill>
                  <a:schemeClr val="bg1"/>
                </a:solidFill>
              </a:rPr>
              <a:t>Nivå 3 är avsedd för lag som känner att de ligger ganska långt bak i utvecklingen. Det </a:t>
            </a:r>
            <a:r>
              <a:rPr lang="sv-SE" sz="2000" u="sng">
                <a:solidFill>
                  <a:schemeClr val="bg1"/>
                </a:solidFill>
              </a:rPr>
              <a:t>ska </a:t>
            </a:r>
            <a:r>
              <a:rPr lang="sv-SE" sz="2000">
                <a:solidFill>
                  <a:schemeClr val="bg1"/>
                </a:solidFill>
              </a:rPr>
              <a:t>vara en serienivå där dessa lag kan möte andra lag på samma nivå för utvecklande matcher.</a:t>
            </a:r>
          </a:p>
          <a:p>
            <a:pPr marL="285750" indent="-285750">
              <a:buFont typeface="Arial" panose="020B0604020202020204" pitchFamily="34" charset="0"/>
              <a:buChar char="•"/>
            </a:pPr>
            <a:endParaRPr lang="sv-SE">
              <a:solidFill>
                <a:schemeClr val="bg1"/>
              </a:solidFill>
            </a:endParaRPr>
          </a:p>
        </p:txBody>
      </p:sp>
    </p:spTree>
    <p:extLst>
      <p:ext uri="{BB962C8B-B14F-4D97-AF65-F5344CB8AC3E}">
        <p14:creationId xmlns:p14="http://schemas.microsoft.com/office/powerpoint/2010/main" val="1415878431"/>
      </p:ext>
    </p:extLst>
  </p:cSld>
  <p:clrMapOvr>
    <a:masterClrMapping/>
  </p:clrMapOvr>
</p:sld>
</file>

<file path=ppt/theme/theme1.xml><?xml version="1.0" encoding="utf-8"?>
<a:theme xmlns:a="http://schemas.openxmlformats.org/drawingml/2006/main" name="Office-tema">
  <a:themeElements>
    <a:clrScheme name="Handboll Väst">
      <a:dk1>
        <a:sysClr val="windowText" lastClr="000000"/>
      </a:dk1>
      <a:lt1>
        <a:sysClr val="window" lastClr="FFFFFF"/>
      </a:lt1>
      <a:dk2>
        <a:srgbClr val="107EBE"/>
      </a:dk2>
      <a:lt2>
        <a:srgbClr val="E7E6E6"/>
      </a:lt2>
      <a:accent1>
        <a:srgbClr val="107EBE"/>
      </a:accent1>
      <a:accent2>
        <a:srgbClr val="ED7D31"/>
      </a:accent2>
      <a:accent3>
        <a:srgbClr val="A5A5A5"/>
      </a:accent3>
      <a:accent4>
        <a:srgbClr val="FFC000"/>
      </a:accent4>
      <a:accent5>
        <a:srgbClr val="5B9BD5"/>
      </a:accent5>
      <a:accent6>
        <a:srgbClr val="70AD47"/>
      </a:accent6>
      <a:hlink>
        <a:srgbClr val="1F3864"/>
      </a:hlink>
      <a:folHlink>
        <a:srgbClr val="954F72"/>
      </a:folHlink>
    </a:clrScheme>
    <a:fontScheme name="Grafisk profil SDF">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andboll Väst mall version 1  -  Skrivskyddad" id="{77A17CB5-2308-4DF9-877B-0BFFB34FD32B}" vid="{8DE8815E-1481-4DDB-8AF9-CA0AC3AAAE41}"/>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A81BDA8C43A1DB429DB34750755B23AA" ma:contentTypeVersion="13" ma:contentTypeDescription="Skapa ett nytt dokument." ma:contentTypeScope="" ma:versionID="96637d3dff3d4e124a00b4c4209b0792">
  <xsd:schema xmlns:xsd="http://www.w3.org/2001/XMLSchema" xmlns:xs="http://www.w3.org/2001/XMLSchema" xmlns:p="http://schemas.microsoft.com/office/2006/metadata/properties" xmlns:ns2="aeec1cfd-ee20-4fab-9935-8252f9403901" xmlns:ns3="820950aa-98b0-49aa-af9b-e3853c1f17f1" targetNamespace="http://schemas.microsoft.com/office/2006/metadata/properties" ma:root="true" ma:fieldsID="f0d3d6cedd341513e42ed28a1cbdf867" ns2:_="" ns3:_="">
    <xsd:import namespace="aeec1cfd-ee20-4fab-9935-8252f9403901"/>
    <xsd:import namespace="820950aa-98b0-49aa-af9b-e3853c1f17f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ec1cfd-ee20-4fab-9935-8252f94039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20950aa-98b0-49aa-af9b-e3853c1f17f1" elementFormDefault="qualified">
    <xsd:import namespace="http://schemas.microsoft.com/office/2006/documentManagement/types"/>
    <xsd:import namespace="http://schemas.microsoft.com/office/infopath/2007/PartnerControls"/>
    <xsd:element name="SharedWithUsers" ma:index="13"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7F58390-D47A-472A-B08E-BB34B54A4AA3}">
  <ds:schemaRefs>
    <ds:schemaRef ds:uri="820950aa-98b0-49aa-af9b-e3853c1f17f1"/>
    <ds:schemaRef ds:uri="aeec1cfd-ee20-4fab-9935-8252f940390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411084CC-ECBF-4F14-8730-AD3EC807E927}">
  <ds:schemaRefs>
    <ds:schemaRef ds:uri="http://schemas.microsoft.com/sharepoint/v3/contenttype/forms"/>
  </ds:schemaRefs>
</ds:datastoreItem>
</file>

<file path=customXml/itemProps3.xml><?xml version="1.0" encoding="utf-8"?>
<ds:datastoreItem xmlns:ds="http://schemas.openxmlformats.org/officeDocument/2006/customXml" ds:itemID="{2545D582-BE5A-4CB5-8F11-625D0B55C43C}"/>
</file>

<file path=docProps/app.xml><?xml version="1.0" encoding="utf-8"?>
<Properties xmlns="http://schemas.openxmlformats.org/officeDocument/2006/extended-properties" xmlns:vt="http://schemas.openxmlformats.org/officeDocument/2006/docPropsVTypes">
  <Template>Presentation tävling ungdom 22-23</Template>
  <Application>Microsoft Office PowerPoint</Application>
  <PresentationFormat>Widescreen</PresentationFormat>
  <Slides>14</Slides>
  <Notes>2</Notes>
  <HiddenSlides>0</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Office-tema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Gruppdiskussioner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Sabina Cederkvarn</dc:creator>
  <cp:revision>1</cp:revision>
  <dcterms:created xsi:type="dcterms:W3CDTF">2022-03-28T13:36:33Z</dcterms:created>
  <dcterms:modified xsi:type="dcterms:W3CDTF">2022-04-08T06:37:03Z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0x010100A81BDA8C43A1DB429DB34750755B23AA</vt:lpwstr>
  </property>
</Properties>
</file>