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7" r:id="rId4"/>
    <p:sldId id="258" r:id="rId5"/>
  </p:sldIdLst>
  <p:sldSz cx="12192000" cy="6858000"/>
  <p:notesSz cx="6797675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9469B9-1860-4AD7-8228-3C8012B1D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E32B274-8EB1-43AD-8C3F-759F43393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7C20A13-D289-46C4-BB1C-795AB1FFD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0628-ACC0-4154-BE79-1205A6D04F72}" type="datetimeFigureOut">
              <a:rPr lang="sv-SE" smtClean="0"/>
              <a:t>2020-08-19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C1E564C-B41C-4F17-8927-DDC34B0B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64AD8CB-669C-40F3-8BBD-4CD610313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D10F-71D5-46F2-BFA7-4C674EDCB7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975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95564A-FAF0-4987-AC01-285678B45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E0D64D5-65B2-4076-87B9-F3C6F2770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B45C322-1C8B-448C-97C5-2D6E3F76E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0628-ACC0-4154-BE79-1205A6D04F72}" type="datetimeFigureOut">
              <a:rPr lang="sv-SE" smtClean="0"/>
              <a:t>2020-08-19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BF16D54-5AFA-4DC6-B020-89D4F5D8B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F42F04-E0DE-4AD2-A4DC-AED653495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D10F-71D5-46F2-BFA7-4C674EDCB7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472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A8C9E51-A8EA-4BAB-9AEB-73DC7FE42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E22DC8B-3EF1-41D7-985F-DAC0BF827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A7D27F-5B03-4AFD-933C-66AF006A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0628-ACC0-4154-BE79-1205A6D04F72}" type="datetimeFigureOut">
              <a:rPr lang="sv-SE" smtClean="0"/>
              <a:t>2020-08-19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B159D9E-BD9A-4041-B012-2DB74042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AE7A8DF-84E3-4E65-848E-2BC91D2D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D10F-71D5-46F2-BFA7-4C674EDCB7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072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5C0B16-EB06-4C65-BB76-9F4FD130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9C2F24-1B90-483B-9722-2997C1CEC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E77C20E-5202-4559-B15F-C46520921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0628-ACC0-4154-BE79-1205A6D04F72}" type="datetimeFigureOut">
              <a:rPr lang="sv-SE" smtClean="0"/>
              <a:t>2020-08-19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ECCF6C3-97A9-442B-9C60-5FE6D228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975F71-1050-4E26-A5AC-4131B369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D10F-71D5-46F2-BFA7-4C674EDCB7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7936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4BE82A-22BB-481E-9744-3D373AA0A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0026AF5-106E-41F1-9D43-5AD182218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8D403A-EC7E-4D5E-BDB5-05001CF1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0628-ACC0-4154-BE79-1205A6D04F72}" type="datetimeFigureOut">
              <a:rPr lang="sv-SE" smtClean="0"/>
              <a:t>2020-08-19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68FA2BB-0255-4AA7-B30D-4BEEC1DB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02B379-2FF4-4DCD-8FE9-B652CEA5C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D10F-71D5-46F2-BFA7-4C674EDCB7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619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5138C0-575F-4691-AF3E-CB91A34B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6A35D8-9216-4962-A979-5D613C9A0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21D345E-F41E-4234-A19E-20EDA12F6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BC8D006-AA54-40FF-A0C6-6D0100C2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0628-ACC0-4154-BE79-1205A6D04F72}" type="datetimeFigureOut">
              <a:rPr lang="sv-SE" smtClean="0"/>
              <a:t>2020-08-19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83CDCFB-33C8-4CD0-BE57-86462D2F6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DCDE98F-0235-4A1D-8553-AB4A5E4C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D10F-71D5-46F2-BFA7-4C674EDCB7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772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753864-96CC-451E-85AD-1F6ACAC6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C08E1D0-F4FB-46E7-B3E7-0951F7BAC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D69400A-A1EF-496A-9AA6-A361C9108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6FEA42E-DB84-400C-BF25-57527F6A4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CFE8395-17C9-4805-A373-56BA5E721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2478C54-DFE7-4FEA-A99B-D91C25BCD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0628-ACC0-4154-BE79-1205A6D04F72}" type="datetimeFigureOut">
              <a:rPr lang="sv-SE" smtClean="0"/>
              <a:t>2020-08-19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709E5E2-19F8-4B95-AC76-09C02E601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81CDE80-8D32-4B2D-9B94-82D4DE71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D10F-71D5-46F2-BFA7-4C674EDCB7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223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935DC5-A935-4013-A0D5-9C8899AB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34EBA43-F26B-40FB-BF93-12FAABD8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0628-ACC0-4154-BE79-1205A6D04F72}" type="datetimeFigureOut">
              <a:rPr lang="sv-SE" smtClean="0"/>
              <a:t>2020-08-19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2C9AB6D-D782-4E78-ACB0-4BA806BD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46371C4-795F-4F50-9F65-47C60194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D10F-71D5-46F2-BFA7-4C674EDCB7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44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6641509-625B-42C9-B097-640615E0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0628-ACC0-4154-BE79-1205A6D04F72}" type="datetimeFigureOut">
              <a:rPr lang="sv-SE" smtClean="0"/>
              <a:t>2020-08-19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5540596-DA07-40E2-A1BF-FB5C6BDA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118B5AE-5337-4762-AE1C-70F15425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D10F-71D5-46F2-BFA7-4C674EDCB7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379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8F136F-F55A-40AE-A1FD-C9DD46E45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2D8DC9-C65D-4B48-9476-A3144FA56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C5F033E-6438-4AFC-BBF8-63B1D358A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699C3D5-5B70-425D-AC8B-C1D8CD873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0628-ACC0-4154-BE79-1205A6D04F72}" type="datetimeFigureOut">
              <a:rPr lang="sv-SE" smtClean="0"/>
              <a:t>2020-08-19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BB0C111-2983-45AB-8E34-136920D1C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C5C01ED-66FD-4AC8-887B-6EAA93388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D10F-71D5-46F2-BFA7-4C674EDCB7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30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1EAD5A-54BD-43AF-97E9-042A732AB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4ADF8C6-337C-491E-8D76-89BDB0EF58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24AB00C-6E4A-468C-8CEB-51E02E5A0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A74B9F-6DE6-4512-A53E-C3707EF42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0628-ACC0-4154-BE79-1205A6D04F72}" type="datetimeFigureOut">
              <a:rPr lang="sv-SE" smtClean="0"/>
              <a:t>2020-08-19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429AA1E-BA60-43EF-96AF-B9A2E30B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2FCF906-9909-4F2D-82A1-F1D1E3BB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D10F-71D5-46F2-BFA7-4C674EDCB7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205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1122E40-31CE-4FEB-8BDD-2CD907D26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C6D0B5D-9993-40D1-9B06-65F8770D5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7B12EC-E5B7-4177-BF99-C1449BA1C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E0628-ACC0-4154-BE79-1205A6D04F72}" type="datetimeFigureOut">
              <a:rPr lang="sv-SE" smtClean="0"/>
              <a:t>2020-08-19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833679-4231-4620-BF31-F4011A68B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023D047-4AE2-483C-A024-C5FACA41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4D10F-71D5-46F2-BFA7-4C674EDCB7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759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mailto:info@shkhandboll.s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A03AEC1-F6B3-4DA8-A035-1568FFFFEABD}"/>
              </a:ext>
            </a:extLst>
          </p:cNvPr>
          <p:cNvSpPr/>
          <p:nvPr/>
        </p:nvSpPr>
        <p:spPr>
          <a:xfrm>
            <a:off x="503339" y="990280"/>
            <a:ext cx="3355596" cy="30703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6BDF5C2-3A64-45BC-AF2D-30D6C1A0A920}"/>
              </a:ext>
            </a:extLst>
          </p:cNvPr>
          <p:cNvSpPr txBox="1"/>
          <p:nvPr/>
        </p:nvSpPr>
        <p:spPr>
          <a:xfrm>
            <a:off x="402671" y="343949"/>
            <a:ext cx="3685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Livesända matcher Stenungsunds HK</a:t>
            </a:r>
          </a:p>
          <a:p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361BC03-377F-4A15-88DF-EE3CCF52F8CE}"/>
              </a:ext>
            </a:extLst>
          </p:cNvPr>
          <p:cNvSpPr txBox="1"/>
          <p:nvPr/>
        </p:nvSpPr>
        <p:spPr>
          <a:xfrm>
            <a:off x="604007" y="1141281"/>
            <a:ext cx="3124573" cy="2877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/>
              <a:t>Stora Höga Arena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Hämta väskan med Ipaden och laddare i hyllan </a:t>
            </a:r>
          </a:p>
          <a:p>
            <a:r>
              <a:rPr lang="sv-SE" sz="1100" dirty="0"/>
              <a:t>      utanför kansliet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Stativet sitter fast på balkongen i idrottshallen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Fäst </a:t>
            </a:r>
            <a:r>
              <a:rPr lang="sv-SE" sz="1100" dirty="0" err="1"/>
              <a:t>ipaden</a:t>
            </a:r>
            <a:r>
              <a:rPr lang="sv-SE" sz="1100" dirty="0"/>
              <a:t> på stativet och följ instruktionerna</a:t>
            </a:r>
          </a:p>
          <a:p>
            <a:r>
              <a:rPr lang="sv-SE" sz="1100" dirty="0"/>
              <a:t>      på kommande sidor. </a:t>
            </a:r>
          </a:p>
          <a:p>
            <a:endParaRPr lang="sv-SE" sz="1100" dirty="0"/>
          </a:p>
          <a:p>
            <a:r>
              <a:rPr lang="sv-SE" sz="1100" b="1" dirty="0"/>
              <a:t>Internet</a:t>
            </a:r>
          </a:p>
          <a:p>
            <a:r>
              <a:rPr lang="sv-SE" sz="1100" dirty="0" err="1"/>
              <a:t>SH_Arena.speed</a:t>
            </a:r>
            <a:endParaRPr lang="sv-SE" sz="1100" dirty="0"/>
          </a:p>
          <a:p>
            <a:r>
              <a:rPr lang="sv-SE" sz="1100" dirty="0"/>
              <a:t>MpshArena2018</a:t>
            </a:r>
          </a:p>
          <a:p>
            <a:endParaRPr lang="sv-SE" sz="1100" dirty="0"/>
          </a:p>
          <a:p>
            <a:r>
              <a:rPr lang="sv-SE" sz="1100" dirty="0"/>
              <a:t>ARENA_GAST</a:t>
            </a:r>
          </a:p>
          <a:p>
            <a:r>
              <a:rPr lang="sv-SE" sz="1100" dirty="0"/>
              <a:t>Sha2016!</a:t>
            </a:r>
          </a:p>
          <a:p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Lägg tillbaka väska med </a:t>
            </a:r>
            <a:r>
              <a:rPr lang="sv-SE" sz="1100" dirty="0" err="1"/>
              <a:t>ipad</a:t>
            </a:r>
            <a:r>
              <a:rPr lang="sv-SE" sz="1100" dirty="0"/>
              <a:t> och laddare i hyllan</a:t>
            </a:r>
          </a:p>
          <a:p>
            <a:r>
              <a:rPr lang="sv-SE" sz="1100" dirty="0"/>
              <a:t>     utanför kansliet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66D59FC-837B-4054-96F4-3BA85EBF9E60}"/>
              </a:ext>
            </a:extLst>
          </p:cNvPr>
          <p:cNvSpPr/>
          <p:nvPr/>
        </p:nvSpPr>
        <p:spPr>
          <a:xfrm>
            <a:off x="4188515" y="990280"/>
            <a:ext cx="3504190" cy="30703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90A74C5C-6DF0-488D-AB8C-F5004FB17CF7}"/>
              </a:ext>
            </a:extLst>
          </p:cNvPr>
          <p:cNvSpPr txBox="1"/>
          <p:nvPr/>
        </p:nvSpPr>
        <p:spPr>
          <a:xfrm>
            <a:off x="4304026" y="1086609"/>
            <a:ext cx="3289683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/>
              <a:t>Stenungsund Arena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Hämta väskan med Ipaden och laddare samt </a:t>
            </a:r>
          </a:p>
          <a:p>
            <a:r>
              <a:rPr lang="sv-SE" sz="1100" dirty="0"/>
              <a:t>     stativet i receptionen.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Ställ upp stativet i mitten på läktaren i idrottshallen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Fäst </a:t>
            </a:r>
            <a:r>
              <a:rPr lang="sv-SE" sz="1100" dirty="0" err="1"/>
              <a:t>ipaden</a:t>
            </a:r>
            <a:r>
              <a:rPr lang="sv-SE" sz="1100" dirty="0"/>
              <a:t> på stativet och följ instruktionerna på</a:t>
            </a:r>
          </a:p>
          <a:p>
            <a:r>
              <a:rPr lang="sv-SE" sz="1100" dirty="0"/>
              <a:t>     kommande sidor. </a:t>
            </a:r>
          </a:p>
          <a:p>
            <a:endParaRPr lang="sv-SE" sz="1100" dirty="0"/>
          </a:p>
          <a:p>
            <a:endParaRPr lang="sv-SE" sz="1100" dirty="0"/>
          </a:p>
          <a:p>
            <a:r>
              <a:rPr lang="sv-SE" sz="1100" b="1" dirty="0"/>
              <a:t>Internet</a:t>
            </a:r>
          </a:p>
          <a:p>
            <a:r>
              <a:rPr lang="sv-SE" sz="1100" dirty="0"/>
              <a:t>Stenungsund </a:t>
            </a:r>
            <a:r>
              <a:rPr lang="sv-SE" sz="1100" dirty="0" err="1"/>
              <a:t>guest</a:t>
            </a:r>
            <a:endParaRPr lang="sv-SE" sz="1100" dirty="0"/>
          </a:p>
          <a:p>
            <a:r>
              <a:rPr lang="sv-SE" sz="1100" dirty="0"/>
              <a:t>Ny användare – fyll i namn och mobilnummer</a:t>
            </a:r>
          </a:p>
          <a:p>
            <a:r>
              <a:rPr lang="sv-SE" sz="1100" dirty="0"/>
              <a:t>Internet fungerar i 24 timmar</a:t>
            </a:r>
          </a:p>
          <a:p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Lämna tillbaka väska med </a:t>
            </a:r>
            <a:r>
              <a:rPr lang="sv-SE" sz="1100" dirty="0" err="1"/>
              <a:t>ipad</a:t>
            </a:r>
            <a:r>
              <a:rPr lang="sv-SE" sz="1100" dirty="0"/>
              <a:t> och laddare samt </a:t>
            </a:r>
          </a:p>
          <a:p>
            <a:r>
              <a:rPr lang="sv-SE" sz="1100" dirty="0"/>
              <a:t>     stativ i receptionen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1B1FF02-C7FA-4082-B96E-0C120875BBAF}"/>
              </a:ext>
            </a:extLst>
          </p:cNvPr>
          <p:cNvSpPr/>
          <p:nvPr/>
        </p:nvSpPr>
        <p:spPr>
          <a:xfrm>
            <a:off x="8022285" y="990658"/>
            <a:ext cx="3504190" cy="30703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D9DBD1D6-8B87-4A72-A101-51EED0D90F06}"/>
              </a:ext>
            </a:extLst>
          </p:cNvPr>
          <p:cNvSpPr txBox="1"/>
          <p:nvPr/>
        </p:nvSpPr>
        <p:spPr>
          <a:xfrm>
            <a:off x="8137796" y="1086987"/>
            <a:ext cx="3289683" cy="2877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/>
              <a:t>Spekerödshallen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Hämta väskan med Ipaden och laddare samt </a:t>
            </a:r>
          </a:p>
          <a:p>
            <a:r>
              <a:rPr lang="sv-SE" sz="1100" dirty="0"/>
              <a:t>     stativet i SHKs materialskåp</a:t>
            </a:r>
          </a:p>
          <a:p>
            <a:r>
              <a:rPr lang="sv-SE" sz="1100" dirty="0"/>
              <a:t>     Direkt till vänster i idrottshallen, skåpet längst in.</a:t>
            </a:r>
          </a:p>
          <a:p>
            <a:r>
              <a:rPr lang="sv-SE" sz="1100" dirty="0"/>
              <a:t>     Kod 950 på kodlåset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Ställ upp stativet i mitten på läktaren i idrottshallen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Fäst </a:t>
            </a:r>
            <a:r>
              <a:rPr lang="sv-SE" sz="1100" dirty="0" err="1"/>
              <a:t>ipaden</a:t>
            </a:r>
            <a:r>
              <a:rPr lang="sv-SE" sz="1100" dirty="0"/>
              <a:t> på stativet och följ instruktionerna på</a:t>
            </a:r>
          </a:p>
          <a:p>
            <a:r>
              <a:rPr lang="sv-SE" sz="1100" dirty="0"/>
              <a:t>     kommande sidor. </a:t>
            </a:r>
          </a:p>
          <a:p>
            <a:endParaRPr lang="sv-SE" sz="1100" dirty="0"/>
          </a:p>
          <a:p>
            <a:r>
              <a:rPr lang="sv-SE" sz="1100" b="1" dirty="0"/>
              <a:t>Internet</a:t>
            </a:r>
          </a:p>
          <a:p>
            <a:r>
              <a:rPr lang="sv-SE" sz="1100" dirty="0"/>
              <a:t>Stenungsund </a:t>
            </a:r>
            <a:r>
              <a:rPr lang="sv-SE" sz="1100" dirty="0" err="1"/>
              <a:t>guest</a:t>
            </a:r>
            <a:endParaRPr lang="sv-SE" sz="1100" dirty="0"/>
          </a:p>
          <a:p>
            <a:r>
              <a:rPr lang="sv-SE" sz="1100" dirty="0"/>
              <a:t>Ny användare – fyll i namn och mobilnummer</a:t>
            </a:r>
          </a:p>
          <a:p>
            <a:r>
              <a:rPr lang="sv-SE" sz="1100" dirty="0"/>
              <a:t>Internet fungerar i 24 timmar</a:t>
            </a:r>
          </a:p>
          <a:p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Lämna tillbaka väska med </a:t>
            </a:r>
            <a:r>
              <a:rPr lang="sv-SE" sz="1100" dirty="0" err="1"/>
              <a:t>ipad</a:t>
            </a:r>
            <a:r>
              <a:rPr lang="sv-SE" sz="1100" dirty="0"/>
              <a:t> och laddare samt </a:t>
            </a:r>
          </a:p>
          <a:p>
            <a:r>
              <a:rPr lang="sv-SE" sz="1100" dirty="0"/>
              <a:t>     stativ i materialskåpet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F5EAAD1-19CC-4F4C-B97D-FC727F8665E8}"/>
              </a:ext>
            </a:extLst>
          </p:cNvPr>
          <p:cNvSpPr/>
          <p:nvPr/>
        </p:nvSpPr>
        <p:spPr>
          <a:xfrm>
            <a:off x="503339" y="4332535"/>
            <a:ext cx="11023136" cy="24289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AC954E01-CAE8-432D-8006-6FD67F67CDC7}"/>
              </a:ext>
            </a:extLst>
          </p:cNvPr>
          <p:cNvSpPr txBox="1"/>
          <p:nvPr/>
        </p:nvSpPr>
        <p:spPr>
          <a:xfrm>
            <a:off x="618850" y="4428864"/>
            <a:ext cx="1090762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Kyrkenorumshallen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Hämta väskan med Ipaden och laddare samt stativet i SHKs materialskåp. Förrådet längst ner till vänster i idrottshallen. Skåpet längst in, använd skåpsnyckel som finns på nyckelknippan </a:t>
            </a:r>
          </a:p>
          <a:p>
            <a:r>
              <a:rPr lang="sv-SE" sz="1100" dirty="0"/>
              <a:t>     som matchvärd har hämtat.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Ställ upp stativet i mitten på läktaren i idrottshallen. Fäst </a:t>
            </a:r>
            <a:r>
              <a:rPr lang="sv-SE" sz="1100" dirty="0" err="1"/>
              <a:t>ipaden</a:t>
            </a:r>
            <a:r>
              <a:rPr lang="sv-SE" sz="1100" dirty="0"/>
              <a:t> på stativet och följ instruktionerna på kommande sidor. </a:t>
            </a:r>
          </a:p>
          <a:p>
            <a:endParaRPr lang="sv-SE" sz="1100" dirty="0"/>
          </a:p>
          <a:p>
            <a:r>
              <a:rPr lang="sv-SE" sz="1100" b="1" dirty="0"/>
              <a:t>Internet</a:t>
            </a:r>
          </a:p>
          <a:p>
            <a:r>
              <a:rPr lang="sv-SE" sz="1100" dirty="0"/>
              <a:t>Stenungsund </a:t>
            </a:r>
            <a:r>
              <a:rPr lang="sv-SE" sz="1100" dirty="0" err="1"/>
              <a:t>guest</a:t>
            </a:r>
            <a:endParaRPr lang="sv-SE" sz="1100" dirty="0"/>
          </a:p>
          <a:p>
            <a:r>
              <a:rPr lang="sv-SE" sz="1100" dirty="0"/>
              <a:t>Ny användare – fyll i namn och mobilnummer</a:t>
            </a:r>
          </a:p>
          <a:p>
            <a:r>
              <a:rPr lang="sv-SE" sz="1100" dirty="0"/>
              <a:t>Internet fungerar i 24 timmar</a:t>
            </a:r>
          </a:p>
          <a:p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Lämna tillbaka väska med </a:t>
            </a:r>
            <a:r>
              <a:rPr lang="sv-SE" sz="1100" dirty="0" err="1"/>
              <a:t>ipad</a:t>
            </a:r>
            <a:r>
              <a:rPr lang="sv-SE" sz="1100" dirty="0"/>
              <a:t> och laddare samt </a:t>
            </a:r>
          </a:p>
          <a:p>
            <a:r>
              <a:rPr lang="sv-SE" sz="1100" dirty="0"/>
              <a:t>     stativ i materialskåpet</a:t>
            </a:r>
          </a:p>
        </p:txBody>
      </p:sp>
    </p:spTree>
    <p:extLst>
      <p:ext uri="{BB962C8B-B14F-4D97-AF65-F5344CB8AC3E}">
        <p14:creationId xmlns:p14="http://schemas.microsoft.com/office/powerpoint/2010/main" val="355601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skärm, elektronik, dator, sitter&#10;&#10;Automatiskt genererad beskrivning">
            <a:extLst>
              <a:ext uri="{FF2B5EF4-FFF2-40B4-BE49-F238E27FC236}">
                <a16:creationId xmlns:a16="http://schemas.microsoft.com/office/drawing/2014/main" id="{D0A3A3C7-C83B-46EA-81F4-8709BBC77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60" y="1581323"/>
            <a:ext cx="3205363" cy="4851919"/>
          </a:xfrm>
          <a:prstGeom prst="rect">
            <a:avLst/>
          </a:prstGeom>
        </p:spPr>
      </p:pic>
      <p:pic>
        <p:nvPicPr>
          <p:cNvPr id="17" name="Bildobjekt 16" descr="En bild som visar skärm, dator, elektronik, inomhus&#10;&#10;Automatiskt genererad beskrivning">
            <a:extLst>
              <a:ext uri="{FF2B5EF4-FFF2-40B4-BE49-F238E27FC236}">
                <a16:creationId xmlns:a16="http://schemas.microsoft.com/office/drawing/2014/main" id="{2763D074-7A8D-4BCE-9406-DF44ED3A9E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t="7703" r="2019" b="8953"/>
          <a:stretch/>
        </p:blipFill>
        <p:spPr>
          <a:xfrm rot="5400000">
            <a:off x="7791524" y="2387670"/>
            <a:ext cx="4851920" cy="3239227"/>
          </a:xfrm>
          <a:prstGeom prst="rect">
            <a:avLst/>
          </a:prstGeom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4CC00DBC-4C5C-494A-821B-5603B884B564}"/>
              </a:ext>
            </a:extLst>
          </p:cNvPr>
          <p:cNvSpPr txBox="1"/>
          <p:nvPr/>
        </p:nvSpPr>
        <p:spPr>
          <a:xfrm>
            <a:off x="9139208" y="281636"/>
            <a:ext cx="2156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3. Logga in</a:t>
            </a:r>
          </a:p>
          <a:p>
            <a:r>
              <a:rPr lang="sv-SE" dirty="0">
                <a:hlinkClick r:id="rId4"/>
              </a:rPr>
              <a:t>info@shkhandboll.se</a:t>
            </a:r>
            <a:endParaRPr lang="sv-SE" dirty="0"/>
          </a:p>
          <a:p>
            <a:r>
              <a:rPr lang="sv-SE" dirty="0" err="1"/>
              <a:t>shkhandboll</a:t>
            </a:r>
            <a:endParaRPr lang="sv-SE" dirty="0"/>
          </a:p>
        </p:txBody>
      </p:sp>
      <p:pic>
        <p:nvPicPr>
          <p:cNvPr id="21" name="Bildobjekt 20" descr="En bild som visar dator&#10;&#10;Automatiskt genererad beskrivning">
            <a:extLst>
              <a:ext uri="{FF2B5EF4-FFF2-40B4-BE49-F238E27FC236}">
                <a16:creationId xmlns:a16="http://schemas.microsoft.com/office/drawing/2014/main" id="{0A77F2C5-D0F8-4212-838C-3DE86F507F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r="42585" b="17287"/>
          <a:stretch/>
        </p:blipFill>
        <p:spPr>
          <a:xfrm rot="5400000">
            <a:off x="1650400" y="1466419"/>
            <a:ext cx="1240975" cy="1621296"/>
          </a:xfrm>
          <a:prstGeom prst="rect">
            <a:avLst/>
          </a:prstGeom>
        </p:spPr>
      </p:pic>
      <p:sp>
        <p:nvSpPr>
          <p:cNvPr id="22" name="textruta 21">
            <a:extLst>
              <a:ext uri="{FF2B5EF4-FFF2-40B4-BE49-F238E27FC236}">
                <a16:creationId xmlns:a16="http://schemas.microsoft.com/office/drawing/2014/main" id="{E9BA14D1-16A5-450B-9714-96E4A1028620}"/>
              </a:ext>
            </a:extLst>
          </p:cNvPr>
          <p:cNvSpPr txBox="1"/>
          <p:nvPr/>
        </p:nvSpPr>
        <p:spPr>
          <a:xfrm>
            <a:off x="495791" y="241921"/>
            <a:ext cx="4136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sv-SE" b="1" dirty="0"/>
              <a:t>Internet</a:t>
            </a:r>
          </a:p>
          <a:p>
            <a:r>
              <a:rPr lang="sv-SE" dirty="0"/>
              <a:t>Dra fingret uppifrån och ner på displayen. </a:t>
            </a:r>
          </a:p>
          <a:p>
            <a:r>
              <a:rPr lang="sv-SE" dirty="0"/>
              <a:t>Håll inne fingret på </a:t>
            </a:r>
            <a:r>
              <a:rPr lang="sv-SE" dirty="0" err="1"/>
              <a:t>Wi-fi</a:t>
            </a:r>
            <a:r>
              <a:rPr lang="sv-SE" dirty="0"/>
              <a:t>-symbolen.</a:t>
            </a:r>
          </a:p>
          <a:p>
            <a:r>
              <a:rPr lang="sv-SE" dirty="0"/>
              <a:t>Välj rätt internet för respektive hall. </a:t>
            </a:r>
          </a:p>
        </p:txBody>
      </p:sp>
      <p:pic>
        <p:nvPicPr>
          <p:cNvPr id="24" name="Bildobjekt 23" descr="En bild som visar skärm, elektronik, dator, inomhus&#10;&#10;Automatiskt genererad beskrivning">
            <a:extLst>
              <a:ext uri="{FF2B5EF4-FFF2-40B4-BE49-F238E27FC236}">
                <a16:creationId xmlns:a16="http://schemas.microsoft.com/office/drawing/2014/main" id="{D1205C70-0955-4BE3-A000-9A953EE60B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" b="8455"/>
          <a:stretch/>
        </p:blipFill>
        <p:spPr>
          <a:xfrm rot="5400000">
            <a:off x="450272" y="3659364"/>
            <a:ext cx="3641231" cy="2410974"/>
          </a:xfrm>
          <a:prstGeom prst="rect">
            <a:avLst/>
          </a:prstGeom>
        </p:spPr>
      </p:pic>
      <p:sp>
        <p:nvSpPr>
          <p:cNvPr id="26" name="Pil: höger 25">
            <a:extLst>
              <a:ext uri="{FF2B5EF4-FFF2-40B4-BE49-F238E27FC236}">
                <a16:creationId xmlns:a16="http://schemas.microsoft.com/office/drawing/2014/main" id="{FE8698DD-81AD-4360-94DF-1BF6B56C6EB0}"/>
              </a:ext>
            </a:extLst>
          </p:cNvPr>
          <p:cNvSpPr/>
          <p:nvPr/>
        </p:nvSpPr>
        <p:spPr>
          <a:xfrm>
            <a:off x="1065400" y="2323890"/>
            <a:ext cx="298900" cy="224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AF3AD2A3-D165-458A-87DD-AEE20F84557A}"/>
              </a:ext>
            </a:extLst>
          </p:cNvPr>
          <p:cNvSpPr txBox="1"/>
          <p:nvPr/>
        </p:nvSpPr>
        <p:spPr>
          <a:xfrm>
            <a:off x="5515250" y="281636"/>
            <a:ext cx="1596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2. Kom igång</a:t>
            </a:r>
          </a:p>
          <a:p>
            <a:r>
              <a:rPr lang="sv-SE" dirty="0"/>
              <a:t>Tryck på appen</a:t>
            </a:r>
          </a:p>
          <a:p>
            <a:pPr algn="ctr"/>
            <a:r>
              <a:rPr lang="sv-SE" u="sng" dirty="0" err="1"/>
              <a:t>Broadcaster</a:t>
            </a:r>
            <a:endParaRPr lang="sv-SE" u="sng" dirty="0"/>
          </a:p>
        </p:txBody>
      </p:sp>
    </p:spTree>
    <p:extLst>
      <p:ext uri="{BB962C8B-B14F-4D97-AF65-F5344CB8AC3E}">
        <p14:creationId xmlns:p14="http://schemas.microsoft.com/office/powerpoint/2010/main" val="1974036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yggnad, tecken, skärm, orange&#10;&#10;Automatiskt genererad beskrivning">
            <a:extLst>
              <a:ext uri="{FF2B5EF4-FFF2-40B4-BE49-F238E27FC236}">
                <a16:creationId xmlns:a16="http://schemas.microsoft.com/office/drawing/2014/main" id="{59ED2426-20D2-4D44-AB3E-BF88C4C54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11039" r="4174" b="8250"/>
          <a:stretch/>
        </p:blipFill>
        <p:spPr>
          <a:xfrm rot="5400000">
            <a:off x="-240467" y="2359433"/>
            <a:ext cx="4936438" cy="3237723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978D753-BDAF-4D98-A7E7-BC5EEC046C43}"/>
              </a:ext>
            </a:extLst>
          </p:cNvPr>
          <p:cNvSpPr txBox="1"/>
          <p:nvPr/>
        </p:nvSpPr>
        <p:spPr>
          <a:xfrm>
            <a:off x="625924" y="568226"/>
            <a:ext cx="3220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4</a:t>
            </a:r>
            <a:r>
              <a:rPr lang="sv-SE" dirty="0"/>
              <a:t>. Välj kanalen </a:t>
            </a:r>
            <a:r>
              <a:rPr lang="sv-SE" u="sng" dirty="0"/>
              <a:t>Stenungsunds HK</a:t>
            </a:r>
          </a:p>
          <a:p>
            <a:r>
              <a:rPr lang="sv-SE" u="sng" dirty="0"/>
              <a:t>Solidsport.com/</a:t>
            </a:r>
            <a:r>
              <a:rPr lang="sv-SE" u="sng" dirty="0" err="1"/>
              <a:t>stenungsundshk</a:t>
            </a:r>
            <a:endParaRPr lang="sv-SE" u="sng" dirty="0"/>
          </a:p>
        </p:txBody>
      </p:sp>
      <p:pic>
        <p:nvPicPr>
          <p:cNvPr id="8" name="Bildobjekt 7" descr="En bild som visar skärm, mikrovågsugn, inomhus, TV&#10;&#10;Automatiskt genererad beskrivning">
            <a:extLst>
              <a:ext uri="{FF2B5EF4-FFF2-40B4-BE49-F238E27FC236}">
                <a16:creationId xmlns:a16="http://schemas.microsoft.com/office/drawing/2014/main" id="{A4BF1CD0-6EDB-4255-B0F7-AC268F0C9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r="1769" b="4708"/>
          <a:stretch/>
        </p:blipFill>
        <p:spPr>
          <a:xfrm rot="5400000">
            <a:off x="3627781" y="2344210"/>
            <a:ext cx="4936437" cy="3268167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95BC9A7A-B901-4E8B-8C85-4907B9E1C68E}"/>
              </a:ext>
            </a:extLst>
          </p:cNvPr>
          <p:cNvSpPr txBox="1"/>
          <p:nvPr/>
        </p:nvSpPr>
        <p:spPr>
          <a:xfrm>
            <a:off x="4461916" y="428266"/>
            <a:ext cx="3138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5</a:t>
            </a:r>
            <a:r>
              <a:rPr lang="sv-SE" dirty="0"/>
              <a:t>. Klicka på den match som ska </a:t>
            </a:r>
          </a:p>
          <a:p>
            <a:r>
              <a:rPr lang="sv-SE" dirty="0"/>
              <a:t>sändas. Matchen hamnar då i </a:t>
            </a:r>
          </a:p>
          <a:p>
            <a:r>
              <a:rPr lang="sv-SE" dirty="0"/>
              <a:t>högerspalten</a:t>
            </a:r>
          </a:p>
        </p:txBody>
      </p:sp>
      <p:sp>
        <p:nvSpPr>
          <p:cNvPr id="10" name="Pil: höger 9">
            <a:extLst>
              <a:ext uri="{FF2B5EF4-FFF2-40B4-BE49-F238E27FC236}">
                <a16:creationId xmlns:a16="http://schemas.microsoft.com/office/drawing/2014/main" id="{58CEDF8F-0F49-4E85-8ABE-0C38BEBE6771}"/>
              </a:ext>
            </a:extLst>
          </p:cNvPr>
          <p:cNvSpPr/>
          <p:nvPr/>
        </p:nvSpPr>
        <p:spPr>
          <a:xfrm>
            <a:off x="1061726" y="3691157"/>
            <a:ext cx="319444" cy="2256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 descr="En bild som visar skärm, inomhus, bord, sitter&#10;&#10;Automatiskt genererad beskrivning">
            <a:extLst>
              <a:ext uri="{FF2B5EF4-FFF2-40B4-BE49-F238E27FC236}">
                <a16:creationId xmlns:a16="http://schemas.microsoft.com/office/drawing/2014/main" id="{F9FFBDAB-48EB-450B-9D7A-379C19C612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8315" r="12905" b="8249"/>
          <a:stretch/>
        </p:blipFill>
        <p:spPr>
          <a:xfrm rot="5400000">
            <a:off x="7542242" y="2344209"/>
            <a:ext cx="4916651" cy="3268168"/>
          </a:xfrm>
          <a:prstGeom prst="rect">
            <a:avLst/>
          </a:prstGeom>
        </p:spPr>
      </p:pic>
      <p:sp>
        <p:nvSpPr>
          <p:cNvPr id="13" name="Pil: höger 12">
            <a:extLst>
              <a:ext uri="{FF2B5EF4-FFF2-40B4-BE49-F238E27FC236}">
                <a16:creationId xmlns:a16="http://schemas.microsoft.com/office/drawing/2014/main" id="{2D272D97-E581-4978-8D9D-09018BA2184C}"/>
              </a:ext>
            </a:extLst>
          </p:cNvPr>
          <p:cNvSpPr/>
          <p:nvPr/>
        </p:nvSpPr>
        <p:spPr>
          <a:xfrm rot="10800000">
            <a:off x="6179010" y="2600586"/>
            <a:ext cx="273733" cy="174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C8349510-BAE2-40F7-917B-33F33CEC796D}"/>
              </a:ext>
            </a:extLst>
          </p:cNvPr>
          <p:cNvSpPr txBox="1"/>
          <p:nvPr/>
        </p:nvSpPr>
        <p:spPr>
          <a:xfrm>
            <a:off x="9064823" y="829145"/>
            <a:ext cx="160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6</a:t>
            </a:r>
            <a:r>
              <a:rPr lang="sv-SE" dirty="0"/>
              <a:t>. Klicka på </a:t>
            </a:r>
            <a:r>
              <a:rPr lang="sv-SE" u="sng" dirty="0"/>
              <a:t>välj</a:t>
            </a:r>
          </a:p>
        </p:txBody>
      </p:sp>
      <p:sp>
        <p:nvSpPr>
          <p:cNvPr id="15" name="Pil: höger 14">
            <a:extLst>
              <a:ext uri="{FF2B5EF4-FFF2-40B4-BE49-F238E27FC236}">
                <a16:creationId xmlns:a16="http://schemas.microsoft.com/office/drawing/2014/main" id="{4A2EC5A4-A705-4690-9A24-90C4CB42A041}"/>
              </a:ext>
            </a:extLst>
          </p:cNvPr>
          <p:cNvSpPr/>
          <p:nvPr/>
        </p:nvSpPr>
        <p:spPr>
          <a:xfrm rot="5400000">
            <a:off x="10478357" y="5271886"/>
            <a:ext cx="215010" cy="165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3948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elektronik, dator&#10;&#10;Automatiskt genererad beskrivning">
            <a:extLst>
              <a:ext uri="{FF2B5EF4-FFF2-40B4-BE49-F238E27FC236}">
                <a16:creationId xmlns:a16="http://schemas.microsoft.com/office/drawing/2014/main" id="{38F314CF-BEA1-4801-9391-9FE98B1F9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15659" r="1429" b="3954"/>
          <a:stretch/>
        </p:blipFill>
        <p:spPr>
          <a:xfrm rot="10800000">
            <a:off x="3140592" y="942392"/>
            <a:ext cx="8671962" cy="5365102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D0D53E0D-E1E1-4185-A9A8-AF82CDACE11B}"/>
              </a:ext>
            </a:extLst>
          </p:cNvPr>
          <p:cNvSpPr txBox="1"/>
          <p:nvPr/>
        </p:nvSpPr>
        <p:spPr>
          <a:xfrm>
            <a:off x="102637" y="163414"/>
            <a:ext cx="2393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sv-SE" sz="1200" b="1" u="sng" dirty="0"/>
              <a:t>Tid kvar till sändning </a:t>
            </a:r>
          </a:p>
          <a:p>
            <a:r>
              <a:rPr lang="sv-SE" sz="1200" dirty="0"/>
              <a:t>Sändningen startar</a:t>
            </a:r>
          </a:p>
          <a:p>
            <a:r>
              <a:rPr lang="sv-SE" sz="1200" dirty="0"/>
              <a:t>automatiskt 5 minuter innan match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0DDF366-AD26-499C-A3AC-7851213D2D99}"/>
              </a:ext>
            </a:extLst>
          </p:cNvPr>
          <p:cNvSpPr txBox="1"/>
          <p:nvPr/>
        </p:nvSpPr>
        <p:spPr>
          <a:xfrm>
            <a:off x="6709644" y="205273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1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3D6D238-52A5-450A-BAEC-572E0891CF37}"/>
              </a:ext>
            </a:extLst>
          </p:cNvPr>
          <p:cNvSpPr/>
          <p:nvPr/>
        </p:nvSpPr>
        <p:spPr>
          <a:xfrm>
            <a:off x="6613606" y="2114927"/>
            <a:ext cx="283514" cy="30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D888609-285A-4B87-B15D-95DA004B1383}"/>
              </a:ext>
            </a:extLst>
          </p:cNvPr>
          <p:cNvSpPr txBox="1"/>
          <p:nvPr/>
        </p:nvSpPr>
        <p:spPr>
          <a:xfrm>
            <a:off x="102637" y="942391"/>
            <a:ext cx="217226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u="sng" dirty="0"/>
              <a:t>2. Sändningsstatus</a:t>
            </a:r>
          </a:p>
          <a:p>
            <a:r>
              <a:rPr lang="sv-SE" sz="1200" dirty="0"/>
              <a:t>Grönt = klar att livesända</a:t>
            </a:r>
          </a:p>
          <a:p>
            <a:r>
              <a:rPr lang="sv-SE" sz="1200" dirty="0"/>
              <a:t>Gult eller rött = livesänder ej</a:t>
            </a:r>
          </a:p>
          <a:p>
            <a:endParaRPr lang="sv-SE" sz="1200" dirty="0"/>
          </a:p>
          <a:p>
            <a:r>
              <a:rPr lang="sv-SE" sz="1200" dirty="0"/>
              <a:t>Om det inte livesänder tryck på </a:t>
            </a:r>
          </a:p>
          <a:p>
            <a:r>
              <a:rPr lang="sv-SE" sz="1200" dirty="0"/>
              <a:t>3 och välj </a:t>
            </a:r>
            <a:r>
              <a:rPr lang="sv-SE" sz="1200" u="sng" dirty="0"/>
              <a:t>Låg</a:t>
            </a:r>
          </a:p>
          <a:p>
            <a:endParaRPr lang="sv-SE" sz="1200" u="sng" dirty="0"/>
          </a:p>
          <a:p>
            <a:r>
              <a:rPr lang="sv-SE" sz="1200" dirty="0"/>
              <a:t>Sänder det fortfarande inte, </a:t>
            </a:r>
          </a:p>
          <a:p>
            <a:r>
              <a:rPr lang="sv-SE" sz="1200" dirty="0"/>
              <a:t>Vänligen ring till Niklas på </a:t>
            </a:r>
          </a:p>
          <a:p>
            <a:r>
              <a:rPr lang="sv-SE" sz="1200" dirty="0"/>
              <a:t>Solidsport 0702319508</a:t>
            </a:r>
          </a:p>
          <a:p>
            <a:endParaRPr lang="sv-SE" sz="1200" dirty="0"/>
          </a:p>
          <a:p>
            <a:r>
              <a:rPr lang="sv-SE" sz="1200" b="1" u="sng" dirty="0"/>
              <a:t>Spelar in</a:t>
            </a:r>
          </a:p>
          <a:p>
            <a:r>
              <a:rPr lang="sv-SE" sz="1200" dirty="0"/>
              <a:t>Blir grön vid livesändning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83D2020-B27A-48AA-9ABF-577640358BB7}"/>
              </a:ext>
            </a:extLst>
          </p:cNvPr>
          <p:cNvSpPr/>
          <p:nvPr/>
        </p:nvSpPr>
        <p:spPr>
          <a:xfrm>
            <a:off x="9811210" y="1294204"/>
            <a:ext cx="283514" cy="30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FF98E6B-3176-449D-953D-D95A27A9E53D}"/>
              </a:ext>
            </a:extLst>
          </p:cNvPr>
          <p:cNvSpPr/>
          <p:nvPr/>
        </p:nvSpPr>
        <p:spPr>
          <a:xfrm>
            <a:off x="10859834" y="5203474"/>
            <a:ext cx="283514" cy="30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2FBD2518-0707-411F-9ECD-40A0CA76C5E6}"/>
              </a:ext>
            </a:extLst>
          </p:cNvPr>
          <p:cNvSpPr txBox="1"/>
          <p:nvPr/>
        </p:nvSpPr>
        <p:spPr>
          <a:xfrm>
            <a:off x="102637" y="3549063"/>
            <a:ext cx="2245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u="sng" dirty="0"/>
              <a:t>4. Hemmalag</a:t>
            </a:r>
          </a:p>
          <a:p>
            <a:r>
              <a:rPr lang="sv-SE" sz="1200" dirty="0"/>
              <a:t>Plussa på när hemmalag gör mål 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3D95BB1-B80F-4636-83FA-8A36EAE603FF}"/>
              </a:ext>
            </a:extLst>
          </p:cNvPr>
          <p:cNvSpPr/>
          <p:nvPr/>
        </p:nvSpPr>
        <p:spPr>
          <a:xfrm>
            <a:off x="4099705" y="3686465"/>
            <a:ext cx="283514" cy="30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94B538E-28BB-4ED9-B624-1D94F4E91DBF}"/>
              </a:ext>
            </a:extLst>
          </p:cNvPr>
          <p:cNvSpPr txBox="1"/>
          <p:nvPr/>
        </p:nvSpPr>
        <p:spPr>
          <a:xfrm>
            <a:off x="102637" y="4179654"/>
            <a:ext cx="2105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u="sng" dirty="0"/>
              <a:t>5. Bortalag</a:t>
            </a:r>
          </a:p>
          <a:p>
            <a:r>
              <a:rPr lang="sv-SE" sz="1200" dirty="0"/>
              <a:t>Plussa på när bortalag gör mål 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59B4BC3D-873E-47EA-9D75-8815174C9671}"/>
              </a:ext>
            </a:extLst>
          </p:cNvPr>
          <p:cNvSpPr/>
          <p:nvPr/>
        </p:nvSpPr>
        <p:spPr>
          <a:xfrm>
            <a:off x="10342512" y="3686465"/>
            <a:ext cx="283514" cy="30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D9DB25E5-25B7-414C-95F0-8B585039F132}"/>
              </a:ext>
            </a:extLst>
          </p:cNvPr>
          <p:cNvSpPr txBox="1"/>
          <p:nvPr/>
        </p:nvSpPr>
        <p:spPr>
          <a:xfrm>
            <a:off x="102637" y="4838765"/>
            <a:ext cx="2867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u="sng" dirty="0"/>
              <a:t>6. Matchtid</a:t>
            </a:r>
          </a:p>
          <a:p>
            <a:r>
              <a:rPr lang="sv-SE" sz="1200" dirty="0"/>
              <a:t>Starta och stoppa tiden</a:t>
            </a:r>
          </a:p>
          <a:p>
            <a:r>
              <a:rPr lang="sv-SE" sz="1200" dirty="0"/>
              <a:t>Går även att korrigera tiden om det behövs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811B541A-7369-4B9C-BC0E-4D93EFA77F62}"/>
              </a:ext>
            </a:extLst>
          </p:cNvPr>
          <p:cNvSpPr/>
          <p:nvPr/>
        </p:nvSpPr>
        <p:spPr>
          <a:xfrm>
            <a:off x="7248957" y="5203474"/>
            <a:ext cx="283514" cy="30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7E956B58-CF10-4BBC-8270-AA4FCCEBD031}"/>
              </a:ext>
            </a:extLst>
          </p:cNvPr>
          <p:cNvSpPr txBox="1"/>
          <p:nvPr/>
        </p:nvSpPr>
        <p:spPr>
          <a:xfrm>
            <a:off x="102637" y="5604330"/>
            <a:ext cx="219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u="sng" dirty="0"/>
              <a:t>7. Ändra period</a:t>
            </a:r>
          </a:p>
          <a:p>
            <a:r>
              <a:rPr lang="sv-SE" sz="1200" dirty="0"/>
              <a:t>Ändra period inför andra halvlek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6442C811-64D9-42D0-86E3-E14F16469C59}"/>
              </a:ext>
            </a:extLst>
          </p:cNvPr>
          <p:cNvSpPr/>
          <p:nvPr/>
        </p:nvSpPr>
        <p:spPr>
          <a:xfrm>
            <a:off x="4171595" y="5203474"/>
            <a:ext cx="283514" cy="30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FD99693B-3A5D-4066-87D8-FD0DA0B30E08}"/>
              </a:ext>
            </a:extLst>
          </p:cNvPr>
          <p:cNvSpPr txBox="1"/>
          <p:nvPr/>
        </p:nvSpPr>
        <p:spPr>
          <a:xfrm>
            <a:off x="115154" y="6255228"/>
            <a:ext cx="2616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u="sng" dirty="0"/>
              <a:t>8. Avsluta sändning</a:t>
            </a:r>
          </a:p>
          <a:p>
            <a:r>
              <a:rPr lang="sv-SE" sz="1200" dirty="0"/>
              <a:t>Avsluta sändningen när matcher är slut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2FA897E5-6A00-4911-9269-1E26772655BB}"/>
              </a:ext>
            </a:extLst>
          </p:cNvPr>
          <p:cNvSpPr/>
          <p:nvPr/>
        </p:nvSpPr>
        <p:spPr>
          <a:xfrm>
            <a:off x="10200755" y="5203474"/>
            <a:ext cx="283514" cy="30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65299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473</Words>
  <Application>Microsoft Office PowerPoint</Application>
  <PresentationFormat>Bredbild</PresentationFormat>
  <Paragraphs>112</Paragraphs>
  <Slides>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Malin Svensson</dc:creator>
  <cp:lastModifiedBy>Malin Svensson</cp:lastModifiedBy>
  <cp:revision>10</cp:revision>
  <cp:lastPrinted>2020-08-19T07:23:08Z</cp:lastPrinted>
  <dcterms:created xsi:type="dcterms:W3CDTF">2020-08-19T06:18:59Z</dcterms:created>
  <dcterms:modified xsi:type="dcterms:W3CDTF">2020-08-19T07:24:03Z</dcterms:modified>
</cp:coreProperties>
</file>