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E1C97-5CC1-30FE-CE86-829374DD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B6FAEF-837B-BBAE-56CB-F7E99C748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F663EF-1D9A-D1EA-134E-2DEC626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EB9971-5FFC-2CB8-BD56-17E8ADC1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D2FD49-49F4-138A-78C7-ED9E2E29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93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27B9BE-9FF1-B0D9-8C28-A4539681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04B0230-F26E-58C3-D074-271DF3A17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C23205-399B-8578-8D97-23084A0B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6318DC-6601-FA53-3704-2EDD11F5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57E43E-A1C5-CF6A-A7EE-232DC217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2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B867A0D-3F41-E1C6-5BD1-6F555BCF6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B19C484-50BB-0822-FA4C-32EF45FED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466B98-0778-C930-ACDE-15F3D564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B2BD24-7E2A-3167-A85A-907063B6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41DF69-2EBE-8413-FD7B-1272ECFD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03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998B60-AEE7-D61E-8852-B699FA86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FA0444-3A82-8D34-8AA3-5789ED17E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BB6F4B-0991-476C-9A05-0C769188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A97B4B-692C-BA4F-0EE8-9946A935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49C352-7439-D400-AC38-DBA6D981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18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899ED3-378B-8397-C4C1-96B291E7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7BC322-BEFC-F78E-F65C-CC992AFA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F21798-340C-38E1-56E5-2B983833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C669C7-E902-4294-9E6E-EA31946E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AEAC0F-F399-EDA0-2B38-EF192B7A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99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98AEBC-6156-B333-F962-253F2828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8FAF37-1443-262D-F863-B89188F06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93BC7E-9084-11D1-66D6-57F9FA67B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01FC28-0A88-5CB0-E147-FE9A8085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DA1793-56DD-777F-E317-A2F342E1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7201E6-E03B-7AB7-FA9E-EEB90605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8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DD289-82BB-F6B0-4010-18A54AE9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7781DC-CDB2-AFDF-0117-BD3BA25B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1807F7-3CD4-0FC9-0784-41F27D44E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F4448B-ACEE-045A-5D64-177D77911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B4DF39-B26B-37E9-0264-2CE43D03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2F2A33E-6505-AC47-8D9D-E752E442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A3A759-1AEA-C69D-0708-AD85D314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FCF5FAC-4BA2-5C50-02EB-DCC68260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63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EFADF0-2264-7B62-63E2-383827CE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28E9C3A-904C-EFA3-6662-D2587EC5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F7CBA8-D1DF-99CB-5189-3D7BF129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A222E0-7266-F7BA-7A5C-48A17584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5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B21A393-E309-9C98-1015-592CC958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4AD143-3DBF-1891-D6CD-4F236B18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9CC276-0D28-A6BE-B589-6007F3F6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34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83056-05D2-C3B9-3714-24619C7A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DF2BD0-4DAE-E024-5DEA-74C8186F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55A202-9E4C-086D-E78A-DE403EE7D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17A69F-F129-A868-D526-62D4EE8C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81024D-0C6A-B8A0-3EA4-93014D13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30A258B-7AF5-EC5F-64B2-628DF928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5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39C2CC-DC74-15C8-9658-0F77D825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0C250B-147F-0D09-BFF9-714A18C45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F43DFD-B416-7E5F-70A3-CB7190252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DB5C8D-587B-4BAD-7E87-387943F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2CFB7A3-DF4D-A8D2-C902-C9292B89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84C3A4-A51E-9F14-8030-D4E2553F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7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120E52E-D2CC-D2B7-C210-A0E91EC7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C58505-4A1F-E0FB-5749-B28F05770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56A28D-B5FC-EA03-5E6C-F9F8BB75D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5D1D-CA08-454E-BDF2-C06C9CFC0B44}" type="datetimeFigureOut">
              <a:rPr lang="sv-SE" smtClean="0"/>
              <a:t>2022-08-11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788CD5-7003-BF15-0781-FC4CEFA1A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523609-C1DA-D4BE-B62B-AEB127918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7CCB-9B72-47D6-816C-E5E5AEE486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87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E954F48-9B9D-28C2-1541-D7D6C5E0F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" t="15833" r="2891" b="13889"/>
          <a:stretch/>
        </p:blipFill>
        <p:spPr>
          <a:xfrm>
            <a:off x="361950" y="1085850"/>
            <a:ext cx="114776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8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63B07A-17BF-3644-1218-638C6F770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0" t="37361" r="4844" b="5000"/>
          <a:stretch/>
        </p:blipFill>
        <p:spPr>
          <a:xfrm>
            <a:off x="571500" y="1452562"/>
            <a:ext cx="11049000" cy="39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EF89E2-2AF7-6694-D577-DB59D64A7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" t="27082" r="64453" b="13612"/>
          <a:stretch/>
        </p:blipFill>
        <p:spPr>
          <a:xfrm>
            <a:off x="485774" y="1857375"/>
            <a:ext cx="3848101" cy="40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47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54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8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AF91990-9CBA-A7E5-540D-1BF1D17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28889" r="4531" b="10695"/>
          <a:stretch/>
        </p:blipFill>
        <p:spPr>
          <a:xfrm>
            <a:off x="504825" y="1238250"/>
            <a:ext cx="111823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DB0E9FC-A042-36DC-2B95-078676923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" t="18750" r="4531" b="22917"/>
          <a:stretch/>
        </p:blipFill>
        <p:spPr>
          <a:xfrm>
            <a:off x="447675" y="1285874"/>
            <a:ext cx="11191876" cy="40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6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C1D667-F034-51D9-A2A0-E0FE87599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" t="20139" r="4844" b="20972"/>
          <a:stretch/>
        </p:blipFill>
        <p:spPr>
          <a:xfrm>
            <a:off x="514350" y="1381124"/>
            <a:ext cx="1108710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57BD3F-612B-F2D3-1990-4342387B3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" t="20833" r="5547" b="21805"/>
          <a:stretch/>
        </p:blipFill>
        <p:spPr>
          <a:xfrm>
            <a:off x="466724" y="1428750"/>
            <a:ext cx="11049001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A406C9-3E22-65E4-4D07-B92F72E46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1" t="33888" r="5156" b="8196"/>
          <a:stretch/>
        </p:blipFill>
        <p:spPr>
          <a:xfrm>
            <a:off x="542925" y="1628775"/>
            <a:ext cx="11106149" cy="39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D72C3EF-7158-D491-B1EF-C7CAEF3DB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1" t="22917" r="4844" b="18055"/>
          <a:stretch/>
        </p:blipFill>
        <p:spPr>
          <a:xfrm>
            <a:off x="504825" y="1571625"/>
            <a:ext cx="11096626" cy="40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6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69D4FF-FB06-89D7-D9BC-1386814B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2" t="23750" r="4766" b="17778"/>
          <a:stretch/>
        </p:blipFill>
        <p:spPr>
          <a:xfrm>
            <a:off x="495300" y="1628775"/>
            <a:ext cx="11115675" cy="40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81D29F-18D6-B587-C96C-931843689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6" t="24722" r="5000" b="17361"/>
          <a:stretch/>
        </p:blipFill>
        <p:spPr>
          <a:xfrm>
            <a:off x="581025" y="1695450"/>
            <a:ext cx="11001376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0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Bredbild</PresentationFormat>
  <Paragraphs>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Karlsson</dc:creator>
  <cp:lastModifiedBy>Niklas Karlsson</cp:lastModifiedBy>
  <cp:revision>3</cp:revision>
  <dcterms:created xsi:type="dcterms:W3CDTF">2022-08-11T07:46:21Z</dcterms:created>
  <dcterms:modified xsi:type="dcterms:W3CDTF">2022-08-11T08:35:20Z</dcterms:modified>
</cp:coreProperties>
</file>