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FAAD4-5DF5-47ED-ADF3-8E9C0FA17503}" v="15" dt="2022-10-13T05:34:47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las Kjellsson" userId="27c5c35b-e7f1-4b02-8dea-8816dcb121b2" providerId="ADAL" clId="{12AFAAD4-5DF5-47ED-ADF3-8E9C0FA17503}"/>
    <pc:docChg chg="undo custSel addSld modSld">
      <pc:chgData name="Niklas Kjellsson" userId="27c5c35b-e7f1-4b02-8dea-8816dcb121b2" providerId="ADAL" clId="{12AFAAD4-5DF5-47ED-ADF3-8E9C0FA17503}" dt="2022-10-13T05:34:47.792" v="156" actId="20577"/>
      <pc:docMkLst>
        <pc:docMk/>
      </pc:docMkLst>
      <pc:sldChg chg="addSp delSp modSp mod">
        <pc:chgData name="Niklas Kjellsson" userId="27c5c35b-e7f1-4b02-8dea-8816dcb121b2" providerId="ADAL" clId="{12AFAAD4-5DF5-47ED-ADF3-8E9C0FA17503}" dt="2022-10-09T09:40:12.639" v="92" actId="26606"/>
        <pc:sldMkLst>
          <pc:docMk/>
          <pc:sldMk cId="152862679" sldId="260"/>
        </pc:sldMkLst>
        <pc:spChg chg="del mod">
          <ac:chgData name="Niklas Kjellsson" userId="27c5c35b-e7f1-4b02-8dea-8816dcb121b2" providerId="ADAL" clId="{12AFAAD4-5DF5-47ED-ADF3-8E9C0FA17503}" dt="2022-10-09T09:40:12.639" v="92" actId="26606"/>
          <ac:spMkLst>
            <pc:docMk/>
            <pc:sldMk cId="152862679" sldId="260"/>
            <ac:spMk id="3" creationId="{F760CA93-BEE8-4EF6-A430-05951171B6FE}"/>
          </ac:spMkLst>
        </pc:spChg>
        <pc:graphicFrameChg chg="add">
          <ac:chgData name="Niklas Kjellsson" userId="27c5c35b-e7f1-4b02-8dea-8816dcb121b2" providerId="ADAL" clId="{12AFAAD4-5DF5-47ED-ADF3-8E9C0FA17503}" dt="2022-10-09T09:40:12.639" v="92" actId="26606"/>
          <ac:graphicFrameMkLst>
            <pc:docMk/>
            <pc:sldMk cId="152862679" sldId="260"/>
            <ac:graphicFrameMk id="7" creationId="{C7886D70-33CB-BB88-E158-1B86A2A382B0}"/>
          </ac:graphicFrameMkLst>
        </pc:graphicFrameChg>
      </pc:sldChg>
      <pc:sldChg chg="addSp delSp modSp new mod">
        <pc:chgData name="Niklas Kjellsson" userId="27c5c35b-e7f1-4b02-8dea-8816dcb121b2" providerId="ADAL" clId="{12AFAAD4-5DF5-47ED-ADF3-8E9C0FA17503}" dt="2022-10-13T05:34:47.792" v="156" actId="20577"/>
        <pc:sldMkLst>
          <pc:docMk/>
          <pc:sldMk cId="4117717779" sldId="263"/>
        </pc:sldMkLst>
        <pc:spChg chg="mod">
          <ac:chgData name="Niklas Kjellsson" userId="27c5c35b-e7f1-4b02-8dea-8816dcb121b2" providerId="ADAL" clId="{12AFAAD4-5DF5-47ED-ADF3-8E9C0FA17503}" dt="2022-10-13T05:34:42.623" v="147" actId="20577"/>
          <ac:spMkLst>
            <pc:docMk/>
            <pc:sldMk cId="4117717779" sldId="263"/>
            <ac:spMk id="2" creationId="{CACE5041-6EDA-4E4D-AC92-2EDAA100BDFA}"/>
          </ac:spMkLst>
        </pc:spChg>
        <pc:spChg chg="add del mod">
          <ac:chgData name="Niklas Kjellsson" userId="27c5c35b-e7f1-4b02-8dea-8816dcb121b2" providerId="ADAL" clId="{12AFAAD4-5DF5-47ED-ADF3-8E9C0FA17503}" dt="2022-10-09T09:41:04.045" v="136" actId="26606"/>
          <ac:spMkLst>
            <pc:docMk/>
            <pc:sldMk cId="4117717779" sldId="263"/>
            <ac:spMk id="3" creationId="{50F0D280-283E-4A6E-8DC0-0390139FD351}"/>
          </ac:spMkLst>
        </pc:spChg>
        <pc:graphicFrameChg chg="add del">
          <ac:chgData name="Niklas Kjellsson" userId="27c5c35b-e7f1-4b02-8dea-8816dcb121b2" providerId="ADAL" clId="{12AFAAD4-5DF5-47ED-ADF3-8E9C0FA17503}" dt="2022-10-09T09:40:50.858" v="131" actId="26606"/>
          <ac:graphicFrameMkLst>
            <pc:docMk/>
            <pc:sldMk cId="4117717779" sldId="263"/>
            <ac:graphicFrameMk id="7" creationId="{26FFAE25-F956-57E0-CF92-CE460603319A}"/>
          </ac:graphicFrameMkLst>
        </pc:graphicFrameChg>
        <pc:graphicFrameChg chg="add del">
          <ac:chgData name="Niklas Kjellsson" userId="27c5c35b-e7f1-4b02-8dea-8816dcb121b2" providerId="ADAL" clId="{12AFAAD4-5DF5-47ED-ADF3-8E9C0FA17503}" dt="2022-10-09T09:40:57.569" v="133" actId="26606"/>
          <ac:graphicFrameMkLst>
            <pc:docMk/>
            <pc:sldMk cId="4117717779" sldId="263"/>
            <ac:graphicFrameMk id="9" creationId="{DBE9E6C7-90A2-8CF1-8A00-25C8FF8713E3}"/>
          </ac:graphicFrameMkLst>
        </pc:graphicFrameChg>
        <pc:graphicFrameChg chg="add del">
          <ac:chgData name="Niklas Kjellsson" userId="27c5c35b-e7f1-4b02-8dea-8816dcb121b2" providerId="ADAL" clId="{12AFAAD4-5DF5-47ED-ADF3-8E9C0FA17503}" dt="2022-10-09T09:41:04.027" v="135" actId="26606"/>
          <ac:graphicFrameMkLst>
            <pc:docMk/>
            <pc:sldMk cId="4117717779" sldId="263"/>
            <ac:graphicFrameMk id="11" creationId="{C7A56737-F1C5-A614-1CCE-C53EEBBDB575}"/>
          </ac:graphicFrameMkLst>
        </pc:graphicFrameChg>
        <pc:graphicFrameChg chg="add mod modGraphic">
          <ac:chgData name="Niklas Kjellsson" userId="27c5c35b-e7f1-4b02-8dea-8816dcb121b2" providerId="ADAL" clId="{12AFAAD4-5DF5-47ED-ADF3-8E9C0FA17503}" dt="2022-10-13T05:34:47.792" v="156" actId="20577"/>
          <ac:graphicFrameMkLst>
            <pc:docMk/>
            <pc:sldMk cId="4117717779" sldId="263"/>
            <ac:graphicFrameMk id="13" creationId="{F72DA58B-7934-BAF2-9832-A29A992F2DDE}"/>
          </ac:graphicFrameMkLst>
        </pc:graphicFrameChg>
        <pc:picChg chg="add mod">
          <ac:chgData name="Niklas Kjellsson" userId="27c5c35b-e7f1-4b02-8dea-8816dcb121b2" providerId="ADAL" clId="{12AFAAD4-5DF5-47ED-ADF3-8E9C0FA17503}" dt="2022-10-09T09:39:57.405" v="91" actId="1076"/>
          <ac:picMkLst>
            <pc:docMk/>
            <pc:sldMk cId="4117717779" sldId="263"/>
            <ac:picMk id="5" creationId="{B2F560FC-AFB0-4D96-B582-EE3E8932AF3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31D9D-9142-4531-AEC4-DB743C8350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B07186-24AF-41E8-BCF8-64EBE8906BFD}">
      <dgm:prSet/>
      <dgm:spPr/>
      <dgm:t>
        <a:bodyPr/>
        <a:lstStyle/>
        <a:p>
          <a:r>
            <a:rPr lang="en-US"/>
            <a:t>Onsdagar 17-18</a:t>
          </a:r>
        </a:p>
      </dgm:t>
    </dgm:pt>
    <dgm:pt modelId="{4E03C639-F502-4815-BEC8-2898E9B9ED6B}" type="parTrans" cxnId="{546B7ACF-8FDB-44BF-A620-009F9464864D}">
      <dgm:prSet/>
      <dgm:spPr/>
      <dgm:t>
        <a:bodyPr/>
        <a:lstStyle/>
        <a:p>
          <a:endParaRPr lang="en-US"/>
        </a:p>
      </dgm:t>
    </dgm:pt>
    <dgm:pt modelId="{EA11A8E8-E1B3-4239-B6B2-AFBAEB5638C4}" type="sibTrans" cxnId="{546B7ACF-8FDB-44BF-A620-009F9464864D}">
      <dgm:prSet/>
      <dgm:spPr/>
      <dgm:t>
        <a:bodyPr/>
        <a:lstStyle/>
        <a:p>
          <a:endParaRPr lang="en-US"/>
        </a:p>
      </dgm:t>
    </dgm:pt>
    <dgm:pt modelId="{39753039-A8F8-4A82-B0E4-BE45B890418E}">
      <dgm:prSet/>
      <dgm:spPr/>
      <dgm:t>
        <a:bodyPr/>
        <a:lstStyle/>
        <a:p>
          <a:r>
            <a:rPr lang="en-US"/>
            <a:t>Sista träningen i höst 21/12</a:t>
          </a:r>
        </a:p>
      </dgm:t>
    </dgm:pt>
    <dgm:pt modelId="{DB49A411-5A8B-40D5-B869-8402967505E3}" type="parTrans" cxnId="{BEBA33D0-6912-499E-BC6C-24E3D4A64637}">
      <dgm:prSet/>
      <dgm:spPr/>
      <dgm:t>
        <a:bodyPr/>
        <a:lstStyle/>
        <a:p>
          <a:endParaRPr lang="en-US"/>
        </a:p>
      </dgm:t>
    </dgm:pt>
    <dgm:pt modelId="{9C65F931-6B80-4DD4-98E4-50F40EFE4C4D}" type="sibTrans" cxnId="{BEBA33D0-6912-499E-BC6C-24E3D4A64637}">
      <dgm:prSet/>
      <dgm:spPr/>
      <dgm:t>
        <a:bodyPr/>
        <a:lstStyle/>
        <a:p>
          <a:endParaRPr lang="en-US"/>
        </a:p>
      </dgm:t>
    </dgm:pt>
    <dgm:pt modelId="{FCF05AEC-B60E-4D2B-B5B5-3FC2C94585B2}">
      <dgm:prSet/>
      <dgm:spPr/>
      <dgm:t>
        <a:bodyPr/>
        <a:lstStyle/>
        <a:p>
          <a:r>
            <a:rPr lang="en-US"/>
            <a:t>Start i januari 11/1</a:t>
          </a:r>
        </a:p>
      </dgm:t>
    </dgm:pt>
    <dgm:pt modelId="{9D80C1BA-73CA-4135-B986-1464AB2F5C1A}" type="parTrans" cxnId="{3C5C8207-4C64-4975-875A-1532E467B651}">
      <dgm:prSet/>
      <dgm:spPr/>
      <dgm:t>
        <a:bodyPr/>
        <a:lstStyle/>
        <a:p>
          <a:endParaRPr lang="en-US"/>
        </a:p>
      </dgm:t>
    </dgm:pt>
    <dgm:pt modelId="{699F6982-E63A-481C-A072-CC2D559C83E5}" type="sibTrans" cxnId="{3C5C8207-4C64-4975-875A-1532E467B651}">
      <dgm:prSet/>
      <dgm:spPr/>
      <dgm:t>
        <a:bodyPr/>
        <a:lstStyle/>
        <a:p>
          <a:endParaRPr lang="en-US"/>
        </a:p>
      </dgm:t>
    </dgm:pt>
    <dgm:pt modelId="{B3097C61-C709-4DA3-B259-C19A196719FE}" type="pres">
      <dgm:prSet presAssocID="{96531D9D-9142-4531-AEC4-DB743C8350D2}" presName="linear" presStyleCnt="0">
        <dgm:presLayoutVars>
          <dgm:animLvl val="lvl"/>
          <dgm:resizeHandles val="exact"/>
        </dgm:presLayoutVars>
      </dgm:prSet>
      <dgm:spPr/>
    </dgm:pt>
    <dgm:pt modelId="{39B5F8E2-12F7-4273-B967-FD5798376A85}" type="pres">
      <dgm:prSet presAssocID="{11B07186-24AF-41E8-BCF8-64EBE8906B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1AB69A-3CBE-4496-BB41-2162301670C6}" type="pres">
      <dgm:prSet presAssocID="{EA11A8E8-E1B3-4239-B6B2-AFBAEB5638C4}" presName="spacer" presStyleCnt="0"/>
      <dgm:spPr/>
    </dgm:pt>
    <dgm:pt modelId="{1EA1AEE9-0D69-4ED3-8D90-7CFD8062E2C9}" type="pres">
      <dgm:prSet presAssocID="{39753039-A8F8-4A82-B0E4-BE45B890418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018EE7C-3741-4328-A0D2-578CE597711A}" type="pres">
      <dgm:prSet presAssocID="{9C65F931-6B80-4DD4-98E4-50F40EFE4C4D}" presName="spacer" presStyleCnt="0"/>
      <dgm:spPr/>
    </dgm:pt>
    <dgm:pt modelId="{EFFE7F0E-7E6A-4E8A-A9C3-84DD021EFD1C}" type="pres">
      <dgm:prSet presAssocID="{FCF05AEC-B60E-4D2B-B5B5-3FC2C94585B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C5C8207-4C64-4975-875A-1532E467B651}" srcId="{96531D9D-9142-4531-AEC4-DB743C8350D2}" destId="{FCF05AEC-B60E-4D2B-B5B5-3FC2C94585B2}" srcOrd="2" destOrd="0" parTransId="{9D80C1BA-73CA-4135-B986-1464AB2F5C1A}" sibTransId="{699F6982-E63A-481C-A072-CC2D559C83E5}"/>
    <dgm:cxn modelId="{1FF26937-D7EE-497A-82CA-3486F6D15C25}" type="presOf" srcId="{39753039-A8F8-4A82-B0E4-BE45B890418E}" destId="{1EA1AEE9-0D69-4ED3-8D90-7CFD8062E2C9}" srcOrd="0" destOrd="0" presId="urn:microsoft.com/office/officeart/2005/8/layout/vList2"/>
    <dgm:cxn modelId="{BD4D01C4-C454-4447-A102-5E7430E2851A}" type="presOf" srcId="{96531D9D-9142-4531-AEC4-DB743C8350D2}" destId="{B3097C61-C709-4DA3-B259-C19A196719FE}" srcOrd="0" destOrd="0" presId="urn:microsoft.com/office/officeart/2005/8/layout/vList2"/>
    <dgm:cxn modelId="{43B1D9CC-975A-4FBC-BABD-F8B7AA2C7159}" type="presOf" srcId="{FCF05AEC-B60E-4D2B-B5B5-3FC2C94585B2}" destId="{EFFE7F0E-7E6A-4E8A-A9C3-84DD021EFD1C}" srcOrd="0" destOrd="0" presId="urn:microsoft.com/office/officeart/2005/8/layout/vList2"/>
    <dgm:cxn modelId="{546B7ACF-8FDB-44BF-A620-009F9464864D}" srcId="{96531D9D-9142-4531-AEC4-DB743C8350D2}" destId="{11B07186-24AF-41E8-BCF8-64EBE8906BFD}" srcOrd="0" destOrd="0" parTransId="{4E03C639-F502-4815-BEC8-2898E9B9ED6B}" sibTransId="{EA11A8E8-E1B3-4239-B6B2-AFBAEB5638C4}"/>
    <dgm:cxn modelId="{BEBA33D0-6912-499E-BC6C-24E3D4A64637}" srcId="{96531D9D-9142-4531-AEC4-DB743C8350D2}" destId="{39753039-A8F8-4A82-B0E4-BE45B890418E}" srcOrd="1" destOrd="0" parTransId="{DB49A411-5A8B-40D5-B869-8402967505E3}" sibTransId="{9C65F931-6B80-4DD4-98E4-50F40EFE4C4D}"/>
    <dgm:cxn modelId="{717F21D8-15A2-4C79-B54C-8CE50487DA02}" type="presOf" srcId="{11B07186-24AF-41E8-BCF8-64EBE8906BFD}" destId="{39B5F8E2-12F7-4273-B967-FD5798376A85}" srcOrd="0" destOrd="0" presId="urn:microsoft.com/office/officeart/2005/8/layout/vList2"/>
    <dgm:cxn modelId="{DE61B4E1-520D-4FE6-BC3D-7126B8485DF5}" type="presParOf" srcId="{B3097C61-C709-4DA3-B259-C19A196719FE}" destId="{39B5F8E2-12F7-4273-B967-FD5798376A85}" srcOrd="0" destOrd="0" presId="urn:microsoft.com/office/officeart/2005/8/layout/vList2"/>
    <dgm:cxn modelId="{4E97D1B0-D897-431E-A28B-A07B4B6B400E}" type="presParOf" srcId="{B3097C61-C709-4DA3-B259-C19A196719FE}" destId="{391AB69A-3CBE-4496-BB41-2162301670C6}" srcOrd="1" destOrd="0" presId="urn:microsoft.com/office/officeart/2005/8/layout/vList2"/>
    <dgm:cxn modelId="{E8B330C3-6A49-4125-B5F1-5CCE27C0E21B}" type="presParOf" srcId="{B3097C61-C709-4DA3-B259-C19A196719FE}" destId="{1EA1AEE9-0D69-4ED3-8D90-7CFD8062E2C9}" srcOrd="2" destOrd="0" presId="urn:microsoft.com/office/officeart/2005/8/layout/vList2"/>
    <dgm:cxn modelId="{513BD53E-5CA7-42FC-8B34-C0CD86995447}" type="presParOf" srcId="{B3097C61-C709-4DA3-B259-C19A196719FE}" destId="{D018EE7C-3741-4328-A0D2-578CE597711A}" srcOrd="3" destOrd="0" presId="urn:microsoft.com/office/officeart/2005/8/layout/vList2"/>
    <dgm:cxn modelId="{004A0C2D-6FCB-456C-8B41-05A2BB125049}" type="presParOf" srcId="{B3097C61-C709-4DA3-B259-C19A196719FE}" destId="{EFFE7F0E-7E6A-4E8A-A9C3-84DD021EFD1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8C62B8-878B-4B56-812E-CE9FDD1695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8CE1A4-998C-46BA-8139-7799CF44F4BE}">
      <dgm:prSet/>
      <dgm:spPr/>
      <dgm:t>
        <a:bodyPr/>
        <a:lstStyle/>
        <a:p>
          <a:r>
            <a:rPr lang="en-US"/>
            <a:t>Vintercup Ed</a:t>
          </a:r>
          <a:br>
            <a:rPr lang="en-US"/>
          </a:br>
          <a:r>
            <a:rPr lang="en-US"/>
            <a:t>Lördag 29/10</a:t>
          </a:r>
          <a:br>
            <a:rPr lang="en-US"/>
          </a:br>
          <a:endParaRPr lang="en-US"/>
        </a:p>
      </dgm:t>
    </dgm:pt>
    <dgm:pt modelId="{CB4DD31C-0366-4320-9809-2D4676FEE1E8}" type="parTrans" cxnId="{CFF5997F-B3F8-4835-8E49-81BC8856F72F}">
      <dgm:prSet/>
      <dgm:spPr/>
      <dgm:t>
        <a:bodyPr/>
        <a:lstStyle/>
        <a:p>
          <a:endParaRPr lang="en-US"/>
        </a:p>
      </dgm:t>
    </dgm:pt>
    <dgm:pt modelId="{8B1DD1BA-EAE7-44C5-89D1-09010D49BDEE}" type="sibTrans" cxnId="{CFF5997F-B3F8-4835-8E49-81BC8856F72F}">
      <dgm:prSet/>
      <dgm:spPr/>
      <dgm:t>
        <a:bodyPr/>
        <a:lstStyle/>
        <a:p>
          <a:endParaRPr lang="en-US"/>
        </a:p>
      </dgm:t>
    </dgm:pt>
    <dgm:pt modelId="{FCD6A8BA-1083-4DC2-8436-8070783E758B}">
      <dgm:prSet/>
      <dgm:spPr/>
      <dgm:t>
        <a:bodyPr/>
        <a:lstStyle/>
        <a:p>
          <a:r>
            <a:rPr lang="en-US"/>
            <a:t>Höstrusket Brastad</a:t>
          </a:r>
          <a:br>
            <a:rPr lang="en-US"/>
          </a:br>
          <a:r>
            <a:rPr lang="en-US"/>
            <a:t>Lördag 12/11</a:t>
          </a:r>
          <a:br>
            <a:rPr lang="en-US"/>
          </a:br>
          <a:endParaRPr lang="en-US"/>
        </a:p>
      </dgm:t>
    </dgm:pt>
    <dgm:pt modelId="{2CB922B1-CEAC-45F0-A645-77D07D527ED9}" type="parTrans" cxnId="{513ADEEA-4C50-4DB7-9F7B-D03E3EB80503}">
      <dgm:prSet/>
      <dgm:spPr/>
      <dgm:t>
        <a:bodyPr/>
        <a:lstStyle/>
        <a:p>
          <a:endParaRPr lang="en-US"/>
        </a:p>
      </dgm:t>
    </dgm:pt>
    <dgm:pt modelId="{0C157700-724B-422C-AEE6-93276FD074BD}" type="sibTrans" cxnId="{513ADEEA-4C50-4DB7-9F7B-D03E3EB80503}">
      <dgm:prSet/>
      <dgm:spPr/>
      <dgm:t>
        <a:bodyPr/>
        <a:lstStyle/>
        <a:p>
          <a:endParaRPr lang="en-US"/>
        </a:p>
      </dgm:t>
    </dgm:pt>
    <dgm:pt modelId="{CAF206DE-5D36-4F3D-BD66-776FF1E4A0DD}">
      <dgm:prSet/>
      <dgm:spPr/>
      <dgm:t>
        <a:bodyPr/>
        <a:lstStyle/>
        <a:p>
          <a:r>
            <a:rPr lang="en-US"/>
            <a:t>Svarteborg futsalcup Munkedal</a:t>
          </a:r>
          <a:br>
            <a:rPr lang="en-US"/>
          </a:br>
          <a:r>
            <a:rPr lang="en-US"/>
            <a:t>20-22/1 (preliminär)</a:t>
          </a:r>
        </a:p>
      </dgm:t>
    </dgm:pt>
    <dgm:pt modelId="{13585219-86E5-4667-B89A-5AD11C42963C}" type="parTrans" cxnId="{29687495-DBB0-4367-8473-BC01EF3DD335}">
      <dgm:prSet/>
      <dgm:spPr/>
      <dgm:t>
        <a:bodyPr/>
        <a:lstStyle/>
        <a:p>
          <a:endParaRPr lang="en-US"/>
        </a:p>
      </dgm:t>
    </dgm:pt>
    <dgm:pt modelId="{E644C167-D072-4FB9-A2DE-64EB2DDE1206}" type="sibTrans" cxnId="{29687495-DBB0-4367-8473-BC01EF3DD335}">
      <dgm:prSet/>
      <dgm:spPr/>
      <dgm:t>
        <a:bodyPr/>
        <a:lstStyle/>
        <a:p>
          <a:endParaRPr lang="en-US"/>
        </a:p>
      </dgm:t>
    </dgm:pt>
    <dgm:pt modelId="{CE83E021-3D96-4256-9DEB-DC7B8FCEA01F}" type="pres">
      <dgm:prSet presAssocID="{058C62B8-878B-4B56-812E-CE9FDD169516}" presName="linear" presStyleCnt="0">
        <dgm:presLayoutVars>
          <dgm:animLvl val="lvl"/>
          <dgm:resizeHandles val="exact"/>
        </dgm:presLayoutVars>
      </dgm:prSet>
      <dgm:spPr/>
    </dgm:pt>
    <dgm:pt modelId="{29B6E59C-B227-4E1A-8443-AD950BCFEFFE}" type="pres">
      <dgm:prSet presAssocID="{FD8CE1A4-998C-46BA-8139-7799CF44F4B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5A73249-30D8-4C71-A13F-2E9D64254ACF}" type="pres">
      <dgm:prSet presAssocID="{8B1DD1BA-EAE7-44C5-89D1-09010D49BDEE}" presName="spacer" presStyleCnt="0"/>
      <dgm:spPr/>
    </dgm:pt>
    <dgm:pt modelId="{3FDB3BB4-6C5E-495A-8483-57C801A897C9}" type="pres">
      <dgm:prSet presAssocID="{FCD6A8BA-1083-4DC2-8436-8070783E75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B83C29E-C1FF-4AC7-802D-BF82C1CC5A79}" type="pres">
      <dgm:prSet presAssocID="{0C157700-724B-422C-AEE6-93276FD074BD}" presName="spacer" presStyleCnt="0"/>
      <dgm:spPr/>
    </dgm:pt>
    <dgm:pt modelId="{0A056957-2F2B-4144-884B-64F1BFAD6E94}" type="pres">
      <dgm:prSet presAssocID="{CAF206DE-5D36-4F3D-BD66-776FF1E4A0D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279AC2B-E092-4BB5-B38C-2A8C5ACCDC13}" type="presOf" srcId="{CAF206DE-5D36-4F3D-BD66-776FF1E4A0DD}" destId="{0A056957-2F2B-4144-884B-64F1BFAD6E94}" srcOrd="0" destOrd="0" presId="urn:microsoft.com/office/officeart/2005/8/layout/vList2"/>
    <dgm:cxn modelId="{DE12065B-CBFB-4713-BC0D-D6C3703BC5D8}" type="presOf" srcId="{FCD6A8BA-1083-4DC2-8436-8070783E758B}" destId="{3FDB3BB4-6C5E-495A-8483-57C801A897C9}" srcOrd="0" destOrd="0" presId="urn:microsoft.com/office/officeart/2005/8/layout/vList2"/>
    <dgm:cxn modelId="{CFF5997F-B3F8-4835-8E49-81BC8856F72F}" srcId="{058C62B8-878B-4B56-812E-CE9FDD169516}" destId="{FD8CE1A4-998C-46BA-8139-7799CF44F4BE}" srcOrd="0" destOrd="0" parTransId="{CB4DD31C-0366-4320-9809-2D4676FEE1E8}" sibTransId="{8B1DD1BA-EAE7-44C5-89D1-09010D49BDEE}"/>
    <dgm:cxn modelId="{29687495-DBB0-4367-8473-BC01EF3DD335}" srcId="{058C62B8-878B-4B56-812E-CE9FDD169516}" destId="{CAF206DE-5D36-4F3D-BD66-776FF1E4A0DD}" srcOrd="2" destOrd="0" parTransId="{13585219-86E5-4667-B89A-5AD11C42963C}" sibTransId="{E644C167-D072-4FB9-A2DE-64EB2DDE1206}"/>
    <dgm:cxn modelId="{26424A98-E3B8-4995-962B-9335D357FA5A}" type="presOf" srcId="{058C62B8-878B-4B56-812E-CE9FDD169516}" destId="{CE83E021-3D96-4256-9DEB-DC7B8FCEA01F}" srcOrd="0" destOrd="0" presId="urn:microsoft.com/office/officeart/2005/8/layout/vList2"/>
    <dgm:cxn modelId="{2C7D6D98-B362-4D49-8DB4-2B1425C60805}" type="presOf" srcId="{FD8CE1A4-998C-46BA-8139-7799CF44F4BE}" destId="{29B6E59C-B227-4E1A-8443-AD950BCFEFFE}" srcOrd="0" destOrd="0" presId="urn:microsoft.com/office/officeart/2005/8/layout/vList2"/>
    <dgm:cxn modelId="{513ADEEA-4C50-4DB7-9F7B-D03E3EB80503}" srcId="{058C62B8-878B-4B56-812E-CE9FDD169516}" destId="{FCD6A8BA-1083-4DC2-8436-8070783E758B}" srcOrd="1" destOrd="0" parTransId="{2CB922B1-CEAC-45F0-A645-77D07D527ED9}" sibTransId="{0C157700-724B-422C-AEE6-93276FD074BD}"/>
    <dgm:cxn modelId="{388EBACA-3B8F-4589-B990-759C85687A00}" type="presParOf" srcId="{CE83E021-3D96-4256-9DEB-DC7B8FCEA01F}" destId="{29B6E59C-B227-4E1A-8443-AD950BCFEFFE}" srcOrd="0" destOrd="0" presId="urn:microsoft.com/office/officeart/2005/8/layout/vList2"/>
    <dgm:cxn modelId="{76826A82-B65D-492D-BED2-03540967B943}" type="presParOf" srcId="{CE83E021-3D96-4256-9DEB-DC7B8FCEA01F}" destId="{75A73249-30D8-4C71-A13F-2E9D64254ACF}" srcOrd="1" destOrd="0" presId="urn:microsoft.com/office/officeart/2005/8/layout/vList2"/>
    <dgm:cxn modelId="{E7244D5E-88D0-45E0-A398-2038A7D02375}" type="presParOf" srcId="{CE83E021-3D96-4256-9DEB-DC7B8FCEA01F}" destId="{3FDB3BB4-6C5E-495A-8483-57C801A897C9}" srcOrd="2" destOrd="0" presId="urn:microsoft.com/office/officeart/2005/8/layout/vList2"/>
    <dgm:cxn modelId="{696224BF-F8A0-43EF-BEED-F9B6BD88447E}" type="presParOf" srcId="{CE83E021-3D96-4256-9DEB-DC7B8FCEA01F}" destId="{8B83C29E-C1FF-4AC7-802D-BF82C1CC5A79}" srcOrd="3" destOrd="0" presId="urn:microsoft.com/office/officeart/2005/8/layout/vList2"/>
    <dgm:cxn modelId="{EEFFC61F-AEB7-4A7D-A4C3-5E2B8E0FB3F1}" type="presParOf" srcId="{CE83E021-3D96-4256-9DEB-DC7B8FCEA01F}" destId="{0A056957-2F2B-4144-884B-64F1BFAD6E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8E3A5F-2EC0-45B9-ADA0-9C8BF5990F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D43F78A-73E4-4961-8ED9-620043E59745}">
      <dgm:prSet/>
      <dgm:spPr/>
      <dgm:t>
        <a:bodyPr/>
        <a:lstStyle/>
        <a:p>
          <a:r>
            <a:rPr lang="en-US"/>
            <a:t>Kiosken</a:t>
          </a:r>
        </a:p>
      </dgm:t>
    </dgm:pt>
    <dgm:pt modelId="{FA1C3402-5919-48D5-AAEA-B34D08A5D588}" type="parTrans" cxnId="{DB957CF5-31E5-4876-9D44-201B8475E855}">
      <dgm:prSet/>
      <dgm:spPr/>
      <dgm:t>
        <a:bodyPr/>
        <a:lstStyle/>
        <a:p>
          <a:endParaRPr lang="en-US"/>
        </a:p>
      </dgm:t>
    </dgm:pt>
    <dgm:pt modelId="{3B1FCD36-A3E0-40FA-8A4E-1AB77D13C5E9}" type="sibTrans" cxnId="{DB957CF5-31E5-4876-9D44-201B8475E855}">
      <dgm:prSet/>
      <dgm:spPr/>
      <dgm:t>
        <a:bodyPr/>
        <a:lstStyle/>
        <a:p>
          <a:endParaRPr lang="en-US"/>
        </a:p>
      </dgm:t>
    </dgm:pt>
    <dgm:pt modelId="{67ED37A2-F6CF-4DED-9E1F-F49B33FEC9CE}">
      <dgm:prSet/>
      <dgm:spPr/>
      <dgm:t>
        <a:bodyPr/>
        <a:lstStyle/>
        <a:p>
          <a:r>
            <a:rPr lang="en-US"/>
            <a:t>1-2 arbetspass</a:t>
          </a:r>
        </a:p>
      </dgm:t>
    </dgm:pt>
    <dgm:pt modelId="{BE1812B6-7A2B-4036-A8F7-A5606D9C987D}" type="parTrans" cxnId="{4E032140-9512-4A46-BE55-FEA487880A4E}">
      <dgm:prSet/>
      <dgm:spPr/>
      <dgm:t>
        <a:bodyPr/>
        <a:lstStyle/>
        <a:p>
          <a:endParaRPr lang="en-US"/>
        </a:p>
      </dgm:t>
    </dgm:pt>
    <dgm:pt modelId="{B1AAB881-EF1B-4C2B-8357-69CCD3EF6A95}" type="sibTrans" cxnId="{4E032140-9512-4A46-BE55-FEA487880A4E}">
      <dgm:prSet/>
      <dgm:spPr/>
      <dgm:t>
        <a:bodyPr/>
        <a:lstStyle/>
        <a:p>
          <a:endParaRPr lang="en-US"/>
        </a:p>
      </dgm:t>
    </dgm:pt>
    <dgm:pt modelId="{81A5A3F6-AC27-4FE3-9E90-ED736AFA5E1D}">
      <dgm:prSet/>
      <dgm:spPr/>
      <dgm:t>
        <a:bodyPr/>
        <a:lstStyle/>
        <a:p>
          <a:r>
            <a:rPr lang="en-US"/>
            <a:t>Byt själva om ni får förhinder</a:t>
          </a:r>
        </a:p>
      </dgm:t>
    </dgm:pt>
    <dgm:pt modelId="{46725878-840D-4190-BE25-7A7D4E90B5F5}" type="parTrans" cxnId="{6F50000D-1609-442A-9691-63E2DA527A75}">
      <dgm:prSet/>
      <dgm:spPr/>
      <dgm:t>
        <a:bodyPr/>
        <a:lstStyle/>
        <a:p>
          <a:endParaRPr lang="en-US"/>
        </a:p>
      </dgm:t>
    </dgm:pt>
    <dgm:pt modelId="{8CB7EEBE-8867-4F8E-8A26-46891461E715}" type="sibTrans" cxnId="{6F50000D-1609-442A-9691-63E2DA527A75}">
      <dgm:prSet/>
      <dgm:spPr/>
      <dgm:t>
        <a:bodyPr/>
        <a:lstStyle/>
        <a:p>
          <a:endParaRPr lang="en-US"/>
        </a:p>
      </dgm:t>
    </dgm:pt>
    <dgm:pt modelId="{58A6C368-0A55-4071-8916-E237F4B5120B}" type="pres">
      <dgm:prSet presAssocID="{8D8E3A5F-2EC0-45B9-ADA0-9C8BF5990FCD}" presName="linear" presStyleCnt="0">
        <dgm:presLayoutVars>
          <dgm:animLvl val="lvl"/>
          <dgm:resizeHandles val="exact"/>
        </dgm:presLayoutVars>
      </dgm:prSet>
      <dgm:spPr/>
    </dgm:pt>
    <dgm:pt modelId="{3B7E6D0F-0CF6-4939-9430-710ABC89B8C0}" type="pres">
      <dgm:prSet presAssocID="{3D43F78A-73E4-4961-8ED9-620043E5974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4B99470-CEA7-4BF8-9443-F7292B3927E5}" type="pres">
      <dgm:prSet presAssocID="{3B1FCD36-A3E0-40FA-8A4E-1AB77D13C5E9}" presName="spacer" presStyleCnt="0"/>
      <dgm:spPr/>
    </dgm:pt>
    <dgm:pt modelId="{E7B780A6-380B-418B-A0D4-72EA66755C00}" type="pres">
      <dgm:prSet presAssocID="{67ED37A2-F6CF-4DED-9E1F-F49B33FEC9C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CFF01EA-DB74-40FF-B722-348D50561237}" type="pres">
      <dgm:prSet presAssocID="{B1AAB881-EF1B-4C2B-8357-69CCD3EF6A95}" presName="spacer" presStyleCnt="0"/>
      <dgm:spPr/>
    </dgm:pt>
    <dgm:pt modelId="{9858BAEF-90DF-49DE-B952-CD4BA7F7EB0C}" type="pres">
      <dgm:prSet presAssocID="{81A5A3F6-AC27-4FE3-9E90-ED736AFA5E1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F50000D-1609-442A-9691-63E2DA527A75}" srcId="{8D8E3A5F-2EC0-45B9-ADA0-9C8BF5990FCD}" destId="{81A5A3F6-AC27-4FE3-9E90-ED736AFA5E1D}" srcOrd="2" destOrd="0" parTransId="{46725878-840D-4190-BE25-7A7D4E90B5F5}" sibTransId="{8CB7EEBE-8867-4F8E-8A26-46891461E715}"/>
    <dgm:cxn modelId="{4E032140-9512-4A46-BE55-FEA487880A4E}" srcId="{8D8E3A5F-2EC0-45B9-ADA0-9C8BF5990FCD}" destId="{67ED37A2-F6CF-4DED-9E1F-F49B33FEC9CE}" srcOrd="1" destOrd="0" parTransId="{BE1812B6-7A2B-4036-A8F7-A5606D9C987D}" sibTransId="{B1AAB881-EF1B-4C2B-8357-69CCD3EF6A95}"/>
    <dgm:cxn modelId="{C231F240-2E7D-42C3-8D3E-AB724E262034}" type="presOf" srcId="{81A5A3F6-AC27-4FE3-9E90-ED736AFA5E1D}" destId="{9858BAEF-90DF-49DE-B952-CD4BA7F7EB0C}" srcOrd="0" destOrd="0" presId="urn:microsoft.com/office/officeart/2005/8/layout/vList2"/>
    <dgm:cxn modelId="{47335B6F-875C-4CAC-9161-FBE7662E0758}" type="presOf" srcId="{67ED37A2-F6CF-4DED-9E1F-F49B33FEC9CE}" destId="{E7B780A6-380B-418B-A0D4-72EA66755C00}" srcOrd="0" destOrd="0" presId="urn:microsoft.com/office/officeart/2005/8/layout/vList2"/>
    <dgm:cxn modelId="{9CE85F7E-E6D5-4FF7-A642-0FD0730C4B0C}" type="presOf" srcId="{8D8E3A5F-2EC0-45B9-ADA0-9C8BF5990FCD}" destId="{58A6C368-0A55-4071-8916-E237F4B5120B}" srcOrd="0" destOrd="0" presId="urn:microsoft.com/office/officeart/2005/8/layout/vList2"/>
    <dgm:cxn modelId="{038699D3-AF5E-4956-8455-FC82150BDD61}" type="presOf" srcId="{3D43F78A-73E4-4961-8ED9-620043E59745}" destId="{3B7E6D0F-0CF6-4939-9430-710ABC89B8C0}" srcOrd="0" destOrd="0" presId="urn:microsoft.com/office/officeart/2005/8/layout/vList2"/>
    <dgm:cxn modelId="{DB957CF5-31E5-4876-9D44-201B8475E855}" srcId="{8D8E3A5F-2EC0-45B9-ADA0-9C8BF5990FCD}" destId="{3D43F78A-73E4-4961-8ED9-620043E59745}" srcOrd="0" destOrd="0" parTransId="{FA1C3402-5919-48D5-AAEA-B34D08A5D588}" sibTransId="{3B1FCD36-A3E0-40FA-8A4E-1AB77D13C5E9}"/>
    <dgm:cxn modelId="{AABFD61E-A3A7-46CB-BEDD-A17147B012DF}" type="presParOf" srcId="{58A6C368-0A55-4071-8916-E237F4B5120B}" destId="{3B7E6D0F-0CF6-4939-9430-710ABC89B8C0}" srcOrd="0" destOrd="0" presId="urn:microsoft.com/office/officeart/2005/8/layout/vList2"/>
    <dgm:cxn modelId="{E725F812-8DBB-406D-8172-4BFBD286C33A}" type="presParOf" srcId="{58A6C368-0A55-4071-8916-E237F4B5120B}" destId="{44B99470-CEA7-4BF8-9443-F7292B3927E5}" srcOrd="1" destOrd="0" presId="urn:microsoft.com/office/officeart/2005/8/layout/vList2"/>
    <dgm:cxn modelId="{50933F33-CCC9-4365-B782-EBDA28A376EF}" type="presParOf" srcId="{58A6C368-0A55-4071-8916-E237F4B5120B}" destId="{E7B780A6-380B-418B-A0D4-72EA66755C00}" srcOrd="2" destOrd="0" presId="urn:microsoft.com/office/officeart/2005/8/layout/vList2"/>
    <dgm:cxn modelId="{8DFAA7B2-FE31-4C02-8F86-53C8831847D1}" type="presParOf" srcId="{58A6C368-0A55-4071-8916-E237F4B5120B}" destId="{6CFF01EA-DB74-40FF-B722-348D50561237}" srcOrd="3" destOrd="0" presId="urn:microsoft.com/office/officeart/2005/8/layout/vList2"/>
    <dgm:cxn modelId="{51BF52BE-08D5-4B41-B8B8-624E8C6A6686}" type="presParOf" srcId="{58A6C368-0A55-4071-8916-E237F4B5120B}" destId="{9858BAEF-90DF-49DE-B952-CD4BA7F7EB0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CE41B1-6B07-4256-B2A0-B6DA136C86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C6A20F-A7C8-4BB9-B499-BDB05CC8CC02}">
      <dgm:prSet/>
      <dgm:spPr/>
      <dgm:t>
        <a:bodyPr/>
        <a:lstStyle/>
        <a:p>
          <a:r>
            <a:rPr lang="en-US"/>
            <a:t>Ca 4000kr i lagkassan</a:t>
          </a:r>
        </a:p>
      </dgm:t>
    </dgm:pt>
    <dgm:pt modelId="{46E3C7A4-B807-4664-ADC5-CA484C6B983D}" type="parTrans" cxnId="{E73EBC8B-9875-4FCF-B5DA-EF3BA0C45A41}">
      <dgm:prSet/>
      <dgm:spPr/>
      <dgm:t>
        <a:bodyPr/>
        <a:lstStyle/>
        <a:p>
          <a:endParaRPr lang="en-US"/>
        </a:p>
      </dgm:t>
    </dgm:pt>
    <dgm:pt modelId="{EB824297-A4E7-4F24-897B-C53C83012B3E}" type="sibTrans" cxnId="{E73EBC8B-9875-4FCF-B5DA-EF3BA0C45A41}">
      <dgm:prSet/>
      <dgm:spPr/>
      <dgm:t>
        <a:bodyPr/>
        <a:lstStyle/>
        <a:p>
          <a:endParaRPr lang="en-US"/>
        </a:p>
      </dgm:t>
    </dgm:pt>
    <dgm:pt modelId="{C46F6997-CCAA-4C05-BD7E-7560C0E8FFCA}">
      <dgm:prSet/>
      <dgm:spPr/>
      <dgm:t>
        <a:bodyPr/>
        <a:lstStyle/>
        <a:p>
          <a:r>
            <a:rPr lang="en-US"/>
            <a:t>Cuper, pizzakväll</a:t>
          </a:r>
        </a:p>
      </dgm:t>
    </dgm:pt>
    <dgm:pt modelId="{90975D1E-BE50-4258-BBC0-98F723C2D46D}" type="parTrans" cxnId="{99BC1A80-4D21-45B8-85E2-14855C486EA1}">
      <dgm:prSet/>
      <dgm:spPr/>
      <dgm:t>
        <a:bodyPr/>
        <a:lstStyle/>
        <a:p>
          <a:endParaRPr lang="en-US"/>
        </a:p>
      </dgm:t>
    </dgm:pt>
    <dgm:pt modelId="{901BA7AA-1A07-4D31-AD89-05AE11DF8F35}" type="sibTrans" cxnId="{99BC1A80-4D21-45B8-85E2-14855C486EA1}">
      <dgm:prSet/>
      <dgm:spPr/>
      <dgm:t>
        <a:bodyPr/>
        <a:lstStyle/>
        <a:p>
          <a:endParaRPr lang="en-US"/>
        </a:p>
      </dgm:t>
    </dgm:pt>
    <dgm:pt modelId="{76E2D6ED-4B79-4723-908C-99C91884A9FC}">
      <dgm:prSet/>
      <dgm:spPr/>
      <dgm:t>
        <a:bodyPr/>
        <a:lstStyle/>
        <a:p>
          <a:r>
            <a:rPr lang="en-US"/>
            <a:t>Vad vill vi sälja och när?</a:t>
          </a:r>
        </a:p>
      </dgm:t>
    </dgm:pt>
    <dgm:pt modelId="{21C5E3F4-8269-4825-85BC-3A1F343D7383}" type="parTrans" cxnId="{CD1EF919-1ED9-422D-8AF5-D44CD8AFA672}">
      <dgm:prSet/>
      <dgm:spPr/>
      <dgm:t>
        <a:bodyPr/>
        <a:lstStyle/>
        <a:p>
          <a:endParaRPr lang="en-US"/>
        </a:p>
      </dgm:t>
    </dgm:pt>
    <dgm:pt modelId="{478D62D2-2E0F-4086-A760-92F65DB20E42}" type="sibTrans" cxnId="{CD1EF919-1ED9-422D-8AF5-D44CD8AFA672}">
      <dgm:prSet/>
      <dgm:spPr/>
      <dgm:t>
        <a:bodyPr/>
        <a:lstStyle/>
        <a:p>
          <a:endParaRPr lang="en-US"/>
        </a:p>
      </dgm:t>
    </dgm:pt>
    <dgm:pt modelId="{F3BFA8FF-3855-450C-BECB-1EBC0012F956}" type="pres">
      <dgm:prSet presAssocID="{26CE41B1-6B07-4256-B2A0-B6DA136C8689}" presName="linear" presStyleCnt="0">
        <dgm:presLayoutVars>
          <dgm:animLvl val="lvl"/>
          <dgm:resizeHandles val="exact"/>
        </dgm:presLayoutVars>
      </dgm:prSet>
      <dgm:spPr/>
    </dgm:pt>
    <dgm:pt modelId="{2DC005D9-BEF7-494A-BB02-A9CE233203B4}" type="pres">
      <dgm:prSet presAssocID="{06C6A20F-A7C8-4BB9-B499-BDB05CC8CC0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F5AD2DC-AAC3-4C7B-B48A-47E7FEEC1691}" type="pres">
      <dgm:prSet presAssocID="{EB824297-A4E7-4F24-897B-C53C83012B3E}" presName="spacer" presStyleCnt="0"/>
      <dgm:spPr/>
    </dgm:pt>
    <dgm:pt modelId="{178929C9-4704-491D-A16F-E0DDA5415EA4}" type="pres">
      <dgm:prSet presAssocID="{C46F6997-CCAA-4C05-BD7E-7560C0E8FFC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AB4C6D8-CBAA-41B8-9610-20EFD7DB8D1D}" type="pres">
      <dgm:prSet presAssocID="{901BA7AA-1A07-4D31-AD89-05AE11DF8F35}" presName="spacer" presStyleCnt="0"/>
      <dgm:spPr/>
    </dgm:pt>
    <dgm:pt modelId="{138D0BEF-D54E-463E-811E-9C896B5C695D}" type="pres">
      <dgm:prSet presAssocID="{76E2D6ED-4B79-4723-908C-99C91884A9F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D1EF919-1ED9-422D-8AF5-D44CD8AFA672}" srcId="{26CE41B1-6B07-4256-B2A0-B6DA136C8689}" destId="{76E2D6ED-4B79-4723-908C-99C91884A9FC}" srcOrd="2" destOrd="0" parTransId="{21C5E3F4-8269-4825-85BC-3A1F343D7383}" sibTransId="{478D62D2-2E0F-4086-A760-92F65DB20E42}"/>
    <dgm:cxn modelId="{D1323F4A-8748-4B17-9A5B-BBA59E312168}" type="presOf" srcId="{C46F6997-CCAA-4C05-BD7E-7560C0E8FFCA}" destId="{178929C9-4704-491D-A16F-E0DDA5415EA4}" srcOrd="0" destOrd="0" presId="urn:microsoft.com/office/officeart/2005/8/layout/vList2"/>
    <dgm:cxn modelId="{EAB36D74-595B-4E29-85A2-2D5862B52E15}" type="presOf" srcId="{26CE41B1-6B07-4256-B2A0-B6DA136C8689}" destId="{F3BFA8FF-3855-450C-BECB-1EBC0012F956}" srcOrd="0" destOrd="0" presId="urn:microsoft.com/office/officeart/2005/8/layout/vList2"/>
    <dgm:cxn modelId="{99BC1A80-4D21-45B8-85E2-14855C486EA1}" srcId="{26CE41B1-6B07-4256-B2A0-B6DA136C8689}" destId="{C46F6997-CCAA-4C05-BD7E-7560C0E8FFCA}" srcOrd="1" destOrd="0" parTransId="{90975D1E-BE50-4258-BBC0-98F723C2D46D}" sibTransId="{901BA7AA-1A07-4D31-AD89-05AE11DF8F35}"/>
    <dgm:cxn modelId="{E73EBC8B-9875-4FCF-B5DA-EF3BA0C45A41}" srcId="{26CE41B1-6B07-4256-B2A0-B6DA136C8689}" destId="{06C6A20F-A7C8-4BB9-B499-BDB05CC8CC02}" srcOrd="0" destOrd="0" parTransId="{46E3C7A4-B807-4664-ADC5-CA484C6B983D}" sibTransId="{EB824297-A4E7-4F24-897B-C53C83012B3E}"/>
    <dgm:cxn modelId="{5BF317A9-2AF8-43EA-8CDC-39639C6CCD68}" type="presOf" srcId="{76E2D6ED-4B79-4723-908C-99C91884A9FC}" destId="{138D0BEF-D54E-463E-811E-9C896B5C695D}" srcOrd="0" destOrd="0" presId="urn:microsoft.com/office/officeart/2005/8/layout/vList2"/>
    <dgm:cxn modelId="{EA417BC9-D449-4D6B-B955-5DFC58A04FC9}" type="presOf" srcId="{06C6A20F-A7C8-4BB9-B499-BDB05CC8CC02}" destId="{2DC005D9-BEF7-494A-BB02-A9CE233203B4}" srcOrd="0" destOrd="0" presId="urn:microsoft.com/office/officeart/2005/8/layout/vList2"/>
    <dgm:cxn modelId="{5EC59F3C-FCB1-491D-B548-A1D7736F54EC}" type="presParOf" srcId="{F3BFA8FF-3855-450C-BECB-1EBC0012F956}" destId="{2DC005D9-BEF7-494A-BB02-A9CE233203B4}" srcOrd="0" destOrd="0" presId="urn:microsoft.com/office/officeart/2005/8/layout/vList2"/>
    <dgm:cxn modelId="{24E75459-31FE-4DCC-AC76-9951755B7253}" type="presParOf" srcId="{F3BFA8FF-3855-450C-BECB-1EBC0012F956}" destId="{9F5AD2DC-AAC3-4C7B-B48A-47E7FEEC1691}" srcOrd="1" destOrd="0" presId="urn:microsoft.com/office/officeart/2005/8/layout/vList2"/>
    <dgm:cxn modelId="{0B04C736-EF16-45FC-BAC6-7A30B0F2C9DF}" type="presParOf" srcId="{F3BFA8FF-3855-450C-BECB-1EBC0012F956}" destId="{178929C9-4704-491D-A16F-E0DDA5415EA4}" srcOrd="2" destOrd="0" presId="urn:microsoft.com/office/officeart/2005/8/layout/vList2"/>
    <dgm:cxn modelId="{E3820C3A-577D-487F-AC20-1655384E00E3}" type="presParOf" srcId="{F3BFA8FF-3855-450C-BECB-1EBC0012F956}" destId="{4AB4C6D8-CBAA-41B8-9610-20EFD7DB8D1D}" srcOrd="3" destOrd="0" presId="urn:microsoft.com/office/officeart/2005/8/layout/vList2"/>
    <dgm:cxn modelId="{34ABCD44-5A24-4A95-AA23-5F3C32B8F24A}" type="presParOf" srcId="{F3BFA8FF-3855-450C-BECB-1EBC0012F956}" destId="{138D0BEF-D54E-463E-811E-9C896B5C69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F91F46-0D0D-4C24-9692-9EA190C7CFE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0392B6-8081-4A9D-88D9-36A4F5B9E21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 err="1"/>
            <a:t>Ladda</a:t>
          </a:r>
          <a:r>
            <a:rPr lang="en-US" dirty="0"/>
            <a:t> </a:t>
          </a:r>
          <a:r>
            <a:rPr lang="en-US" dirty="0" err="1"/>
            <a:t>ner</a:t>
          </a:r>
          <a:r>
            <a:rPr lang="en-US" dirty="0"/>
            <a:t> </a:t>
          </a:r>
          <a:r>
            <a:rPr lang="en-US" dirty="0" err="1"/>
            <a:t>appen</a:t>
          </a:r>
          <a:endParaRPr lang="en-US" dirty="0"/>
        </a:p>
        <a:p>
          <a:pPr>
            <a:lnSpc>
              <a:spcPct val="100000"/>
            </a:lnSpc>
            <a:defRPr cap="all"/>
          </a:pPr>
          <a:r>
            <a:rPr lang="en-US" dirty="0"/>
            <a:t>Laget.se</a:t>
          </a:r>
        </a:p>
      </dgm:t>
    </dgm:pt>
    <dgm:pt modelId="{EEBF60E6-390F-42E8-9B21-CB55DAF667CA}" type="parTrans" cxnId="{C884EB08-3CB0-4509-9B7C-ABE47A5D3802}">
      <dgm:prSet/>
      <dgm:spPr/>
      <dgm:t>
        <a:bodyPr/>
        <a:lstStyle/>
        <a:p>
          <a:endParaRPr lang="en-US"/>
        </a:p>
      </dgm:t>
    </dgm:pt>
    <dgm:pt modelId="{A3BCEEFD-204B-4843-AAD5-3E3024A12B98}" type="sibTrans" cxnId="{C884EB08-3CB0-4509-9B7C-ABE47A5D3802}">
      <dgm:prSet/>
      <dgm:spPr/>
      <dgm:t>
        <a:bodyPr/>
        <a:lstStyle/>
        <a:p>
          <a:endParaRPr lang="en-US"/>
        </a:p>
      </dgm:t>
    </dgm:pt>
    <dgm:pt modelId="{161A784A-7D3F-4978-B5D4-5C6F954791B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Anmäl er till aktiviteterna</a:t>
          </a:r>
        </a:p>
      </dgm:t>
    </dgm:pt>
    <dgm:pt modelId="{8A9BD49A-D5A3-441B-A20F-B4FDDA9D05F0}" type="parTrans" cxnId="{2DF6AE06-5FA8-4701-9E0C-CA0E07D16190}">
      <dgm:prSet/>
      <dgm:spPr/>
      <dgm:t>
        <a:bodyPr/>
        <a:lstStyle/>
        <a:p>
          <a:endParaRPr lang="en-US"/>
        </a:p>
      </dgm:t>
    </dgm:pt>
    <dgm:pt modelId="{1F4B15CF-1CC6-4F71-A481-3027C916791E}" type="sibTrans" cxnId="{2DF6AE06-5FA8-4701-9E0C-CA0E07D16190}">
      <dgm:prSet/>
      <dgm:spPr/>
      <dgm:t>
        <a:bodyPr/>
        <a:lstStyle/>
        <a:p>
          <a:endParaRPr lang="en-US"/>
        </a:p>
      </dgm:t>
    </dgm:pt>
    <dgm:pt modelId="{975AC00C-3CE4-4F5F-BC3B-85C7444C3613}" type="pres">
      <dgm:prSet presAssocID="{14F91F46-0D0D-4C24-9692-9EA190C7CFED}" presName="vert0" presStyleCnt="0">
        <dgm:presLayoutVars>
          <dgm:dir/>
          <dgm:animOne val="branch"/>
          <dgm:animLvl val="lvl"/>
        </dgm:presLayoutVars>
      </dgm:prSet>
      <dgm:spPr/>
    </dgm:pt>
    <dgm:pt modelId="{A62B601C-C100-4594-9E20-4696B612E449}" type="pres">
      <dgm:prSet presAssocID="{AF0392B6-8081-4A9D-88D9-36A4F5B9E214}" presName="thickLine" presStyleLbl="alignNode1" presStyleIdx="0" presStyleCnt="2"/>
      <dgm:spPr/>
    </dgm:pt>
    <dgm:pt modelId="{1B59B794-6779-4DD3-A73B-EDB9FFE8FF3A}" type="pres">
      <dgm:prSet presAssocID="{AF0392B6-8081-4A9D-88D9-36A4F5B9E214}" presName="horz1" presStyleCnt="0"/>
      <dgm:spPr/>
    </dgm:pt>
    <dgm:pt modelId="{9FD1EB09-2861-498F-9D7B-7A062C418581}" type="pres">
      <dgm:prSet presAssocID="{AF0392B6-8081-4A9D-88D9-36A4F5B9E214}" presName="tx1" presStyleLbl="revTx" presStyleIdx="0" presStyleCnt="2"/>
      <dgm:spPr/>
    </dgm:pt>
    <dgm:pt modelId="{D6566E55-A5F5-4F77-92F5-74EC2413C5B0}" type="pres">
      <dgm:prSet presAssocID="{AF0392B6-8081-4A9D-88D9-36A4F5B9E214}" presName="vert1" presStyleCnt="0"/>
      <dgm:spPr/>
    </dgm:pt>
    <dgm:pt modelId="{BDBAD24E-A8EC-4A5D-B831-5C16DC56394E}" type="pres">
      <dgm:prSet presAssocID="{161A784A-7D3F-4978-B5D4-5C6F954791B1}" presName="thickLine" presStyleLbl="alignNode1" presStyleIdx="1" presStyleCnt="2"/>
      <dgm:spPr/>
    </dgm:pt>
    <dgm:pt modelId="{24AE8BEC-6B90-4254-A97B-A8CBD6398E4E}" type="pres">
      <dgm:prSet presAssocID="{161A784A-7D3F-4978-B5D4-5C6F954791B1}" presName="horz1" presStyleCnt="0"/>
      <dgm:spPr/>
    </dgm:pt>
    <dgm:pt modelId="{993E0776-2569-45FD-8C4D-9B942698A413}" type="pres">
      <dgm:prSet presAssocID="{161A784A-7D3F-4978-B5D4-5C6F954791B1}" presName="tx1" presStyleLbl="revTx" presStyleIdx="1" presStyleCnt="2"/>
      <dgm:spPr/>
    </dgm:pt>
    <dgm:pt modelId="{CB089F0D-B444-40FA-AC24-59E10D7C03CC}" type="pres">
      <dgm:prSet presAssocID="{161A784A-7D3F-4978-B5D4-5C6F954791B1}" presName="vert1" presStyleCnt="0"/>
      <dgm:spPr/>
    </dgm:pt>
  </dgm:ptLst>
  <dgm:cxnLst>
    <dgm:cxn modelId="{2DF6AE06-5FA8-4701-9E0C-CA0E07D16190}" srcId="{14F91F46-0D0D-4C24-9692-9EA190C7CFED}" destId="{161A784A-7D3F-4978-B5D4-5C6F954791B1}" srcOrd="1" destOrd="0" parTransId="{8A9BD49A-D5A3-441B-A20F-B4FDDA9D05F0}" sibTransId="{1F4B15CF-1CC6-4F71-A481-3027C916791E}"/>
    <dgm:cxn modelId="{C884EB08-3CB0-4509-9B7C-ABE47A5D3802}" srcId="{14F91F46-0D0D-4C24-9692-9EA190C7CFED}" destId="{AF0392B6-8081-4A9D-88D9-36A4F5B9E214}" srcOrd="0" destOrd="0" parTransId="{EEBF60E6-390F-42E8-9B21-CB55DAF667CA}" sibTransId="{A3BCEEFD-204B-4843-AAD5-3E3024A12B98}"/>
    <dgm:cxn modelId="{98D3547C-DEE1-4738-BC2F-CE39E5FDBFED}" type="presOf" srcId="{161A784A-7D3F-4978-B5D4-5C6F954791B1}" destId="{993E0776-2569-45FD-8C4D-9B942698A413}" srcOrd="0" destOrd="0" presId="urn:microsoft.com/office/officeart/2008/layout/LinedList"/>
    <dgm:cxn modelId="{22313AEA-B9F6-4BDE-953A-0BB7F80C390C}" type="presOf" srcId="{AF0392B6-8081-4A9D-88D9-36A4F5B9E214}" destId="{9FD1EB09-2861-498F-9D7B-7A062C418581}" srcOrd="0" destOrd="0" presId="urn:microsoft.com/office/officeart/2008/layout/LinedList"/>
    <dgm:cxn modelId="{D510C8F8-1CF9-4AC1-BE06-EF84E991702D}" type="presOf" srcId="{14F91F46-0D0D-4C24-9692-9EA190C7CFED}" destId="{975AC00C-3CE4-4F5F-BC3B-85C7444C3613}" srcOrd="0" destOrd="0" presId="urn:microsoft.com/office/officeart/2008/layout/LinedList"/>
    <dgm:cxn modelId="{E4B8AE17-DEA6-40E7-819E-33D100496CC3}" type="presParOf" srcId="{975AC00C-3CE4-4F5F-BC3B-85C7444C3613}" destId="{A62B601C-C100-4594-9E20-4696B612E449}" srcOrd="0" destOrd="0" presId="urn:microsoft.com/office/officeart/2008/layout/LinedList"/>
    <dgm:cxn modelId="{48B15607-0388-4925-BD5A-64CF6D751E00}" type="presParOf" srcId="{975AC00C-3CE4-4F5F-BC3B-85C7444C3613}" destId="{1B59B794-6779-4DD3-A73B-EDB9FFE8FF3A}" srcOrd="1" destOrd="0" presId="urn:microsoft.com/office/officeart/2008/layout/LinedList"/>
    <dgm:cxn modelId="{A1863AC9-F605-45B7-BA4A-E809DAB2A822}" type="presParOf" srcId="{1B59B794-6779-4DD3-A73B-EDB9FFE8FF3A}" destId="{9FD1EB09-2861-498F-9D7B-7A062C418581}" srcOrd="0" destOrd="0" presId="urn:microsoft.com/office/officeart/2008/layout/LinedList"/>
    <dgm:cxn modelId="{9D09AE4B-F4FA-4525-AE8B-FEB30055FBB1}" type="presParOf" srcId="{1B59B794-6779-4DD3-A73B-EDB9FFE8FF3A}" destId="{D6566E55-A5F5-4F77-92F5-74EC2413C5B0}" srcOrd="1" destOrd="0" presId="urn:microsoft.com/office/officeart/2008/layout/LinedList"/>
    <dgm:cxn modelId="{50885444-9314-4CAC-B88B-4B5726C69A37}" type="presParOf" srcId="{975AC00C-3CE4-4F5F-BC3B-85C7444C3613}" destId="{BDBAD24E-A8EC-4A5D-B831-5C16DC56394E}" srcOrd="2" destOrd="0" presId="urn:microsoft.com/office/officeart/2008/layout/LinedList"/>
    <dgm:cxn modelId="{3D054687-E407-494F-A1A7-5A20A093D22F}" type="presParOf" srcId="{975AC00C-3CE4-4F5F-BC3B-85C7444C3613}" destId="{24AE8BEC-6B90-4254-A97B-A8CBD6398E4E}" srcOrd="3" destOrd="0" presId="urn:microsoft.com/office/officeart/2008/layout/LinedList"/>
    <dgm:cxn modelId="{B5277B66-2239-47C9-B3BB-1DFC1B257BAB}" type="presParOf" srcId="{24AE8BEC-6B90-4254-A97B-A8CBD6398E4E}" destId="{993E0776-2569-45FD-8C4D-9B942698A413}" srcOrd="0" destOrd="0" presId="urn:microsoft.com/office/officeart/2008/layout/LinedList"/>
    <dgm:cxn modelId="{2617D847-45F2-4719-B2EF-1E137C955C0D}" type="presParOf" srcId="{24AE8BEC-6B90-4254-A97B-A8CBD6398E4E}" destId="{CB089F0D-B444-40FA-AC24-59E10D7C03C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5F8E2-12F7-4273-B967-FD5798376A85}">
      <dsp:nvSpPr>
        <dsp:cNvPr id="0" name=""/>
        <dsp:cNvSpPr/>
      </dsp:nvSpPr>
      <dsp:spPr>
        <a:xfrm>
          <a:off x="0" y="66931"/>
          <a:ext cx="4513541" cy="171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Onsdagar 17-18</a:t>
          </a:r>
        </a:p>
      </dsp:txBody>
      <dsp:txXfrm>
        <a:off x="83530" y="150461"/>
        <a:ext cx="4346481" cy="1544065"/>
      </dsp:txXfrm>
    </dsp:sp>
    <dsp:sp modelId="{1EA1AEE9-0D69-4ED3-8D90-7CFD8062E2C9}">
      <dsp:nvSpPr>
        <dsp:cNvPr id="0" name=""/>
        <dsp:cNvSpPr/>
      </dsp:nvSpPr>
      <dsp:spPr>
        <a:xfrm>
          <a:off x="0" y="1907656"/>
          <a:ext cx="4513541" cy="171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Sista träningen i höst 21/12</a:t>
          </a:r>
        </a:p>
      </dsp:txBody>
      <dsp:txXfrm>
        <a:off x="83530" y="1991186"/>
        <a:ext cx="4346481" cy="1544065"/>
      </dsp:txXfrm>
    </dsp:sp>
    <dsp:sp modelId="{EFFE7F0E-7E6A-4E8A-A9C3-84DD021EFD1C}">
      <dsp:nvSpPr>
        <dsp:cNvPr id="0" name=""/>
        <dsp:cNvSpPr/>
      </dsp:nvSpPr>
      <dsp:spPr>
        <a:xfrm>
          <a:off x="0" y="3748381"/>
          <a:ext cx="4513541" cy="171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Start i januari 11/1</a:t>
          </a:r>
        </a:p>
      </dsp:txBody>
      <dsp:txXfrm>
        <a:off x="83530" y="3831911"/>
        <a:ext cx="4346481" cy="15440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6E59C-B227-4E1A-8443-AD950BCFEFFE}">
      <dsp:nvSpPr>
        <dsp:cNvPr id="0" name=""/>
        <dsp:cNvSpPr/>
      </dsp:nvSpPr>
      <dsp:spPr>
        <a:xfrm>
          <a:off x="0" y="62003"/>
          <a:ext cx="4513541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Vintercup Ed</a:t>
          </a:r>
          <a:br>
            <a:rPr lang="en-US" sz="3300" kern="1200"/>
          </a:br>
          <a:r>
            <a:rPr lang="en-US" sz="3300" kern="1200"/>
            <a:t>Lördag 29/10</a:t>
          </a:r>
          <a:br>
            <a:rPr lang="en-US" sz="3300" kern="1200"/>
          </a:br>
          <a:endParaRPr lang="en-US" sz="3300" kern="1200"/>
        </a:p>
      </dsp:txBody>
      <dsp:txXfrm>
        <a:off x="84815" y="146818"/>
        <a:ext cx="4343911" cy="1567820"/>
      </dsp:txXfrm>
    </dsp:sp>
    <dsp:sp modelId="{3FDB3BB4-6C5E-495A-8483-57C801A897C9}">
      <dsp:nvSpPr>
        <dsp:cNvPr id="0" name=""/>
        <dsp:cNvSpPr/>
      </dsp:nvSpPr>
      <dsp:spPr>
        <a:xfrm>
          <a:off x="0" y="1894493"/>
          <a:ext cx="4513541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Höstrusket Brastad</a:t>
          </a:r>
          <a:br>
            <a:rPr lang="en-US" sz="3300" kern="1200"/>
          </a:br>
          <a:r>
            <a:rPr lang="en-US" sz="3300" kern="1200"/>
            <a:t>Lördag 12/11</a:t>
          </a:r>
          <a:br>
            <a:rPr lang="en-US" sz="3300" kern="1200"/>
          </a:br>
          <a:endParaRPr lang="en-US" sz="3300" kern="1200"/>
        </a:p>
      </dsp:txBody>
      <dsp:txXfrm>
        <a:off x="84815" y="1979308"/>
        <a:ext cx="4343911" cy="1567820"/>
      </dsp:txXfrm>
    </dsp:sp>
    <dsp:sp modelId="{0A056957-2F2B-4144-884B-64F1BFAD6E94}">
      <dsp:nvSpPr>
        <dsp:cNvPr id="0" name=""/>
        <dsp:cNvSpPr/>
      </dsp:nvSpPr>
      <dsp:spPr>
        <a:xfrm>
          <a:off x="0" y="3726983"/>
          <a:ext cx="4513541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Svarteborg futsalcup Munkedal</a:t>
          </a:r>
          <a:br>
            <a:rPr lang="en-US" sz="3300" kern="1200"/>
          </a:br>
          <a:r>
            <a:rPr lang="en-US" sz="3300" kern="1200"/>
            <a:t>20-22/1 (preliminär)</a:t>
          </a:r>
        </a:p>
      </dsp:txBody>
      <dsp:txXfrm>
        <a:off x="84815" y="3811798"/>
        <a:ext cx="4343911" cy="15678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E6D0F-0CF6-4939-9430-710ABC89B8C0}">
      <dsp:nvSpPr>
        <dsp:cNvPr id="0" name=""/>
        <dsp:cNvSpPr/>
      </dsp:nvSpPr>
      <dsp:spPr>
        <a:xfrm>
          <a:off x="0" y="66931"/>
          <a:ext cx="4513541" cy="171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Kiosken</a:t>
          </a:r>
        </a:p>
      </dsp:txBody>
      <dsp:txXfrm>
        <a:off x="83530" y="150461"/>
        <a:ext cx="4346481" cy="1544065"/>
      </dsp:txXfrm>
    </dsp:sp>
    <dsp:sp modelId="{E7B780A6-380B-418B-A0D4-72EA66755C00}">
      <dsp:nvSpPr>
        <dsp:cNvPr id="0" name=""/>
        <dsp:cNvSpPr/>
      </dsp:nvSpPr>
      <dsp:spPr>
        <a:xfrm>
          <a:off x="0" y="1907656"/>
          <a:ext cx="4513541" cy="171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1-2 arbetspass</a:t>
          </a:r>
        </a:p>
      </dsp:txBody>
      <dsp:txXfrm>
        <a:off x="83530" y="1991186"/>
        <a:ext cx="4346481" cy="1544065"/>
      </dsp:txXfrm>
    </dsp:sp>
    <dsp:sp modelId="{9858BAEF-90DF-49DE-B952-CD4BA7F7EB0C}">
      <dsp:nvSpPr>
        <dsp:cNvPr id="0" name=""/>
        <dsp:cNvSpPr/>
      </dsp:nvSpPr>
      <dsp:spPr>
        <a:xfrm>
          <a:off x="0" y="3748381"/>
          <a:ext cx="4513541" cy="171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Byt själva om ni får förhinder</a:t>
          </a:r>
        </a:p>
      </dsp:txBody>
      <dsp:txXfrm>
        <a:off x="83530" y="3831911"/>
        <a:ext cx="4346481" cy="1544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005D9-BEF7-494A-BB02-A9CE233203B4}">
      <dsp:nvSpPr>
        <dsp:cNvPr id="0" name=""/>
        <dsp:cNvSpPr/>
      </dsp:nvSpPr>
      <dsp:spPr>
        <a:xfrm>
          <a:off x="0" y="27443"/>
          <a:ext cx="4513541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Ca 4000kr i lagkassan</a:t>
          </a:r>
        </a:p>
      </dsp:txBody>
      <dsp:txXfrm>
        <a:off x="84815" y="112258"/>
        <a:ext cx="4343911" cy="1567820"/>
      </dsp:txXfrm>
    </dsp:sp>
    <dsp:sp modelId="{178929C9-4704-491D-A16F-E0DDA5415EA4}">
      <dsp:nvSpPr>
        <dsp:cNvPr id="0" name=""/>
        <dsp:cNvSpPr/>
      </dsp:nvSpPr>
      <dsp:spPr>
        <a:xfrm>
          <a:off x="0" y="1894493"/>
          <a:ext cx="4513541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Cuper, pizzakväll</a:t>
          </a:r>
        </a:p>
      </dsp:txBody>
      <dsp:txXfrm>
        <a:off x="84815" y="1979308"/>
        <a:ext cx="4343911" cy="1567820"/>
      </dsp:txXfrm>
    </dsp:sp>
    <dsp:sp modelId="{138D0BEF-D54E-463E-811E-9C896B5C695D}">
      <dsp:nvSpPr>
        <dsp:cNvPr id="0" name=""/>
        <dsp:cNvSpPr/>
      </dsp:nvSpPr>
      <dsp:spPr>
        <a:xfrm>
          <a:off x="0" y="3761543"/>
          <a:ext cx="4513541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Vad vill vi sälja och när?</a:t>
          </a:r>
        </a:p>
      </dsp:txBody>
      <dsp:txXfrm>
        <a:off x="84815" y="3846358"/>
        <a:ext cx="4343911" cy="15678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601C-C100-4594-9E20-4696B612E449}">
      <dsp:nvSpPr>
        <dsp:cNvPr id="0" name=""/>
        <dsp:cNvSpPr/>
      </dsp:nvSpPr>
      <dsp:spPr>
        <a:xfrm>
          <a:off x="0" y="0"/>
          <a:ext cx="45135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1EB09-2861-498F-9D7B-7A062C418581}">
      <dsp:nvSpPr>
        <dsp:cNvPr id="0" name=""/>
        <dsp:cNvSpPr/>
      </dsp:nvSpPr>
      <dsp:spPr>
        <a:xfrm>
          <a:off x="0" y="0"/>
          <a:ext cx="4513541" cy="2763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700" kern="1200" dirty="0" err="1"/>
            <a:t>Ladda</a:t>
          </a:r>
          <a:r>
            <a:rPr lang="en-US" sz="4700" kern="1200" dirty="0"/>
            <a:t> </a:t>
          </a:r>
          <a:r>
            <a:rPr lang="en-US" sz="4700" kern="1200" dirty="0" err="1"/>
            <a:t>ner</a:t>
          </a:r>
          <a:r>
            <a:rPr lang="en-US" sz="4700" kern="1200" dirty="0"/>
            <a:t> </a:t>
          </a:r>
          <a:r>
            <a:rPr lang="en-US" sz="4700" kern="1200" dirty="0" err="1"/>
            <a:t>appen</a:t>
          </a:r>
          <a:endParaRPr lang="en-US" sz="4700" kern="1200" dirty="0"/>
        </a:p>
        <a:p>
          <a:pPr marL="0" lvl="0" indent="0" algn="l" defTabSz="2089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700" kern="1200" dirty="0"/>
            <a:t>Laget.se</a:t>
          </a:r>
        </a:p>
      </dsp:txBody>
      <dsp:txXfrm>
        <a:off x="0" y="0"/>
        <a:ext cx="4513541" cy="2763218"/>
      </dsp:txXfrm>
    </dsp:sp>
    <dsp:sp modelId="{BDBAD24E-A8EC-4A5D-B831-5C16DC56394E}">
      <dsp:nvSpPr>
        <dsp:cNvPr id="0" name=""/>
        <dsp:cNvSpPr/>
      </dsp:nvSpPr>
      <dsp:spPr>
        <a:xfrm>
          <a:off x="0" y="2763218"/>
          <a:ext cx="45135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E0776-2569-45FD-8C4D-9B942698A413}">
      <dsp:nvSpPr>
        <dsp:cNvPr id="0" name=""/>
        <dsp:cNvSpPr/>
      </dsp:nvSpPr>
      <dsp:spPr>
        <a:xfrm>
          <a:off x="0" y="2763218"/>
          <a:ext cx="4513541" cy="2763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700" kern="1200"/>
            <a:t>Anmäl er till aktiviteterna</a:t>
          </a:r>
        </a:p>
      </dsp:txBody>
      <dsp:txXfrm>
        <a:off x="0" y="2763218"/>
        <a:ext cx="4513541" cy="2763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572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01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262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0940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4666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8555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487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80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5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09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309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87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12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080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58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57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DFF41-32CD-481A-A43E-3BD78AE83BF3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265FEA-9BCE-4351-8AE0-FD44C7E8C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51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2C9AEC-C9DC-47B6-B7DC-303D644F7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sv-SE" sz="5000"/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2E80987-C77D-446D-ACE2-05BEED2BE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Hösten 2022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2" descr="Stångenäs Ais - Home | Facebook">
            <a:extLst>
              <a:ext uri="{FF2B5EF4-FFF2-40B4-BE49-F238E27FC236}">
                <a16:creationId xmlns:a16="http://schemas.microsoft.com/office/drawing/2014/main" id="{995C0C33-26BB-4F23-8C92-76B985B0A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04" y="1337987"/>
            <a:ext cx="3765692" cy="418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45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0A957D-56D2-4491-9739-0B82A74FC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123" y="609600"/>
            <a:ext cx="4924878" cy="1320800"/>
          </a:xfrm>
        </p:spPr>
        <p:txBody>
          <a:bodyPr anchor="ctr">
            <a:normAutofit/>
          </a:bodyPr>
          <a:lstStyle/>
          <a:p>
            <a:r>
              <a:rPr lang="sv-SE"/>
              <a:t>Punkter</a:t>
            </a:r>
            <a:endParaRPr lang="sv-SE" dirty="0"/>
          </a:p>
        </p:txBody>
      </p:sp>
      <p:pic>
        <p:nvPicPr>
          <p:cNvPr id="4" name="Picture 2" descr="Stångenäs Ais - Home | Facebook">
            <a:extLst>
              <a:ext uri="{FF2B5EF4-FFF2-40B4-BE49-F238E27FC236}">
                <a16:creationId xmlns:a16="http://schemas.microsoft.com/office/drawing/2014/main" id="{4EC648C2-9AB7-4217-ABA5-5061BC29FF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7" r="5268" b="-2"/>
          <a:stretch/>
        </p:blipFill>
        <p:spPr bwMode="auto">
          <a:xfrm>
            <a:off x="799814" y="1345176"/>
            <a:ext cx="3251701" cy="40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308A0B-7E48-4FD3-8308-9AF942D12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123" y="2160590"/>
            <a:ext cx="4921876" cy="3739698"/>
          </a:xfrm>
        </p:spPr>
        <p:txBody>
          <a:bodyPr>
            <a:normAutofit/>
          </a:bodyPr>
          <a:lstStyle/>
          <a:p>
            <a:r>
              <a:rPr lang="sv-SE"/>
              <a:t>Träningstider</a:t>
            </a:r>
          </a:p>
          <a:p>
            <a:r>
              <a:rPr lang="sv-SE"/>
              <a:t>Cuper</a:t>
            </a:r>
          </a:p>
          <a:p>
            <a:r>
              <a:rPr lang="sv-SE"/>
              <a:t>Juluppehåll</a:t>
            </a:r>
          </a:p>
          <a:p>
            <a:r>
              <a:rPr lang="sv-SE"/>
              <a:t>Höstrusket arbete</a:t>
            </a:r>
          </a:p>
          <a:p>
            <a:r>
              <a:rPr lang="sv-SE"/>
              <a:t>Ekonomi</a:t>
            </a:r>
          </a:p>
          <a:p>
            <a:r>
              <a:rPr lang="sv-SE"/>
              <a:t>Försäljning</a:t>
            </a:r>
          </a:p>
          <a:p>
            <a:r>
              <a:rPr lang="sv-SE"/>
              <a:t>Synpunkter från föräldrar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289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D3289A-1937-4483-B78A-316493B5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Träningstider</a:t>
            </a:r>
          </a:p>
        </p:txBody>
      </p:sp>
      <p:graphicFrame>
        <p:nvGraphicFramePr>
          <p:cNvPr id="7" name="Platshållare för innehåll 2">
            <a:extLst>
              <a:ext uri="{FF2B5EF4-FFF2-40B4-BE49-F238E27FC236}">
                <a16:creationId xmlns:a16="http://schemas.microsoft.com/office/drawing/2014/main" id="{C36C6496-1D53-9BDC-37D8-4E549BB50C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60461" y="514924"/>
          <a:ext cx="4513541" cy="552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3B3066-915D-45C8-91A9-E4F1684AA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 descr="Stångenäs Ais - Home | Facebook">
            <a:extLst>
              <a:ext uri="{FF2B5EF4-FFF2-40B4-BE49-F238E27FC236}">
                <a16:creationId xmlns:a16="http://schemas.microsoft.com/office/drawing/2014/main" id="{F44E0440-35F1-4D1C-9095-E3443D679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04" y="2797435"/>
            <a:ext cx="2454036" cy="2730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16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5AB71-C2C7-4A76-98A8-C16A3547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Cuper</a:t>
            </a:r>
          </a:p>
        </p:txBody>
      </p:sp>
      <p:graphicFrame>
        <p:nvGraphicFramePr>
          <p:cNvPr id="7" name="Platshållare för innehåll 2">
            <a:extLst>
              <a:ext uri="{FF2B5EF4-FFF2-40B4-BE49-F238E27FC236}">
                <a16:creationId xmlns:a16="http://schemas.microsoft.com/office/drawing/2014/main" id="{E15DA887-7171-E218-4437-DE7843C7B3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60461" y="514924"/>
          <a:ext cx="4513541" cy="552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BFE7D9-0B1A-45FB-8D6C-EB21FAB4F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 descr="Stångenäs Ais - Home | Facebook">
            <a:extLst>
              <a:ext uri="{FF2B5EF4-FFF2-40B4-BE49-F238E27FC236}">
                <a16:creationId xmlns:a16="http://schemas.microsoft.com/office/drawing/2014/main" id="{B68158D8-7279-487F-AAA7-EE1ABFDED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04" y="2887873"/>
            <a:ext cx="2372756" cy="264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46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11DF76-661A-42A6-B801-8B56D01E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Höstrusket arbete</a:t>
            </a:r>
          </a:p>
        </p:txBody>
      </p:sp>
      <p:graphicFrame>
        <p:nvGraphicFramePr>
          <p:cNvPr id="7" name="Platshållare för innehåll 2">
            <a:extLst>
              <a:ext uri="{FF2B5EF4-FFF2-40B4-BE49-F238E27FC236}">
                <a16:creationId xmlns:a16="http://schemas.microsoft.com/office/drawing/2014/main" id="{C7886D70-33CB-BB88-E158-1B86A2A382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60461" y="514924"/>
          <a:ext cx="4513541" cy="552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84C00C-AB7F-41CF-81C5-68C7FB6FA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 descr="Stångenäs Ais - Home | Facebook">
            <a:extLst>
              <a:ext uri="{FF2B5EF4-FFF2-40B4-BE49-F238E27FC236}">
                <a16:creationId xmlns:a16="http://schemas.microsoft.com/office/drawing/2014/main" id="{C3453F2F-86B1-4F8B-B609-649138490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04" y="2955702"/>
            <a:ext cx="2311796" cy="257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6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B8A66-56FF-4808-9278-6BA3BB95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Ekonomi och försäljning</a:t>
            </a:r>
          </a:p>
        </p:txBody>
      </p:sp>
      <p:graphicFrame>
        <p:nvGraphicFramePr>
          <p:cNvPr id="7" name="Platshållare för innehåll 2">
            <a:extLst>
              <a:ext uri="{FF2B5EF4-FFF2-40B4-BE49-F238E27FC236}">
                <a16:creationId xmlns:a16="http://schemas.microsoft.com/office/drawing/2014/main" id="{80652BB0-15DE-CD1E-5BD0-A971B739B7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60461" y="514924"/>
          <a:ext cx="4513541" cy="552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EBC273-2297-45F3-AD03-45F5CC5A2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 descr="Stångenäs Ais - Home | Facebook">
            <a:extLst>
              <a:ext uri="{FF2B5EF4-FFF2-40B4-BE49-F238E27FC236}">
                <a16:creationId xmlns:a16="http://schemas.microsoft.com/office/drawing/2014/main" id="{77A97A0D-855C-45E0-95B3-07E230888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8604" y="2955702"/>
            <a:ext cx="2311796" cy="257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34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E5041-6EDA-4E4D-AC92-2EDAA100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13" name="Platshållare för innehåll 2">
            <a:extLst>
              <a:ext uri="{FF2B5EF4-FFF2-40B4-BE49-F238E27FC236}">
                <a16:creationId xmlns:a16="http://schemas.microsoft.com/office/drawing/2014/main" id="{F72DA58B-7934-BAF2-9832-A29A992F2D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013290"/>
              </p:ext>
            </p:extLst>
          </p:nvPr>
        </p:nvGraphicFramePr>
        <p:xfrm>
          <a:off x="4760461" y="514924"/>
          <a:ext cx="4513541" cy="552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7D6132-3539-4B51-8F40-2B144CE4B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2" descr="Stångenäs Ais - Home | Facebook">
            <a:extLst>
              <a:ext uri="{FF2B5EF4-FFF2-40B4-BE49-F238E27FC236}">
                <a16:creationId xmlns:a16="http://schemas.microsoft.com/office/drawing/2014/main" id="{B2F560FC-AFB0-4D96-B582-EE3E8932A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7179" y="2794791"/>
            <a:ext cx="2311796" cy="257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71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B1D6EC-5246-47B9-ADF7-60607BE09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123" y="609600"/>
            <a:ext cx="4924878" cy="1320800"/>
          </a:xfrm>
        </p:spPr>
        <p:txBody>
          <a:bodyPr anchor="ctr">
            <a:normAutofit/>
          </a:bodyPr>
          <a:lstStyle/>
          <a:p>
            <a:r>
              <a:rPr lang="sv-SE" dirty="0"/>
              <a:t>Föräldrarnas åsikter</a:t>
            </a:r>
            <a:br>
              <a:rPr lang="sv-SE" dirty="0"/>
            </a:br>
            <a:endParaRPr lang="sv-SE" dirty="0"/>
          </a:p>
        </p:txBody>
      </p:sp>
      <p:pic>
        <p:nvPicPr>
          <p:cNvPr id="4" name="Picture 2" descr="Stångenäs Ais - Home | Facebook">
            <a:extLst>
              <a:ext uri="{FF2B5EF4-FFF2-40B4-BE49-F238E27FC236}">
                <a16:creationId xmlns:a16="http://schemas.microsoft.com/office/drawing/2014/main" id="{EE62B8CC-0F6E-44CE-9073-E4FBB616E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9814" y="1543433"/>
            <a:ext cx="3251701" cy="361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BDC79-E7D4-484E-9F62-05FE3E9B6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123" y="2160590"/>
            <a:ext cx="4921876" cy="3739698"/>
          </a:xfrm>
        </p:spPr>
        <p:txBody>
          <a:bodyPr>
            <a:normAutofit/>
          </a:bodyPr>
          <a:lstStyle/>
          <a:p>
            <a:r>
              <a:rPr lang="sv-SE" dirty="0"/>
              <a:t>Samtal kring bordet</a:t>
            </a:r>
          </a:p>
          <a:p>
            <a:r>
              <a:rPr lang="sv-SE" dirty="0"/>
              <a:t>Känslig information eller kritik kan läggas i kuvertet som lämnas till ungdomsgruppen.</a:t>
            </a:r>
          </a:p>
        </p:txBody>
      </p:sp>
    </p:spTree>
    <p:extLst>
      <p:ext uri="{BB962C8B-B14F-4D97-AF65-F5344CB8AC3E}">
        <p14:creationId xmlns:p14="http://schemas.microsoft.com/office/powerpoint/2010/main" val="421029641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Orangerö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956</TotalTime>
  <Words>104</Words>
  <Application>Microsoft Office PowerPoint</Application>
  <PresentationFormat>Bredbild</PresentationFormat>
  <Paragraphs>32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Fasett</vt:lpstr>
      <vt:lpstr>Föräldramöte</vt:lpstr>
      <vt:lpstr>Punkter</vt:lpstr>
      <vt:lpstr>Träningstider</vt:lpstr>
      <vt:lpstr>Cuper</vt:lpstr>
      <vt:lpstr>Höstrusket arbete</vt:lpstr>
      <vt:lpstr>Ekonomi och försäljning</vt:lpstr>
      <vt:lpstr>PowerPoint-presentation</vt:lpstr>
      <vt:lpstr>Föräldrarnas åsikter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Niklas Kjellsson</dc:creator>
  <cp:lastModifiedBy>Niklas Kjellsson</cp:lastModifiedBy>
  <cp:revision>1</cp:revision>
  <cp:lastPrinted>2022-10-12T13:58:22Z</cp:lastPrinted>
  <dcterms:created xsi:type="dcterms:W3CDTF">2022-10-06T13:02:14Z</dcterms:created>
  <dcterms:modified xsi:type="dcterms:W3CDTF">2022-10-13T05:34:52Z</dcterms:modified>
</cp:coreProperties>
</file>