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389" r:id="rId5"/>
    <p:sldId id="387" r:id="rId6"/>
    <p:sldId id="385" r:id="rId7"/>
    <p:sldId id="394" r:id="rId8"/>
    <p:sldId id="388" r:id="rId9"/>
    <p:sldId id="395" r:id="rId10"/>
    <p:sldId id="391" r:id="rId11"/>
    <p:sldId id="397" r:id="rId12"/>
    <p:sldId id="396" r:id="rId13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2">
          <p15:clr>
            <a:srgbClr val="A4A3A4"/>
          </p15:clr>
        </p15:guide>
        <p15:guide id="2" orient="horz" pos="2890">
          <p15:clr>
            <a:srgbClr val="A4A3A4"/>
          </p15:clr>
        </p15:guide>
        <p15:guide id="3" pos="476">
          <p15:clr>
            <a:srgbClr val="A4A3A4"/>
          </p15:clr>
        </p15:guide>
        <p15:guide id="4" pos="52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Albertsen" initials="AA" lastIdx="5" clrIdx="0">
    <p:extLst>
      <p:ext uri="{19B8F6BF-5375-455C-9EA6-DF929625EA0E}">
        <p15:presenceInfo xmlns:p15="http://schemas.microsoft.com/office/powerpoint/2012/main" userId="Anne Albert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4F85A"/>
    <a:srgbClr val="E5C81B"/>
    <a:srgbClr val="1FB72D"/>
    <a:srgbClr val="EBF00A"/>
    <a:srgbClr val="CC0000"/>
    <a:srgbClr val="CD2026"/>
    <a:srgbClr val="E0A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61AAC5-8379-490F-8556-73B358E574F4}" v="1506" dt="2020-03-08T08:45:39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79178" autoAdjust="0"/>
  </p:normalViewPr>
  <p:slideViewPr>
    <p:cSldViewPr showGuides="1">
      <p:cViewPr varScale="1">
        <p:scale>
          <a:sx n="68" d="100"/>
          <a:sy n="68" d="100"/>
        </p:scale>
        <p:origin x="1240" y="36"/>
      </p:cViewPr>
      <p:guideLst>
        <p:guide orient="horz" pos="622"/>
        <p:guide orient="horz" pos="2890"/>
        <p:guide pos="476"/>
        <p:guide pos="52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ell Peter (SEIT)" userId="244acf8a-f5a5-4142-b8e3-60fbb5e18f61" providerId="ADAL" clId="{66AA9FB8-CF63-4A47-B98F-1F5F2610D956}"/>
  </pc:docChgLst>
  <pc:docChgLst>
    <pc:chgData name="Norell Peter (SEIT)" userId="244acf8a-f5a5-4142-b8e3-60fbb5e18f61" providerId="ADAL" clId="{D931EFB0-CC27-3B40-8EA2-A01D01463F62}"/>
  </pc:docChgLst>
  <pc:docChgLst>
    <pc:chgData name="Norell Peter (SEIT)" userId="244acf8a-f5a5-4142-b8e3-60fbb5e18f61" providerId="ADAL" clId="{B4525CDA-CCA0-3C44-9683-1205992897DF}"/>
  </pc:docChgLst>
  <pc:docChgLst>
    <pc:chgData name="Norell Peter (SEIT)" userId="244acf8a-f5a5-4142-b8e3-60fbb5e18f61" providerId="ADAL" clId="{553F25F7-CB83-C642-BF9B-45652E633931}"/>
    <pc:docChg chg="custSel modSld">
      <pc:chgData name="Norell Peter (SEIT)" userId="244acf8a-f5a5-4142-b8e3-60fbb5e18f61" providerId="ADAL" clId="{553F25F7-CB83-C642-BF9B-45652E633931}" dt="2020-03-06T10:58:01.129" v="93" actId="20577"/>
      <pc:docMkLst>
        <pc:docMk/>
      </pc:docMkLst>
      <pc:sldChg chg="modSp">
        <pc:chgData name="Norell Peter (SEIT)" userId="244acf8a-f5a5-4142-b8e3-60fbb5e18f61" providerId="ADAL" clId="{553F25F7-CB83-C642-BF9B-45652E633931}" dt="2020-03-06T10:58:01.129" v="93" actId="20577"/>
        <pc:sldMkLst>
          <pc:docMk/>
          <pc:sldMk cId="3685148787" sldId="391"/>
        </pc:sldMkLst>
        <pc:spChg chg="mod">
          <ac:chgData name="Norell Peter (SEIT)" userId="244acf8a-f5a5-4142-b8e3-60fbb5e18f61" providerId="ADAL" clId="{553F25F7-CB83-C642-BF9B-45652E633931}" dt="2020-03-06T10:58:01.129" v="93" actId="20577"/>
          <ac:spMkLst>
            <pc:docMk/>
            <pc:sldMk cId="3685148787" sldId="391"/>
            <ac:spMk id="3" creationId="{CAFBA8E8-D38B-4122-9214-17D38552C794}"/>
          </ac:spMkLst>
        </pc:spChg>
      </pc:sldChg>
    </pc:docChg>
  </pc:docChgLst>
  <pc:docChgLst>
    <pc:chgData name="Norell Peter (SEIT)" userId="244acf8a-f5a5-4142-b8e3-60fbb5e18f61" providerId="ADAL" clId="{FF264EA2-E9C6-D842-869E-A5D57E722833}"/>
    <pc:docChg chg="modSld">
      <pc:chgData name="Norell Peter (SEIT)" userId="244acf8a-f5a5-4142-b8e3-60fbb5e18f61" providerId="ADAL" clId="{FF264EA2-E9C6-D842-869E-A5D57E722833}" dt="2020-03-08T08:03:40.733" v="43" actId="20577"/>
      <pc:docMkLst>
        <pc:docMk/>
      </pc:docMkLst>
      <pc:sldChg chg="modSp">
        <pc:chgData name="Norell Peter (SEIT)" userId="244acf8a-f5a5-4142-b8e3-60fbb5e18f61" providerId="ADAL" clId="{FF264EA2-E9C6-D842-869E-A5D57E722833}" dt="2020-03-08T08:02:09.082" v="32" actId="20577"/>
        <pc:sldMkLst>
          <pc:docMk/>
          <pc:sldMk cId="2440689808" sldId="388"/>
        </pc:sldMkLst>
        <pc:spChg chg="mod">
          <ac:chgData name="Norell Peter (SEIT)" userId="244acf8a-f5a5-4142-b8e3-60fbb5e18f61" providerId="ADAL" clId="{FF264EA2-E9C6-D842-869E-A5D57E722833}" dt="2020-03-08T08:02:09.082" v="32" actId="20577"/>
          <ac:spMkLst>
            <pc:docMk/>
            <pc:sldMk cId="2440689808" sldId="388"/>
            <ac:spMk id="7" creationId="{BBB28906-1563-43FD-9F3C-63E2180AC173}"/>
          </ac:spMkLst>
        </pc:spChg>
      </pc:sldChg>
      <pc:sldChg chg="modSp">
        <pc:chgData name="Norell Peter (SEIT)" userId="244acf8a-f5a5-4142-b8e3-60fbb5e18f61" providerId="ADAL" clId="{FF264EA2-E9C6-D842-869E-A5D57E722833}" dt="2020-03-08T08:03:40.733" v="43" actId="20577"/>
        <pc:sldMkLst>
          <pc:docMk/>
          <pc:sldMk cId="3685148787" sldId="391"/>
        </pc:sldMkLst>
        <pc:spChg chg="mod">
          <ac:chgData name="Norell Peter (SEIT)" userId="244acf8a-f5a5-4142-b8e3-60fbb5e18f61" providerId="ADAL" clId="{FF264EA2-E9C6-D842-869E-A5D57E722833}" dt="2020-03-08T08:03:40.733" v="43" actId="20577"/>
          <ac:spMkLst>
            <pc:docMk/>
            <pc:sldMk cId="3685148787" sldId="391"/>
            <ac:spMk id="3" creationId="{CAFBA8E8-D38B-4122-9214-17D38552C794}"/>
          </ac:spMkLst>
        </pc:spChg>
      </pc:sldChg>
      <pc:sldChg chg="modSp">
        <pc:chgData name="Norell Peter (SEIT)" userId="244acf8a-f5a5-4142-b8e3-60fbb5e18f61" providerId="ADAL" clId="{FF264EA2-E9C6-D842-869E-A5D57E722833}" dt="2020-03-08T08:01:11.718" v="0" actId="20577"/>
        <pc:sldMkLst>
          <pc:docMk/>
          <pc:sldMk cId="3280985136" sldId="394"/>
        </pc:sldMkLst>
        <pc:spChg chg="mod">
          <ac:chgData name="Norell Peter (SEIT)" userId="244acf8a-f5a5-4142-b8e3-60fbb5e18f61" providerId="ADAL" clId="{FF264EA2-E9C6-D842-869E-A5D57E722833}" dt="2020-03-08T08:01:11.718" v="0" actId="20577"/>
          <ac:spMkLst>
            <pc:docMk/>
            <pc:sldMk cId="3280985136" sldId="394"/>
            <ac:spMk id="3" creationId="{B1F3559B-7EBE-426E-8E49-7C683DEDDFCA}"/>
          </ac:spMkLst>
        </pc:spChg>
      </pc:sldChg>
    </pc:docChg>
  </pc:docChgLst>
  <pc:docChgLst>
    <pc:chgData name="Norell Peter (SEIT)" userId="244acf8a-f5a5-4142-b8e3-60fbb5e18f61" providerId="ADAL" clId="{C2B137FE-9CAB-8441-8E34-388C83602397}"/>
    <pc:docChg chg="custSel modSld">
      <pc:chgData name="Norell Peter (SEIT)" userId="244acf8a-f5a5-4142-b8e3-60fbb5e18f61" providerId="ADAL" clId="{C2B137FE-9CAB-8441-8E34-388C83602397}" dt="2020-03-06T18:38:35.736" v="178" actId="20577"/>
      <pc:docMkLst>
        <pc:docMk/>
      </pc:docMkLst>
      <pc:sldChg chg="modSp">
        <pc:chgData name="Norell Peter (SEIT)" userId="244acf8a-f5a5-4142-b8e3-60fbb5e18f61" providerId="ADAL" clId="{C2B137FE-9CAB-8441-8E34-388C83602397}" dt="2020-03-06T18:38:35.736" v="178" actId="20577"/>
        <pc:sldMkLst>
          <pc:docMk/>
          <pc:sldMk cId="3280985136" sldId="394"/>
        </pc:sldMkLst>
        <pc:spChg chg="mod">
          <ac:chgData name="Norell Peter (SEIT)" userId="244acf8a-f5a5-4142-b8e3-60fbb5e18f61" providerId="ADAL" clId="{C2B137FE-9CAB-8441-8E34-388C83602397}" dt="2020-03-06T18:38:35.736" v="178" actId="20577"/>
          <ac:spMkLst>
            <pc:docMk/>
            <pc:sldMk cId="3280985136" sldId="394"/>
            <ac:spMk id="3" creationId="{B1F3559B-7EBE-426E-8E49-7C683DEDDFCA}"/>
          </ac:spMkLst>
        </pc:spChg>
      </pc:sldChg>
    </pc:docChg>
  </pc:docChgLst>
  <pc:docChgLst>
    <pc:chgData name="Norell Peter (SEIT)" userId="244acf8a-f5a5-4142-b8e3-60fbb5e18f61" providerId="ADAL" clId="{00B7F912-50F8-D840-9B9B-46B3B86C7ECD}"/>
    <pc:docChg chg="modSld">
      <pc:chgData name="Norell Peter (SEIT)" userId="244acf8a-f5a5-4142-b8e3-60fbb5e18f61" providerId="ADAL" clId="{00B7F912-50F8-D840-9B9B-46B3B86C7ECD}" dt="2020-03-06T18:43:07.440" v="103" actId="20577"/>
      <pc:docMkLst>
        <pc:docMk/>
      </pc:docMkLst>
      <pc:sldChg chg="modSp">
        <pc:chgData name="Norell Peter (SEIT)" userId="244acf8a-f5a5-4142-b8e3-60fbb5e18f61" providerId="ADAL" clId="{00B7F912-50F8-D840-9B9B-46B3B86C7ECD}" dt="2020-03-06T18:41:29.506" v="43" actId="20577"/>
        <pc:sldMkLst>
          <pc:docMk/>
          <pc:sldMk cId="834684652" sldId="385"/>
        </pc:sldMkLst>
        <pc:spChg chg="mod">
          <ac:chgData name="Norell Peter (SEIT)" userId="244acf8a-f5a5-4142-b8e3-60fbb5e18f61" providerId="ADAL" clId="{00B7F912-50F8-D840-9B9B-46B3B86C7ECD}" dt="2020-03-06T18:41:29.506" v="43" actId="20577"/>
          <ac:spMkLst>
            <pc:docMk/>
            <pc:sldMk cId="834684652" sldId="385"/>
            <ac:spMk id="3" creationId="{5AC9AC6C-BC71-41D6-AE88-FAD3C5FA870C}"/>
          </ac:spMkLst>
        </pc:spChg>
      </pc:sldChg>
      <pc:sldChg chg="modSp">
        <pc:chgData name="Norell Peter (SEIT)" userId="244acf8a-f5a5-4142-b8e3-60fbb5e18f61" providerId="ADAL" clId="{00B7F912-50F8-D840-9B9B-46B3B86C7ECD}" dt="2020-03-06T18:41:09.030" v="9" actId="20577"/>
        <pc:sldMkLst>
          <pc:docMk/>
          <pc:sldMk cId="1471358853" sldId="387"/>
        </pc:sldMkLst>
        <pc:spChg chg="mod">
          <ac:chgData name="Norell Peter (SEIT)" userId="244acf8a-f5a5-4142-b8e3-60fbb5e18f61" providerId="ADAL" clId="{00B7F912-50F8-D840-9B9B-46B3B86C7ECD}" dt="2020-03-06T18:41:09.030" v="9" actId="20577"/>
          <ac:spMkLst>
            <pc:docMk/>
            <pc:sldMk cId="1471358853" sldId="387"/>
            <ac:spMk id="7" creationId="{18E7AE10-7DBF-4950-AA88-1F7FBBE78D8B}"/>
          </ac:spMkLst>
        </pc:spChg>
      </pc:sldChg>
      <pc:sldChg chg="modSp">
        <pc:chgData name="Norell Peter (SEIT)" userId="244acf8a-f5a5-4142-b8e3-60fbb5e18f61" providerId="ADAL" clId="{00B7F912-50F8-D840-9B9B-46B3B86C7ECD}" dt="2020-03-06T18:43:07.440" v="103" actId="20577"/>
        <pc:sldMkLst>
          <pc:docMk/>
          <pc:sldMk cId="3685148787" sldId="391"/>
        </pc:sldMkLst>
        <pc:spChg chg="mod">
          <ac:chgData name="Norell Peter (SEIT)" userId="244acf8a-f5a5-4142-b8e3-60fbb5e18f61" providerId="ADAL" clId="{00B7F912-50F8-D840-9B9B-46B3B86C7ECD}" dt="2020-03-06T18:43:07.440" v="103" actId="20577"/>
          <ac:spMkLst>
            <pc:docMk/>
            <pc:sldMk cId="3685148787" sldId="391"/>
            <ac:spMk id="3" creationId="{CAFBA8E8-D38B-4122-9214-17D38552C794}"/>
          </ac:spMkLst>
        </pc:spChg>
      </pc:sldChg>
      <pc:sldChg chg="modSp">
        <pc:chgData name="Norell Peter (SEIT)" userId="244acf8a-f5a5-4142-b8e3-60fbb5e18f61" providerId="ADAL" clId="{00B7F912-50F8-D840-9B9B-46B3B86C7ECD}" dt="2020-03-06T18:42:19.146" v="46" actId="1076"/>
        <pc:sldMkLst>
          <pc:docMk/>
          <pc:sldMk cId="3280985136" sldId="394"/>
        </pc:sldMkLst>
        <pc:spChg chg="mod">
          <ac:chgData name="Norell Peter (SEIT)" userId="244acf8a-f5a5-4142-b8e3-60fbb5e18f61" providerId="ADAL" clId="{00B7F912-50F8-D840-9B9B-46B3B86C7ECD}" dt="2020-03-06T18:42:19.146" v="46" actId="1076"/>
          <ac:spMkLst>
            <pc:docMk/>
            <pc:sldMk cId="3280985136" sldId="394"/>
            <ac:spMk id="3" creationId="{B1F3559B-7EBE-426E-8E49-7C683DEDDFCA}"/>
          </ac:spMkLst>
        </pc:spChg>
      </pc:sldChg>
    </pc:docChg>
  </pc:docChgLst>
  <pc:docChgLst>
    <pc:chgData name="Norell Peter (SEIT)" userId="244acf8a-f5a5-4142-b8e3-60fbb5e18f61" providerId="ADAL" clId="{4E61AAC5-8379-490F-8556-73B358E574F4}"/>
    <pc:docChg chg="undo custSel addSld delSld modSld sldOrd modMainMaster">
      <pc:chgData name="Norell Peter (SEIT)" userId="244acf8a-f5a5-4142-b8e3-60fbb5e18f61" providerId="ADAL" clId="{4E61AAC5-8379-490F-8556-73B358E574F4}" dt="2020-03-08T08:45:39.339" v="1504" actId="20577"/>
      <pc:docMkLst>
        <pc:docMk/>
      </pc:docMkLst>
      <pc:sldChg chg="addSp delSp modSp">
        <pc:chgData name="Norell Peter (SEIT)" userId="244acf8a-f5a5-4142-b8e3-60fbb5e18f61" providerId="ADAL" clId="{4E61AAC5-8379-490F-8556-73B358E574F4}" dt="2020-03-08T08:45:39.339" v="1504" actId="20577"/>
        <pc:sldMkLst>
          <pc:docMk/>
          <pc:sldMk cId="834684652" sldId="385"/>
        </pc:sldMkLst>
        <pc:spChg chg="mod">
          <ac:chgData name="Norell Peter (SEIT)" userId="244acf8a-f5a5-4142-b8e3-60fbb5e18f61" providerId="ADAL" clId="{4E61AAC5-8379-490F-8556-73B358E574F4}" dt="2020-03-08T08:45:39.339" v="1504" actId="20577"/>
          <ac:spMkLst>
            <pc:docMk/>
            <pc:sldMk cId="834684652" sldId="385"/>
            <ac:spMk id="3" creationId="{5AC9AC6C-BC71-41D6-AE88-FAD3C5FA870C}"/>
          </ac:spMkLst>
        </pc:spChg>
        <pc:picChg chg="add mod">
          <ac:chgData name="Norell Peter (SEIT)" userId="244acf8a-f5a5-4142-b8e3-60fbb5e18f61" providerId="ADAL" clId="{4E61AAC5-8379-490F-8556-73B358E574F4}" dt="2020-02-25T20:18:18.718" v="898" actId="1076"/>
          <ac:picMkLst>
            <pc:docMk/>
            <pc:sldMk cId="834684652" sldId="385"/>
            <ac:picMk id="5" creationId="{D73ABD58-4D87-4E3F-9283-E546F913E5FF}"/>
          </ac:picMkLst>
        </pc:picChg>
        <pc:picChg chg="del mod">
          <ac:chgData name="Norell Peter (SEIT)" userId="244acf8a-f5a5-4142-b8e3-60fbb5e18f61" providerId="ADAL" clId="{4E61AAC5-8379-490F-8556-73B358E574F4}" dt="2020-02-25T20:18:13.136" v="895" actId="478"/>
          <ac:picMkLst>
            <pc:docMk/>
            <pc:sldMk cId="834684652" sldId="385"/>
            <ac:picMk id="7" creationId="{0071C1A2-22DE-4166-937C-93F33E42BBE1}"/>
          </ac:picMkLst>
        </pc:picChg>
      </pc:sldChg>
      <pc:sldChg chg="modSp">
        <pc:chgData name="Norell Peter (SEIT)" userId="244acf8a-f5a5-4142-b8e3-60fbb5e18f61" providerId="ADAL" clId="{4E61AAC5-8379-490F-8556-73B358E574F4}" dt="2020-03-08T08:29:52.455" v="1412" actId="20577"/>
        <pc:sldMkLst>
          <pc:docMk/>
          <pc:sldMk cId="1471358853" sldId="387"/>
        </pc:sldMkLst>
        <pc:spChg chg="mod">
          <ac:chgData name="Norell Peter (SEIT)" userId="244acf8a-f5a5-4142-b8e3-60fbb5e18f61" providerId="ADAL" clId="{4E61AAC5-8379-490F-8556-73B358E574F4}" dt="2020-03-08T08:29:52.455" v="1412" actId="20577"/>
          <ac:spMkLst>
            <pc:docMk/>
            <pc:sldMk cId="1471358853" sldId="387"/>
            <ac:spMk id="5" creationId="{00000000-0000-0000-0000-000000000000}"/>
          </ac:spMkLst>
        </pc:spChg>
        <pc:spChg chg="mod">
          <ac:chgData name="Norell Peter (SEIT)" userId="244acf8a-f5a5-4142-b8e3-60fbb5e18f61" providerId="ADAL" clId="{4E61AAC5-8379-490F-8556-73B358E574F4}" dt="2020-03-07T08:45:50.246" v="1094" actId="20577"/>
          <ac:spMkLst>
            <pc:docMk/>
            <pc:sldMk cId="1471358853" sldId="387"/>
            <ac:spMk id="7" creationId="{18E7AE10-7DBF-4950-AA88-1F7FBBE78D8B}"/>
          </ac:spMkLst>
        </pc:spChg>
        <pc:spChg chg="mod">
          <ac:chgData name="Norell Peter (SEIT)" userId="244acf8a-f5a5-4142-b8e3-60fbb5e18f61" providerId="ADAL" clId="{4E61AAC5-8379-490F-8556-73B358E574F4}" dt="2020-02-25T19:57:36.201" v="265" actId="207"/>
          <ac:spMkLst>
            <pc:docMk/>
            <pc:sldMk cId="1471358853" sldId="387"/>
            <ac:spMk id="8" creationId="{C41DD9B6-FADC-4C62-8866-D304B1BCFA9D}"/>
          </ac:spMkLst>
        </pc:spChg>
        <pc:spChg chg="mod">
          <ac:chgData name="Norell Peter (SEIT)" userId="244acf8a-f5a5-4142-b8e3-60fbb5e18f61" providerId="ADAL" clId="{4E61AAC5-8379-490F-8556-73B358E574F4}" dt="2020-02-25T19:57:42.580" v="266" actId="207"/>
          <ac:spMkLst>
            <pc:docMk/>
            <pc:sldMk cId="1471358853" sldId="387"/>
            <ac:spMk id="10" creationId="{0C7CA99C-0EC4-4D00-A3F1-3CE6C3CB04B3}"/>
          </ac:spMkLst>
        </pc:spChg>
        <pc:spChg chg="mod">
          <ac:chgData name="Norell Peter (SEIT)" userId="244acf8a-f5a5-4142-b8e3-60fbb5e18f61" providerId="ADAL" clId="{4E61AAC5-8379-490F-8556-73B358E574F4}" dt="2020-02-25T19:57:47.444" v="267" actId="207"/>
          <ac:spMkLst>
            <pc:docMk/>
            <pc:sldMk cId="1471358853" sldId="387"/>
            <ac:spMk id="11" creationId="{1A6DAC73-501E-406F-A08E-C9D894ADCF81}"/>
          </ac:spMkLst>
        </pc:spChg>
      </pc:sldChg>
      <pc:sldChg chg="addSp delSp modSp">
        <pc:chgData name="Norell Peter (SEIT)" userId="244acf8a-f5a5-4142-b8e3-60fbb5e18f61" providerId="ADAL" clId="{4E61AAC5-8379-490F-8556-73B358E574F4}" dt="2020-03-08T08:28:30.528" v="1409" actId="6549"/>
        <pc:sldMkLst>
          <pc:docMk/>
          <pc:sldMk cId="2440689808" sldId="388"/>
        </pc:sldMkLst>
        <pc:spChg chg="mod">
          <ac:chgData name="Norell Peter (SEIT)" userId="244acf8a-f5a5-4142-b8e3-60fbb5e18f61" providerId="ADAL" clId="{4E61AAC5-8379-490F-8556-73B358E574F4}" dt="2020-03-08T08:28:30.528" v="1409" actId="6549"/>
          <ac:spMkLst>
            <pc:docMk/>
            <pc:sldMk cId="2440689808" sldId="388"/>
            <ac:spMk id="3" creationId="{D52842D9-DE39-42C1-A09F-ECB3564EB806}"/>
          </ac:spMkLst>
        </pc:spChg>
        <pc:spChg chg="add del mod">
          <ac:chgData name="Norell Peter (SEIT)" userId="244acf8a-f5a5-4142-b8e3-60fbb5e18f61" providerId="ADAL" clId="{4E61AAC5-8379-490F-8556-73B358E574F4}" dt="2020-02-25T20:22:35.835" v="987" actId="478"/>
          <ac:spMkLst>
            <pc:docMk/>
            <pc:sldMk cId="2440689808" sldId="388"/>
            <ac:spMk id="5" creationId="{0D5A90B1-6914-4C2B-87CE-CED05A87C474}"/>
          </ac:spMkLst>
        </pc:spChg>
        <pc:spChg chg="mod">
          <ac:chgData name="Norell Peter (SEIT)" userId="244acf8a-f5a5-4142-b8e3-60fbb5e18f61" providerId="ADAL" clId="{4E61AAC5-8379-490F-8556-73B358E574F4}" dt="2020-03-08T08:05:23.478" v="1259" actId="20577"/>
          <ac:spMkLst>
            <pc:docMk/>
            <pc:sldMk cId="2440689808" sldId="388"/>
            <ac:spMk id="7" creationId="{BBB28906-1563-43FD-9F3C-63E2180AC173}"/>
          </ac:spMkLst>
        </pc:spChg>
        <pc:spChg chg="add mod">
          <ac:chgData name="Norell Peter (SEIT)" userId="244acf8a-f5a5-4142-b8e3-60fbb5e18f61" providerId="ADAL" clId="{4E61AAC5-8379-490F-8556-73B358E574F4}" dt="2020-02-25T19:44:03.720" v="101" actId="1076"/>
          <ac:spMkLst>
            <pc:docMk/>
            <pc:sldMk cId="2440689808" sldId="388"/>
            <ac:spMk id="8" creationId="{A4A8B08D-DDDC-46A6-9975-768B7A7C9DBE}"/>
          </ac:spMkLst>
        </pc:spChg>
        <pc:picChg chg="add del mod">
          <ac:chgData name="Norell Peter (SEIT)" userId="244acf8a-f5a5-4142-b8e3-60fbb5e18f61" providerId="ADAL" clId="{4E61AAC5-8379-490F-8556-73B358E574F4}" dt="2020-02-25T20:22:30.909" v="985" actId="478"/>
          <ac:picMkLst>
            <pc:docMk/>
            <pc:sldMk cId="2440689808" sldId="388"/>
            <ac:picMk id="2" creationId="{31D13DA3-EE18-4D49-AE41-661DE5A42785}"/>
          </ac:picMkLst>
        </pc:picChg>
        <pc:picChg chg="add mod">
          <ac:chgData name="Norell Peter (SEIT)" userId="244acf8a-f5a5-4142-b8e3-60fbb5e18f61" providerId="ADAL" clId="{4E61AAC5-8379-490F-8556-73B358E574F4}" dt="2020-03-07T08:52:03.742" v="1200" actId="1076"/>
          <ac:picMkLst>
            <pc:docMk/>
            <pc:sldMk cId="2440689808" sldId="388"/>
            <ac:picMk id="2" creationId="{9058B997-A0A4-4606-8213-40F8C73EF6CA}"/>
          </ac:picMkLst>
        </pc:picChg>
        <pc:picChg chg="del">
          <ac:chgData name="Norell Peter (SEIT)" userId="244acf8a-f5a5-4142-b8e3-60fbb5e18f61" providerId="ADAL" clId="{4E61AAC5-8379-490F-8556-73B358E574F4}" dt="2020-02-25T19:42:10.133" v="0" actId="478"/>
          <ac:picMkLst>
            <pc:docMk/>
            <pc:sldMk cId="2440689808" sldId="388"/>
            <ac:picMk id="4" creationId="{CA167B66-A207-4226-A318-29B3E2B997C3}"/>
          </ac:picMkLst>
        </pc:picChg>
        <pc:picChg chg="del">
          <ac:chgData name="Norell Peter (SEIT)" userId="244acf8a-f5a5-4142-b8e3-60fbb5e18f61" providerId="ADAL" clId="{4E61AAC5-8379-490F-8556-73B358E574F4}" dt="2020-02-25T19:42:11.723" v="1" actId="478"/>
          <ac:picMkLst>
            <pc:docMk/>
            <pc:sldMk cId="2440689808" sldId="388"/>
            <ac:picMk id="6" creationId="{C3BC32E5-EC1D-418D-B5F9-1305D681EDF7}"/>
          </ac:picMkLst>
        </pc:picChg>
        <pc:picChg chg="add mod">
          <ac:chgData name="Norell Peter (SEIT)" userId="244acf8a-f5a5-4142-b8e3-60fbb5e18f61" providerId="ADAL" clId="{4E61AAC5-8379-490F-8556-73B358E574F4}" dt="2020-03-07T08:51:57.237" v="1199" actId="1076"/>
          <ac:picMkLst>
            <pc:docMk/>
            <pc:sldMk cId="2440689808" sldId="388"/>
            <ac:picMk id="9" creationId="{A02597AF-FA02-49DE-9085-89D367631457}"/>
          </ac:picMkLst>
        </pc:picChg>
      </pc:sldChg>
      <pc:sldChg chg="addSp delSp modSp">
        <pc:chgData name="Norell Peter (SEIT)" userId="244acf8a-f5a5-4142-b8e3-60fbb5e18f61" providerId="ADAL" clId="{4E61AAC5-8379-490F-8556-73B358E574F4}" dt="2020-03-08T08:42:37.152" v="1501" actId="14100"/>
        <pc:sldMkLst>
          <pc:docMk/>
          <pc:sldMk cId="2906449035" sldId="389"/>
        </pc:sldMkLst>
        <pc:spChg chg="add mod">
          <ac:chgData name="Norell Peter (SEIT)" userId="244acf8a-f5a5-4142-b8e3-60fbb5e18f61" providerId="ADAL" clId="{4E61AAC5-8379-490F-8556-73B358E574F4}" dt="2020-03-08T08:42:37.152" v="1501" actId="14100"/>
          <ac:spMkLst>
            <pc:docMk/>
            <pc:sldMk cId="2906449035" sldId="389"/>
            <ac:spMk id="7" creationId="{481B0A77-0B17-4A3E-831D-8CAD400993F0}"/>
          </ac:spMkLst>
        </pc:spChg>
        <pc:picChg chg="add del mod">
          <ac:chgData name="Norell Peter (SEIT)" userId="244acf8a-f5a5-4142-b8e3-60fbb5e18f61" providerId="ADAL" clId="{4E61AAC5-8379-490F-8556-73B358E574F4}" dt="2020-03-08T08:39:28.373" v="1486" actId="478"/>
          <ac:picMkLst>
            <pc:docMk/>
            <pc:sldMk cId="2906449035" sldId="389"/>
            <ac:picMk id="2" creationId="{F5587107-13ED-40D1-BB8D-C1E2766DA2C4}"/>
          </ac:picMkLst>
        </pc:picChg>
        <pc:picChg chg="add del mod">
          <ac:chgData name="Norell Peter (SEIT)" userId="244acf8a-f5a5-4142-b8e3-60fbb5e18f61" providerId="ADAL" clId="{4E61AAC5-8379-490F-8556-73B358E574F4}" dt="2020-03-08T08:39:30.612" v="1487" actId="478"/>
          <ac:picMkLst>
            <pc:docMk/>
            <pc:sldMk cId="2906449035" sldId="389"/>
            <ac:picMk id="3" creationId="{BCF200E6-8307-4544-8556-4774E16333C8}"/>
          </ac:picMkLst>
        </pc:picChg>
        <pc:picChg chg="add del mod">
          <ac:chgData name="Norell Peter (SEIT)" userId="244acf8a-f5a5-4142-b8e3-60fbb5e18f61" providerId="ADAL" clId="{4E61AAC5-8379-490F-8556-73B358E574F4}" dt="2020-03-08T08:39:25.731" v="1485" actId="478"/>
          <ac:picMkLst>
            <pc:docMk/>
            <pc:sldMk cId="2906449035" sldId="389"/>
            <ac:picMk id="5" creationId="{F767D15D-5163-427F-8283-11E3DEF22BE1}"/>
          </ac:picMkLst>
        </pc:picChg>
      </pc:sldChg>
      <pc:sldChg chg="modSp">
        <pc:chgData name="Norell Peter (SEIT)" userId="244acf8a-f5a5-4142-b8e3-60fbb5e18f61" providerId="ADAL" clId="{4E61AAC5-8379-490F-8556-73B358E574F4}" dt="2020-03-08T08:28:11.556" v="1408" actId="5793"/>
        <pc:sldMkLst>
          <pc:docMk/>
          <pc:sldMk cId="3685148787" sldId="391"/>
        </pc:sldMkLst>
        <pc:spChg chg="mod">
          <ac:chgData name="Norell Peter (SEIT)" userId="244acf8a-f5a5-4142-b8e3-60fbb5e18f61" providerId="ADAL" clId="{4E61AAC5-8379-490F-8556-73B358E574F4}" dt="2020-03-08T08:28:11.556" v="1408" actId="5793"/>
          <ac:spMkLst>
            <pc:docMk/>
            <pc:sldMk cId="3685148787" sldId="391"/>
            <ac:spMk id="3" creationId="{CAFBA8E8-D38B-4122-9214-17D38552C794}"/>
          </ac:spMkLst>
        </pc:spChg>
        <pc:picChg chg="mod">
          <ac:chgData name="Norell Peter (SEIT)" userId="244acf8a-f5a5-4142-b8e3-60fbb5e18f61" providerId="ADAL" clId="{4E61AAC5-8379-490F-8556-73B358E574F4}" dt="2020-02-25T19:55:56.827" v="256" actId="1076"/>
          <ac:picMkLst>
            <pc:docMk/>
            <pc:sldMk cId="3685148787" sldId="391"/>
            <ac:picMk id="5" creationId="{B46AEAE3-1309-40EB-A6DB-5901F1ACB329}"/>
          </ac:picMkLst>
        </pc:picChg>
      </pc:sldChg>
      <pc:sldChg chg="addSp delSp modSp ord modTransition modNotesTx">
        <pc:chgData name="Norell Peter (SEIT)" userId="244acf8a-f5a5-4142-b8e3-60fbb5e18f61" providerId="ADAL" clId="{4E61AAC5-8379-490F-8556-73B358E574F4}" dt="2020-03-08T08:31:41.445" v="1471" actId="404"/>
        <pc:sldMkLst>
          <pc:docMk/>
          <pc:sldMk cId="3280985136" sldId="394"/>
        </pc:sldMkLst>
        <pc:spChg chg="mod">
          <ac:chgData name="Norell Peter (SEIT)" userId="244acf8a-f5a5-4142-b8e3-60fbb5e18f61" providerId="ADAL" clId="{4E61AAC5-8379-490F-8556-73B358E574F4}" dt="2020-03-08T08:31:41.445" v="1471" actId="404"/>
          <ac:spMkLst>
            <pc:docMk/>
            <pc:sldMk cId="3280985136" sldId="394"/>
            <ac:spMk id="3" creationId="{B1F3559B-7EBE-426E-8E49-7C683DEDDFCA}"/>
          </ac:spMkLst>
        </pc:spChg>
        <pc:spChg chg="add mod">
          <ac:chgData name="Norell Peter (SEIT)" userId="244acf8a-f5a5-4142-b8e3-60fbb5e18f61" providerId="ADAL" clId="{4E61AAC5-8379-490F-8556-73B358E574F4}" dt="2020-02-25T20:06:21.003" v="573" actId="1076"/>
          <ac:spMkLst>
            <pc:docMk/>
            <pc:sldMk cId="3280985136" sldId="394"/>
            <ac:spMk id="5" creationId="{344590A6-9A2B-4686-B354-DBBD7217C378}"/>
          </ac:spMkLst>
        </pc:spChg>
        <pc:spChg chg="add mod">
          <ac:chgData name="Norell Peter (SEIT)" userId="244acf8a-f5a5-4142-b8e3-60fbb5e18f61" providerId="ADAL" clId="{4E61AAC5-8379-490F-8556-73B358E574F4}" dt="2020-03-05T14:04:15.059" v="998" actId="14100"/>
          <ac:spMkLst>
            <pc:docMk/>
            <pc:sldMk cId="3280985136" sldId="394"/>
            <ac:spMk id="6" creationId="{CC07C6FD-4DC1-4267-9BE8-5068031BB63B}"/>
          </ac:spMkLst>
        </pc:spChg>
        <pc:picChg chg="del mod">
          <ac:chgData name="Norell Peter (SEIT)" userId="244acf8a-f5a5-4142-b8e3-60fbb5e18f61" providerId="ADAL" clId="{4E61AAC5-8379-490F-8556-73B358E574F4}" dt="2020-02-25T20:02:48.110" v="394" actId="478"/>
          <ac:picMkLst>
            <pc:docMk/>
            <pc:sldMk cId="3280985136" sldId="394"/>
            <ac:picMk id="7" creationId="{1CDFE479-3775-4FFE-BE54-D829DAE9D2D4}"/>
          </ac:picMkLst>
        </pc:picChg>
        <pc:picChg chg="add mod">
          <ac:chgData name="Norell Peter (SEIT)" userId="244acf8a-f5a5-4142-b8e3-60fbb5e18f61" providerId="ADAL" clId="{4E61AAC5-8379-490F-8556-73B358E574F4}" dt="2020-03-07T08:49:22.159" v="1168" actId="1076"/>
          <ac:picMkLst>
            <pc:docMk/>
            <pc:sldMk cId="3280985136" sldId="394"/>
            <ac:picMk id="8" creationId="{3E2C0232-65CB-4F18-A4C4-A7F942E72BEE}"/>
          </ac:picMkLst>
        </pc:picChg>
        <pc:picChg chg="del mod">
          <ac:chgData name="Norell Peter (SEIT)" userId="244acf8a-f5a5-4142-b8e3-60fbb5e18f61" providerId="ADAL" clId="{4E61AAC5-8379-490F-8556-73B358E574F4}" dt="2020-02-25T20:17:32.095" v="889" actId="478"/>
          <ac:picMkLst>
            <pc:docMk/>
            <pc:sldMk cId="3280985136" sldId="394"/>
            <ac:picMk id="9" creationId="{3151042E-3533-4986-847A-07B901E8C11A}"/>
          </ac:picMkLst>
        </pc:picChg>
      </pc:sldChg>
      <pc:sldChg chg="addSp delSp modSp add modTransition">
        <pc:chgData name="Norell Peter (SEIT)" userId="244acf8a-f5a5-4142-b8e3-60fbb5e18f61" providerId="ADAL" clId="{4E61AAC5-8379-490F-8556-73B358E574F4}" dt="2020-03-07T14:46:11.674" v="1236"/>
        <pc:sldMkLst>
          <pc:docMk/>
          <pc:sldMk cId="729068873" sldId="395"/>
        </pc:sldMkLst>
        <pc:spChg chg="del">
          <ac:chgData name="Norell Peter (SEIT)" userId="244acf8a-f5a5-4142-b8e3-60fbb5e18f61" providerId="ADAL" clId="{4E61AAC5-8379-490F-8556-73B358E574F4}" dt="2020-03-05T19:00:46.046" v="1090" actId="478"/>
          <ac:spMkLst>
            <pc:docMk/>
            <pc:sldMk cId="729068873" sldId="395"/>
            <ac:spMk id="2" creationId="{4DEA8879-2031-4006-AB09-76FF2CEC1557}"/>
          </ac:spMkLst>
        </pc:spChg>
        <pc:spChg chg="del">
          <ac:chgData name="Norell Peter (SEIT)" userId="244acf8a-f5a5-4142-b8e3-60fbb5e18f61" providerId="ADAL" clId="{4E61AAC5-8379-490F-8556-73B358E574F4}" dt="2020-03-05T19:00:39.736" v="1088" actId="478"/>
          <ac:spMkLst>
            <pc:docMk/>
            <pc:sldMk cId="729068873" sldId="395"/>
            <ac:spMk id="3" creationId="{B040BF7F-2092-4545-A2FA-01F2DD1EBF8F}"/>
          </ac:spMkLst>
        </pc:spChg>
        <pc:picChg chg="add mod">
          <ac:chgData name="Norell Peter (SEIT)" userId="244acf8a-f5a5-4142-b8e3-60fbb5e18f61" providerId="ADAL" clId="{4E61AAC5-8379-490F-8556-73B358E574F4}" dt="2020-03-05T19:00:53.408" v="1092" actId="14100"/>
          <ac:picMkLst>
            <pc:docMk/>
            <pc:sldMk cId="729068873" sldId="395"/>
            <ac:picMk id="5" creationId="{BA9D8831-F490-443E-BBA0-58718F42A954}"/>
          </ac:picMkLst>
        </pc:picChg>
      </pc:sldChg>
      <pc:sldChg chg="addSp delSp add modTransition">
        <pc:chgData name="Norell Peter (SEIT)" userId="244acf8a-f5a5-4142-b8e3-60fbb5e18f61" providerId="ADAL" clId="{4E61AAC5-8379-490F-8556-73B358E574F4}" dt="2020-03-07T14:46:17.902" v="1237"/>
        <pc:sldMkLst>
          <pc:docMk/>
          <pc:sldMk cId="2537363324" sldId="396"/>
        </pc:sldMkLst>
        <pc:spChg chg="del">
          <ac:chgData name="Norell Peter (SEIT)" userId="244acf8a-f5a5-4142-b8e3-60fbb5e18f61" providerId="ADAL" clId="{4E61AAC5-8379-490F-8556-73B358E574F4}" dt="2020-03-07T09:02:14.461" v="1202" actId="478"/>
          <ac:spMkLst>
            <pc:docMk/>
            <pc:sldMk cId="2537363324" sldId="396"/>
            <ac:spMk id="3" creationId="{6CCE4FEC-F102-468F-ADA1-33494A5505D9}"/>
          </ac:spMkLst>
        </pc:spChg>
        <pc:picChg chg="add">
          <ac:chgData name="Norell Peter (SEIT)" userId="244acf8a-f5a5-4142-b8e3-60fbb5e18f61" providerId="ADAL" clId="{4E61AAC5-8379-490F-8556-73B358E574F4}" dt="2020-03-07T09:02:15.230" v="1203"/>
          <ac:picMkLst>
            <pc:docMk/>
            <pc:sldMk cId="2537363324" sldId="396"/>
            <ac:picMk id="5" creationId="{9BDB2ED6-3698-4C7E-A4CE-D76038A70D55}"/>
          </ac:picMkLst>
        </pc:picChg>
      </pc:sldChg>
      <pc:sldChg chg="addSp delSp modSp add">
        <pc:chgData name="Norell Peter (SEIT)" userId="244acf8a-f5a5-4142-b8e3-60fbb5e18f61" providerId="ADAL" clId="{4E61AAC5-8379-490F-8556-73B358E574F4}" dt="2020-03-08T08:06:53.813" v="1318" actId="20577"/>
        <pc:sldMkLst>
          <pc:docMk/>
          <pc:sldMk cId="2653121222" sldId="397"/>
        </pc:sldMkLst>
        <pc:spChg chg="mod">
          <ac:chgData name="Norell Peter (SEIT)" userId="244acf8a-f5a5-4142-b8e3-60fbb5e18f61" providerId="ADAL" clId="{4E61AAC5-8379-490F-8556-73B358E574F4}" dt="2020-03-08T08:06:53.813" v="1318" actId="20577"/>
          <ac:spMkLst>
            <pc:docMk/>
            <pc:sldMk cId="2653121222" sldId="397"/>
            <ac:spMk id="2" creationId="{A3940042-753D-4278-82EC-2227668ABFD3}"/>
          </ac:spMkLst>
        </pc:spChg>
        <pc:spChg chg="del mod">
          <ac:chgData name="Norell Peter (SEIT)" userId="244acf8a-f5a5-4142-b8e3-60fbb5e18f61" providerId="ADAL" clId="{4E61AAC5-8379-490F-8556-73B358E574F4}" dt="2020-03-08T08:05:50.501" v="1262" actId="931"/>
          <ac:spMkLst>
            <pc:docMk/>
            <pc:sldMk cId="2653121222" sldId="397"/>
            <ac:spMk id="3" creationId="{1D93D25F-D23D-41EB-853D-9E648867BFD6}"/>
          </ac:spMkLst>
        </pc:spChg>
        <pc:spChg chg="add del mod">
          <ac:chgData name="Norell Peter (SEIT)" userId="244acf8a-f5a5-4142-b8e3-60fbb5e18f61" providerId="ADAL" clId="{4E61AAC5-8379-490F-8556-73B358E574F4}" dt="2020-03-08T08:06:21.104" v="1269" actId="478"/>
          <ac:spMkLst>
            <pc:docMk/>
            <pc:sldMk cId="2653121222" sldId="397"/>
            <ac:spMk id="10" creationId="{7D48620E-357C-427B-9868-D92A92956DC1}"/>
          </ac:spMkLst>
        </pc:spChg>
        <pc:picChg chg="add del mod">
          <ac:chgData name="Norell Peter (SEIT)" userId="244acf8a-f5a5-4142-b8e3-60fbb5e18f61" providerId="ADAL" clId="{4E61AAC5-8379-490F-8556-73B358E574F4}" dt="2020-03-08T08:06:14.186" v="1267" actId="478"/>
          <ac:picMkLst>
            <pc:docMk/>
            <pc:sldMk cId="2653121222" sldId="397"/>
            <ac:picMk id="6" creationId="{B1D25FFC-9262-4DB0-AA7E-B4D2DDB610F3}"/>
          </ac:picMkLst>
        </pc:picChg>
        <pc:picChg chg="add mod">
          <ac:chgData name="Norell Peter (SEIT)" userId="244acf8a-f5a5-4142-b8e3-60fbb5e18f61" providerId="ADAL" clId="{4E61AAC5-8379-490F-8556-73B358E574F4}" dt="2020-03-08T08:06:33.253" v="1271" actId="1076"/>
          <ac:picMkLst>
            <pc:docMk/>
            <pc:sldMk cId="2653121222" sldId="397"/>
            <ac:picMk id="8" creationId="{69A8E88D-3C53-4CC7-A769-642AA7D110E0}"/>
          </ac:picMkLst>
        </pc:picChg>
      </pc:sldChg>
      <pc:sldMasterChg chg="modSp">
        <pc:chgData name="Norell Peter (SEIT)" userId="244acf8a-f5a5-4142-b8e3-60fbb5e18f61" providerId="ADAL" clId="{4E61AAC5-8379-490F-8556-73B358E574F4}" dt="2020-03-07T08:45:57.348" v="1123"/>
        <pc:sldMasterMkLst>
          <pc:docMk/>
          <pc:sldMasterMk cId="3196373382" sldId="2147483648"/>
        </pc:sldMasterMkLst>
        <pc:spChg chg="mod ord">
          <ac:chgData name="Norell Peter (SEIT)" userId="244acf8a-f5a5-4142-b8e3-60fbb5e18f61" providerId="ADAL" clId="{4E61AAC5-8379-490F-8556-73B358E574F4}" dt="2020-03-07T08:45:57.348" v="1123"/>
          <ac:spMkLst>
            <pc:docMk/>
            <pc:sldMasterMk cId="3196373382" sldId="2147483648"/>
            <ac:spMk id="6" creationId="{7B5F9F71-BA90-42C5-BADB-B463E55D2635}"/>
          </ac:spMkLst>
        </pc:spChg>
      </pc:sldMasterChg>
    </pc:docChg>
  </pc:docChgLst>
  <pc:docChgLst>
    <pc:chgData name="Norell Peter (SEIT)" userId="244acf8a-f5a5-4142-b8e3-60fbb5e18f61" providerId="ADAL" clId="{9F09AD61-10C6-0C4B-BBA0-D5921208C04F}"/>
    <pc:docChg chg="custSel modSld">
      <pc:chgData name="Norell Peter (SEIT)" userId="244acf8a-f5a5-4142-b8e3-60fbb5e18f61" providerId="ADAL" clId="{9F09AD61-10C6-0C4B-BBA0-D5921208C04F}" dt="2020-03-06T10:56:22.026" v="51" actId="20577"/>
      <pc:docMkLst>
        <pc:docMk/>
      </pc:docMkLst>
      <pc:sldChg chg="modSp">
        <pc:chgData name="Norell Peter (SEIT)" userId="244acf8a-f5a5-4142-b8e3-60fbb5e18f61" providerId="ADAL" clId="{9F09AD61-10C6-0C4B-BBA0-D5921208C04F}" dt="2020-03-06T10:56:22.026" v="51" actId="20577"/>
        <pc:sldMkLst>
          <pc:docMk/>
          <pc:sldMk cId="2440689808" sldId="388"/>
        </pc:sldMkLst>
        <pc:spChg chg="mod">
          <ac:chgData name="Norell Peter (SEIT)" userId="244acf8a-f5a5-4142-b8e3-60fbb5e18f61" providerId="ADAL" clId="{9F09AD61-10C6-0C4B-BBA0-D5921208C04F}" dt="2020-03-06T10:56:22.026" v="51" actId="20577"/>
          <ac:spMkLst>
            <pc:docMk/>
            <pc:sldMk cId="2440689808" sldId="388"/>
            <ac:spMk id="7" creationId="{BBB28906-1563-43FD-9F3C-63E2180AC173}"/>
          </ac:spMkLst>
        </pc:spChg>
      </pc:sldChg>
    </pc:docChg>
  </pc:docChgLst>
  <pc:docChgLst>
    <pc:chgData name="Norell Peter (SEIT)" userId="244acf8a-f5a5-4142-b8e3-60fbb5e18f61" providerId="ADAL" clId="{54611D75-9739-F14B-B115-90AE9FB81DC9}"/>
    <pc:docChg chg="undo custSel modSld">
      <pc:chgData name="Norell Peter (SEIT)" userId="244acf8a-f5a5-4142-b8e3-60fbb5e18f61" providerId="ADAL" clId="{54611D75-9739-F14B-B115-90AE9FB81DC9}" dt="2020-03-07T11:56:52.021" v="29" actId="20577"/>
      <pc:docMkLst>
        <pc:docMk/>
      </pc:docMkLst>
      <pc:sldChg chg="modSp">
        <pc:chgData name="Norell Peter (SEIT)" userId="244acf8a-f5a5-4142-b8e3-60fbb5e18f61" providerId="ADAL" clId="{54611D75-9739-F14B-B115-90AE9FB81DC9}" dt="2020-03-07T11:56:52.021" v="29" actId="20577"/>
        <pc:sldMkLst>
          <pc:docMk/>
          <pc:sldMk cId="834684652" sldId="385"/>
        </pc:sldMkLst>
        <pc:spChg chg="mod">
          <ac:chgData name="Norell Peter (SEIT)" userId="244acf8a-f5a5-4142-b8e3-60fbb5e18f61" providerId="ADAL" clId="{54611D75-9739-F14B-B115-90AE9FB81DC9}" dt="2020-03-07T11:56:52.021" v="29" actId="20577"/>
          <ac:spMkLst>
            <pc:docMk/>
            <pc:sldMk cId="834684652" sldId="385"/>
            <ac:spMk id="3" creationId="{5AC9AC6C-BC71-41D6-AE88-FAD3C5FA870C}"/>
          </ac:spMkLst>
        </pc:spChg>
      </pc:sldChg>
    </pc:docChg>
  </pc:docChgLst>
  <pc:docChgLst>
    <pc:chgData name="Norell Peter (SEIT)" userId="244acf8a-f5a5-4142-b8e3-60fbb5e18f61" providerId="ADAL" clId="{3CBDD4A7-2C57-8F4A-A04C-0EFBF13D9C32}"/>
    <pc:docChg chg="modSld">
      <pc:chgData name="Norell Peter (SEIT)" userId="244acf8a-f5a5-4142-b8e3-60fbb5e18f61" providerId="ADAL" clId="{3CBDD4A7-2C57-8F4A-A04C-0EFBF13D9C32}" dt="2020-03-07T11:49:05.678" v="3" actId="20577"/>
      <pc:docMkLst>
        <pc:docMk/>
      </pc:docMkLst>
      <pc:sldChg chg="modSp">
        <pc:chgData name="Norell Peter (SEIT)" userId="244acf8a-f5a5-4142-b8e3-60fbb5e18f61" providerId="ADAL" clId="{3CBDD4A7-2C57-8F4A-A04C-0EFBF13D9C32}" dt="2020-03-07T11:49:05.678" v="3" actId="20577"/>
        <pc:sldMkLst>
          <pc:docMk/>
          <pc:sldMk cId="834684652" sldId="385"/>
        </pc:sldMkLst>
        <pc:spChg chg="mod">
          <ac:chgData name="Norell Peter (SEIT)" userId="244acf8a-f5a5-4142-b8e3-60fbb5e18f61" providerId="ADAL" clId="{3CBDD4A7-2C57-8F4A-A04C-0EFBF13D9C32}" dt="2020-03-07T11:49:05.678" v="3" actId="20577"/>
          <ac:spMkLst>
            <pc:docMk/>
            <pc:sldMk cId="834684652" sldId="385"/>
            <ac:spMk id="3" creationId="{5AC9AC6C-BC71-41D6-AE88-FAD3C5FA870C}"/>
          </ac:spMkLst>
        </pc:spChg>
      </pc:sldChg>
    </pc:docChg>
  </pc:docChgLst>
  <pc:docChgLst>
    <pc:chgData name="Norell Peter (SEIT)" userId="244acf8a-f5a5-4142-b8e3-60fbb5e18f61" providerId="ADAL" clId="{D485AC10-7457-4425-AE0C-B74558AF6CFE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7872D-1CEC-4D4A-894B-56EDB726940F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35B46-1C76-4215-B2BF-F85C6A74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87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35B46-1C76-4215-B2BF-F85C6A74045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19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35B46-1C76-4215-B2BF-F85C6A74045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228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35B46-1C76-4215-B2BF-F85C6A74045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607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35B46-1C76-4215-B2BF-F85C6A74045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254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Larg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55650" y="0"/>
            <a:ext cx="7632700" cy="5143499"/>
          </a:xfrm>
        </p:spPr>
        <p:txBody>
          <a:bodyPr anchor="ctr" anchorCtr="0">
            <a:noAutofit/>
          </a:bodyPr>
          <a:lstStyle>
            <a:lvl1pPr algn="ctr">
              <a:lnSpc>
                <a:spcPts val="5800"/>
              </a:lnSpc>
              <a:defRPr sz="6000">
                <a:latin typeface="HM Ampersand Display Demi Bold" pitchFamily="34" charset="0"/>
              </a:defRPr>
            </a:lvl1pPr>
          </a:lstStyle>
          <a:p>
            <a:r>
              <a:rPr lang="en-GB" noProof="0" dirty="0"/>
              <a:t>PRESENTATION TITLE (large font: USE THIS LAYOUT FOR SHORT TITLES)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Internal information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449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gram / SmartArt /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heading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55650" y="987425"/>
            <a:ext cx="7632700" cy="3600449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  <a:p>
            <a:pPr lvl="4"/>
            <a:r>
              <a:rPr lang="en-GB" noProof="0" dirty="0"/>
              <a:t>Level five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Internal information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770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heading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Internal information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524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Internal information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737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Small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55650" y="0"/>
            <a:ext cx="7632700" cy="5143499"/>
          </a:xfrm>
        </p:spPr>
        <p:txBody>
          <a:bodyPr anchor="ctr" anchorCtr="0">
            <a:noAutofit/>
          </a:bodyPr>
          <a:lstStyle>
            <a:lvl1pPr algn="ctr">
              <a:lnSpc>
                <a:spcPts val="4600"/>
              </a:lnSpc>
              <a:defRPr sz="4800" baseline="0">
                <a:latin typeface="HM Ampersand Display Demi Bold" pitchFamily="34" charset="0"/>
              </a:defRPr>
            </a:lvl1pPr>
          </a:lstStyle>
          <a:p>
            <a:r>
              <a:rPr lang="en-GB" dirty="0"/>
              <a:t>PRESENTATION TITLE </a:t>
            </a:r>
            <a:br>
              <a:rPr lang="en-GB" dirty="0"/>
            </a:br>
            <a:r>
              <a:rPr lang="en-GB" dirty="0"/>
              <a:t>(smaller font: USE THIS LAYOUT FOR LONG TITLES)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Internal information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898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 o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55650" y="0"/>
            <a:ext cx="7632700" cy="5143500"/>
          </a:xfrm>
        </p:spPr>
        <p:txBody>
          <a:bodyPr anchor="ctr" anchorCtr="1">
            <a:normAutofit/>
          </a:bodyPr>
          <a:lstStyle>
            <a:lvl1pPr algn="ctr">
              <a:lnSpc>
                <a:spcPts val="3500"/>
              </a:lnSpc>
              <a:defRPr sz="3200" b="0" cap="none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add </a:t>
            </a:r>
            <a:br>
              <a:rPr lang="en-GB" dirty="0"/>
            </a:br>
            <a:r>
              <a:rPr lang="en-GB" dirty="0"/>
              <a:t>a short introduction text </a:t>
            </a:r>
            <a:br>
              <a:rPr lang="en-GB" dirty="0"/>
            </a:br>
            <a:r>
              <a:rPr lang="en-GB" dirty="0"/>
              <a:t>or a quote that you </a:t>
            </a:r>
            <a:br>
              <a:rPr lang="en-GB" dirty="0"/>
            </a:br>
            <a:r>
              <a:rPr lang="en-GB" dirty="0"/>
              <a:t>would like to emphasise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Internal information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8096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755650" y="0"/>
            <a:ext cx="7640551" cy="5143500"/>
          </a:xfrm>
        </p:spPr>
        <p:txBody>
          <a:bodyPr anchor="ctr" anchorCtr="1">
            <a:normAutofit/>
          </a:bodyPr>
          <a:lstStyle>
            <a:lvl1pPr algn="ctr">
              <a:lnSpc>
                <a:spcPts val="3600"/>
              </a:lnSpc>
              <a:defRPr sz="3200" baseline="0">
                <a:latin typeface="HM Ampersand Display Demi Bold" pitchFamily="34" charset="0"/>
              </a:defRPr>
            </a:lvl1pPr>
          </a:lstStyle>
          <a:p>
            <a:r>
              <a:rPr lang="en-GB" noProof="0" dirty="0"/>
              <a:t>Click to add section title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Internal information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339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heading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55650" y="987425"/>
            <a:ext cx="5220506" cy="3600449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  <a:p>
            <a:pPr lvl="4"/>
            <a:r>
              <a:rPr lang="en-GB" noProof="0" dirty="0"/>
              <a:t>Level five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>
          <a:xfrm>
            <a:off x="4716016" y="4948014"/>
            <a:ext cx="4320480" cy="92333"/>
          </a:xfrm>
        </p:spPr>
        <p:txBody>
          <a:bodyPr/>
          <a:lstStyle/>
          <a:p>
            <a:r>
              <a:rPr lang="en-US" dirty="0"/>
              <a:t>Internal information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164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mall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heading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55650" y="987425"/>
            <a:ext cx="4500426" cy="3600449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spcBef>
                <a:spcPts val="1200"/>
              </a:spcBef>
              <a:defRPr sz="1200"/>
            </a:lvl1pPr>
            <a:lvl2pPr>
              <a:lnSpc>
                <a:spcPts val="1400"/>
              </a:lnSpc>
              <a:spcBef>
                <a:spcPts val="1200"/>
              </a:spcBef>
              <a:defRPr sz="1200"/>
            </a:lvl2pPr>
            <a:lvl3pPr>
              <a:lnSpc>
                <a:spcPts val="1400"/>
              </a:lnSpc>
              <a:spcBef>
                <a:spcPts val="1200"/>
              </a:spcBef>
              <a:defRPr sz="1200"/>
            </a:lvl3pPr>
            <a:lvl4pPr>
              <a:lnSpc>
                <a:spcPts val="1400"/>
              </a:lnSpc>
              <a:spcBef>
                <a:spcPts val="1200"/>
              </a:spcBef>
              <a:defRPr sz="1200"/>
            </a:lvl4pPr>
            <a:lvl5pPr>
              <a:lnSpc>
                <a:spcPts val="1400"/>
              </a:lnSpc>
              <a:spcBef>
                <a:spcPts val="1200"/>
              </a:spcBef>
              <a:defRPr sz="1200"/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  <a:p>
            <a:pPr lvl="4"/>
            <a:r>
              <a:rPr lang="en-GB" noProof="0" dirty="0"/>
              <a:t>Level five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Internal information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413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heading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55650" y="987425"/>
            <a:ext cx="5220506" cy="360044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/>
              <a:t>Click to add text that fades in point by point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  <a:p>
            <a:pPr lvl="4"/>
            <a:r>
              <a:rPr lang="en-GB" noProof="0" dirty="0"/>
              <a:t>Level five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Internal information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480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heading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755650" y="987425"/>
            <a:ext cx="3740150" cy="3607198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  <a:p>
            <a:pPr lvl="4"/>
            <a:r>
              <a:rPr lang="en-GB" noProof="0" dirty="0"/>
              <a:t>Level five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648200" y="987425"/>
            <a:ext cx="3740150" cy="3607198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  <a:p>
            <a:pPr lvl="4"/>
            <a:r>
              <a:rPr lang="en-GB" noProof="0" dirty="0"/>
              <a:t>Level five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Internal information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920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heading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755650" y="987425"/>
            <a:ext cx="3708338" cy="42106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ADD LIST TITLE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755650" y="1527634"/>
            <a:ext cx="3708338" cy="3060241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  <a:p>
            <a:pPr lvl="4"/>
            <a:r>
              <a:rPr lang="en-GB" noProof="0" dirty="0"/>
              <a:t>Level five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719503" y="987425"/>
            <a:ext cx="3668921" cy="421060"/>
          </a:xfrm>
        </p:spPr>
        <p:txBody>
          <a:bodyPr anchor="b">
            <a:noAutofit/>
          </a:bodyPr>
          <a:lstStyle>
            <a:lvl1pPr marL="0" indent="0">
              <a:buNone/>
              <a:defRPr lang="sv-SE" sz="1400" b="0" kern="1200" cap="all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HM Ampersand" pitchFamily="34" charset="0"/>
              <a:buNone/>
            </a:pPr>
            <a:r>
              <a:rPr lang="en-GB" noProof="0" dirty="0"/>
              <a:t>CLICK TO ADD LIST TITLE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 hasCustomPrompt="1"/>
          </p:nvPr>
        </p:nvSpPr>
        <p:spPr>
          <a:xfrm>
            <a:off x="4719503" y="1527634"/>
            <a:ext cx="3668921" cy="3060241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  <a:p>
            <a:pPr lvl="4"/>
            <a:r>
              <a:rPr lang="en-GB" noProof="0" dirty="0"/>
              <a:t>Level five</a:t>
            </a: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Internal information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53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5650" y="205978"/>
            <a:ext cx="7632700" cy="49356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GB" dirty="0"/>
              <a:t>Click to add heading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55650" y="987425"/>
            <a:ext cx="7632700" cy="36004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  <a:p>
            <a:pPr lvl="4"/>
            <a:r>
              <a:rPr lang="en-GB" noProof="0" dirty="0"/>
              <a:t>Level five</a:t>
            </a:r>
          </a:p>
        </p:txBody>
      </p:sp>
      <p:cxnSp>
        <p:nvCxnSpPr>
          <p:cNvPr id="5" name="Rak 5"/>
          <p:cNvCxnSpPr/>
          <p:nvPr/>
        </p:nvCxnSpPr>
        <p:spPr>
          <a:xfrm>
            <a:off x="720000" y="755640"/>
            <a:ext cx="7668000" cy="1191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4716016" y="4948014"/>
            <a:ext cx="432048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Internal information</a:t>
            </a:r>
            <a:endParaRPr lang="sv-SE" dirty="0"/>
          </a:p>
        </p:txBody>
      </p:sp>
      <p:sp>
        <p:nvSpPr>
          <p:cNvPr id="6" name="MSIPCMContentMarking" descr="{&quot;HashCode&quot;:-234554588,&quot;Placement&quot;:&quot;Footer&quot;}">
            <a:extLst>
              <a:ext uri="{FF2B5EF4-FFF2-40B4-BE49-F238E27FC236}">
                <a16:creationId xmlns:a16="http://schemas.microsoft.com/office/drawing/2014/main" id="{7B5F9F71-BA90-42C5-BADB-B463E55D2635}"/>
              </a:ext>
            </a:extLst>
          </p:cNvPr>
          <p:cNvSpPr txBox="1"/>
          <p:nvPr userDrawn="1"/>
        </p:nvSpPr>
        <p:spPr>
          <a:xfrm>
            <a:off x="8257384" y="4957405"/>
            <a:ext cx="886616" cy="18609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lnSpc>
                <a:spcPts val="165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600">
                <a:solidFill>
                  <a:srgbClr val="E0E0E0"/>
                </a:solidFill>
                <a:latin typeface="Arial" panose="020B0604020202020204" pitchFamily="34" charset="0"/>
              </a:rPr>
              <a:t>General Information</a:t>
            </a:r>
            <a:endParaRPr lang="sv-SE" sz="600" dirty="0">
              <a:solidFill>
                <a:srgbClr val="E0E0E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37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1" r:id="rId3"/>
    <p:sldLayoutId id="2147483657" r:id="rId4"/>
    <p:sldLayoutId id="2147483650" r:id="rId5"/>
    <p:sldLayoutId id="2147483660" r:id="rId6"/>
    <p:sldLayoutId id="2147483661" r:id="rId7"/>
    <p:sldLayoutId id="2147483652" r:id="rId8"/>
    <p:sldLayoutId id="2147483653" r:id="rId9"/>
    <p:sldLayoutId id="2147483656" r:id="rId10"/>
    <p:sldLayoutId id="2147483654" r:id="rId11"/>
    <p:sldLayoutId id="2147483658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1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ts val="1650"/>
        </a:lnSpc>
        <a:spcBef>
          <a:spcPts val="1536"/>
        </a:spcBef>
        <a:spcAft>
          <a:spcPts val="0"/>
        </a:spcAft>
        <a:buFont typeface="HM Ampersand" pitchFamily="34" charset="0"/>
        <a:buChar char="–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80975" algn="l" defTabSz="914400" rtl="0" eaLnBrk="1" latinLnBrk="0" hangingPunct="1">
        <a:lnSpc>
          <a:spcPts val="1650"/>
        </a:lnSpc>
        <a:spcBef>
          <a:spcPts val="1536"/>
        </a:spcBef>
        <a:spcAft>
          <a:spcPts val="0"/>
        </a:spcAft>
        <a:buFont typeface="HM Ampersand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80000" algn="l" defTabSz="914400" rtl="0" eaLnBrk="1" latinLnBrk="0" hangingPunct="1">
        <a:lnSpc>
          <a:spcPts val="1450"/>
        </a:lnSpc>
        <a:spcBef>
          <a:spcPts val="1536"/>
        </a:spcBef>
        <a:spcAft>
          <a:spcPts val="0"/>
        </a:spcAft>
        <a:buFont typeface="HM Ampersand" pitchFamily="34" charset="0"/>
        <a:buChar char="–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1450"/>
        </a:lnSpc>
        <a:spcBef>
          <a:spcPts val="1536"/>
        </a:spcBef>
        <a:spcAft>
          <a:spcPts val="0"/>
        </a:spcAft>
        <a:buFont typeface="HM Ampersand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00113" indent="-180000" algn="l" defTabSz="914400" rtl="0" eaLnBrk="1" latinLnBrk="0" hangingPunct="1">
        <a:lnSpc>
          <a:spcPts val="1450"/>
        </a:lnSpc>
        <a:spcBef>
          <a:spcPts val="1536"/>
        </a:spcBef>
        <a:spcAft>
          <a:spcPts val="0"/>
        </a:spcAft>
        <a:buFont typeface="HM Ampersand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cronsverige.se/produkt-kategori/teamshoppar/stallarholmens-s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9A4D7-E139-4E25-97CC-CF4A9749BB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Internal information</a:t>
            </a:r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5BCCF2-4081-4F8A-AB71-2363757A2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1B0A77-0B17-4A3E-831D-8CAD400993F0}"/>
              </a:ext>
            </a:extLst>
          </p:cNvPr>
          <p:cNvSpPr txBox="1"/>
          <p:nvPr/>
        </p:nvSpPr>
        <p:spPr>
          <a:xfrm>
            <a:off x="251520" y="411510"/>
            <a:ext cx="2088232" cy="326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50"/>
              </a:lnSpc>
            </a:pPr>
            <a:r>
              <a:rPr lang="sv-SE" sz="2400" dirty="0"/>
              <a:t>20200308</a:t>
            </a:r>
          </a:p>
        </p:txBody>
      </p:sp>
    </p:spTree>
    <p:extLst>
      <p:ext uri="{BB962C8B-B14F-4D97-AF65-F5344CB8AC3E}">
        <p14:creationId xmlns:p14="http://schemas.microsoft.com/office/powerpoint/2010/main" val="290644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Internal information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5651" y="205979"/>
            <a:ext cx="7632700" cy="493564"/>
          </a:xfrm>
        </p:spPr>
        <p:txBody>
          <a:bodyPr>
            <a:normAutofit/>
          </a:bodyPr>
          <a:lstStyle/>
          <a:p>
            <a:r>
              <a:rPr lang="en-US" sz="2000" dirty="0"/>
              <a:t>SSK FP 08/09</a:t>
            </a:r>
            <a:endParaRPr lang="en-US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6DAC73-501E-406F-A08E-C9D894ADCF81}"/>
              </a:ext>
            </a:extLst>
          </p:cNvPr>
          <p:cNvSpPr/>
          <p:nvPr/>
        </p:nvSpPr>
        <p:spPr>
          <a:xfrm>
            <a:off x="824682" y="1948367"/>
            <a:ext cx="3384376" cy="560364"/>
          </a:xfrm>
          <a:prstGeom prst="rect">
            <a:avLst/>
          </a:prstGeom>
          <a:solidFill>
            <a:srgbClr val="1FB72D"/>
          </a:solidFill>
          <a:ln>
            <a:solidFill>
              <a:schemeClr val="tx1"/>
            </a:solidFill>
          </a:ln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Säsong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E7AE10-7DBF-4950-AA88-1F7FBBE78D8B}"/>
              </a:ext>
            </a:extLst>
          </p:cNvPr>
          <p:cNvSpPr/>
          <p:nvPr/>
        </p:nvSpPr>
        <p:spPr>
          <a:xfrm>
            <a:off x="824682" y="2806711"/>
            <a:ext cx="3384376" cy="5603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Träningskläder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CCA42F-F6DC-4FCA-BB85-11C065985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203598"/>
            <a:ext cx="3124361" cy="30418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1DD9B6-FADC-4C62-8866-D304B1BCFA9D}"/>
              </a:ext>
            </a:extLst>
          </p:cNvPr>
          <p:cNvSpPr/>
          <p:nvPr/>
        </p:nvSpPr>
        <p:spPr>
          <a:xfrm>
            <a:off x="824682" y="3665056"/>
            <a:ext cx="3384376" cy="5603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Övrigt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7CA99C-0EC4-4D00-A3F1-3CE6C3CB04B3}"/>
              </a:ext>
            </a:extLst>
          </p:cNvPr>
          <p:cNvSpPr/>
          <p:nvPr/>
        </p:nvSpPr>
        <p:spPr>
          <a:xfrm>
            <a:off x="824682" y="1105025"/>
            <a:ext cx="3384376" cy="560364"/>
          </a:xfrm>
          <a:prstGeom prst="rect">
            <a:avLst/>
          </a:prstGeom>
          <a:solidFill>
            <a:srgbClr val="1FB72D"/>
          </a:solidFill>
          <a:ln>
            <a:solidFill>
              <a:schemeClr val="tx1"/>
            </a:solidFill>
          </a:ln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Status i laget</a:t>
            </a:r>
          </a:p>
        </p:txBody>
      </p:sp>
    </p:spTree>
    <p:extLst>
      <p:ext uri="{BB962C8B-B14F-4D97-AF65-F5344CB8AC3E}">
        <p14:creationId xmlns:p14="http://schemas.microsoft.com/office/powerpoint/2010/main" val="147135885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DC2D3-A0E7-4A33-9E21-6DE3C0855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205978"/>
            <a:ext cx="7632700" cy="709588"/>
          </a:xfrm>
        </p:spPr>
        <p:txBody>
          <a:bodyPr/>
          <a:lstStyle/>
          <a:p>
            <a:r>
              <a:rPr lang="sv-SE" dirty="0"/>
              <a:t>Status i laget</a:t>
            </a:r>
            <a:br>
              <a:rPr lang="sv-SE" dirty="0"/>
            </a:b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9AC6C-BC71-41D6-AE88-FAD3C5FA8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451" y="1851670"/>
            <a:ext cx="5400526" cy="266136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sv-SE" sz="16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v-SE" sz="2000" dirty="0"/>
              <a:t>1</a:t>
            </a:r>
            <a:r>
              <a:rPr lang="en-US" sz="2000" dirty="0"/>
              <a:t>9 </a:t>
            </a:r>
            <a:r>
              <a:rPr lang="sv-SE" sz="2000" dirty="0"/>
              <a:t>spelare</a:t>
            </a:r>
            <a:endParaRPr lang="sv-SE" sz="2000" dirty="0">
              <a:highlight>
                <a:srgbClr val="FFFF00"/>
              </a:highlight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sv-SE" sz="20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v-SE" sz="2000" dirty="0"/>
              <a:t>Mix </a:t>
            </a:r>
          </a:p>
          <a:p>
            <a:pPr marL="177800" lvl="1" indent="0">
              <a:spcBef>
                <a:spcPts val="0"/>
              </a:spcBef>
              <a:buNone/>
            </a:pPr>
            <a:endParaRPr lang="sv-SE" sz="2000" dirty="0"/>
          </a:p>
          <a:p>
            <a:pPr marL="358163" lvl="2" indent="0">
              <a:spcBef>
                <a:spcPts val="0"/>
              </a:spcBef>
              <a:buNone/>
            </a:pPr>
            <a:endParaRPr lang="sv-SE" sz="1800" dirty="0"/>
          </a:p>
          <a:p>
            <a:pPr marL="358163" lvl="2" indent="0">
              <a:spcBef>
                <a:spcPts val="0"/>
              </a:spcBef>
              <a:buNone/>
            </a:pPr>
            <a:r>
              <a:rPr lang="sv-SE" sz="1800" dirty="0"/>
              <a:t>	</a:t>
            </a:r>
            <a:r>
              <a:rPr lang="en-US" sz="1800" dirty="0"/>
              <a:t>2 x </a:t>
            </a:r>
            <a:r>
              <a:rPr lang="sv-SE" sz="1800" dirty="0"/>
              <a:t>2007</a:t>
            </a:r>
          </a:p>
          <a:p>
            <a:pPr marL="358163" lvl="2" indent="0">
              <a:spcBef>
                <a:spcPts val="0"/>
              </a:spcBef>
              <a:buNone/>
            </a:pPr>
            <a:r>
              <a:rPr lang="sv-SE" sz="1800" dirty="0"/>
              <a:t>		</a:t>
            </a:r>
          </a:p>
          <a:p>
            <a:pPr marL="358163" lvl="2" indent="0">
              <a:spcBef>
                <a:spcPts val="0"/>
              </a:spcBef>
              <a:buNone/>
            </a:pPr>
            <a:r>
              <a:rPr lang="sv-SE" sz="1800" dirty="0"/>
              <a:t>		</a:t>
            </a:r>
            <a:r>
              <a:rPr lang="en-US" sz="1800" dirty="0"/>
              <a:t>9 x </a:t>
            </a:r>
            <a:r>
              <a:rPr lang="sv-SE" sz="1800" dirty="0"/>
              <a:t>2008</a:t>
            </a:r>
            <a:endParaRPr lang="en-US" sz="1800" dirty="0"/>
          </a:p>
          <a:p>
            <a:pPr marL="358163" lvl="2" indent="0">
              <a:spcBef>
                <a:spcPts val="0"/>
              </a:spcBef>
              <a:buNone/>
            </a:pPr>
            <a:endParaRPr lang="sv-SE" sz="1800" dirty="0"/>
          </a:p>
          <a:p>
            <a:pPr marL="358163" lvl="2" indent="0">
              <a:spcBef>
                <a:spcPts val="0"/>
              </a:spcBef>
              <a:buNone/>
            </a:pPr>
            <a:r>
              <a:rPr lang="sv-SE" sz="1800" dirty="0"/>
              <a:t>			</a:t>
            </a:r>
            <a:r>
              <a:rPr lang="en-US" sz="1800" dirty="0"/>
              <a:t>8 x</a:t>
            </a:r>
            <a:r>
              <a:rPr lang="sv-SE" sz="1800" dirty="0"/>
              <a:t> 2009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lvl="0">
              <a:buFont typeface="Wingdings" panose="05000000000000000000" pitchFamily="2" charset="2"/>
              <a:buChar char="Ø"/>
            </a:pPr>
            <a:endParaRPr lang="sv-SE" sz="2000" dirty="0"/>
          </a:p>
          <a:p>
            <a:pPr marL="278425" indent="0">
              <a:buNone/>
            </a:pPr>
            <a:endParaRPr lang="sv-SE" sz="2000" dirty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sv-SE" sz="1800" dirty="0"/>
          </a:p>
          <a:p>
            <a:pPr lvl="1">
              <a:buFont typeface="Wingdings" panose="05000000000000000000" pitchFamily="2" charset="2"/>
              <a:buChar char="Ø"/>
            </a:pPr>
            <a:endParaRPr lang="sv-SE" sz="900" dirty="0"/>
          </a:p>
          <a:p>
            <a:pPr>
              <a:buFont typeface="Wingdings" panose="05000000000000000000" pitchFamily="2" charset="2"/>
              <a:buChar char="Ø"/>
            </a:pPr>
            <a:endParaRPr lang="en-US" sz="900" dirty="0"/>
          </a:p>
          <a:p>
            <a:pPr marL="228600" lvl="0" indent="-228600">
              <a:spcBef>
                <a:spcPts val="0"/>
              </a:spcBef>
              <a:buFont typeface="+mj-lt"/>
              <a:buAutoNum type="arabicParenR"/>
            </a:pPr>
            <a:endParaRPr lang="sv-SE" sz="900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61DDB7-8B23-4965-9399-73D43FC1BF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Internal information</a:t>
            </a:r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3ABD58-4D87-4E3F-9283-E546F913E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169947"/>
            <a:ext cx="3590423" cy="352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8465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251AD-C24F-4A8F-AE67-97D9D18C3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Säsong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0CB97-D9B7-4007-85D7-150626A8FD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Internal information</a:t>
            </a:r>
            <a:endParaRPr lang="sv-S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F3559B-7EBE-426E-8E49-7C683DEDDFCA}"/>
              </a:ext>
            </a:extLst>
          </p:cNvPr>
          <p:cNvSpPr txBox="1"/>
          <p:nvPr/>
        </p:nvSpPr>
        <p:spPr>
          <a:xfrm>
            <a:off x="149174" y="771550"/>
            <a:ext cx="6392830" cy="4420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50"/>
              </a:lnSpc>
              <a:spcBef>
                <a:spcPts val="600"/>
              </a:spcBef>
            </a:pPr>
            <a:r>
              <a:rPr lang="sv-SE" sz="1200" b="1" dirty="0"/>
              <a:t>2 lag </a:t>
            </a:r>
          </a:p>
          <a:p>
            <a:pPr marL="742950" lvl="1" indent="-285750">
              <a:lnSpc>
                <a:spcPts val="165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sz="1200" dirty="0"/>
              <a:t>Ett FP 08 lag</a:t>
            </a:r>
          </a:p>
          <a:p>
            <a:pPr marL="742950" lvl="1" indent="-285750">
              <a:lnSpc>
                <a:spcPts val="165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sz="1200" dirty="0"/>
              <a:t>Ett FP 09 lag</a:t>
            </a:r>
          </a:p>
          <a:p>
            <a:pPr marL="1200150" lvl="2" indent="-285750">
              <a:lnSpc>
                <a:spcPts val="165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sz="1200" dirty="0"/>
              <a:t> För FP 09 lag där vi fyller på ”upp ifrån” och ”nere ifrån</a:t>
            </a:r>
          </a:p>
          <a:p>
            <a:pPr marL="1200150" lvl="2" indent="-285750">
              <a:lnSpc>
                <a:spcPts val="165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sz="1200" i="1" dirty="0"/>
              <a:t>Ledare behövs - speciellt vid matcher</a:t>
            </a:r>
          </a:p>
          <a:p>
            <a:pPr>
              <a:lnSpc>
                <a:spcPts val="1650"/>
              </a:lnSpc>
              <a:spcBef>
                <a:spcPts val="600"/>
              </a:spcBef>
            </a:pPr>
            <a:r>
              <a:rPr lang="sv-SE" sz="1200" b="1" dirty="0"/>
              <a:t>Uppstart säsong 2020</a:t>
            </a:r>
          </a:p>
          <a:p>
            <a:pPr marL="742950" lvl="1" indent="-285750">
              <a:lnSpc>
                <a:spcPts val="165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sz="1200" dirty="0"/>
              <a:t>Utomhus - planerad start 17 mars - TBC </a:t>
            </a:r>
          </a:p>
          <a:p>
            <a:pPr marL="1200150" lvl="2" indent="-285750">
              <a:lnSpc>
                <a:spcPts val="165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sz="1200" dirty="0"/>
              <a:t>Tis</a:t>
            </a:r>
            <a:r>
              <a:rPr lang="en-US" sz="1200" dirty="0"/>
              <a:t>, Tors + S</a:t>
            </a:r>
            <a:r>
              <a:rPr lang="sv-SE" sz="1200" dirty="0"/>
              <a:t>ön  (18-19.30, 10.00-11.30)</a:t>
            </a:r>
          </a:p>
          <a:p>
            <a:pPr marL="742950" lvl="1" indent="-285750">
              <a:lnSpc>
                <a:spcPts val="165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sz="1200" dirty="0"/>
              <a:t>Början/mitten April månad - Aktivitet med fokus på gemenskap + fotboll</a:t>
            </a:r>
          </a:p>
          <a:p>
            <a:pPr marL="742950" lvl="1" indent="-285750">
              <a:lnSpc>
                <a:spcPts val="165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sz="1200" dirty="0"/>
              <a:t>Serie start normalt slutet April – matcherna ej lagda ännu </a:t>
            </a:r>
          </a:p>
          <a:p>
            <a:pPr marL="1200150" lvl="2" indent="-285750">
              <a:lnSpc>
                <a:spcPts val="165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sz="1200" dirty="0"/>
              <a:t>Matcher hemma normalt söndag</a:t>
            </a:r>
          </a:p>
          <a:p>
            <a:pPr>
              <a:lnSpc>
                <a:spcPts val="1650"/>
              </a:lnSpc>
              <a:spcBef>
                <a:spcPts val="600"/>
              </a:spcBef>
            </a:pPr>
            <a:r>
              <a:rPr lang="sv-SE" sz="1200" b="1" dirty="0"/>
              <a:t>Cuper 2020</a:t>
            </a:r>
          </a:p>
          <a:p>
            <a:pPr marL="742950" lvl="1" indent="-285750">
              <a:lnSpc>
                <a:spcPts val="165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sz="1200" dirty="0"/>
              <a:t>2 cuper </a:t>
            </a:r>
          </a:p>
          <a:p>
            <a:pPr marL="1200150" lvl="2" indent="-285750">
              <a:lnSpc>
                <a:spcPts val="165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sz="1200" dirty="0"/>
              <a:t>Cup 1 - Örebro Cup 12-15 Juni  (10-13 Spelare)</a:t>
            </a:r>
          </a:p>
          <a:p>
            <a:pPr marL="1200150" lvl="2" indent="-285750">
              <a:lnSpc>
                <a:spcPts val="165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sz="1200" dirty="0"/>
              <a:t>Cup 2 – planering pågår (UNT Cupen)  5-7 Juni</a:t>
            </a:r>
            <a:endParaRPr lang="sv-SE" sz="1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4590A6-9A2B-4686-B354-DBBD7217C378}"/>
              </a:ext>
            </a:extLst>
          </p:cNvPr>
          <p:cNvSpPr/>
          <p:nvPr/>
        </p:nvSpPr>
        <p:spPr>
          <a:xfrm>
            <a:off x="6632178" y="1019733"/>
            <a:ext cx="2273394" cy="100811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07C6FD-4DC1-4267-9BE8-5068031BB63B}"/>
              </a:ext>
            </a:extLst>
          </p:cNvPr>
          <p:cNvSpPr txBox="1"/>
          <p:nvPr/>
        </p:nvSpPr>
        <p:spPr>
          <a:xfrm>
            <a:off x="6616747" y="1134098"/>
            <a:ext cx="2214082" cy="733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65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Mer speltid</a:t>
            </a:r>
          </a:p>
          <a:p>
            <a:pPr marL="285750" indent="-285750">
              <a:lnSpc>
                <a:spcPts val="165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Mer nivå anpassning</a:t>
            </a:r>
          </a:p>
          <a:p>
            <a:pPr marL="285750" indent="-285750">
              <a:lnSpc>
                <a:spcPts val="165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Mer utveckling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2C0232-65CB-4F18-A4C4-A7F942E72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676" y="2323204"/>
            <a:ext cx="2139298" cy="237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8513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2842D9-DE39-42C1-A09F-ECB3564EB806}"/>
              </a:ext>
            </a:extLst>
          </p:cNvPr>
          <p:cNvSpPr txBox="1"/>
          <p:nvPr/>
        </p:nvSpPr>
        <p:spPr>
          <a:xfrm>
            <a:off x="395536" y="404048"/>
            <a:ext cx="1943161" cy="31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50"/>
              </a:lnSpc>
            </a:pPr>
            <a:r>
              <a:rPr lang="sv-SE" sz="1600" dirty="0"/>
              <a:t>TRÄNINGSKLÄDER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B28906-1563-43FD-9F3C-63E2180AC173}"/>
              </a:ext>
            </a:extLst>
          </p:cNvPr>
          <p:cNvSpPr txBox="1"/>
          <p:nvPr/>
        </p:nvSpPr>
        <p:spPr>
          <a:xfrm>
            <a:off x="179512" y="1196366"/>
            <a:ext cx="4677218" cy="39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65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dirty="0"/>
              <a:t>Likadana kläder för alla är viktigt för oss</a:t>
            </a:r>
          </a:p>
          <a:p>
            <a:pPr marL="742950" lvl="1" indent="-285750">
              <a:lnSpc>
                <a:spcPts val="165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dirty="0"/>
              <a:t>Det visar samhörighet och vi ser snygga och proffsiga ut.</a:t>
            </a:r>
          </a:p>
          <a:p>
            <a:pPr lvl="1">
              <a:lnSpc>
                <a:spcPts val="1650"/>
              </a:lnSpc>
              <a:spcBef>
                <a:spcPts val="600"/>
              </a:spcBef>
            </a:pPr>
            <a:endParaRPr lang="sv-SE" dirty="0"/>
          </a:p>
          <a:p>
            <a:pPr marL="285750" indent="-285750">
              <a:lnSpc>
                <a:spcPts val="165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i="1" dirty="0"/>
              <a:t>I år har vi ingen sponsor som tar del/hela kostnaden</a:t>
            </a:r>
          </a:p>
          <a:p>
            <a:pPr marL="742950" lvl="1" indent="-285750">
              <a:lnSpc>
                <a:spcPts val="165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dirty="0"/>
              <a:t>Prova kläder + beställa – till egen kostnad</a:t>
            </a:r>
          </a:p>
          <a:p>
            <a:pPr marL="742950" lvl="1" indent="-285750">
              <a:lnSpc>
                <a:spcPts val="165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dirty="0"/>
              <a:t>30/3 sporthallen 17-20</a:t>
            </a:r>
          </a:p>
          <a:p>
            <a:pPr marL="742950" lvl="1" indent="-285750">
              <a:lnSpc>
                <a:spcPts val="165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sv-SE" dirty="0"/>
          </a:p>
          <a:p>
            <a:pPr marL="285750" indent="-285750">
              <a:lnSpc>
                <a:spcPts val="165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dirty="0"/>
              <a:t>SSK Teamshop </a:t>
            </a:r>
          </a:p>
          <a:p>
            <a:pPr marL="742950" lvl="1" indent="-285750">
              <a:lnSpc>
                <a:spcPts val="165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dirty="0"/>
              <a:t>SSK anpassat/bra priser</a:t>
            </a:r>
          </a:p>
          <a:p>
            <a:pPr marL="742950" lvl="1" indent="-285750">
              <a:lnSpc>
                <a:spcPts val="165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sv-SE" sz="1400" dirty="0"/>
          </a:p>
          <a:p>
            <a:pPr marL="285750" indent="-285750">
              <a:lnSpc>
                <a:spcPts val="165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sv-SE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A8B08D-DDDC-46A6-9975-768B7A7C9DBE}"/>
              </a:ext>
            </a:extLst>
          </p:cNvPr>
          <p:cNvSpPr txBox="1"/>
          <p:nvPr/>
        </p:nvSpPr>
        <p:spPr>
          <a:xfrm>
            <a:off x="5436096" y="4286956"/>
            <a:ext cx="4965250" cy="515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50"/>
              </a:lnSpc>
            </a:pPr>
            <a:r>
              <a:rPr lang="sv-SE" sz="1400" dirty="0">
                <a:hlinkClick r:id="rId3"/>
              </a:rPr>
              <a:t>https://macronsverige.se/produkt-kategori/teamshoppar/stallarholmens-sk/</a:t>
            </a:r>
            <a:endParaRPr lang="sv-SE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2597AF-FA02-49DE-9085-89D367631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257" y="1375028"/>
            <a:ext cx="1829997" cy="23934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58B997-A0A4-4606-8213-40F8C73EF6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6848" y="1473994"/>
            <a:ext cx="2682297" cy="219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8980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31B388-FF76-468F-A055-32846222E7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Internal information</a:t>
            </a:r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9D8831-F490-443E-BBA0-58718F42A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152"/>
            <a:ext cx="9144000" cy="419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6887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DC2D3-A0E7-4A33-9E21-6DE3C0855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205978"/>
            <a:ext cx="7632700" cy="709588"/>
          </a:xfrm>
        </p:spPr>
        <p:txBody>
          <a:bodyPr/>
          <a:lstStyle/>
          <a:p>
            <a:r>
              <a:rPr lang="sv-SE" dirty="0"/>
              <a:t>övrigt</a:t>
            </a:r>
            <a:br>
              <a:rPr lang="sv-SE" dirty="0"/>
            </a:br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61DDB7-8B23-4965-9399-73D43FC1BF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Internal information</a:t>
            </a:r>
            <a:endParaRPr lang="sv-S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FBA8E8-D38B-4122-9214-17D38552C794}"/>
              </a:ext>
            </a:extLst>
          </p:cNvPr>
          <p:cNvSpPr/>
          <p:nvPr/>
        </p:nvSpPr>
        <p:spPr>
          <a:xfrm>
            <a:off x="755650" y="699542"/>
            <a:ext cx="770485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sv-SE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v-SE" dirty="0">
                <a:latin typeface="Calibri" panose="020F0502020204030204" pitchFamily="34" charset="0"/>
                <a:ea typeface="Times New Roman" panose="02020603050405020304" pitchFamily="18" charset="0"/>
              </a:rPr>
              <a:t>Fotografering 30/3 </a:t>
            </a:r>
            <a:r>
              <a:rPr lang="sv-SE" dirty="0"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sv-SE" dirty="0">
                <a:latin typeface="Calibri" panose="020F0502020204030204" pitchFamily="34" charset="0"/>
                <a:ea typeface="Times New Roman" panose="02020603050405020304" pitchFamily="18" charset="0"/>
              </a:rPr>
              <a:t> 17-20 sporthallen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v-SE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Återkommer med exakt vår tid 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sv-SE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v-SE" dirty="0">
                <a:latin typeface="Calibri" panose="020F0502020204030204" pitchFamily="34" charset="0"/>
                <a:ea typeface="Times New Roman" panose="02020603050405020304" pitchFamily="18" charset="0"/>
              </a:rPr>
              <a:t>Laget.se appen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v-SE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Det är vår närvaro </a:t>
            </a:r>
            <a:r>
              <a:rPr lang="sv-SE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app</a:t>
            </a:r>
            <a:r>
              <a:rPr lang="sv-SE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=</a:t>
            </a:r>
            <a:r>
              <a:rPr lang="sv-SE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 bidrag till SSK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v-SE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Planering träning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v-SE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Kommentera gärna</a:t>
            </a:r>
            <a:endParaRPr lang="sv-SE" sz="1400" dirty="0"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endParaRPr lang="sv-SE" sz="1400" dirty="0">
              <a:latin typeface="Calibri" panose="020F0502020204030204" pitchFamily="34" charset="0"/>
            </a:endParaRPr>
          </a:p>
          <a:p>
            <a:pPr lvl="0" indent="-342900">
              <a:buFont typeface="Wingdings" panose="05000000000000000000" pitchFamily="2" charset="2"/>
              <a:buChar char="Ø"/>
            </a:pPr>
            <a:r>
              <a:rPr lang="sv-SE" dirty="0">
                <a:latin typeface="Calibri" panose="020F0502020204030204" pitchFamily="34" charset="0"/>
              </a:rPr>
              <a:t>Kiosken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v-SE" sz="1400" dirty="0">
                <a:latin typeface="Calibri" panose="020F0502020204030204" pitchFamily="34" charset="0"/>
              </a:rPr>
              <a:t>Vi gör ett schema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sv-SE" sz="1400" dirty="0">
                <a:latin typeface="Calibri" panose="020F0502020204030204" pitchFamily="34" charset="0"/>
              </a:rPr>
              <a:t>Kan man inte så byter man internt!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endParaRPr lang="sv-SE" sz="1400" dirty="0">
              <a:latin typeface="Calibri" panose="020F0502020204030204" pitchFamily="34" charset="0"/>
            </a:endParaRPr>
          </a:p>
          <a:p>
            <a:pPr lvl="1"/>
            <a:endParaRPr lang="sv-SE" sz="1400" dirty="0">
              <a:latin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sv-SE" sz="1400" dirty="0">
              <a:latin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sv-SE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6AEAE3-1309-40EB-A6DB-5901F1ACB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184241"/>
            <a:ext cx="3079063" cy="277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4878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40042-753D-4278-82EC-2227668A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416201"/>
            <a:ext cx="7632700" cy="493564"/>
          </a:xfrm>
        </p:spPr>
        <p:txBody>
          <a:bodyPr/>
          <a:lstStyle/>
          <a:p>
            <a:r>
              <a:rPr lang="sv-SE" dirty="0"/>
              <a:t>Tack så mycket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3E872-9478-47A2-BA98-131F72C393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Internal information</a:t>
            </a:r>
            <a:endParaRPr lang="sv-SE" dirty="0"/>
          </a:p>
        </p:txBody>
      </p:sp>
      <p:pic>
        <p:nvPicPr>
          <p:cNvPr id="8" name="Graphic 7" descr="Questions">
            <a:extLst>
              <a:ext uri="{FF2B5EF4-FFF2-40B4-BE49-F238E27FC236}">
                <a16:creationId xmlns:a16="http://schemas.microsoft.com/office/drawing/2014/main" id="{69A8E88D-3C53-4CC7-A769-642AA7D11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87824" y="1419622"/>
            <a:ext cx="2545432" cy="254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21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E7ABC-380E-41C5-8BF6-C41CA72E5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5ECADF-C216-4D48-B66B-3EA8B6120D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Internal information</a:t>
            </a:r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DB2ED6-3698-4C7E-A4CE-D76038A70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175" y="22094"/>
            <a:ext cx="4851649" cy="509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6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H&amp;M Template internal use">
  <a:themeElements>
    <a:clrScheme name="H&amp;M PPT Colors">
      <a:dk1>
        <a:srgbClr val="4D4D4D"/>
      </a:dk1>
      <a:lt1>
        <a:srgbClr val="FFFFFF"/>
      </a:lt1>
      <a:dk2>
        <a:srgbClr val="4D4D4D"/>
      </a:dk2>
      <a:lt2>
        <a:srgbClr val="FFFFFF"/>
      </a:lt2>
      <a:accent1>
        <a:srgbClr val="CD2026"/>
      </a:accent1>
      <a:accent2>
        <a:srgbClr val="4D4D4D"/>
      </a:accent2>
      <a:accent3>
        <a:srgbClr val="B7B7B7"/>
      </a:accent3>
      <a:accent4>
        <a:srgbClr val="800080"/>
      </a:accent4>
      <a:accent5>
        <a:srgbClr val="FFC000"/>
      </a:accent5>
      <a:accent6>
        <a:srgbClr val="0694EC"/>
      </a:accent6>
      <a:hlink>
        <a:srgbClr val="0000FF"/>
      </a:hlink>
      <a:folHlink>
        <a:srgbClr val="800080"/>
      </a:folHlink>
    </a:clrScheme>
    <a:fontScheme name="H&amp;M">
      <a:majorFont>
        <a:latin typeface="HM Ampersand"/>
        <a:ea typeface=""/>
        <a:cs typeface=""/>
      </a:majorFont>
      <a:minorFont>
        <a:latin typeface="HM Ampers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40005" dist="22860" dir="5400000" algn="tl" rotWithShape="0">
            <a:prstClr val="black">
              <a:alpha val="35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ts val="1650"/>
          </a:lnSpc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D1FE0FE05A04195E3B43F6530BFE7" ma:contentTypeVersion="4" ma:contentTypeDescription="Create a new document." ma:contentTypeScope="" ma:versionID="098919d071356ad8258e6958ba532858">
  <xsd:schema xmlns:xsd="http://www.w3.org/2001/XMLSchema" xmlns:xs="http://www.w3.org/2001/XMLSchema" xmlns:p="http://schemas.microsoft.com/office/2006/metadata/properties" xmlns:ns2="a1dbbff6-7a8e-4985-a905-deb42bd33fd1" xmlns:ns3="e6b13f10-2d10-41ef-827e-9564557b21d5" targetNamespace="http://schemas.microsoft.com/office/2006/metadata/properties" ma:root="true" ma:fieldsID="d74a0ab0629883055f6a6d549130609d" ns2:_="" ns3:_="">
    <xsd:import namespace="a1dbbff6-7a8e-4985-a905-deb42bd33fd1"/>
    <xsd:import namespace="e6b13f10-2d10-41ef-827e-9564557b21d5"/>
    <xsd:element name="properties">
      <xsd:complexType>
        <xsd:sequence>
          <xsd:element name="documentManagement">
            <xsd:complexType>
              <xsd:all>
                <xsd:element ref="ns2:Document_x0020_category" minOccurs="0"/>
                <xsd:element ref="ns2:i1f08300dd404242a43578615d0f5041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dbbff6-7a8e-4985-a905-deb42bd33fd1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8" nillable="true" ma:displayName="Document category" ma:format="Dropdown" ma:internalName="Document_x0020_category">
      <xsd:simpleType>
        <xsd:union memberTypes="dms:Text">
          <xsd:simpleType>
            <xsd:restriction base="dms:Choice">
              <xsd:enumeration value="Instructions"/>
              <xsd:enumeration value="Template"/>
              <xsd:enumeration value="Routine description"/>
              <xsd:enumeration value="Planning"/>
              <xsd:enumeration value="Report"/>
              <xsd:enumeration value="PM"/>
            </xsd:restriction>
          </xsd:simpleType>
        </xsd:union>
      </xsd:simpleType>
    </xsd:element>
    <xsd:element name="i1f08300dd404242a43578615d0f5041" ma:index="10" nillable="true" ma:taxonomy="true" ma:internalName="i1f08300dd404242a43578615d0f5041" ma:taxonomyFieldName="Infra_x0020_Scope" ma:displayName="Infra Scope" ma:indexed="true" ma:default="" ma:fieldId="{21f08300-dd40-4242-a435-78615d0f5041}" ma:sspId="727dd94f-0c52-4ed8-ab9b-2acde216e5f9" ma:termSetId="e6cccb92-f7ac-4031-a9e1-d63e8af6d3a4" ma:anchorId="947e437e-317b-464e-9171-d3a5968731a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b13f10-2d10-41ef-827e-9564557b21d5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e479784c-d969-4cc3-8368-08639ecdaf38}" ma:internalName="TaxCatchAll" ma:showField="CatchAllData" ma:web="e6b13f10-2d10-41ef-827e-9564557b21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1f08300dd404242a43578615d0f5041 xmlns="a1dbbff6-7a8e-4985-a905-deb42bd33fd1">
      <Terms xmlns="http://schemas.microsoft.com/office/infopath/2007/PartnerControls"/>
    </i1f08300dd404242a43578615d0f5041>
    <TaxCatchAll xmlns="e6b13f10-2d10-41ef-827e-9564557b21d5"/>
    <Document_x0020_category xmlns="a1dbbff6-7a8e-4985-a905-deb42bd33fd1" xsi:nil="true"/>
  </documentManagement>
</p:properties>
</file>

<file path=customXml/itemProps1.xml><?xml version="1.0" encoding="utf-8"?>
<ds:datastoreItem xmlns:ds="http://schemas.openxmlformats.org/officeDocument/2006/customXml" ds:itemID="{B88ED2D6-3B67-4759-814B-A3CFBF5041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0B3149-3ED1-4373-8525-343ADF7172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dbbff6-7a8e-4985-a905-deb42bd33fd1"/>
    <ds:schemaRef ds:uri="e6b13f10-2d10-41ef-827e-9564557b21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19E015-B4EF-46D9-81B6-027623B24037}">
  <ds:schemaRefs>
    <ds:schemaRef ds:uri="a1dbbff6-7a8e-4985-a905-deb42bd33fd1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e6b13f10-2d10-41ef-827e-9564557b21d5"/>
    <ds:schemaRef ds:uri="http://schemas.microsoft.com/office/2006/metadata/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HM_PPT_internal_template_16x9_Sep2013</Template>
  <TotalTime>9278</TotalTime>
  <Words>261</Words>
  <Application>Microsoft Office PowerPoint</Application>
  <PresentationFormat>On-screen Show (16:9)</PresentationFormat>
  <Paragraphs>83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HM Ampersand</vt:lpstr>
      <vt:lpstr>HM Ampersand Display Demi Bold</vt:lpstr>
      <vt:lpstr>Symbol</vt:lpstr>
      <vt:lpstr>Times New Roman</vt:lpstr>
      <vt:lpstr>Wingdings</vt:lpstr>
      <vt:lpstr>H&amp;M Template internal use</vt:lpstr>
      <vt:lpstr>PowerPoint Presentation</vt:lpstr>
      <vt:lpstr>SSK FP 08/09</vt:lpstr>
      <vt:lpstr>Status i laget </vt:lpstr>
      <vt:lpstr>Säsong 2020</vt:lpstr>
      <vt:lpstr>PowerPoint Presentation</vt:lpstr>
      <vt:lpstr>PowerPoint Presentation</vt:lpstr>
      <vt:lpstr>övrigt </vt:lpstr>
      <vt:lpstr>Tack så mycket</vt:lpstr>
      <vt:lpstr>PowerPoint Presentation</vt:lpstr>
    </vt:vector>
  </TitlesOfParts>
  <Company>H &amp; M Hennes &amp; Mauritz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H&amp;M Template  for Internal  presentations</dc:title>
  <dc:creator>Jansson Olle (SEIT)</dc:creator>
  <cp:lastModifiedBy>Norell Peter (SEIT)</cp:lastModifiedBy>
  <cp:revision>326</cp:revision>
  <dcterms:created xsi:type="dcterms:W3CDTF">2016-02-25T13:44:30Z</dcterms:created>
  <dcterms:modified xsi:type="dcterms:W3CDTF">2020-03-08T08:46:37Z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0x010100A4CD1FE0FE05A04195E3B43F6530BFE7</vt:lpwstr>
  </property>
  <property fmtid="{D5CDD505-2E9C-101B-9397-08002B2CF9AE}" pid="3" name="Infra_x0020_Scope">
    <vt:lpwstr/>
  </property>
  <property fmtid="{D5CDD505-2E9C-101B-9397-08002B2CF9AE}" pid="4" name="Infra Scope">
    <vt:lpwstr/>
  </property>
  <property fmtid="{D5CDD505-2E9C-101B-9397-08002B2CF9AE}" pid="5" name="MSIP_Label_95195d52-774a-4071-ba32-61bcce4e05e8_Enabled">
    <vt:lpwstr>True</vt:lpwstr>
  </property>
  <property fmtid="{D5CDD505-2E9C-101B-9397-08002B2CF9AE}" pid="6" name="MSIP_Label_95195d52-774a-4071-ba32-61bcce4e05e8_SiteId">
    <vt:lpwstr>30f52344-4663-4c2e-bab3-61bf24ebbed8</vt:lpwstr>
  </property>
  <property fmtid="{D5CDD505-2E9C-101B-9397-08002B2CF9AE}" pid="7" name="MSIP_Label_95195d52-774a-4071-ba32-61bcce4e05e8_Owner">
    <vt:lpwstr>Peter.Norell@hm.com</vt:lpwstr>
  </property>
  <property fmtid="{D5CDD505-2E9C-101B-9397-08002B2CF9AE}" pid="8" name="MSIP_Label_95195d52-774a-4071-ba32-61bcce4e05e8_SetDate">
    <vt:lpwstr>2019-02-16T11:12:48.1095106Z</vt:lpwstr>
  </property>
  <property fmtid="{D5CDD505-2E9C-101B-9397-08002B2CF9AE}" pid="9" name="MSIP_Label_95195d52-774a-4071-ba32-61bcce4e05e8_Name">
    <vt:lpwstr>General</vt:lpwstr>
  </property>
  <property fmtid="{D5CDD505-2E9C-101B-9397-08002B2CF9AE}" pid="10" name="MSIP_Label_95195d52-774a-4071-ba32-61bcce4e05e8_Application">
    <vt:lpwstr>Microsoft Azure Information Protection</vt:lpwstr>
  </property>
  <property fmtid="{D5CDD505-2E9C-101B-9397-08002B2CF9AE}" pid="11" name="MSIP_Label_95195d52-774a-4071-ba32-61bcce4e05e8_Extended_MSFT_Method">
    <vt:lpwstr>Automatic</vt:lpwstr>
  </property>
  <property fmtid="{D5CDD505-2E9C-101B-9397-08002B2CF9AE}" pid="12" name="Sensitivity">
    <vt:lpwstr>General</vt:lpwstr>
  </property>
</Properties>
</file>