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notesMasterIdLst>
    <p:notesMasterId r:id="rId13"/>
  </p:notesMasterIdLst>
  <p:sldIdLst>
    <p:sldId id="256" r:id="rId2"/>
    <p:sldId id="258" r:id="rId3"/>
    <p:sldId id="257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741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16EE1-3DB2-405B-B00D-62293479A3CD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FE470F-3E2C-4D7F-9B41-A93C8DF43DE4}">
      <dgm:prSet/>
      <dgm:spPr/>
      <dgm:t>
        <a:bodyPr/>
        <a:lstStyle/>
        <a:p>
          <a:r>
            <a:rPr lang="en-US" baseline="0"/>
            <a:t>Mål och visioner</a:t>
          </a:r>
          <a:endParaRPr lang="en-US"/>
        </a:p>
      </dgm:t>
    </dgm:pt>
    <dgm:pt modelId="{5DA0D766-B12C-4DDA-872E-1D5FD59A3F5F}" type="parTrans" cxnId="{B4CAB5D7-C9AC-4280-B5AB-AAD0EE74DE1F}">
      <dgm:prSet/>
      <dgm:spPr/>
      <dgm:t>
        <a:bodyPr/>
        <a:lstStyle/>
        <a:p>
          <a:endParaRPr lang="en-US"/>
        </a:p>
      </dgm:t>
    </dgm:pt>
    <dgm:pt modelId="{01FF5EE0-1093-4363-AAC8-AD939BB04591}" type="sibTrans" cxnId="{B4CAB5D7-C9AC-4280-B5AB-AAD0EE74DE1F}">
      <dgm:prSet/>
      <dgm:spPr/>
      <dgm:t>
        <a:bodyPr/>
        <a:lstStyle/>
        <a:p>
          <a:endParaRPr lang="en-US"/>
        </a:p>
      </dgm:t>
    </dgm:pt>
    <dgm:pt modelId="{1723EF95-6000-409B-9C58-EBFA8B686AE2}">
      <dgm:prSet/>
      <dgm:spPr/>
      <dgm:t>
        <a:bodyPr/>
        <a:lstStyle/>
        <a:p>
          <a:r>
            <a:rPr lang="en-US" baseline="0"/>
            <a:t>Träningstider</a:t>
          </a:r>
          <a:endParaRPr lang="en-US"/>
        </a:p>
      </dgm:t>
    </dgm:pt>
    <dgm:pt modelId="{2B511498-64E8-44DE-97EC-324C187130D4}" type="parTrans" cxnId="{C6D775B2-E400-47C9-91C7-79AD3EBFAE7A}">
      <dgm:prSet/>
      <dgm:spPr/>
      <dgm:t>
        <a:bodyPr/>
        <a:lstStyle/>
        <a:p>
          <a:endParaRPr lang="en-US"/>
        </a:p>
      </dgm:t>
    </dgm:pt>
    <dgm:pt modelId="{EE02086B-F4CB-4C62-B038-906B056785A7}" type="sibTrans" cxnId="{C6D775B2-E400-47C9-91C7-79AD3EBFAE7A}">
      <dgm:prSet/>
      <dgm:spPr/>
      <dgm:t>
        <a:bodyPr/>
        <a:lstStyle/>
        <a:p>
          <a:endParaRPr lang="en-US"/>
        </a:p>
      </dgm:t>
    </dgm:pt>
    <dgm:pt modelId="{087518FD-E3A1-454D-997C-B620C72D95EE}">
      <dgm:prSet/>
      <dgm:spPr/>
      <dgm:t>
        <a:bodyPr/>
        <a:lstStyle/>
        <a:p>
          <a:r>
            <a:rPr lang="en-US" baseline="0"/>
            <a:t>Seriespel &amp; turneringar</a:t>
          </a:r>
          <a:endParaRPr lang="en-US"/>
        </a:p>
      </dgm:t>
    </dgm:pt>
    <dgm:pt modelId="{5A29B2B2-A121-4ADB-96F4-1BDAB2504BD6}" type="parTrans" cxnId="{08559686-0107-4606-9F4D-3C7CC6970AD1}">
      <dgm:prSet/>
      <dgm:spPr/>
      <dgm:t>
        <a:bodyPr/>
        <a:lstStyle/>
        <a:p>
          <a:endParaRPr lang="en-US"/>
        </a:p>
      </dgm:t>
    </dgm:pt>
    <dgm:pt modelId="{96C82429-E273-4E3C-BB2B-57E2E1FA01CC}" type="sibTrans" cxnId="{08559686-0107-4606-9F4D-3C7CC6970AD1}">
      <dgm:prSet/>
      <dgm:spPr/>
      <dgm:t>
        <a:bodyPr/>
        <a:lstStyle/>
        <a:p>
          <a:endParaRPr lang="en-US"/>
        </a:p>
      </dgm:t>
    </dgm:pt>
    <dgm:pt modelId="{95345424-DBBA-4513-BDB9-638F6A0886BA}">
      <dgm:prSet/>
      <dgm:spPr/>
      <dgm:t>
        <a:bodyPr/>
        <a:lstStyle/>
        <a:p>
          <a:r>
            <a:rPr lang="en-US" baseline="0"/>
            <a:t>Lagorganisation och ledarroller</a:t>
          </a:r>
          <a:endParaRPr lang="en-US"/>
        </a:p>
      </dgm:t>
    </dgm:pt>
    <dgm:pt modelId="{3E06EA0A-B74B-4E59-A37D-ADCB14302E91}" type="parTrans" cxnId="{2121DC63-DC14-440A-95CF-D4DBF879692F}">
      <dgm:prSet/>
      <dgm:spPr/>
      <dgm:t>
        <a:bodyPr/>
        <a:lstStyle/>
        <a:p>
          <a:endParaRPr lang="en-US"/>
        </a:p>
      </dgm:t>
    </dgm:pt>
    <dgm:pt modelId="{86B6E55E-6C88-4723-9B26-3BEA7798B0B7}" type="sibTrans" cxnId="{2121DC63-DC14-440A-95CF-D4DBF879692F}">
      <dgm:prSet/>
      <dgm:spPr/>
      <dgm:t>
        <a:bodyPr/>
        <a:lstStyle/>
        <a:p>
          <a:endParaRPr lang="en-US"/>
        </a:p>
      </dgm:t>
    </dgm:pt>
    <dgm:pt modelId="{DEBE6557-2477-4B5C-A0C2-3B3843D81211}">
      <dgm:prSet/>
      <dgm:spPr/>
      <dgm:t>
        <a:bodyPr/>
        <a:lstStyle/>
        <a:p>
          <a:r>
            <a:rPr lang="en-US" baseline="0" dirty="0" err="1"/>
            <a:t>Medlemsavgift</a:t>
          </a:r>
          <a:r>
            <a:rPr lang="en-US" baseline="0" dirty="0"/>
            <a:t>/</a:t>
          </a:r>
          <a:r>
            <a:rPr lang="en-US" baseline="0" dirty="0" err="1"/>
            <a:t>träningsavgift</a:t>
          </a:r>
          <a:endParaRPr lang="en-US" dirty="0"/>
        </a:p>
      </dgm:t>
    </dgm:pt>
    <dgm:pt modelId="{1E398AD4-16B7-48FC-9165-763D8B455342}" type="parTrans" cxnId="{52C2DAA9-A0FC-487A-AF7B-31E4A88E82AC}">
      <dgm:prSet/>
      <dgm:spPr/>
      <dgm:t>
        <a:bodyPr/>
        <a:lstStyle/>
        <a:p>
          <a:endParaRPr lang="en-US"/>
        </a:p>
      </dgm:t>
    </dgm:pt>
    <dgm:pt modelId="{61B9DF6B-1B68-4731-94A3-FE7A9953C530}" type="sibTrans" cxnId="{52C2DAA9-A0FC-487A-AF7B-31E4A88E82AC}">
      <dgm:prSet/>
      <dgm:spPr/>
      <dgm:t>
        <a:bodyPr/>
        <a:lstStyle/>
        <a:p>
          <a:endParaRPr lang="en-US"/>
        </a:p>
      </dgm:t>
    </dgm:pt>
    <dgm:pt modelId="{F18939C2-A2AB-4846-98CC-9FE749FA4BB0}">
      <dgm:prSet/>
      <dgm:spPr/>
      <dgm:t>
        <a:bodyPr/>
        <a:lstStyle/>
        <a:p>
          <a:r>
            <a:rPr lang="en-US" dirty="0" err="1"/>
            <a:t>Utrustning</a:t>
          </a:r>
          <a:endParaRPr lang="en-US" dirty="0"/>
        </a:p>
      </dgm:t>
    </dgm:pt>
    <dgm:pt modelId="{19029CBA-632F-3748-9EC3-43A94DB56AB3}" type="parTrans" cxnId="{115CF3C9-9307-074F-8C4A-0E57A7AD0937}">
      <dgm:prSet/>
      <dgm:spPr/>
    </dgm:pt>
    <dgm:pt modelId="{A3B84D5C-CF07-5143-9697-D6806C514E01}" type="sibTrans" cxnId="{115CF3C9-9307-074F-8C4A-0E57A7AD0937}">
      <dgm:prSet/>
      <dgm:spPr/>
    </dgm:pt>
    <dgm:pt modelId="{11E053AD-C9AD-3E4F-83DA-9A8C503974E4}">
      <dgm:prSet/>
      <dgm:spPr/>
      <dgm:t>
        <a:bodyPr/>
        <a:lstStyle/>
        <a:p>
          <a:r>
            <a:rPr lang="en-US" dirty="0" err="1"/>
            <a:t>Arbetsuppgifter</a:t>
          </a:r>
          <a:endParaRPr lang="en-US" dirty="0"/>
        </a:p>
      </dgm:t>
    </dgm:pt>
    <dgm:pt modelId="{7A9F93B8-693B-2246-B005-17BC654D0CD7}" type="parTrans" cxnId="{93ED6F00-745F-4640-8C33-4A56A3F69120}">
      <dgm:prSet/>
      <dgm:spPr/>
    </dgm:pt>
    <dgm:pt modelId="{A7BCF4A8-41F0-F244-AFC8-72DF7B2ADE79}" type="sibTrans" cxnId="{93ED6F00-745F-4640-8C33-4A56A3F69120}">
      <dgm:prSet/>
      <dgm:spPr/>
    </dgm:pt>
    <dgm:pt modelId="{5D04E94D-CB11-4D46-AED3-9BFB31B4A645}">
      <dgm:prSet/>
      <dgm:spPr/>
      <dgm:t>
        <a:bodyPr/>
        <a:lstStyle/>
        <a:p>
          <a:r>
            <a:rPr lang="en-US" dirty="0" err="1"/>
            <a:t>öVRIGA</a:t>
          </a:r>
          <a:r>
            <a:rPr lang="en-US" dirty="0"/>
            <a:t> FRÅGOR </a:t>
          </a:r>
        </a:p>
      </dgm:t>
    </dgm:pt>
    <dgm:pt modelId="{9D30F276-88FF-3046-A6A4-CD4741174533}" type="parTrans" cxnId="{388878A1-40F4-CB41-BE83-C2AC43807BA2}">
      <dgm:prSet/>
      <dgm:spPr/>
    </dgm:pt>
    <dgm:pt modelId="{6E48374C-A804-0146-8270-8A1038F5D4CD}" type="sibTrans" cxnId="{388878A1-40F4-CB41-BE83-C2AC43807BA2}">
      <dgm:prSet/>
      <dgm:spPr/>
    </dgm:pt>
    <dgm:pt modelId="{32F1B9C4-D281-414A-9F94-DA35465EFC29}">
      <dgm:prSet/>
      <dgm:spPr/>
      <dgm:t>
        <a:bodyPr/>
        <a:lstStyle/>
        <a:p>
          <a:r>
            <a:rPr lang="sv-SE" dirty="0"/>
            <a:t>Föreningens värdegrund</a:t>
          </a:r>
        </a:p>
      </dgm:t>
    </dgm:pt>
    <dgm:pt modelId="{74EB8D15-4EDE-D54F-8386-9860AE6232E7}" type="parTrans" cxnId="{62D3AEC9-F2D2-854D-8787-961CE4960873}">
      <dgm:prSet/>
      <dgm:spPr/>
    </dgm:pt>
    <dgm:pt modelId="{33E6E371-E5E6-824C-935F-AB1C37572005}" type="sibTrans" cxnId="{62D3AEC9-F2D2-854D-8787-961CE4960873}">
      <dgm:prSet/>
      <dgm:spPr/>
    </dgm:pt>
    <dgm:pt modelId="{8361AF2D-977F-EF48-87C3-E1E76B0F4B88}" type="pres">
      <dgm:prSet presAssocID="{BDC16EE1-3DB2-405B-B00D-62293479A3CD}" presName="linear" presStyleCnt="0">
        <dgm:presLayoutVars>
          <dgm:animLvl val="lvl"/>
          <dgm:resizeHandles val="exact"/>
        </dgm:presLayoutVars>
      </dgm:prSet>
      <dgm:spPr/>
    </dgm:pt>
    <dgm:pt modelId="{644A72EA-A9CC-6A48-ADF5-FA7E4CF60D1E}" type="pres">
      <dgm:prSet presAssocID="{7BFE470F-3E2C-4D7F-9B41-A93C8DF43DE4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486C016B-21AB-9244-B19B-2364DA0F7ED1}" type="pres">
      <dgm:prSet presAssocID="{01FF5EE0-1093-4363-AAC8-AD939BB04591}" presName="spacer" presStyleCnt="0"/>
      <dgm:spPr/>
    </dgm:pt>
    <dgm:pt modelId="{5541A298-A6CA-B741-AF6E-170B6DF3B3D4}" type="pres">
      <dgm:prSet presAssocID="{32F1B9C4-D281-414A-9F94-DA35465EFC29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7AA11A02-B4F2-2449-9972-EA8FF01DDD9D}" type="pres">
      <dgm:prSet presAssocID="{33E6E371-E5E6-824C-935F-AB1C37572005}" presName="spacer" presStyleCnt="0"/>
      <dgm:spPr/>
    </dgm:pt>
    <dgm:pt modelId="{1C5DC3F6-887D-CF43-B245-B1DFE218B0F1}" type="pres">
      <dgm:prSet presAssocID="{1723EF95-6000-409B-9C58-EBFA8B686AE2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D4ECD348-46E0-9548-85DF-64021FB39102}" type="pres">
      <dgm:prSet presAssocID="{EE02086B-F4CB-4C62-B038-906B056785A7}" presName="spacer" presStyleCnt="0"/>
      <dgm:spPr/>
    </dgm:pt>
    <dgm:pt modelId="{5402A828-8267-7B4D-9DD9-80DC5FAB0681}" type="pres">
      <dgm:prSet presAssocID="{087518FD-E3A1-454D-997C-B620C72D95EE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A675FA5C-93C9-D94C-9303-B9AE78B9C92E}" type="pres">
      <dgm:prSet presAssocID="{96C82429-E273-4E3C-BB2B-57E2E1FA01CC}" presName="spacer" presStyleCnt="0"/>
      <dgm:spPr/>
    </dgm:pt>
    <dgm:pt modelId="{6523C98D-D631-FC4A-B71C-193E45AE43E1}" type="pres">
      <dgm:prSet presAssocID="{95345424-DBBA-4513-BDB9-638F6A0886BA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AF9FD043-2523-7646-87F1-0534419164E2}" type="pres">
      <dgm:prSet presAssocID="{86B6E55E-6C88-4723-9B26-3BEA7798B0B7}" presName="spacer" presStyleCnt="0"/>
      <dgm:spPr/>
    </dgm:pt>
    <dgm:pt modelId="{D76898B5-2112-244F-B19C-A46B2D59B4C4}" type="pres">
      <dgm:prSet presAssocID="{DEBE6557-2477-4B5C-A0C2-3B3843D81211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264CFD0F-93DB-2645-AD67-AFFE8B9B1A22}" type="pres">
      <dgm:prSet presAssocID="{61B9DF6B-1B68-4731-94A3-FE7A9953C530}" presName="spacer" presStyleCnt="0"/>
      <dgm:spPr/>
    </dgm:pt>
    <dgm:pt modelId="{1AC9B5F9-D411-D245-8EAA-513C8523A0FB}" type="pres">
      <dgm:prSet presAssocID="{F18939C2-A2AB-4846-98CC-9FE749FA4BB0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856FEB7A-4B00-3F42-9B70-5E28EF4C36BF}" type="pres">
      <dgm:prSet presAssocID="{A3B84D5C-CF07-5143-9697-D6806C514E01}" presName="spacer" presStyleCnt="0"/>
      <dgm:spPr/>
    </dgm:pt>
    <dgm:pt modelId="{8D8F8E26-7C8B-2D4B-BFCD-E4B936BF9F07}" type="pres">
      <dgm:prSet presAssocID="{11E053AD-C9AD-3E4F-83DA-9A8C503974E4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BD017F70-BD2D-4642-A8EF-666593D1EF29}" type="pres">
      <dgm:prSet presAssocID="{A7BCF4A8-41F0-F244-AFC8-72DF7B2ADE79}" presName="spacer" presStyleCnt="0"/>
      <dgm:spPr/>
    </dgm:pt>
    <dgm:pt modelId="{16A87115-2AAB-4F4F-8694-E430FD179674}" type="pres">
      <dgm:prSet presAssocID="{5D04E94D-CB11-4D46-AED3-9BFB31B4A645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93ED6F00-745F-4640-8C33-4A56A3F69120}" srcId="{BDC16EE1-3DB2-405B-B00D-62293479A3CD}" destId="{11E053AD-C9AD-3E4F-83DA-9A8C503974E4}" srcOrd="7" destOrd="0" parTransId="{7A9F93B8-693B-2246-B005-17BC654D0CD7}" sibTransId="{A7BCF4A8-41F0-F244-AFC8-72DF7B2ADE79}"/>
    <dgm:cxn modelId="{E8945103-D044-9A4F-BE90-098814EA5EB1}" type="presOf" srcId="{BDC16EE1-3DB2-405B-B00D-62293479A3CD}" destId="{8361AF2D-977F-EF48-87C3-E1E76B0F4B88}" srcOrd="0" destOrd="0" presId="urn:microsoft.com/office/officeart/2005/8/layout/vList2"/>
    <dgm:cxn modelId="{826F631A-6590-A64F-80F3-B98B87FC5E9C}" type="presOf" srcId="{11E053AD-C9AD-3E4F-83DA-9A8C503974E4}" destId="{8D8F8E26-7C8B-2D4B-BFCD-E4B936BF9F07}" srcOrd="0" destOrd="0" presId="urn:microsoft.com/office/officeart/2005/8/layout/vList2"/>
    <dgm:cxn modelId="{F54C971A-7A48-BE49-BF49-CC422BDE3184}" type="presOf" srcId="{32F1B9C4-D281-414A-9F94-DA35465EFC29}" destId="{5541A298-A6CA-B741-AF6E-170B6DF3B3D4}" srcOrd="0" destOrd="0" presId="urn:microsoft.com/office/officeart/2005/8/layout/vList2"/>
    <dgm:cxn modelId="{C3293E44-A468-C140-80F6-02F378E12AA7}" type="presOf" srcId="{1723EF95-6000-409B-9C58-EBFA8B686AE2}" destId="{1C5DC3F6-887D-CF43-B245-B1DFE218B0F1}" srcOrd="0" destOrd="0" presId="urn:microsoft.com/office/officeart/2005/8/layout/vList2"/>
    <dgm:cxn modelId="{2121DC63-DC14-440A-95CF-D4DBF879692F}" srcId="{BDC16EE1-3DB2-405B-B00D-62293479A3CD}" destId="{95345424-DBBA-4513-BDB9-638F6A0886BA}" srcOrd="4" destOrd="0" parTransId="{3E06EA0A-B74B-4E59-A37D-ADCB14302E91}" sibTransId="{86B6E55E-6C88-4723-9B26-3BEA7798B0B7}"/>
    <dgm:cxn modelId="{08559686-0107-4606-9F4D-3C7CC6970AD1}" srcId="{BDC16EE1-3DB2-405B-B00D-62293479A3CD}" destId="{087518FD-E3A1-454D-997C-B620C72D95EE}" srcOrd="3" destOrd="0" parTransId="{5A29B2B2-A121-4ADB-96F4-1BDAB2504BD6}" sibTransId="{96C82429-E273-4E3C-BB2B-57E2E1FA01CC}"/>
    <dgm:cxn modelId="{388878A1-40F4-CB41-BE83-C2AC43807BA2}" srcId="{BDC16EE1-3DB2-405B-B00D-62293479A3CD}" destId="{5D04E94D-CB11-4D46-AED3-9BFB31B4A645}" srcOrd="8" destOrd="0" parTransId="{9D30F276-88FF-3046-A6A4-CD4741174533}" sibTransId="{6E48374C-A804-0146-8270-8A1038F5D4CD}"/>
    <dgm:cxn modelId="{344B4CA5-E1C3-E84F-B495-EF8F9AC96D4D}" type="presOf" srcId="{087518FD-E3A1-454D-997C-B620C72D95EE}" destId="{5402A828-8267-7B4D-9DD9-80DC5FAB0681}" srcOrd="0" destOrd="0" presId="urn:microsoft.com/office/officeart/2005/8/layout/vList2"/>
    <dgm:cxn modelId="{52C2DAA9-A0FC-487A-AF7B-31E4A88E82AC}" srcId="{BDC16EE1-3DB2-405B-B00D-62293479A3CD}" destId="{DEBE6557-2477-4B5C-A0C2-3B3843D81211}" srcOrd="5" destOrd="0" parTransId="{1E398AD4-16B7-48FC-9165-763D8B455342}" sibTransId="{61B9DF6B-1B68-4731-94A3-FE7A9953C530}"/>
    <dgm:cxn modelId="{56FF8FAB-7298-AD46-AACB-5623292612D4}" type="presOf" srcId="{7BFE470F-3E2C-4D7F-9B41-A93C8DF43DE4}" destId="{644A72EA-A9CC-6A48-ADF5-FA7E4CF60D1E}" srcOrd="0" destOrd="0" presId="urn:microsoft.com/office/officeart/2005/8/layout/vList2"/>
    <dgm:cxn modelId="{C6D775B2-E400-47C9-91C7-79AD3EBFAE7A}" srcId="{BDC16EE1-3DB2-405B-B00D-62293479A3CD}" destId="{1723EF95-6000-409B-9C58-EBFA8B686AE2}" srcOrd="2" destOrd="0" parTransId="{2B511498-64E8-44DE-97EC-324C187130D4}" sibTransId="{EE02086B-F4CB-4C62-B038-906B056785A7}"/>
    <dgm:cxn modelId="{DE36F4B2-08CB-7A4A-8DE3-9F25C3D0B6B0}" type="presOf" srcId="{95345424-DBBA-4513-BDB9-638F6A0886BA}" destId="{6523C98D-D631-FC4A-B71C-193E45AE43E1}" srcOrd="0" destOrd="0" presId="urn:microsoft.com/office/officeart/2005/8/layout/vList2"/>
    <dgm:cxn modelId="{43B547C4-4A5F-9E46-BB0C-1D17E07A858F}" type="presOf" srcId="{5D04E94D-CB11-4D46-AED3-9BFB31B4A645}" destId="{16A87115-2AAB-4F4F-8694-E430FD179674}" srcOrd="0" destOrd="0" presId="urn:microsoft.com/office/officeart/2005/8/layout/vList2"/>
    <dgm:cxn modelId="{62D3AEC9-F2D2-854D-8787-961CE4960873}" srcId="{BDC16EE1-3DB2-405B-B00D-62293479A3CD}" destId="{32F1B9C4-D281-414A-9F94-DA35465EFC29}" srcOrd="1" destOrd="0" parTransId="{74EB8D15-4EDE-D54F-8386-9860AE6232E7}" sibTransId="{33E6E371-E5E6-824C-935F-AB1C37572005}"/>
    <dgm:cxn modelId="{115CF3C9-9307-074F-8C4A-0E57A7AD0937}" srcId="{BDC16EE1-3DB2-405B-B00D-62293479A3CD}" destId="{F18939C2-A2AB-4846-98CC-9FE749FA4BB0}" srcOrd="6" destOrd="0" parTransId="{19029CBA-632F-3748-9EC3-43A94DB56AB3}" sibTransId="{A3B84D5C-CF07-5143-9697-D6806C514E01}"/>
    <dgm:cxn modelId="{302D10D3-AC90-B641-8069-E1C19726281D}" type="presOf" srcId="{DEBE6557-2477-4B5C-A0C2-3B3843D81211}" destId="{D76898B5-2112-244F-B19C-A46B2D59B4C4}" srcOrd="0" destOrd="0" presId="urn:microsoft.com/office/officeart/2005/8/layout/vList2"/>
    <dgm:cxn modelId="{B4CAB5D7-C9AC-4280-B5AB-AAD0EE74DE1F}" srcId="{BDC16EE1-3DB2-405B-B00D-62293479A3CD}" destId="{7BFE470F-3E2C-4D7F-9B41-A93C8DF43DE4}" srcOrd="0" destOrd="0" parTransId="{5DA0D766-B12C-4DDA-872E-1D5FD59A3F5F}" sibTransId="{01FF5EE0-1093-4363-AAC8-AD939BB04591}"/>
    <dgm:cxn modelId="{CA19BEF1-6F79-A041-B182-48323C77029C}" type="presOf" srcId="{F18939C2-A2AB-4846-98CC-9FE749FA4BB0}" destId="{1AC9B5F9-D411-D245-8EAA-513C8523A0FB}" srcOrd="0" destOrd="0" presId="urn:microsoft.com/office/officeart/2005/8/layout/vList2"/>
    <dgm:cxn modelId="{FC6C24E4-D0CE-E946-AF0B-3553CC0CC787}" type="presParOf" srcId="{8361AF2D-977F-EF48-87C3-E1E76B0F4B88}" destId="{644A72EA-A9CC-6A48-ADF5-FA7E4CF60D1E}" srcOrd="0" destOrd="0" presId="urn:microsoft.com/office/officeart/2005/8/layout/vList2"/>
    <dgm:cxn modelId="{C6D77566-AEDA-E44A-BFCE-6BFA2EC2B515}" type="presParOf" srcId="{8361AF2D-977F-EF48-87C3-E1E76B0F4B88}" destId="{486C016B-21AB-9244-B19B-2364DA0F7ED1}" srcOrd="1" destOrd="0" presId="urn:microsoft.com/office/officeart/2005/8/layout/vList2"/>
    <dgm:cxn modelId="{C4CA8AF2-B138-AF49-ACC7-41D8E543C2B0}" type="presParOf" srcId="{8361AF2D-977F-EF48-87C3-E1E76B0F4B88}" destId="{5541A298-A6CA-B741-AF6E-170B6DF3B3D4}" srcOrd="2" destOrd="0" presId="urn:microsoft.com/office/officeart/2005/8/layout/vList2"/>
    <dgm:cxn modelId="{3478A1FE-8B1D-1742-BF02-DA558485FBFA}" type="presParOf" srcId="{8361AF2D-977F-EF48-87C3-E1E76B0F4B88}" destId="{7AA11A02-B4F2-2449-9972-EA8FF01DDD9D}" srcOrd="3" destOrd="0" presId="urn:microsoft.com/office/officeart/2005/8/layout/vList2"/>
    <dgm:cxn modelId="{F0C883AA-53CF-A744-8959-134623280FF3}" type="presParOf" srcId="{8361AF2D-977F-EF48-87C3-E1E76B0F4B88}" destId="{1C5DC3F6-887D-CF43-B245-B1DFE218B0F1}" srcOrd="4" destOrd="0" presId="urn:microsoft.com/office/officeart/2005/8/layout/vList2"/>
    <dgm:cxn modelId="{C5AFD210-53F6-5C42-A117-3E7E34F06329}" type="presParOf" srcId="{8361AF2D-977F-EF48-87C3-E1E76B0F4B88}" destId="{D4ECD348-46E0-9548-85DF-64021FB39102}" srcOrd="5" destOrd="0" presId="urn:microsoft.com/office/officeart/2005/8/layout/vList2"/>
    <dgm:cxn modelId="{BCCBB20A-06C9-5247-B7A4-F91419D4E1DE}" type="presParOf" srcId="{8361AF2D-977F-EF48-87C3-E1E76B0F4B88}" destId="{5402A828-8267-7B4D-9DD9-80DC5FAB0681}" srcOrd="6" destOrd="0" presId="urn:microsoft.com/office/officeart/2005/8/layout/vList2"/>
    <dgm:cxn modelId="{B892648E-E306-CC42-BD5C-CB555F33783B}" type="presParOf" srcId="{8361AF2D-977F-EF48-87C3-E1E76B0F4B88}" destId="{A675FA5C-93C9-D94C-9303-B9AE78B9C92E}" srcOrd="7" destOrd="0" presId="urn:microsoft.com/office/officeart/2005/8/layout/vList2"/>
    <dgm:cxn modelId="{D275E753-9EB3-694F-AE15-7399AA48BAFB}" type="presParOf" srcId="{8361AF2D-977F-EF48-87C3-E1E76B0F4B88}" destId="{6523C98D-D631-FC4A-B71C-193E45AE43E1}" srcOrd="8" destOrd="0" presId="urn:microsoft.com/office/officeart/2005/8/layout/vList2"/>
    <dgm:cxn modelId="{449DB7B5-A3CE-894B-BA7F-EA3DDB1A7C13}" type="presParOf" srcId="{8361AF2D-977F-EF48-87C3-E1E76B0F4B88}" destId="{AF9FD043-2523-7646-87F1-0534419164E2}" srcOrd="9" destOrd="0" presId="urn:microsoft.com/office/officeart/2005/8/layout/vList2"/>
    <dgm:cxn modelId="{E8F9F1CC-A0FB-2348-8C1A-B6BF5F245511}" type="presParOf" srcId="{8361AF2D-977F-EF48-87C3-E1E76B0F4B88}" destId="{D76898B5-2112-244F-B19C-A46B2D59B4C4}" srcOrd="10" destOrd="0" presId="urn:microsoft.com/office/officeart/2005/8/layout/vList2"/>
    <dgm:cxn modelId="{62641A6D-57CD-0740-AC39-1ECBEA3344D5}" type="presParOf" srcId="{8361AF2D-977F-EF48-87C3-E1E76B0F4B88}" destId="{264CFD0F-93DB-2645-AD67-AFFE8B9B1A22}" srcOrd="11" destOrd="0" presId="urn:microsoft.com/office/officeart/2005/8/layout/vList2"/>
    <dgm:cxn modelId="{FA7AFE35-109E-3D48-A9C7-1E1D85366E00}" type="presParOf" srcId="{8361AF2D-977F-EF48-87C3-E1E76B0F4B88}" destId="{1AC9B5F9-D411-D245-8EAA-513C8523A0FB}" srcOrd="12" destOrd="0" presId="urn:microsoft.com/office/officeart/2005/8/layout/vList2"/>
    <dgm:cxn modelId="{30A20E69-0925-E646-A884-F893DF7D26F3}" type="presParOf" srcId="{8361AF2D-977F-EF48-87C3-E1E76B0F4B88}" destId="{856FEB7A-4B00-3F42-9B70-5E28EF4C36BF}" srcOrd="13" destOrd="0" presId="urn:microsoft.com/office/officeart/2005/8/layout/vList2"/>
    <dgm:cxn modelId="{FC11FDAA-FBD0-784B-8FF9-032E6C5D36A9}" type="presParOf" srcId="{8361AF2D-977F-EF48-87C3-E1E76B0F4B88}" destId="{8D8F8E26-7C8B-2D4B-BFCD-E4B936BF9F07}" srcOrd="14" destOrd="0" presId="urn:microsoft.com/office/officeart/2005/8/layout/vList2"/>
    <dgm:cxn modelId="{AA1DDB54-16C0-214F-ADC0-47EA454CFF52}" type="presParOf" srcId="{8361AF2D-977F-EF48-87C3-E1E76B0F4B88}" destId="{BD017F70-BD2D-4642-A8EF-666593D1EF29}" srcOrd="15" destOrd="0" presId="urn:microsoft.com/office/officeart/2005/8/layout/vList2"/>
    <dgm:cxn modelId="{18C86E6A-A3D9-FB4C-AD9E-C54DD061A4DF}" type="presParOf" srcId="{8361AF2D-977F-EF48-87C3-E1E76B0F4B88}" destId="{16A87115-2AAB-4F4F-8694-E430FD179674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E88882-17E1-4360-B8B7-6DAC62F17F1F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D866CF8-AB23-4B4F-8C74-3BACEFF91776}">
      <dgm:prSet/>
      <dgm:spPr/>
      <dgm:t>
        <a:bodyPr/>
        <a:lstStyle/>
        <a:p>
          <a:r>
            <a:rPr lang="en-US" baseline="0"/>
            <a:t>3 ”gratisträningar”</a:t>
          </a:r>
          <a:endParaRPr lang="en-US"/>
        </a:p>
      </dgm:t>
    </dgm:pt>
    <dgm:pt modelId="{D8A753D3-B921-47F1-9714-4EF45D43C3F5}" type="parTrans" cxnId="{C55D55F2-FEEC-4D8D-879B-72713A065BBA}">
      <dgm:prSet/>
      <dgm:spPr/>
      <dgm:t>
        <a:bodyPr/>
        <a:lstStyle/>
        <a:p>
          <a:endParaRPr lang="en-US"/>
        </a:p>
      </dgm:t>
    </dgm:pt>
    <dgm:pt modelId="{F360F61A-0C04-4899-A82C-4FBCE11CFB5E}" type="sibTrans" cxnId="{C55D55F2-FEEC-4D8D-879B-72713A065BBA}">
      <dgm:prSet/>
      <dgm:spPr/>
      <dgm:t>
        <a:bodyPr/>
        <a:lstStyle/>
        <a:p>
          <a:endParaRPr lang="en-US"/>
        </a:p>
      </dgm:t>
    </dgm:pt>
    <dgm:pt modelId="{ED9BC30A-8052-4382-9DBE-C5F6DBB66FA2}">
      <dgm:prSet/>
      <dgm:spPr/>
      <dgm:t>
        <a:bodyPr/>
        <a:lstStyle/>
        <a:p>
          <a:r>
            <a:rPr lang="en-US" baseline="0"/>
            <a:t>Medlemsavgift</a:t>
          </a:r>
          <a:endParaRPr lang="en-US"/>
        </a:p>
      </dgm:t>
    </dgm:pt>
    <dgm:pt modelId="{9E94BD6E-5281-40AA-BBA3-DE66455A2329}" type="parTrans" cxnId="{3BD69030-E94A-4D04-A438-D82F75B0BCAA}">
      <dgm:prSet/>
      <dgm:spPr/>
      <dgm:t>
        <a:bodyPr/>
        <a:lstStyle/>
        <a:p>
          <a:endParaRPr lang="en-US"/>
        </a:p>
      </dgm:t>
    </dgm:pt>
    <dgm:pt modelId="{3FFEA27B-DE47-439E-ACBF-BE78C99364B9}" type="sibTrans" cxnId="{3BD69030-E94A-4D04-A438-D82F75B0BCAA}">
      <dgm:prSet/>
      <dgm:spPr/>
      <dgm:t>
        <a:bodyPr/>
        <a:lstStyle/>
        <a:p>
          <a:endParaRPr lang="en-US"/>
        </a:p>
      </dgm:t>
    </dgm:pt>
    <dgm:pt modelId="{3FC9E94C-80F9-4D45-8533-493CB82F4047}">
      <dgm:prSet/>
      <dgm:spPr/>
      <dgm:t>
        <a:bodyPr/>
        <a:lstStyle/>
        <a:p>
          <a:r>
            <a:rPr lang="en-US" baseline="0"/>
            <a:t>Träningsavgift</a:t>
          </a:r>
          <a:endParaRPr lang="en-US"/>
        </a:p>
      </dgm:t>
    </dgm:pt>
    <dgm:pt modelId="{9C8FC77C-2EB1-47B5-894B-4C476F23F3BD}" type="parTrans" cxnId="{E8209755-E3CA-429C-9711-574B59A75905}">
      <dgm:prSet/>
      <dgm:spPr/>
      <dgm:t>
        <a:bodyPr/>
        <a:lstStyle/>
        <a:p>
          <a:endParaRPr lang="en-US"/>
        </a:p>
      </dgm:t>
    </dgm:pt>
    <dgm:pt modelId="{D15160D4-450B-4B79-B51C-36C23558E1CA}" type="sibTrans" cxnId="{E8209755-E3CA-429C-9711-574B59A75905}">
      <dgm:prSet/>
      <dgm:spPr/>
      <dgm:t>
        <a:bodyPr/>
        <a:lstStyle/>
        <a:p>
          <a:endParaRPr lang="en-US"/>
        </a:p>
      </dgm:t>
    </dgm:pt>
    <dgm:pt modelId="{F7C23CF2-7E1B-45A0-A5F9-848463D98DF8}">
      <dgm:prSet/>
      <dgm:spPr/>
      <dgm:t>
        <a:bodyPr/>
        <a:lstStyle/>
        <a:p>
          <a:r>
            <a:rPr lang="en-US" baseline="0" dirty="0"/>
            <a:t>Ingen </a:t>
          </a:r>
          <a:r>
            <a:rPr lang="en-US" baseline="0" dirty="0" err="1"/>
            <a:t>licenseras</a:t>
          </a:r>
          <a:r>
            <a:rPr lang="en-US" baseline="0" dirty="0"/>
            <a:t> </a:t>
          </a:r>
          <a:r>
            <a:rPr lang="en-US" baseline="0" dirty="0" err="1"/>
            <a:t>eller</a:t>
          </a:r>
          <a:r>
            <a:rPr lang="en-US" baseline="0" dirty="0"/>
            <a:t> </a:t>
          </a:r>
          <a:r>
            <a:rPr lang="en-US" baseline="0" dirty="0" err="1"/>
            <a:t>får</a:t>
          </a:r>
          <a:r>
            <a:rPr lang="en-US" baseline="0" dirty="0"/>
            <a:t> </a:t>
          </a:r>
          <a:r>
            <a:rPr lang="en-US" baseline="0" dirty="0" err="1"/>
            <a:t>utrustning</a:t>
          </a:r>
          <a:r>
            <a:rPr lang="en-US" baseline="0" dirty="0"/>
            <a:t> om det </a:t>
          </a:r>
          <a:r>
            <a:rPr lang="en-US" baseline="0" dirty="0" err="1"/>
            <a:t>inte</a:t>
          </a:r>
          <a:r>
            <a:rPr lang="en-US" baseline="0" dirty="0"/>
            <a:t> </a:t>
          </a:r>
          <a:r>
            <a:rPr lang="en-US" baseline="0" dirty="0" err="1"/>
            <a:t>är</a:t>
          </a:r>
          <a:r>
            <a:rPr lang="en-US" baseline="0" dirty="0"/>
            <a:t> </a:t>
          </a:r>
          <a:r>
            <a:rPr lang="en-US" baseline="0" dirty="0" err="1"/>
            <a:t>betalt</a:t>
          </a:r>
          <a:r>
            <a:rPr lang="en-US" baseline="0" dirty="0"/>
            <a:t>.</a:t>
          </a:r>
          <a:endParaRPr lang="en-US" dirty="0"/>
        </a:p>
      </dgm:t>
    </dgm:pt>
    <dgm:pt modelId="{955D1D89-9BAC-4EB6-B049-42124CB49F91}" type="parTrans" cxnId="{6262519C-AD62-40A5-BB39-D9A20470C777}">
      <dgm:prSet/>
      <dgm:spPr/>
      <dgm:t>
        <a:bodyPr/>
        <a:lstStyle/>
        <a:p>
          <a:endParaRPr lang="en-US"/>
        </a:p>
      </dgm:t>
    </dgm:pt>
    <dgm:pt modelId="{51E6E792-094B-440C-8163-9AD250455D8D}" type="sibTrans" cxnId="{6262519C-AD62-40A5-BB39-D9A20470C777}">
      <dgm:prSet/>
      <dgm:spPr/>
      <dgm:t>
        <a:bodyPr/>
        <a:lstStyle/>
        <a:p>
          <a:endParaRPr lang="en-US"/>
        </a:p>
      </dgm:t>
    </dgm:pt>
    <dgm:pt modelId="{34FC76EB-9E52-2A47-A19D-C6680E6611FA}">
      <dgm:prSet/>
      <dgm:spPr/>
      <dgm:t>
        <a:bodyPr/>
        <a:lstStyle/>
        <a:p>
          <a:r>
            <a:rPr lang="sv-SE" dirty="0"/>
            <a:t>Vad går avgifterna till? Vad får man?</a:t>
          </a:r>
        </a:p>
      </dgm:t>
    </dgm:pt>
    <dgm:pt modelId="{2328130E-4872-D34D-8F96-74DE540351C4}" type="parTrans" cxnId="{D9768B25-5093-2F40-9EB0-8A83710E4B69}">
      <dgm:prSet/>
      <dgm:spPr/>
    </dgm:pt>
    <dgm:pt modelId="{09682D16-0534-2441-ACFE-3BDE307FC424}" type="sibTrans" cxnId="{D9768B25-5093-2F40-9EB0-8A83710E4B69}">
      <dgm:prSet/>
      <dgm:spPr/>
    </dgm:pt>
    <dgm:pt modelId="{71D6F2E1-CF04-8B40-927D-F68375F2771B}" type="pres">
      <dgm:prSet presAssocID="{8BE88882-17E1-4360-B8B7-6DAC62F17F1F}" presName="linear" presStyleCnt="0">
        <dgm:presLayoutVars>
          <dgm:animLvl val="lvl"/>
          <dgm:resizeHandles val="exact"/>
        </dgm:presLayoutVars>
      </dgm:prSet>
      <dgm:spPr/>
    </dgm:pt>
    <dgm:pt modelId="{9BC6E6CA-6422-DE4D-91D9-2678DE2E851A}" type="pres">
      <dgm:prSet presAssocID="{DD866CF8-AB23-4B4F-8C74-3BACEFF9177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E1B7205-FEA6-864E-A638-D1C42E9E6806}" type="pres">
      <dgm:prSet presAssocID="{F360F61A-0C04-4899-A82C-4FBCE11CFB5E}" presName="spacer" presStyleCnt="0"/>
      <dgm:spPr/>
    </dgm:pt>
    <dgm:pt modelId="{8084FD5C-6941-654E-B342-5BA1A5931259}" type="pres">
      <dgm:prSet presAssocID="{ED9BC30A-8052-4382-9DBE-C5F6DBB66FA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E75D921-2399-0747-B8DA-5CF85170010E}" type="pres">
      <dgm:prSet presAssocID="{3FFEA27B-DE47-439E-ACBF-BE78C99364B9}" presName="spacer" presStyleCnt="0"/>
      <dgm:spPr/>
    </dgm:pt>
    <dgm:pt modelId="{57E6612A-C024-1044-9D3E-DF316E158514}" type="pres">
      <dgm:prSet presAssocID="{3FC9E94C-80F9-4D45-8533-493CB82F404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170BC8C-DB95-5347-88FC-C987C027E90E}" type="pres">
      <dgm:prSet presAssocID="{D15160D4-450B-4B79-B51C-36C23558E1CA}" presName="spacer" presStyleCnt="0"/>
      <dgm:spPr/>
    </dgm:pt>
    <dgm:pt modelId="{0CDBB0F2-7424-F34B-A0B7-E2163D4585D3}" type="pres">
      <dgm:prSet presAssocID="{F7C23CF2-7E1B-45A0-A5F9-848463D98DF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097A91F-21EE-D340-94D4-7DB440A2E8A9}" type="pres">
      <dgm:prSet presAssocID="{51E6E792-094B-440C-8163-9AD250455D8D}" presName="spacer" presStyleCnt="0"/>
      <dgm:spPr/>
    </dgm:pt>
    <dgm:pt modelId="{E2085696-D8A9-9549-9288-0A33B043F8D9}" type="pres">
      <dgm:prSet presAssocID="{34FC76EB-9E52-2A47-A19D-C6680E6611F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9768B25-5093-2F40-9EB0-8A83710E4B69}" srcId="{8BE88882-17E1-4360-B8B7-6DAC62F17F1F}" destId="{34FC76EB-9E52-2A47-A19D-C6680E6611FA}" srcOrd="4" destOrd="0" parTransId="{2328130E-4872-D34D-8F96-74DE540351C4}" sibTransId="{09682D16-0534-2441-ACFE-3BDE307FC424}"/>
    <dgm:cxn modelId="{3BD69030-E94A-4D04-A438-D82F75B0BCAA}" srcId="{8BE88882-17E1-4360-B8B7-6DAC62F17F1F}" destId="{ED9BC30A-8052-4382-9DBE-C5F6DBB66FA2}" srcOrd="1" destOrd="0" parTransId="{9E94BD6E-5281-40AA-BBA3-DE66455A2329}" sibTransId="{3FFEA27B-DE47-439E-ACBF-BE78C99364B9}"/>
    <dgm:cxn modelId="{FE96E93E-5116-0C4F-8206-A1EAF02299E5}" type="presOf" srcId="{ED9BC30A-8052-4382-9DBE-C5F6DBB66FA2}" destId="{8084FD5C-6941-654E-B342-5BA1A5931259}" srcOrd="0" destOrd="0" presId="urn:microsoft.com/office/officeart/2005/8/layout/vList2"/>
    <dgm:cxn modelId="{E8209755-E3CA-429C-9711-574B59A75905}" srcId="{8BE88882-17E1-4360-B8B7-6DAC62F17F1F}" destId="{3FC9E94C-80F9-4D45-8533-493CB82F4047}" srcOrd="2" destOrd="0" parTransId="{9C8FC77C-2EB1-47B5-894B-4C476F23F3BD}" sibTransId="{D15160D4-450B-4B79-B51C-36C23558E1CA}"/>
    <dgm:cxn modelId="{D3F9B881-8374-4045-9F07-D5468EF0A903}" type="presOf" srcId="{F7C23CF2-7E1B-45A0-A5F9-848463D98DF8}" destId="{0CDBB0F2-7424-F34B-A0B7-E2163D4585D3}" srcOrd="0" destOrd="0" presId="urn:microsoft.com/office/officeart/2005/8/layout/vList2"/>
    <dgm:cxn modelId="{92E8D286-65E4-884E-B4E5-1BB027745CDE}" type="presOf" srcId="{8BE88882-17E1-4360-B8B7-6DAC62F17F1F}" destId="{71D6F2E1-CF04-8B40-927D-F68375F2771B}" srcOrd="0" destOrd="0" presId="urn:microsoft.com/office/officeart/2005/8/layout/vList2"/>
    <dgm:cxn modelId="{57340695-C4DC-6C48-A2D4-40BDC75F4C61}" type="presOf" srcId="{3FC9E94C-80F9-4D45-8533-493CB82F4047}" destId="{57E6612A-C024-1044-9D3E-DF316E158514}" srcOrd="0" destOrd="0" presId="urn:microsoft.com/office/officeart/2005/8/layout/vList2"/>
    <dgm:cxn modelId="{6262519C-AD62-40A5-BB39-D9A20470C777}" srcId="{8BE88882-17E1-4360-B8B7-6DAC62F17F1F}" destId="{F7C23CF2-7E1B-45A0-A5F9-848463D98DF8}" srcOrd="3" destOrd="0" parTransId="{955D1D89-9BAC-4EB6-B049-42124CB49F91}" sibTransId="{51E6E792-094B-440C-8163-9AD250455D8D}"/>
    <dgm:cxn modelId="{3670D1CF-46A0-5B40-AFDA-1B3C6B5510EB}" type="presOf" srcId="{DD866CF8-AB23-4B4F-8C74-3BACEFF91776}" destId="{9BC6E6CA-6422-DE4D-91D9-2678DE2E851A}" srcOrd="0" destOrd="0" presId="urn:microsoft.com/office/officeart/2005/8/layout/vList2"/>
    <dgm:cxn modelId="{C55D55F2-FEEC-4D8D-879B-72713A065BBA}" srcId="{8BE88882-17E1-4360-B8B7-6DAC62F17F1F}" destId="{DD866CF8-AB23-4B4F-8C74-3BACEFF91776}" srcOrd="0" destOrd="0" parTransId="{D8A753D3-B921-47F1-9714-4EF45D43C3F5}" sibTransId="{F360F61A-0C04-4899-A82C-4FBCE11CFB5E}"/>
    <dgm:cxn modelId="{F35030FD-9A72-2340-9ADA-C2A675F642CB}" type="presOf" srcId="{34FC76EB-9E52-2A47-A19D-C6680E6611FA}" destId="{E2085696-D8A9-9549-9288-0A33B043F8D9}" srcOrd="0" destOrd="0" presId="urn:microsoft.com/office/officeart/2005/8/layout/vList2"/>
    <dgm:cxn modelId="{C4190707-9134-5641-BE91-5E55FBB6AA54}" type="presParOf" srcId="{71D6F2E1-CF04-8B40-927D-F68375F2771B}" destId="{9BC6E6CA-6422-DE4D-91D9-2678DE2E851A}" srcOrd="0" destOrd="0" presId="urn:microsoft.com/office/officeart/2005/8/layout/vList2"/>
    <dgm:cxn modelId="{19E4E2A1-830F-0D46-8827-F4737A329CFF}" type="presParOf" srcId="{71D6F2E1-CF04-8B40-927D-F68375F2771B}" destId="{9E1B7205-FEA6-864E-A638-D1C42E9E6806}" srcOrd="1" destOrd="0" presId="urn:microsoft.com/office/officeart/2005/8/layout/vList2"/>
    <dgm:cxn modelId="{2AA31C6F-85B5-1548-8969-1E2BC9591353}" type="presParOf" srcId="{71D6F2E1-CF04-8B40-927D-F68375F2771B}" destId="{8084FD5C-6941-654E-B342-5BA1A5931259}" srcOrd="2" destOrd="0" presId="urn:microsoft.com/office/officeart/2005/8/layout/vList2"/>
    <dgm:cxn modelId="{D8AD6057-3F93-EA42-87AD-F594DCF3CD86}" type="presParOf" srcId="{71D6F2E1-CF04-8B40-927D-F68375F2771B}" destId="{2E75D921-2399-0747-B8DA-5CF85170010E}" srcOrd="3" destOrd="0" presId="urn:microsoft.com/office/officeart/2005/8/layout/vList2"/>
    <dgm:cxn modelId="{9CA4F857-B34F-854D-BFEE-62D3AB321058}" type="presParOf" srcId="{71D6F2E1-CF04-8B40-927D-F68375F2771B}" destId="{57E6612A-C024-1044-9D3E-DF316E158514}" srcOrd="4" destOrd="0" presId="urn:microsoft.com/office/officeart/2005/8/layout/vList2"/>
    <dgm:cxn modelId="{5E329FA3-311F-A64B-8725-DDACF7D175DA}" type="presParOf" srcId="{71D6F2E1-CF04-8B40-927D-F68375F2771B}" destId="{C170BC8C-DB95-5347-88FC-C987C027E90E}" srcOrd="5" destOrd="0" presId="urn:microsoft.com/office/officeart/2005/8/layout/vList2"/>
    <dgm:cxn modelId="{0E02867B-757E-894B-9231-96F82EE2A5AF}" type="presParOf" srcId="{71D6F2E1-CF04-8B40-927D-F68375F2771B}" destId="{0CDBB0F2-7424-F34B-A0B7-E2163D4585D3}" srcOrd="6" destOrd="0" presId="urn:microsoft.com/office/officeart/2005/8/layout/vList2"/>
    <dgm:cxn modelId="{011F9815-E869-504E-B98B-40EABA71484E}" type="presParOf" srcId="{71D6F2E1-CF04-8B40-927D-F68375F2771B}" destId="{0097A91F-21EE-D340-94D4-7DB440A2E8A9}" srcOrd="7" destOrd="0" presId="urn:microsoft.com/office/officeart/2005/8/layout/vList2"/>
    <dgm:cxn modelId="{E2843C34-FFCA-A14A-9A0E-0509B1361A5A}" type="presParOf" srcId="{71D6F2E1-CF04-8B40-927D-F68375F2771B}" destId="{E2085696-D8A9-9549-9288-0A33B043F8D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A72EA-A9CC-6A48-ADF5-FA7E4CF60D1E}">
      <dsp:nvSpPr>
        <dsp:cNvPr id="0" name=""/>
        <dsp:cNvSpPr/>
      </dsp:nvSpPr>
      <dsp:spPr>
        <a:xfrm>
          <a:off x="0" y="34433"/>
          <a:ext cx="5759656" cy="47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Mål och visioner</a:t>
          </a:r>
          <a:endParaRPr lang="en-US" sz="2000" kern="1200"/>
        </a:p>
      </dsp:txBody>
      <dsp:txXfrm>
        <a:off x="23417" y="57850"/>
        <a:ext cx="5712822" cy="432866"/>
      </dsp:txXfrm>
    </dsp:sp>
    <dsp:sp modelId="{5541A298-A6CA-B741-AF6E-170B6DF3B3D4}">
      <dsp:nvSpPr>
        <dsp:cNvPr id="0" name=""/>
        <dsp:cNvSpPr/>
      </dsp:nvSpPr>
      <dsp:spPr>
        <a:xfrm>
          <a:off x="0" y="571733"/>
          <a:ext cx="5759656" cy="479700"/>
        </a:xfrm>
        <a:prstGeom prst="roundRect">
          <a:avLst/>
        </a:prstGeom>
        <a:solidFill>
          <a:schemeClr val="accent5">
            <a:hueOff val="270203"/>
            <a:satOff val="1011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Föreningens värdegrund</a:t>
          </a:r>
        </a:p>
      </dsp:txBody>
      <dsp:txXfrm>
        <a:off x="23417" y="595150"/>
        <a:ext cx="5712822" cy="432866"/>
      </dsp:txXfrm>
    </dsp:sp>
    <dsp:sp modelId="{1C5DC3F6-887D-CF43-B245-B1DFE218B0F1}">
      <dsp:nvSpPr>
        <dsp:cNvPr id="0" name=""/>
        <dsp:cNvSpPr/>
      </dsp:nvSpPr>
      <dsp:spPr>
        <a:xfrm>
          <a:off x="0" y="1109033"/>
          <a:ext cx="5759656" cy="479700"/>
        </a:xfrm>
        <a:prstGeom prst="roundRect">
          <a:avLst/>
        </a:prstGeom>
        <a:solidFill>
          <a:schemeClr val="accent5">
            <a:hueOff val="540406"/>
            <a:satOff val="2023"/>
            <a:lumOff val="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Träningstider</a:t>
          </a:r>
          <a:endParaRPr lang="en-US" sz="2000" kern="1200"/>
        </a:p>
      </dsp:txBody>
      <dsp:txXfrm>
        <a:off x="23417" y="1132450"/>
        <a:ext cx="5712822" cy="432866"/>
      </dsp:txXfrm>
    </dsp:sp>
    <dsp:sp modelId="{5402A828-8267-7B4D-9DD9-80DC5FAB0681}">
      <dsp:nvSpPr>
        <dsp:cNvPr id="0" name=""/>
        <dsp:cNvSpPr/>
      </dsp:nvSpPr>
      <dsp:spPr>
        <a:xfrm>
          <a:off x="0" y="1646333"/>
          <a:ext cx="5759656" cy="479700"/>
        </a:xfrm>
        <a:prstGeom prst="roundRect">
          <a:avLst/>
        </a:prstGeom>
        <a:solidFill>
          <a:schemeClr val="accent5">
            <a:hueOff val="810609"/>
            <a:satOff val="3034"/>
            <a:lumOff val="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Seriespel &amp; turneringar</a:t>
          </a:r>
          <a:endParaRPr lang="en-US" sz="2000" kern="1200"/>
        </a:p>
      </dsp:txBody>
      <dsp:txXfrm>
        <a:off x="23417" y="1669750"/>
        <a:ext cx="5712822" cy="432866"/>
      </dsp:txXfrm>
    </dsp:sp>
    <dsp:sp modelId="{6523C98D-D631-FC4A-B71C-193E45AE43E1}">
      <dsp:nvSpPr>
        <dsp:cNvPr id="0" name=""/>
        <dsp:cNvSpPr/>
      </dsp:nvSpPr>
      <dsp:spPr>
        <a:xfrm>
          <a:off x="0" y="2183633"/>
          <a:ext cx="5759656" cy="479700"/>
        </a:xfrm>
        <a:prstGeom prst="roundRect">
          <a:avLst/>
        </a:prstGeom>
        <a:solidFill>
          <a:schemeClr val="accent5">
            <a:hueOff val="1080813"/>
            <a:satOff val="4046"/>
            <a:lumOff val="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Lagorganisation och ledarroller</a:t>
          </a:r>
          <a:endParaRPr lang="en-US" sz="2000" kern="1200"/>
        </a:p>
      </dsp:txBody>
      <dsp:txXfrm>
        <a:off x="23417" y="2207050"/>
        <a:ext cx="5712822" cy="432866"/>
      </dsp:txXfrm>
    </dsp:sp>
    <dsp:sp modelId="{D76898B5-2112-244F-B19C-A46B2D59B4C4}">
      <dsp:nvSpPr>
        <dsp:cNvPr id="0" name=""/>
        <dsp:cNvSpPr/>
      </dsp:nvSpPr>
      <dsp:spPr>
        <a:xfrm>
          <a:off x="0" y="2720933"/>
          <a:ext cx="5759656" cy="479700"/>
        </a:xfrm>
        <a:prstGeom prst="roundRect">
          <a:avLst/>
        </a:prstGeom>
        <a:solidFill>
          <a:schemeClr val="accent5">
            <a:hueOff val="1351016"/>
            <a:satOff val="5057"/>
            <a:lumOff val="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 err="1"/>
            <a:t>Medlemsavgift</a:t>
          </a:r>
          <a:r>
            <a:rPr lang="en-US" sz="2000" kern="1200" baseline="0" dirty="0"/>
            <a:t>/</a:t>
          </a:r>
          <a:r>
            <a:rPr lang="en-US" sz="2000" kern="1200" baseline="0" dirty="0" err="1"/>
            <a:t>träningsavgift</a:t>
          </a:r>
          <a:endParaRPr lang="en-US" sz="2000" kern="1200" dirty="0"/>
        </a:p>
      </dsp:txBody>
      <dsp:txXfrm>
        <a:off x="23417" y="2744350"/>
        <a:ext cx="5712822" cy="432866"/>
      </dsp:txXfrm>
    </dsp:sp>
    <dsp:sp modelId="{1AC9B5F9-D411-D245-8EAA-513C8523A0FB}">
      <dsp:nvSpPr>
        <dsp:cNvPr id="0" name=""/>
        <dsp:cNvSpPr/>
      </dsp:nvSpPr>
      <dsp:spPr>
        <a:xfrm>
          <a:off x="0" y="3258233"/>
          <a:ext cx="5759656" cy="479700"/>
        </a:xfrm>
        <a:prstGeom prst="roundRect">
          <a:avLst/>
        </a:prstGeom>
        <a:solidFill>
          <a:schemeClr val="accent5">
            <a:hueOff val="1621219"/>
            <a:satOff val="6069"/>
            <a:lumOff val="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Utrustning</a:t>
          </a:r>
          <a:endParaRPr lang="en-US" sz="2000" kern="1200" dirty="0"/>
        </a:p>
      </dsp:txBody>
      <dsp:txXfrm>
        <a:off x="23417" y="3281650"/>
        <a:ext cx="5712822" cy="432866"/>
      </dsp:txXfrm>
    </dsp:sp>
    <dsp:sp modelId="{8D8F8E26-7C8B-2D4B-BFCD-E4B936BF9F07}">
      <dsp:nvSpPr>
        <dsp:cNvPr id="0" name=""/>
        <dsp:cNvSpPr/>
      </dsp:nvSpPr>
      <dsp:spPr>
        <a:xfrm>
          <a:off x="0" y="3795533"/>
          <a:ext cx="5759656" cy="479700"/>
        </a:xfrm>
        <a:prstGeom prst="roundRect">
          <a:avLst/>
        </a:prstGeom>
        <a:solidFill>
          <a:schemeClr val="accent5">
            <a:hueOff val="1891422"/>
            <a:satOff val="7080"/>
            <a:lumOff val="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Arbetsuppgifter</a:t>
          </a:r>
          <a:endParaRPr lang="en-US" sz="2000" kern="1200" dirty="0"/>
        </a:p>
      </dsp:txBody>
      <dsp:txXfrm>
        <a:off x="23417" y="3818950"/>
        <a:ext cx="5712822" cy="432866"/>
      </dsp:txXfrm>
    </dsp:sp>
    <dsp:sp modelId="{16A87115-2AAB-4F4F-8694-E430FD179674}">
      <dsp:nvSpPr>
        <dsp:cNvPr id="0" name=""/>
        <dsp:cNvSpPr/>
      </dsp:nvSpPr>
      <dsp:spPr>
        <a:xfrm>
          <a:off x="0" y="4332833"/>
          <a:ext cx="5759656" cy="479700"/>
        </a:xfrm>
        <a:prstGeom prst="roundRect">
          <a:avLst/>
        </a:prstGeom>
        <a:solidFill>
          <a:schemeClr val="accent5">
            <a:hueOff val="2161625"/>
            <a:satOff val="8092"/>
            <a:lumOff val="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öVRIGA</a:t>
          </a:r>
          <a:r>
            <a:rPr lang="en-US" sz="2000" kern="1200" dirty="0"/>
            <a:t> FRÅGOR </a:t>
          </a:r>
        </a:p>
      </dsp:txBody>
      <dsp:txXfrm>
        <a:off x="23417" y="4356250"/>
        <a:ext cx="5712822" cy="432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6E6CA-6422-DE4D-91D9-2678DE2E851A}">
      <dsp:nvSpPr>
        <dsp:cNvPr id="0" name=""/>
        <dsp:cNvSpPr/>
      </dsp:nvSpPr>
      <dsp:spPr>
        <a:xfrm>
          <a:off x="0" y="6807"/>
          <a:ext cx="5759656" cy="9136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3 ”gratisträningar”</a:t>
          </a:r>
          <a:endParaRPr lang="en-US" sz="2300" kern="1200"/>
        </a:p>
      </dsp:txBody>
      <dsp:txXfrm>
        <a:off x="44602" y="51409"/>
        <a:ext cx="5670452" cy="824474"/>
      </dsp:txXfrm>
    </dsp:sp>
    <dsp:sp modelId="{8084FD5C-6941-654E-B342-5BA1A5931259}">
      <dsp:nvSpPr>
        <dsp:cNvPr id="0" name=""/>
        <dsp:cNvSpPr/>
      </dsp:nvSpPr>
      <dsp:spPr>
        <a:xfrm>
          <a:off x="0" y="986725"/>
          <a:ext cx="5759656" cy="913678"/>
        </a:xfrm>
        <a:prstGeom prst="roundRect">
          <a:avLst/>
        </a:prstGeom>
        <a:solidFill>
          <a:schemeClr val="accent2">
            <a:hueOff val="1032561"/>
            <a:satOff val="2348"/>
            <a:lumOff val="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Medlemsavgift</a:t>
          </a:r>
          <a:endParaRPr lang="en-US" sz="2300" kern="1200"/>
        </a:p>
      </dsp:txBody>
      <dsp:txXfrm>
        <a:off x="44602" y="1031327"/>
        <a:ext cx="5670452" cy="824474"/>
      </dsp:txXfrm>
    </dsp:sp>
    <dsp:sp modelId="{57E6612A-C024-1044-9D3E-DF316E158514}">
      <dsp:nvSpPr>
        <dsp:cNvPr id="0" name=""/>
        <dsp:cNvSpPr/>
      </dsp:nvSpPr>
      <dsp:spPr>
        <a:xfrm>
          <a:off x="0" y="1966644"/>
          <a:ext cx="5759656" cy="913678"/>
        </a:xfrm>
        <a:prstGeom prst="roundRect">
          <a:avLst/>
        </a:prstGeom>
        <a:solidFill>
          <a:schemeClr val="accent2">
            <a:hueOff val="2065122"/>
            <a:satOff val="4697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Träningsavgift</a:t>
          </a:r>
          <a:endParaRPr lang="en-US" sz="2300" kern="1200"/>
        </a:p>
      </dsp:txBody>
      <dsp:txXfrm>
        <a:off x="44602" y="2011246"/>
        <a:ext cx="5670452" cy="824474"/>
      </dsp:txXfrm>
    </dsp:sp>
    <dsp:sp modelId="{0CDBB0F2-7424-F34B-A0B7-E2163D4585D3}">
      <dsp:nvSpPr>
        <dsp:cNvPr id="0" name=""/>
        <dsp:cNvSpPr/>
      </dsp:nvSpPr>
      <dsp:spPr>
        <a:xfrm>
          <a:off x="0" y="2946562"/>
          <a:ext cx="5759656" cy="913678"/>
        </a:xfrm>
        <a:prstGeom prst="roundRect">
          <a:avLst/>
        </a:prstGeom>
        <a:solidFill>
          <a:schemeClr val="accent2">
            <a:hueOff val="3097683"/>
            <a:satOff val="7045"/>
            <a:lumOff val="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Ingen </a:t>
          </a:r>
          <a:r>
            <a:rPr lang="en-US" sz="2300" kern="1200" baseline="0" dirty="0" err="1"/>
            <a:t>licenseras</a:t>
          </a:r>
          <a:r>
            <a:rPr lang="en-US" sz="2300" kern="1200" baseline="0" dirty="0"/>
            <a:t> </a:t>
          </a:r>
          <a:r>
            <a:rPr lang="en-US" sz="2300" kern="1200" baseline="0" dirty="0" err="1"/>
            <a:t>eller</a:t>
          </a:r>
          <a:r>
            <a:rPr lang="en-US" sz="2300" kern="1200" baseline="0" dirty="0"/>
            <a:t> </a:t>
          </a:r>
          <a:r>
            <a:rPr lang="en-US" sz="2300" kern="1200" baseline="0" dirty="0" err="1"/>
            <a:t>får</a:t>
          </a:r>
          <a:r>
            <a:rPr lang="en-US" sz="2300" kern="1200" baseline="0" dirty="0"/>
            <a:t> </a:t>
          </a:r>
          <a:r>
            <a:rPr lang="en-US" sz="2300" kern="1200" baseline="0" dirty="0" err="1"/>
            <a:t>utrustning</a:t>
          </a:r>
          <a:r>
            <a:rPr lang="en-US" sz="2300" kern="1200" baseline="0" dirty="0"/>
            <a:t> om det </a:t>
          </a:r>
          <a:r>
            <a:rPr lang="en-US" sz="2300" kern="1200" baseline="0" dirty="0" err="1"/>
            <a:t>inte</a:t>
          </a:r>
          <a:r>
            <a:rPr lang="en-US" sz="2300" kern="1200" baseline="0" dirty="0"/>
            <a:t> </a:t>
          </a:r>
          <a:r>
            <a:rPr lang="en-US" sz="2300" kern="1200" baseline="0" dirty="0" err="1"/>
            <a:t>är</a:t>
          </a:r>
          <a:r>
            <a:rPr lang="en-US" sz="2300" kern="1200" baseline="0" dirty="0"/>
            <a:t> </a:t>
          </a:r>
          <a:r>
            <a:rPr lang="en-US" sz="2300" kern="1200" baseline="0" dirty="0" err="1"/>
            <a:t>betalt</a:t>
          </a:r>
          <a:r>
            <a:rPr lang="en-US" sz="2300" kern="1200" baseline="0" dirty="0"/>
            <a:t>.</a:t>
          </a:r>
          <a:endParaRPr lang="en-US" sz="2300" kern="1200" dirty="0"/>
        </a:p>
      </dsp:txBody>
      <dsp:txXfrm>
        <a:off x="44602" y="2991164"/>
        <a:ext cx="5670452" cy="824474"/>
      </dsp:txXfrm>
    </dsp:sp>
    <dsp:sp modelId="{E2085696-D8A9-9549-9288-0A33B043F8D9}">
      <dsp:nvSpPr>
        <dsp:cNvPr id="0" name=""/>
        <dsp:cNvSpPr/>
      </dsp:nvSpPr>
      <dsp:spPr>
        <a:xfrm>
          <a:off x="0" y="3926481"/>
          <a:ext cx="5759656" cy="913678"/>
        </a:xfrm>
        <a:prstGeom prst="roundRect">
          <a:avLst/>
        </a:prstGeom>
        <a:solidFill>
          <a:schemeClr val="accent2">
            <a:hueOff val="4130244"/>
            <a:satOff val="9393"/>
            <a:lumOff val="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300" kern="1200" dirty="0"/>
            <a:t>Vad går avgifterna till? Vad får man?</a:t>
          </a:r>
        </a:p>
      </dsp:txBody>
      <dsp:txXfrm>
        <a:off x="44602" y="3971083"/>
        <a:ext cx="5670452" cy="82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A5A07-6707-C244-A6A2-8B7B7C8A5E1E}" type="datetimeFigureOut">
              <a:rPr lang="sv-SE" smtClean="0"/>
              <a:t>2024-02-27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0937E-6C64-1A47-BDE4-BCAAAC20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376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vill ha ett damlag i föreningen för att kunna vara förebilder för dom yngre.</a:t>
            </a:r>
          </a:p>
          <a:p>
            <a:r>
              <a:rPr lang="sv-SE" dirty="0"/>
              <a:t>Ett damlag och ett utvecklingslag. Där </a:t>
            </a:r>
            <a:r>
              <a:rPr lang="sv-SE" dirty="0" err="1"/>
              <a:t>damerutveckling</a:t>
            </a:r>
            <a:r>
              <a:rPr lang="sv-SE" dirty="0"/>
              <a:t> ska kunna träna dubbelt och </a:t>
            </a:r>
            <a:r>
              <a:rPr lang="sv-SE" dirty="0" err="1"/>
              <a:t>ev</a:t>
            </a:r>
            <a:r>
              <a:rPr lang="sv-SE" dirty="0"/>
              <a:t> prova att spela match. Finns även möjlighet att damlaget kan gå ner och hjälpa </a:t>
            </a:r>
            <a:r>
              <a:rPr lang="sv-SE" dirty="0" err="1"/>
              <a:t>utvecklingslaget</a:t>
            </a:r>
            <a:r>
              <a:rPr lang="sv-SE" dirty="0"/>
              <a:t>. Samarbete ska ske mellan lagen.</a:t>
            </a:r>
          </a:p>
          <a:p>
            <a:r>
              <a:rPr lang="sv-SE" dirty="0"/>
              <a:t>Vi ser detta som en seriös satsning där det är sommarträning, 2 träningar &amp; matcher.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0937E-6C64-1A47-BDE4-BCAAAC2044A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8926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GLÄDJE - Föreningens hela verksamhet skall präglas av en uppmuntrande miljö. Vi skall glädjas åt varandras framgångar och stötta varandra vid motgångar.</a:t>
            </a:r>
            <a:br>
              <a:rPr lang="sv-SE" dirty="0"/>
            </a:br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RESPEKT- Respektera, acceptera och förstå varandras olika roller. Uppmuntra till ett gott uppträdande såväl inom som utanför idrotten. Allas åsikter och olikheter tas tillvara.</a:t>
            </a:r>
            <a:br>
              <a:rPr lang="sv-SE" dirty="0"/>
            </a:br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DELAKTIGHET/GEMENSKAP - Att alla känner engagemang att få vara med och påverka samt känna ansvar. Alla skall få vara med utifrån sina förutsättningar i föreningens aktiviteter.</a:t>
            </a:r>
            <a:br>
              <a:rPr lang="sv-SE" dirty="0"/>
            </a:br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TRYGGHET- Ledares och aktivas engagemang ska erkännas och uppmuntras och samtidigt ges möjlighet till utveckling. Alla skall känna att man duger och kan vara sig själv.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0937E-6C64-1A47-BDE4-BCAAAC2044A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4755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Medlemsavgiften för säsongen 24/25 är 500 kronor</a:t>
            </a:r>
          </a:p>
          <a:p>
            <a:r>
              <a:rPr lang="sv-SE" dirty="0"/>
              <a:t>Träningsavgift för säsongen 24/25. 1100 kan bli nån hundralapp dyrare.</a:t>
            </a:r>
          </a:p>
          <a:p>
            <a:r>
              <a:rPr lang="sv-SE" dirty="0"/>
              <a:t>VAD FÅR MAN FÖR AVGIFTEN? KLÄDER, Bollar, sjukvårdsväska, licens ca350-400/spelare  (Försäkring Folksam Idrott), anmälningsavgift till serien 11000, domaravgifter 750 kronor/domare, behövs 2 per match. Utbildning till ledarna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0937E-6C64-1A47-BDE4-BCAAAC2044A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79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3284890-85D2-4D7B-8EF5-15A9C1DB8F42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192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166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852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19514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9074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2/27/24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4094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2/27/24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536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533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650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5661D-6934-4B32-B92C-470368BF1EC6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8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556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5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0183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3137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4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2/27/24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4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964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1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2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  <p:sldLayoutId id="2147483982" r:id="rId15"/>
    <p:sldLayoutId id="2147483983" r:id="rId16"/>
    <p:sldLayoutId id="2147483984" r:id="rId17"/>
    <p:sldLayoutId id="2147483985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B00D0D-355A-730A-ABDB-C73500C390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Damlag säsongen 24/25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48CD8E8-6CD9-BD43-9470-E55164F56A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/>
              <a:t>Spöland</a:t>
            </a:r>
            <a:r>
              <a:rPr lang="sv-SE" dirty="0"/>
              <a:t> Vännäs IF Innebandysektionen</a:t>
            </a:r>
          </a:p>
        </p:txBody>
      </p:sp>
    </p:spTree>
    <p:extLst>
      <p:ext uri="{BB962C8B-B14F-4D97-AF65-F5344CB8AC3E}">
        <p14:creationId xmlns:p14="http://schemas.microsoft.com/office/powerpoint/2010/main" val="369829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1DD26C-47A7-7459-1EDB-6029D1DFD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>
            <a:normAutofit/>
          </a:bodyPr>
          <a:lstStyle/>
          <a:p>
            <a:r>
              <a:rPr lang="sv-SE" dirty="0"/>
              <a:t>Arbetsuppgifter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A4DCF3-C1E9-E056-5B43-995768182D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76423"/>
            <a:ext cx="6397157" cy="3288739"/>
          </a:xfrm>
        </p:spPr>
        <p:txBody>
          <a:bodyPr>
            <a:normAutofit fontScale="92500"/>
          </a:bodyPr>
          <a:lstStyle/>
          <a:p>
            <a:r>
              <a:rPr lang="sv-SE" dirty="0" err="1"/>
              <a:t>mIXCUP</a:t>
            </a:r>
            <a:r>
              <a:rPr lang="sv-SE" dirty="0"/>
              <a:t> (OKTOBER)</a:t>
            </a:r>
          </a:p>
          <a:p>
            <a:r>
              <a:rPr lang="sv-SE" dirty="0"/>
              <a:t>BINGO &amp; STORBINGO</a:t>
            </a:r>
          </a:p>
          <a:p>
            <a:r>
              <a:rPr lang="sv-SE" dirty="0"/>
              <a:t>3 BINGOLOTTER TILL UPPESITTARKVÄLLEN, säljer man mer går det till laget</a:t>
            </a:r>
          </a:p>
          <a:p>
            <a:r>
              <a:rPr lang="sv-SE" dirty="0"/>
              <a:t>Arbete på Rally VM (februari -25)</a:t>
            </a:r>
          </a:p>
          <a:p>
            <a:r>
              <a:rPr lang="sv-SE" dirty="0"/>
              <a:t>Cup för flickor -17,  alla pengar går till laget.</a:t>
            </a:r>
          </a:p>
          <a:p>
            <a:r>
              <a:rPr lang="sv-SE" dirty="0"/>
              <a:t>1 </a:t>
            </a:r>
            <a:r>
              <a:rPr lang="sv-SE" dirty="0" err="1"/>
              <a:t>vännäshäfte</a:t>
            </a:r>
            <a:r>
              <a:rPr lang="sv-SE" dirty="0"/>
              <a:t>/spelare, säljer man mer går det till laget</a:t>
            </a:r>
          </a:p>
          <a:p>
            <a:endParaRPr lang="sv-SE" dirty="0"/>
          </a:p>
        </p:txBody>
      </p:sp>
      <p:pic>
        <p:nvPicPr>
          <p:cNvPr id="1026" name="Picture 2" descr="Arbete pågår - Skyltify">
            <a:extLst>
              <a:ext uri="{FF2B5EF4-FFF2-40B4-BE49-F238E27FC236}">
                <a16:creationId xmlns:a16="http://schemas.microsoft.com/office/drawing/2014/main" id="{F6167C5D-CEA3-FFA1-AC93-533F0241C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8124" y="958232"/>
            <a:ext cx="3836475" cy="3836475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47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D97C70-FD3B-4E86-B097-9CE15521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01C1ABBF-1FEC-4A49-A551-F27CD44B5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1CA91522-208A-4484-BA4E-719881FA2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2E6EF473-1243-402E-9B74-D2E9354B2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D9A018C6-6DFA-4D3D-9FE6-3FA39DED7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v-SE"/>
          </a:p>
        </p:txBody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BF298784-0DFC-4546-A452-BC3FC830D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CE39B89-BDC4-7789-EDAD-44A8451A6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59072" y="390182"/>
            <a:ext cx="5683314" cy="32849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/>
              <a:t>ÖVRIGA FRÅGOR</a:t>
            </a:r>
          </a:p>
        </p:txBody>
      </p:sp>
      <p:pic>
        <p:nvPicPr>
          <p:cNvPr id="5" name="Picture 4" descr="svarta frågetecken med ett gult frågetecken i 3D">
            <a:extLst>
              <a:ext uri="{FF2B5EF4-FFF2-40B4-BE49-F238E27FC236}">
                <a16:creationId xmlns:a16="http://schemas.microsoft.com/office/drawing/2014/main" id="{A9D6062C-8A95-A99A-950E-058D70A410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62" r="19395" b="2"/>
          <a:stretch/>
        </p:blipFill>
        <p:spPr>
          <a:xfrm rot="21420000">
            <a:off x="-118586" y="345330"/>
            <a:ext cx="4633277" cy="4410442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6166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A2CF262-F82A-412F-A8DE-40C08CD25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2C91ADE-25FF-497C-9E0F-00727CF1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AEA33B51-C523-48BB-8344-03D568D94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v-S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94CCDA7-819B-4009-B9D8-11AB3C220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F5016B6-602E-E51A-CD5D-76C788CCF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sv-SE" sz="4800">
                <a:solidFill>
                  <a:srgbClr val="FFFFFF"/>
                </a:solidFill>
              </a:rPr>
              <a:t>Dagordning</a:t>
            </a:r>
          </a:p>
        </p:txBody>
      </p:sp>
      <p:graphicFrame>
        <p:nvGraphicFramePr>
          <p:cNvPr id="14" name="Platshållare för innehåll 2">
            <a:extLst>
              <a:ext uri="{FF2B5EF4-FFF2-40B4-BE49-F238E27FC236}">
                <a16:creationId xmlns:a16="http://schemas.microsoft.com/office/drawing/2014/main" id="{0FACF538-2C53-8F71-8920-53B08BD02C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464047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257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v-SE"/>
          </a:p>
        </p:txBody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A80A27A-7F13-4360-8617-D2F8720EE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3" name="Freeform 17">
            <a:extLst>
              <a:ext uri="{FF2B5EF4-FFF2-40B4-BE49-F238E27FC236}">
                <a16:creationId xmlns:a16="http://schemas.microsoft.com/office/drawing/2014/main" id="{59927151-A240-4B00-831C-DFD950CD2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5" name="Picture 4" descr="En vägg som målats med en pil och en darttavla">
            <a:extLst>
              <a:ext uri="{FF2B5EF4-FFF2-40B4-BE49-F238E27FC236}">
                <a16:creationId xmlns:a16="http://schemas.microsoft.com/office/drawing/2014/main" id="{B0585B74-15DB-2B29-8406-32E5587485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414" r="1" b="775"/>
          <a:stretch/>
        </p:blipFill>
        <p:spPr>
          <a:xfrm rot="21420000">
            <a:off x="-172618" y="-284663"/>
            <a:ext cx="11323865" cy="6300024"/>
          </a:xfrm>
          <a:custGeom>
            <a:avLst/>
            <a:gdLst/>
            <a:ahLst/>
            <a:cxnLst/>
            <a:rect l="l" t="t" r="r" b="b"/>
            <a:pathLst>
              <a:path w="11323865" h="6300024">
                <a:moveTo>
                  <a:pt x="362583" y="0"/>
                </a:moveTo>
                <a:lnTo>
                  <a:pt x="11323865" y="574457"/>
                </a:lnTo>
                <a:lnTo>
                  <a:pt x="11323865" y="6300024"/>
                </a:lnTo>
                <a:lnTo>
                  <a:pt x="0" y="6300024"/>
                </a:lnTo>
                <a:lnTo>
                  <a:pt x="330170" y="0"/>
                </a:lnTo>
                <a:close/>
              </a:path>
            </a:pathLst>
          </a:custGeom>
        </p:spPr>
      </p:pic>
      <p:sp>
        <p:nvSpPr>
          <p:cNvPr id="25" name="Freeform 19">
            <a:extLst>
              <a:ext uri="{FF2B5EF4-FFF2-40B4-BE49-F238E27FC236}">
                <a16:creationId xmlns:a16="http://schemas.microsoft.com/office/drawing/2014/main" id="{3D04C96E-CF3E-4EBA-9347-12AD2A989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v-SE"/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6657489A-1236-47A1-A5CB-0F5E9DAB8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8288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54E5E7A-ABF4-7EE7-7965-616BA9247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6980" y="3221623"/>
            <a:ext cx="10264470" cy="12500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>
                <a:solidFill>
                  <a:schemeClr val="bg1"/>
                </a:solidFill>
              </a:rPr>
              <a:t>mÅL OCH VISIONER</a:t>
            </a:r>
          </a:p>
        </p:txBody>
      </p:sp>
      <p:sp>
        <p:nvSpPr>
          <p:cNvPr id="29" name="5-Point Star 12">
            <a:extLst>
              <a:ext uri="{FF2B5EF4-FFF2-40B4-BE49-F238E27FC236}">
                <a16:creationId xmlns:a16="http://schemas.microsoft.com/office/drawing/2014/main" id="{3651C7AC-D40B-412D-A4BA-1F9DD8D98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622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004AA6-DB31-977E-D04A-F05883AA5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229" y="685800"/>
            <a:ext cx="4903454" cy="1151965"/>
          </a:xfrm>
        </p:spPr>
        <p:txBody>
          <a:bodyPr>
            <a:normAutofit/>
          </a:bodyPr>
          <a:lstStyle/>
          <a:p>
            <a:r>
              <a:rPr lang="sv-SE" sz="3800"/>
              <a:t>Föreningens värdegrund</a:t>
            </a:r>
          </a:p>
        </p:txBody>
      </p:sp>
      <p:pic>
        <p:nvPicPr>
          <p:cNvPr id="5" name="Picture 4" descr="Händer som håller var andras hand leden och är sammanlänkade så att de bildar en cirkel">
            <a:extLst>
              <a:ext uri="{FF2B5EF4-FFF2-40B4-BE49-F238E27FC236}">
                <a16:creationId xmlns:a16="http://schemas.microsoft.com/office/drawing/2014/main" id="{B4760798-3DD8-A602-E5DD-B01A4FA630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72" r="14738" b="-1"/>
          <a:stretch/>
        </p:blipFill>
        <p:spPr>
          <a:xfrm>
            <a:off x="404226" y="10"/>
            <a:ext cx="5312664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BB5FC6-505D-C8AF-9A4C-51669AA079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74089" y="2142066"/>
            <a:ext cx="4908593" cy="3232519"/>
          </a:xfrm>
        </p:spPr>
        <p:txBody>
          <a:bodyPr>
            <a:normAutofit/>
          </a:bodyPr>
          <a:lstStyle/>
          <a:p>
            <a:r>
              <a:rPr lang="sv-SE" dirty="0"/>
              <a:t>TRYGGHET</a:t>
            </a:r>
          </a:p>
          <a:p>
            <a:r>
              <a:rPr lang="sv-SE" dirty="0"/>
              <a:t>GLÄDJE</a:t>
            </a:r>
          </a:p>
          <a:p>
            <a:r>
              <a:rPr lang="sv-SE" dirty="0"/>
              <a:t>RESPEKT</a:t>
            </a:r>
          </a:p>
          <a:p>
            <a:r>
              <a:rPr lang="sv-SE" dirty="0"/>
              <a:t>DELAKTIGHET/GEMENSKAP</a:t>
            </a:r>
          </a:p>
        </p:txBody>
      </p:sp>
    </p:spTree>
    <p:extLst>
      <p:ext uri="{BB962C8B-B14F-4D97-AF65-F5344CB8AC3E}">
        <p14:creationId xmlns:p14="http://schemas.microsoft.com/office/powerpoint/2010/main" val="135355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v-S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51661F0-0B3E-BA9C-4A9B-6C31E15DA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sv-SE" sz="3700" dirty="0">
                <a:solidFill>
                  <a:srgbClr val="FFFFFF"/>
                </a:solidFill>
              </a:rPr>
              <a:t>TRÄNINGSTIDER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113444-F909-F849-5FD1-740A4ECCCB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1886" y="685800"/>
            <a:ext cx="5968621" cy="4688785"/>
          </a:xfrm>
        </p:spPr>
        <p:txBody>
          <a:bodyPr>
            <a:normAutofit/>
          </a:bodyPr>
          <a:lstStyle/>
          <a:p>
            <a:r>
              <a:rPr lang="sv-SE" dirty="0"/>
              <a:t>Hammarhallen</a:t>
            </a:r>
          </a:p>
          <a:p>
            <a:r>
              <a:rPr lang="sv-SE" dirty="0"/>
              <a:t>Tisdagar och torsdagar, en tidig och en sen tid</a:t>
            </a:r>
          </a:p>
        </p:txBody>
      </p:sp>
    </p:spTree>
    <p:extLst>
      <p:ext uri="{BB962C8B-B14F-4D97-AF65-F5344CB8AC3E}">
        <p14:creationId xmlns:p14="http://schemas.microsoft.com/office/powerpoint/2010/main" val="2791078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CAD38B-5F61-4FEB-A1D1-5FC0D666D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04E869F-EBC2-416E-8FB7-4F6A45F66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EE0CC-550F-5A10-E724-C40FE050CA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3000"/>
          </a:blip>
          <a:srcRect b="2910"/>
          <a:stretch/>
        </p:blipFill>
        <p:spPr>
          <a:xfrm>
            <a:off x="20" y="10"/>
            <a:ext cx="11734780" cy="6408728"/>
          </a:xfrm>
          <a:prstGeom prst="rect">
            <a:avLst/>
          </a:prstGeom>
          <a:ln>
            <a:noFill/>
          </a:ln>
        </p:spPr>
      </p:pic>
      <p:sp>
        <p:nvSpPr>
          <p:cNvPr id="13" name="Freeform 9">
            <a:extLst>
              <a:ext uri="{FF2B5EF4-FFF2-40B4-BE49-F238E27FC236}">
                <a16:creationId xmlns:a16="http://schemas.microsoft.com/office/drawing/2014/main" id="{7D1C9B27-27B9-4E9E-82C8-6F9B7D12B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E47556E-7F7D-55B5-A1E4-3FD8ADE08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sv-SE" dirty="0"/>
              <a:t>Seriespel &amp; turneringar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3D9559-C3F2-242C-8B15-C1FC765AC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>
            <a:normAutofit/>
          </a:bodyPr>
          <a:lstStyle/>
          <a:p>
            <a:r>
              <a:rPr lang="sv-SE" dirty="0"/>
              <a:t>Som det ser ut nu div 1, säsongen 23/24 var det 8 lag.</a:t>
            </a:r>
          </a:p>
          <a:p>
            <a:endParaRPr lang="sv-S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9AE32D-417D-4951-BD6D-383A7A5E6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661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7B924D-1771-1712-927A-F30FB6902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586" y="685800"/>
            <a:ext cx="6374097" cy="1151965"/>
          </a:xfrm>
        </p:spPr>
        <p:txBody>
          <a:bodyPr>
            <a:normAutofit/>
          </a:bodyPr>
          <a:lstStyle/>
          <a:p>
            <a:r>
              <a:rPr lang="sv-SE" sz="3800"/>
              <a:t>Lagorganisation &amp; ledarroller</a:t>
            </a:r>
          </a:p>
        </p:txBody>
      </p:sp>
      <p:pic>
        <p:nvPicPr>
          <p:cNvPr id="5" name="Picture 4" descr="Visselpipa för tränare">
            <a:extLst>
              <a:ext uri="{FF2B5EF4-FFF2-40B4-BE49-F238E27FC236}">
                <a16:creationId xmlns:a16="http://schemas.microsoft.com/office/drawing/2014/main" id="{4588658C-7949-C9FB-DA63-EF72DBEF5A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06" r="5840" b="-1"/>
          <a:stretch/>
        </p:blipFill>
        <p:spPr>
          <a:xfrm>
            <a:off x="404226" y="10"/>
            <a:ext cx="3840480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85E44B-5615-BD33-939E-426234ECB3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906" y="2142066"/>
            <a:ext cx="6380777" cy="3232519"/>
          </a:xfrm>
        </p:spPr>
        <p:txBody>
          <a:bodyPr>
            <a:normAutofit/>
          </a:bodyPr>
          <a:lstStyle/>
          <a:p>
            <a:r>
              <a:rPr lang="sv-SE" dirty="0"/>
              <a:t>NU KLART MED 2 TRÄNARE- MALIN OCH MIKAELA</a:t>
            </a:r>
          </a:p>
          <a:p>
            <a:r>
              <a:rPr lang="sv-SE" dirty="0" err="1"/>
              <a:t>bEHÖVS</a:t>
            </a:r>
            <a:r>
              <a:rPr lang="sv-SE" dirty="0"/>
              <a:t> 1 LEDARE TILL SOM SKA VARA LAGLEDARE MEN ÄVEN VARA MED PÅ TRÄNINGAR &amp; MATCHER</a:t>
            </a:r>
          </a:p>
          <a:p>
            <a:r>
              <a:rPr lang="sv-SE" dirty="0"/>
              <a:t>Spelarråd (kaptenen och </a:t>
            </a:r>
            <a:r>
              <a:rPr lang="sv-SE"/>
              <a:t>3 till)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5807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2CF262-F82A-412F-A8DE-40C08CD25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2C91ADE-25FF-497C-9E0F-00727CF1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AEA33B51-C523-48BB-8344-03D568D94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v-S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4CCDA7-819B-4009-B9D8-11AB3C220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19FBE12-2C2E-72DB-E7A6-283201C6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sv-SE" sz="1600">
                <a:solidFill>
                  <a:srgbClr val="FFFFFF"/>
                </a:solidFill>
              </a:rPr>
              <a:t>Medlemsavgift/träningsavgift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3DE5D6E8-61C5-D64B-23BB-D01F1AB6E46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42345144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882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82B64C-470A-1130-C9A0-CE416E33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>
            <a:normAutofit/>
          </a:bodyPr>
          <a:lstStyle/>
          <a:p>
            <a:r>
              <a:rPr lang="sv-SE" dirty="0"/>
              <a:t>Utrustning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DDBC3F-0D6D-1308-5ED7-747C426199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76423"/>
            <a:ext cx="4951410" cy="32887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sz="1600"/>
              <a:t>Målvakterna får låna utrustning (återlämnas efter säsong)</a:t>
            </a:r>
          </a:p>
          <a:p>
            <a:pPr>
              <a:lnSpc>
                <a:spcPct val="110000"/>
              </a:lnSpc>
            </a:pPr>
            <a:r>
              <a:rPr lang="sv-SE" sz="1600"/>
              <a:t>Målvakterna behöver ha egna skor och handskar</a:t>
            </a:r>
          </a:p>
          <a:p>
            <a:pPr>
              <a:lnSpc>
                <a:spcPct val="110000"/>
              </a:lnSpc>
            </a:pPr>
            <a:r>
              <a:rPr lang="sv-SE" sz="1600" err="1"/>
              <a:t>Unihoc</a:t>
            </a:r>
            <a:r>
              <a:rPr lang="sv-SE" sz="1600"/>
              <a:t> &amp; ADIDAS</a:t>
            </a:r>
          </a:p>
          <a:p>
            <a:pPr>
              <a:lnSpc>
                <a:spcPct val="110000"/>
              </a:lnSpc>
            </a:pPr>
            <a:r>
              <a:rPr lang="sv-SE" sz="1600"/>
              <a:t>50% PÅ UNIHOCKLUBBOR.</a:t>
            </a:r>
          </a:p>
          <a:p>
            <a:pPr>
              <a:lnSpc>
                <a:spcPct val="110000"/>
              </a:lnSpc>
            </a:pPr>
            <a:r>
              <a:rPr lang="sv-SE" sz="1600"/>
              <a:t>Uppstarsåret får alla spelar overall, shorts och strumpor.</a:t>
            </a:r>
          </a:p>
          <a:p>
            <a:pPr>
              <a:lnSpc>
                <a:spcPct val="110000"/>
              </a:lnSpc>
            </a:pPr>
            <a:r>
              <a:rPr lang="sv-SE" sz="1600"/>
              <a:t>Matchtröjor kvitteras ut och återlämnas efter säsong.</a:t>
            </a:r>
          </a:p>
          <a:p>
            <a:pPr>
              <a:lnSpc>
                <a:spcPct val="110000"/>
              </a:lnSpc>
            </a:pPr>
            <a:endParaRPr lang="sv-SE" sz="1600"/>
          </a:p>
        </p:txBody>
      </p:sp>
      <p:pic>
        <p:nvPicPr>
          <p:cNvPr id="2050" name="Picture 2" descr="Innebandyutrustning Målvakt Hjälm Stick Och Bollar-foton och fler bilder på  Innebandy - iStock">
            <a:extLst>
              <a:ext uri="{FF2B5EF4-FFF2-40B4-BE49-F238E27FC236}">
                <a16:creationId xmlns:a16="http://schemas.microsoft.com/office/drawing/2014/main" id="{AB57CC55-53CB-91B9-8B5D-1A8BC43F1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5" r="22221" b="-1"/>
          <a:stretch/>
        </p:blipFill>
        <p:spPr bwMode="auto">
          <a:xfrm>
            <a:off x="6094410" y="10"/>
            <a:ext cx="5310189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339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vudhändelse">
  <a:themeElements>
    <a:clrScheme name="Huvudhändels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Huvudhändels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uvudhändels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46</TotalTime>
  <Words>477</Words>
  <Application>Microsoft Macintosh PowerPoint</Application>
  <PresentationFormat>Bredbild</PresentationFormat>
  <Paragraphs>58</Paragraphs>
  <Slides>11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Aptos</vt:lpstr>
      <vt:lpstr>Arial</vt:lpstr>
      <vt:lpstr>Impact</vt:lpstr>
      <vt:lpstr>ProximaNova</vt:lpstr>
      <vt:lpstr>Huvudhändelse</vt:lpstr>
      <vt:lpstr>Damlag säsongen 24/25</vt:lpstr>
      <vt:lpstr>Dagordning</vt:lpstr>
      <vt:lpstr>mÅL OCH VISIONER</vt:lpstr>
      <vt:lpstr>Föreningens värdegrund</vt:lpstr>
      <vt:lpstr>TRÄNINGSTIDER</vt:lpstr>
      <vt:lpstr>Seriespel &amp; turneringar</vt:lpstr>
      <vt:lpstr>Lagorganisation &amp; ledarroller</vt:lpstr>
      <vt:lpstr>Medlemsavgift/träningsavgift</vt:lpstr>
      <vt:lpstr>Utrustning</vt:lpstr>
      <vt:lpstr>Arbetsuppgifter</vt:lpstr>
      <vt:lpstr>ÖVRIGA FRÅGOR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Damlag säsongen 24/25</dc:title>
  <dc:creator>Stina Thysell Persson</dc:creator>
  <cp:lastModifiedBy>Stina Thysell Persson</cp:lastModifiedBy>
  <cp:revision>3</cp:revision>
  <dcterms:created xsi:type="dcterms:W3CDTF">2024-02-25T12:45:00Z</dcterms:created>
  <dcterms:modified xsi:type="dcterms:W3CDTF">2024-02-27T20:35:55Z</dcterms:modified>
</cp:coreProperties>
</file>