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2019-04-28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3608"/>
            <a:ext cx="6858000" cy="627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38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5496"/>
            <a:ext cx="6192688" cy="887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31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Bildspel på skärmen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Mikael Fransson</dc:creator>
  <cp:lastModifiedBy>moyhof</cp:lastModifiedBy>
  <cp:revision>4</cp:revision>
  <dcterms:created xsi:type="dcterms:W3CDTF">2019-04-28T10:12:46Z</dcterms:created>
  <dcterms:modified xsi:type="dcterms:W3CDTF">2019-04-28T10:21:21Z</dcterms:modified>
</cp:coreProperties>
</file>