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8" r:id="rId3"/>
    <p:sldId id="265" r:id="rId4"/>
    <p:sldId id="266" r:id="rId5"/>
    <p:sldId id="267" r:id="rId6"/>
    <p:sldId id="26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84" autoAdjust="0"/>
  </p:normalViewPr>
  <p:slideViewPr>
    <p:cSldViewPr>
      <p:cViewPr>
        <p:scale>
          <a:sx n="77" d="100"/>
          <a:sy n="77" d="100"/>
        </p:scale>
        <p:origin x="-117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073D7D-0C1D-4154-80E7-1ED6CC4860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7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5E5D3C0-4A6C-49C8-860B-C34EE9F73D7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176" name="Picture 8" descr="[1838]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5"/>
          <a:stretch>
            <a:fillRect/>
          </a:stretch>
        </p:blipFill>
        <p:spPr bwMode="auto">
          <a:xfrm>
            <a:off x="1295400" y="609600"/>
            <a:ext cx="6400800" cy="110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1B9BC-BD09-4CA6-87F5-DB351D07D1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2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A8F72-43CB-4793-B521-9A86693C8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9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5BF67-FBF8-45D2-9393-214DC92B05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5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58C7A-5F10-49CC-9B79-BC02B8343B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9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EE0D-801C-4502-8D90-30E522B587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4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EBB3C-9C76-4EE4-9917-B85BE6A42C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72677-5E82-4C0A-B14D-1775F6DA39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4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F7720-4DD4-4935-8C48-EE1FE4B432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8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85B7D-80B6-49B9-A07A-038738BA79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6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39524-25F1-4B62-8D84-05F1EEACD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7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071DADD-1C54-450D-A7CA-1CFD3D7FAC1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[813]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0"/>
            <a:ext cx="50292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e-fotboll.s2s.net/hom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fredrik@westerdahl.s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Genomgång S2S</a:t>
            </a:r>
            <a:br>
              <a:rPr lang="sv-SE" dirty="0" smtClean="0"/>
            </a:br>
            <a:r>
              <a:rPr lang="sv-SE" sz="3600" dirty="0" smtClean="0"/>
              <a:t>Secret to Soccer</a:t>
            </a:r>
            <a:br>
              <a:rPr lang="sv-SE" sz="3600" dirty="0" smtClean="0"/>
            </a:br>
            <a:r>
              <a:rPr lang="sv-SE" sz="3600" dirty="0">
                <a:hlinkClick r:id="rId2"/>
              </a:rPr>
              <a:t>https://se-fotboll.s2s.net/home/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Stödverktyg för vår verksamhet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Laget.se – Lagadministration, närvaro, nyheter mm</a:t>
            </a:r>
          </a:p>
          <a:p>
            <a:r>
              <a:rPr lang="sv-SE" dirty="0"/>
              <a:t>FOGIS</a:t>
            </a:r>
            <a:r>
              <a:rPr lang="sv-SE" dirty="0" smtClean="0"/>
              <a:t> – Fotbollens </a:t>
            </a:r>
            <a:r>
              <a:rPr lang="sv-SE" dirty="0"/>
              <a:t>Gemensamma </a:t>
            </a:r>
            <a:r>
              <a:rPr lang="sv-SE" dirty="0" smtClean="0"/>
              <a:t>Informations-system, Anmälan serier mm</a:t>
            </a:r>
          </a:p>
          <a:p>
            <a:r>
              <a:rPr lang="sv-SE" dirty="0" smtClean="0"/>
              <a:t>S2S - Träningsplanering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780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 igång</a:t>
            </a:r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52588"/>
            <a:ext cx="56483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410324" y="1600200"/>
            <a:ext cx="2276475" cy="4525963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 smtClean="0"/>
              <a:t>All information för att komma igång finns inne i verktyget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7442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v-SE" dirty="0" smtClean="0"/>
              <a:t>Översikt</a:t>
            </a: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8150"/>
            <a:ext cx="573405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91250" y="1600200"/>
            <a:ext cx="2571750" cy="4525963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 smtClean="0"/>
              <a:t>Beroende på den roll du har finns översiktliga snabblänkar till de viktigaste funktionerna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50916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Strukturen	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Övningar</a:t>
            </a:r>
          </a:p>
          <a:p>
            <a:r>
              <a:rPr lang="sv-SE" dirty="0" smtClean="0"/>
              <a:t>Träningsprogram</a:t>
            </a:r>
          </a:p>
          <a:p>
            <a:r>
              <a:rPr lang="sv-SE" dirty="0" smtClean="0"/>
              <a:t>Utbildningsplaner</a:t>
            </a:r>
          </a:p>
          <a:p>
            <a:r>
              <a:rPr lang="sv-SE" dirty="0" smtClean="0"/>
              <a:t>...samt massor med andra sofistikerade funktioner...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07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Tillgång till S2S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Tränare får tillgång till verktyget</a:t>
            </a:r>
          </a:p>
          <a:p>
            <a:r>
              <a:rPr lang="sv-SE" dirty="0" smtClean="0"/>
              <a:t>Skicka mail till </a:t>
            </a:r>
            <a:r>
              <a:rPr lang="sv-SE" dirty="0" smtClean="0">
                <a:hlinkClick r:id="rId2"/>
              </a:rPr>
              <a:t>fredrik@westerdahl.st</a:t>
            </a:r>
            <a:endParaRPr lang="sv-SE" dirty="0" smtClean="0"/>
          </a:p>
          <a:p>
            <a:r>
              <a:rPr lang="sv-SE" dirty="0" smtClean="0"/>
              <a:t>Ett mail per lag med alla tränare i det laget</a:t>
            </a:r>
          </a:p>
          <a:p>
            <a:r>
              <a:rPr lang="sv-SE" dirty="0" smtClean="0"/>
              <a:t>Mailet skall innehålla en Excelfil med minimum</a:t>
            </a:r>
            <a:r>
              <a:rPr lang="sv-SE" dirty="0"/>
              <a:t>:	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400" dirty="0" smtClean="0"/>
              <a:t>Efternamn</a:t>
            </a:r>
            <a:r>
              <a:rPr lang="sv-SE" sz="2400" dirty="0"/>
              <a:t>, förnamn </a:t>
            </a:r>
            <a:r>
              <a:rPr lang="sv-SE" sz="2400" dirty="0" smtClean="0"/>
              <a:t>E-postadress </a:t>
            </a:r>
            <a:r>
              <a:rPr lang="sv-SE" sz="2400" dirty="0"/>
              <a:t>och </a:t>
            </a:r>
            <a:r>
              <a:rPr lang="sv-SE" sz="2400" dirty="0" smtClean="0"/>
              <a:t>födelsedatum</a:t>
            </a:r>
            <a:endParaRPr lang="sv-SE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10125"/>
            <a:ext cx="58388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16534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94</Words>
  <Application>Microsoft Office PowerPoint</Application>
  <PresentationFormat>Bildspel på skärmen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Default Design</vt:lpstr>
      <vt:lpstr>Genomgång S2S Secret to Soccer https://se-fotboll.s2s.net/home/</vt:lpstr>
      <vt:lpstr>Stödverktyg för vår verksamhet</vt:lpstr>
      <vt:lpstr>Kom igång</vt:lpstr>
      <vt:lpstr>Översikt</vt:lpstr>
      <vt:lpstr>Strukturen </vt:lpstr>
      <vt:lpstr>Tillgång till S2S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Fredrik Westerdahl</dc:creator>
  <cp:lastModifiedBy>Lauenstein Peter (Sweden)</cp:lastModifiedBy>
  <cp:revision>32</cp:revision>
  <cp:lastPrinted>1601-01-01T00:00:00Z</cp:lastPrinted>
  <dcterms:created xsi:type="dcterms:W3CDTF">1601-01-01T00:00:00Z</dcterms:created>
  <dcterms:modified xsi:type="dcterms:W3CDTF">2014-02-24T18:01:49Z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