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66"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3751C4F-8D2C-4B70-9633-8E658195FF21}" type="datetimeFigureOut">
              <a:rPr lang="sv-SE" smtClean="0"/>
              <a:t>2018-10-10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5776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3751C4F-8D2C-4B70-9633-8E658195FF21}" type="datetimeFigureOut">
              <a:rPr lang="sv-SE" smtClean="0"/>
              <a:t>2018-10-10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209772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3751C4F-8D2C-4B70-9633-8E658195FF21}" type="datetimeFigureOut">
              <a:rPr lang="sv-SE" smtClean="0"/>
              <a:t>2018-10-10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59373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3751C4F-8D2C-4B70-9633-8E658195FF21}" type="datetimeFigureOut">
              <a:rPr lang="sv-SE" smtClean="0"/>
              <a:t>2018-10-10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54910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3751C4F-8D2C-4B70-9633-8E658195FF21}" type="datetimeFigureOut">
              <a:rPr lang="sv-SE" smtClean="0"/>
              <a:t>2018-10-10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44385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3751C4F-8D2C-4B70-9633-8E658195FF21}" type="datetimeFigureOut">
              <a:rPr lang="sv-SE" smtClean="0"/>
              <a:t>2018-10-10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12286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3751C4F-8D2C-4B70-9633-8E658195FF21}" type="datetimeFigureOut">
              <a:rPr lang="sv-SE" smtClean="0"/>
              <a:t>2018-10-10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225306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3751C4F-8D2C-4B70-9633-8E658195FF21}" type="datetimeFigureOut">
              <a:rPr lang="sv-SE" smtClean="0"/>
              <a:t>2018-10-10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88375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3751C4F-8D2C-4B70-9633-8E658195FF21}" type="datetimeFigureOut">
              <a:rPr lang="sv-SE" smtClean="0"/>
              <a:t>2018-10-10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7764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3751C4F-8D2C-4B70-9633-8E658195FF21}" type="datetimeFigureOut">
              <a:rPr lang="sv-SE" smtClean="0"/>
              <a:t>2018-10-10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04404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3751C4F-8D2C-4B70-9633-8E658195FF21}" type="datetimeFigureOut">
              <a:rPr lang="sv-SE" smtClean="0"/>
              <a:t>2018-10-10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7C6DC67-ECB8-40D4-89BB-B4862CA6FF23}" type="slidenum">
              <a:rPr lang="sv-SE" smtClean="0"/>
              <a:t>‹#›</a:t>
            </a:fld>
            <a:endParaRPr lang="sv-SE"/>
          </a:p>
        </p:txBody>
      </p:sp>
    </p:spTree>
    <p:extLst>
      <p:ext uri="{BB962C8B-B14F-4D97-AF65-F5344CB8AC3E}">
        <p14:creationId xmlns:p14="http://schemas.microsoft.com/office/powerpoint/2010/main" val="371169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51C4F-8D2C-4B70-9633-8E658195FF21}" type="datetimeFigureOut">
              <a:rPr lang="sv-SE" smtClean="0"/>
              <a:t>2018-10-10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6DC67-ECB8-40D4-89BB-B4862CA6FF23}" type="slidenum">
              <a:rPr lang="sv-SE" smtClean="0"/>
              <a:t>‹#›</a:t>
            </a:fld>
            <a:endParaRPr lang="sv-SE"/>
          </a:p>
        </p:txBody>
      </p:sp>
    </p:spTree>
    <p:extLst>
      <p:ext uri="{BB962C8B-B14F-4D97-AF65-F5344CB8AC3E}">
        <p14:creationId xmlns:p14="http://schemas.microsoft.com/office/powerpoint/2010/main" val="1079732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allofscandinavia.se/" TargetMode="External"/><Relationship Id="rId2" Type="http://schemas.openxmlformats.org/officeDocument/2006/relationships/hyperlink" Target="https://resia.qondor.com/ParticipantWeb/Registration/26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nordicchoicehotels.se/hotell/sverige/solna/quality-hotel-friends/?utm_source=googlemybusiness&amp;utm_medium=organic&amp;utm_campaign=regular-picture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131840" y="476673"/>
            <a:ext cx="5760640" cy="1440160"/>
          </a:xfrm>
        </p:spPr>
        <p:txBody>
          <a:bodyPr>
            <a:normAutofit fontScale="90000"/>
          </a:bodyPr>
          <a:lstStyle/>
          <a:p>
            <a:r>
              <a:rPr lang="sv-SE" sz="3200" b="1" dirty="0" smtClean="0"/>
              <a:t>P030405:s </a:t>
            </a:r>
            <a:r>
              <a:rPr lang="sv-SE" sz="3200" b="1" dirty="0" err="1" smtClean="0"/>
              <a:t>lagresa</a:t>
            </a:r>
            <a:r>
              <a:rPr lang="sv-SE" sz="3200" b="1" dirty="0" smtClean="0"/>
              <a:t> til</a:t>
            </a:r>
            <a:r>
              <a:rPr lang="sv-SE" sz="3200" b="1" dirty="0" smtClean="0"/>
              <a:t>l Stockholm</a:t>
            </a:r>
            <a:br>
              <a:rPr lang="sv-SE" sz="3200" b="1" dirty="0" smtClean="0"/>
            </a:br>
            <a:r>
              <a:rPr lang="sv-SE" sz="3200" b="1" dirty="0" smtClean="0"/>
              <a:t>20-21/11 2018</a:t>
            </a:r>
            <a:br>
              <a:rPr lang="sv-SE" sz="3200" b="1" dirty="0" smtClean="0"/>
            </a:br>
            <a:r>
              <a:rPr lang="sv-SE" sz="3200" b="1" dirty="0" smtClean="0"/>
              <a:t> </a:t>
            </a:r>
            <a:r>
              <a:rPr lang="sv-SE" sz="3200" dirty="0" smtClean="0"/>
              <a:t>Landskamp Sverige-Ryssland</a:t>
            </a:r>
            <a:endParaRPr lang="sv-SE" sz="3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69659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4664"/>
            <a:ext cx="3059832" cy="1793582"/>
          </a:xfrm>
          <a:prstGeom prst="rect">
            <a:avLst/>
          </a:prstGeom>
        </p:spPr>
      </p:pic>
      <p:sp>
        <p:nvSpPr>
          <p:cNvPr id="4" name="textruta 3"/>
          <p:cNvSpPr txBox="1"/>
          <p:nvPr/>
        </p:nvSpPr>
        <p:spPr>
          <a:xfrm>
            <a:off x="2699792" y="5931178"/>
            <a:ext cx="5904656" cy="523220"/>
          </a:xfrm>
          <a:prstGeom prst="rect">
            <a:avLst/>
          </a:prstGeom>
          <a:noFill/>
        </p:spPr>
        <p:txBody>
          <a:bodyPr wrap="square" rtlCol="0">
            <a:spAutoFit/>
          </a:bodyPr>
          <a:lstStyle/>
          <a:p>
            <a:r>
              <a:rPr lang="sv-SE" sz="1400" dirty="0" smtClean="0"/>
              <a:t>Bokad buss som väntar på er på Arlanda vid ankomst 20/11.</a:t>
            </a:r>
          </a:p>
          <a:p>
            <a:r>
              <a:rPr lang="sv-SE" sz="1400" dirty="0" smtClean="0"/>
              <a:t>Returresa 21/11 </a:t>
            </a:r>
            <a:r>
              <a:rPr lang="sv-SE" sz="1400" dirty="0" err="1" smtClean="0"/>
              <a:t>kl</a:t>
            </a:r>
            <a:r>
              <a:rPr lang="sv-SE" sz="1400" dirty="0" smtClean="0"/>
              <a:t> 12:00 från hotellet.</a:t>
            </a:r>
            <a:endParaRPr lang="sv-SE" sz="1400" dirty="0"/>
          </a:p>
        </p:txBody>
      </p:sp>
    </p:spTree>
    <p:extLst>
      <p:ext uri="{BB962C8B-B14F-4D97-AF65-F5344CB8AC3E}">
        <p14:creationId xmlns:p14="http://schemas.microsoft.com/office/powerpoint/2010/main" val="270321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 info</a:t>
            </a:r>
            <a:endParaRPr lang="sv-SE" dirty="0"/>
          </a:p>
        </p:txBody>
      </p:sp>
      <p:sp>
        <p:nvSpPr>
          <p:cNvPr id="4" name="Platshållare för innehåll 3"/>
          <p:cNvSpPr>
            <a:spLocks noGrp="1"/>
          </p:cNvSpPr>
          <p:nvPr>
            <p:ph idx="1"/>
          </p:nvPr>
        </p:nvSpPr>
        <p:spPr>
          <a:xfrm>
            <a:off x="457200" y="1196752"/>
            <a:ext cx="8229600" cy="5400600"/>
          </a:xfrm>
        </p:spPr>
        <p:txBody>
          <a:bodyPr>
            <a:normAutofit fontScale="92500" lnSpcReduction="20000"/>
          </a:bodyPr>
          <a:lstStyle/>
          <a:p>
            <a:r>
              <a:rPr lang="sv-SE" sz="2000" dirty="0" smtClean="0"/>
              <a:t>Behöver kontaktuppgifter så fort som möjligt, </a:t>
            </a:r>
            <a:r>
              <a:rPr lang="sv-SE" sz="2000" b="1" dirty="0"/>
              <a:t>Observera att </a:t>
            </a:r>
            <a:r>
              <a:rPr lang="sv-SE" sz="2000" b="1" dirty="0" smtClean="0"/>
              <a:t>namnen (Efternamn och tilltalsnamn) </a:t>
            </a:r>
            <a:r>
              <a:rPr lang="sv-SE" sz="2000" b="1" dirty="0"/>
              <a:t>måste överensstämma med stavningen i passen hos resenärerna</a:t>
            </a:r>
            <a:r>
              <a:rPr lang="sv-SE" sz="2000" dirty="0" smtClean="0"/>
              <a:t>, fyll i via länken.</a:t>
            </a:r>
            <a:r>
              <a:rPr lang="sv-SE" sz="2000" u="sng" dirty="0">
                <a:hlinkClick r:id="rId2"/>
              </a:rPr>
              <a:t> https://resia.qondor.com/ParticipantWeb/Registration/2600</a:t>
            </a:r>
            <a:endParaRPr lang="sv-SE" sz="2000" dirty="0"/>
          </a:p>
          <a:p>
            <a:endParaRPr lang="sv-SE" sz="2000" dirty="0" smtClean="0"/>
          </a:p>
          <a:p>
            <a:r>
              <a:rPr lang="sv-SE" sz="2000" dirty="0" smtClean="0"/>
              <a:t>Är namnet felstavat så kostar det 1000 kr /biljett om det är närmare än 20 dagar innan avresa, som man i så fall måste betala själv.</a:t>
            </a:r>
          </a:p>
          <a:p>
            <a:endParaRPr lang="sv-SE" sz="2000" b="1" dirty="0" smtClean="0"/>
          </a:p>
          <a:p>
            <a:r>
              <a:rPr lang="sv-SE" sz="2000" b="1" dirty="0" smtClean="0"/>
              <a:t>Reseförsäkring</a:t>
            </a:r>
            <a:r>
              <a:rPr lang="sv-SE" sz="2000" dirty="0" smtClean="0"/>
              <a:t> </a:t>
            </a:r>
            <a:r>
              <a:rPr lang="sv-SE" sz="2000" b="1" dirty="0" smtClean="0"/>
              <a:t>för spelarna är via er privata hemförsäkring</a:t>
            </a:r>
            <a:r>
              <a:rPr lang="sv-SE" sz="2000" dirty="0" smtClean="0"/>
              <a:t>. Vi har inte köpt extra.</a:t>
            </a:r>
          </a:p>
          <a:p>
            <a:pPr marL="0" indent="0">
              <a:buNone/>
            </a:pPr>
            <a:endParaRPr lang="sv-SE" sz="2000" dirty="0" smtClean="0"/>
          </a:p>
          <a:p>
            <a:r>
              <a:rPr lang="sv-SE" sz="2000" dirty="0" smtClean="0"/>
              <a:t>I länken finns att fylla i önskemål om vem man vill bo med (finns 5 trippel- och två dubbelrum), men det är inte säkert att det blir så och det är det ju ingen som surar över i det här gänget! </a:t>
            </a:r>
            <a:r>
              <a:rPr lang="sv-SE" sz="2000" dirty="0" smtClean="0">
                <a:sym typeface="Wingdings" panose="05000000000000000000" pitchFamily="2" charset="2"/>
              </a:rPr>
              <a:t></a:t>
            </a:r>
          </a:p>
          <a:p>
            <a:pPr marL="0" indent="0">
              <a:buNone/>
            </a:pPr>
            <a:endParaRPr lang="sv-SE" sz="2000" dirty="0" smtClean="0">
              <a:sym typeface="Wingdings" panose="05000000000000000000" pitchFamily="2" charset="2"/>
            </a:endParaRPr>
          </a:p>
          <a:p>
            <a:r>
              <a:rPr lang="sv-SE" sz="2000" dirty="0" smtClean="0">
                <a:sym typeface="Wingdings" panose="05000000000000000000" pitchFamily="2" charset="2"/>
              </a:rPr>
              <a:t>Middag på lördag samt matchbiljetter ingår! </a:t>
            </a:r>
            <a:r>
              <a:rPr lang="sv-SE" sz="2000" dirty="0">
                <a:sym typeface="Wingdings" panose="05000000000000000000" pitchFamily="2" charset="2"/>
              </a:rPr>
              <a:t>Får se när allt är summerat om pengarna räcker även till </a:t>
            </a:r>
            <a:r>
              <a:rPr lang="sv-SE" sz="2000" dirty="0" smtClean="0">
                <a:sym typeface="Wingdings" panose="05000000000000000000" pitchFamily="2" charset="2"/>
              </a:rPr>
              <a:t>lunch, men ta med men ta med ca 200 kr så det räcker till lunch. Sen är det ju frivilligt om det är någon som vill ta med fickpengar för övrigt (nåt gott under matchen eller till shopping)? ;) </a:t>
            </a:r>
            <a:r>
              <a:rPr lang="sv-SE" sz="2000" dirty="0" smtClean="0">
                <a:sym typeface="Wingdings" panose="05000000000000000000" pitchFamily="2" charset="2"/>
                <a:hlinkClick r:id="rId3"/>
              </a:rPr>
              <a:t>https</a:t>
            </a:r>
            <a:r>
              <a:rPr lang="sv-SE" sz="2000" dirty="0">
                <a:sym typeface="Wingdings" panose="05000000000000000000" pitchFamily="2" charset="2"/>
                <a:hlinkClick r:id="rId3"/>
              </a:rPr>
              <a:t>://www.mallofscandinavia.se</a:t>
            </a:r>
            <a:r>
              <a:rPr lang="sv-SE" sz="2000" dirty="0" smtClean="0">
                <a:sym typeface="Wingdings" panose="05000000000000000000" pitchFamily="2" charset="2"/>
                <a:hlinkClick r:id="rId3"/>
              </a:rPr>
              <a:t>/</a:t>
            </a:r>
            <a:r>
              <a:rPr lang="sv-SE" sz="2000" dirty="0" smtClean="0">
                <a:sym typeface="Wingdings" panose="05000000000000000000" pitchFamily="2" charset="2"/>
              </a:rPr>
              <a:t> </a:t>
            </a:r>
            <a:endParaRPr lang="sv-SE" sz="2000" dirty="0"/>
          </a:p>
        </p:txBody>
      </p:sp>
    </p:spTree>
    <p:extLst>
      <p:ext uri="{BB962C8B-B14F-4D97-AF65-F5344CB8AC3E}">
        <p14:creationId xmlns:p14="http://schemas.microsoft.com/office/powerpoint/2010/main" val="399836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12862"/>
            <a:ext cx="6483669" cy="17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265"/>
            <a:ext cx="6692900"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24942"/>
            <a:ext cx="47434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76056" y="2331966"/>
            <a:ext cx="3609482" cy="285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26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Boende</a:t>
            </a:r>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29600" cy="369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3275856" y="5661248"/>
            <a:ext cx="2133597" cy="369332"/>
          </a:xfrm>
          <a:prstGeom prst="rect">
            <a:avLst/>
          </a:prstGeom>
        </p:spPr>
        <p:txBody>
          <a:bodyPr wrap="none">
            <a:spAutoFit/>
          </a:bodyPr>
          <a:lstStyle/>
          <a:p>
            <a:r>
              <a:rPr lang="sv-SE" dirty="0" smtClean="0">
                <a:hlinkClick r:id="rId3"/>
              </a:rPr>
              <a:t>Mer info om hotellet</a:t>
            </a:r>
            <a:endParaRPr lang="sv-SE" dirty="0" smtClean="0"/>
          </a:p>
        </p:txBody>
      </p:sp>
    </p:spTree>
    <p:extLst>
      <p:ext uri="{BB962C8B-B14F-4D97-AF65-F5344CB8AC3E}">
        <p14:creationId xmlns:p14="http://schemas.microsoft.com/office/powerpoint/2010/main" val="361123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Mat</a:t>
            </a:r>
            <a:endParaRPr lang="sv-SE" b="1" dirty="0"/>
          </a:p>
        </p:txBody>
      </p:sp>
      <p:sp>
        <p:nvSpPr>
          <p:cNvPr id="3" name="Platshållare för innehåll 2"/>
          <p:cNvSpPr>
            <a:spLocks noGrp="1"/>
          </p:cNvSpPr>
          <p:nvPr>
            <p:ph idx="1"/>
          </p:nvPr>
        </p:nvSpPr>
        <p:spPr/>
        <p:txBody>
          <a:bodyPr>
            <a:normAutofit lnSpcReduction="10000"/>
          </a:bodyPr>
          <a:lstStyle/>
          <a:p>
            <a:pPr marL="0" indent="0">
              <a:buNone/>
            </a:pPr>
            <a:r>
              <a:rPr lang="sv-SE" b="1" dirty="0" smtClean="0"/>
              <a:t>Tisdag 20/11</a:t>
            </a:r>
          </a:p>
          <a:p>
            <a:r>
              <a:rPr lang="sv-SE" dirty="0" smtClean="0"/>
              <a:t>Ät en ordentlig frukost hemma!</a:t>
            </a:r>
          </a:p>
          <a:p>
            <a:r>
              <a:rPr lang="sv-SE" dirty="0" smtClean="0"/>
              <a:t>Lättare lunch vid ankomst	ca </a:t>
            </a:r>
            <a:r>
              <a:rPr lang="sv-SE" dirty="0" err="1" smtClean="0"/>
              <a:t>kl</a:t>
            </a:r>
            <a:r>
              <a:rPr lang="sv-SE" dirty="0" smtClean="0"/>
              <a:t> 12-13</a:t>
            </a:r>
          </a:p>
          <a:p>
            <a:r>
              <a:rPr lang="sv-SE" dirty="0" smtClean="0"/>
              <a:t>Middag 					ca </a:t>
            </a:r>
            <a:r>
              <a:rPr lang="sv-SE" dirty="0" err="1" smtClean="0"/>
              <a:t>kl</a:t>
            </a:r>
            <a:r>
              <a:rPr lang="sv-SE" dirty="0" smtClean="0"/>
              <a:t> 16-17:30</a:t>
            </a:r>
          </a:p>
          <a:p>
            <a:pPr marL="0" indent="0">
              <a:buNone/>
            </a:pPr>
            <a:endParaRPr lang="sv-SE" b="1" dirty="0" smtClean="0"/>
          </a:p>
          <a:p>
            <a:pPr marL="0" indent="0">
              <a:buNone/>
            </a:pPr>
            <a:r>
              <a:rPr lang="sv-SE" b="1" dirty="0" smtClean="0"/>
              <a:t>Onsdag 21/11</a:t>
            </a:r>
          </a:p>
          <a:p>
            <a:r>
              <a:rPr lang="sv-SE" dirty="0" smtClean="0"/>
              <a:t>Frukost 					ca </a:t>
            </a:r>
            <a:r>
              <a:rPr lang="sv-SE" dirty="0" err="1" smtClean="0"/>
              <a:t>kl</a:t>
            </a:r>
            <a:r>
              <a:rPr lang="sv-SE" dirty="0" smtClean="0"/>
              <a:t> 07-09:30</a:t>
            </a:r>
          </a:p>
          <a:p>
            <a:r>
              <a:rPr lang="sv-SE" dirty="0" smtClean="0"/>
              <a:t>Lunch på </a:t>
            </a:r>
            <a:r>
              <a:rPr lang="sv-SE" dirty="0"/>
              <a:t>A</a:t>
            </a:r>
            <a:r>
              <a:rPr lang="sv-SE" dirty="0" smtClean="0"/>
              <a:t>rlanda?			Ca </a:t>
            </a:r>
            <a:r>
              <a:rPr lang="sv-SE" dirty="0" err="1" smtClean="0"/>
              <a:t>kl</a:t>
            </a:r>
            <a:r>
              <a:rPr lang="sv-SE" dirty="0" smtClean="0"/>
              <a:t> 13:00</a:t>
            </a:r>
          </a:p>
        </p:txBody>
      </p:sp>
    </p:spTree>
    <p:extLst>
      <p:ext uri="{BB962C8B-B14F-4D97-AF65-F5344CB8AC3E}">
        <p14:creationId xmlns:p14="http://schemas.microsoft.com/office/powerpoint/2010/main" val="30869782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229</Words>
  <Application>Microsoft Office PowerPoint</Application>
  <PresentationFormat>Bildspel på skärmen (4:3)</PresentationFormat>
  <Paragraphs>24</Paragraphs>
  <Slides>5</Slides>
  <Notes>0</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Office-tema</vt:lpstr>
      <vt:lpstr>P030405:s lagresa till Stockholm 20-21/11 2018  Landskamp Sverige-Ryssland</vt:lpstr>
      <vt:lpstr>Viktig info</vt:lpstr>
      <vt:lpstr>PowerPoint-presentation</vt:lpstr>
      <vt:lpstr>Boende</vt:lpstr>
      <vt:lpstr>Mat</vt:lpstr>
    </vt:vector>
  </TitlesOfParts>
  <Company>SCA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Viklund Marie</dc:creator>
  <cp:lastModifiedBy>Viklund Marie</cp:lastModifiedBy>
  <cp:revision>18</cp:revision>
  <dcterms:created xsi:type="dcterms:W3CDTF">2018-10-09T15:14:34Z</dcterms:created>
  <dcterms:modified xsi:type="dcterms:W3CDTF">2018-10-10T15:47:11Z</dcterms:modified>
</cp:coreProperties>
</file>