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4B06-D80F-400E-9DB8-D81F910977A6}" type="datetimeFigureOut">
              <a:rPr lang="sv-SE" smtClean="0"/>
              <a:t>2021-03-18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AC03-6DB2-45CB-98A6-74455535B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5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4B06-D80F-400E-9DB8-D81F910977A6}" type="datetimeFigureOut">
              <a:rPr lang="sv-SE" smtClean="0"/>
              <a:t>2021-03-18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AC03-6DB2-45CB-98A6-74455535B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78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4B06-D80F-400E-9DB8-D81F910977A6}" type="datetimeFigureOut">
              <a:rPr lang="sv-SE" smtClean="0"/>
              <a:t>2021-03-18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AC03-6DB2-45CB-98A6-74455535B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08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4B06-D80F-400E-9DB8-D81F910977A6}" type="datetimeFigureOut">
              <a:rPr lang="sv-SE" smtClean="0"/>
              <a:t>2021-03-18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AC03-6DB2-45CB-98A6-74455535B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85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4B06-D80F-400E-9DB8-D81F910977A6}" type="datetimeFigureOut">
              <a:rPr lang="sv-SE" smtClean="0"/>
              <a:t>2021-03-18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AC03-6DB2-45CB-98A6-74455535B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50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4B06-D80F-400E-9DB8-D81F910977A6}" type="datetimeFigureOut">
              <a:rPr lang="sv-SE" smtClean="0"/>
              <a:t>2021-03-18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AC03-6DB2-45CB-98A6-74455535B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311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4B06-D80F-400E-9DB8-D81F910977A6}" type="datetimeFigureOut">
              <a:rPr lang="sv-SE" smtClean="0"/>
              <a:t>2021-03-18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AC03-6DB2-45CB-98A6-74455535B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31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4B06-D80F-400E-9DB8-D81F910977A6}" type="datetimeFigureOut">
              <a:rPr lang="sv-SE" smtClean="0"/>
              <a:t>2021-03-18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AC03-6DB2-45CB-98A6-74455535B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562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4B06-D80F-400E-9DB8-D81F910977A6}" type="datetimeFigureOut">
              <a:rPr lang="sv-SE" smtClean="0"/>
              <a:t>2021-03-18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AC03-6DB2-45CB-98A6-74455535B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9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4B06-D80F-400E-9DB8-D81F910977A6}" type="datetimeFigureOut">
              <a:rPr lang="sv-SE" smtClean="0"/>
              <a:t>2021-03-18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AC03-6DB2-45CB-98A6-74455535B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24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4B06-D80F-400E-9DB8-D81F910977A6}" type="datetimeFigureOut">
              <a:rPr lang="sv-SE" smtClean="0"/>
              <a:t>2021-03-18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AC03-6DB2-45CB-98A6-74455535B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751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54B06-D80F-400E-9DB8-D81F910977A6}" type="datetimeFigureOut">
              <a:rPr lang="sv-SE" smtClean="0"/>
              <a:t>2021-03-18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0AC03-6DB2-45CB-98A6-74455535B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241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hyperlink" Target="https://team.intersport.se/slatta-s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facebook.com/groups/44038115673341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laget.se/SlattaSKF1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tbildning.sisuidrottsbocker.se/fotboll/tranare/tranarutbildning/fsll/riktlinje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lattask.se/om/for-foraldra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" y="349018"/>
            <a:ext cx="11554402" cy="65089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7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FÖRÄLDRAMÖTE</a:t>
            </a:r>
            <a:endParaRPr lang="sv-SE" sz="72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 </a:t>
            </a:r>
            <a:r>
              <a:rPr lang="sv-SE" sz="6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SSK F 2011</a:t>
            </a:r>
          </a:p>
          <a:p>
            <a:endParaRPr lang="sv-SE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endParaRPr lang="sv-SE" sz="5400" b="1" dirty="0" smtClean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endParaRPr lang="sv-SE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endParaRPr lang="sv-SE" sz="5400" b="1" dirty="0" smtClean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endParaRPr lang="sv-SE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endParaRPr lang="sv-SE" sz="5400" b="1" dirty="0" smtClean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endParaRPr lang="sv-SE" sz="5400" b="1" dirty="0" smtClean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v-SE" b="1" dirty="0" smtClean="0">
                <a:latin typeface="Arial Black" panose="020B0A04020102020204" pitchFamily="34" charset="0"/>
              </a:rPr>
              <a:t>LAGINDELNINGAR</a:t>
            </a:r>
            <a:endParaRPr lang="sv-SE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534521"/>
              </p:ext>
            </p:extLst>
          </p:nvPr>
        </p:nvGraphicFramePr>
        <p:xfrm>
          <a:off x="838200" y="1825635"/>
          <a:ext cx="10515599" cy="5416526"/>
        </p:xfrm>
        <a:graphic>
          <a:graphicData uri="http://schemas.openxmlformats.org/drawingml/2006/table">
            <a:tbl>
              <a:tblPr/>
              <a:tblGrid>
                <a:gridCol w="2917371"/>
                <a:gridCol w="1045030"/>
                <a:gridCol w="2764970"/>
                <a:gridCol w="1045030"/>
                <a:gridCol w="2743198"/>
              </a:tblGrid>
              <a:tr h="162955"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ADFF"/>
                    </a:solidFill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Magnus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Freddie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Andreas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Nils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Ellen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Alva Leijon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Edith Alsiok 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Agnes Johansson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Astrid Andersson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Elin </a:t>
                      </a:r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Ryentorp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Elin Smids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Emy</a:t>
                      </a: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Stål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Ellie</a:t>
                      </a: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Tenn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Elisabet Telde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Klara Hedbom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Freja Westman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Elna Johansson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Leyla Ali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Hailey</a:t>
                      </a: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Ljungstedt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Hedvig Fridner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Linnea Lennholm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 Kvernplassen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Klara Segerros Hjertberg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Moa Ingemarson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Judith Cohen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Lava Sundén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Enberg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 Koij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 Thelander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Märta Grenholm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Maja Jonsson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Lova Bodén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Nayla Rosensten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Malkia- Harmony  Bakuzi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Maja Gudmunds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Samra Sacipovic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Nora Ryentorp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Moah</a:t>
                      </a: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Henriksson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Stella Hessman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Selma Zetterberg 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Nova-Li Pers Melén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Svea Nilsson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Sharin Said Kalil 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Ruth Lindberg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Thilde Ingrids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Signe Husahr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Wilma Lundell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Tilde Persson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Tove Dahlqvist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Wilma </a:t>
                      </a:r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Timbré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Tyra Goldheim Jämthagen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Tyra Kallur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Zelda</a:t>
                      </a: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Ingemarson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Wilma Kvännå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955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3*20 min</a:t>
                      </a: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8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v-SE" dirty="0" smtClean="0">
                <a:latin typeface="Arial Black" panose="020B0A04020102020204" pitchFamily="34" charset="0"/>
              </a:rPr>
              <a:t>FLER LEDARE I OLIKA ROLLER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5-udd 3"/>
          <p:cNvSpPr/>
          <p:nvPr/>
        </p:nvSpPr>
        <p:spPr>
          <a:xfrm>
            <a:off x="1563624" y="2199926"/>
            <a:ext cx="2203704" cy="1801368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?</a:t>
            </a:r>
            <a:endParaRPr lang="sv-SE" sz="4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5-udd 4"/>
          <p:cNvSpPr/>
          <p:nvPr/>
        </p:nvSpPr>
        <p:spPr>
          <a:xfrm>
            <a:off x="5062728" y="1938528"/>
            <a:ext cx="2066544" cy="171907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?</a:t>
            </a:r>
            <a:endParaRPr lang="sv-SE" sz="4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5-udd 5"/>
          <p:cNvSpPr/>
          <p:nvPr/>
        </p:nvSpPr>
        <p:spPr>
          <a:xfrm>
            <a:off x="5122164" y="4183380"/>
            <a:ext cx="1947672" cy="171907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?</a:t>
            </a:r>
            <a:endParaRPr lang="sv-SE" sz="4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5-udd 6"/>
          <p:cNvSpPr/>
          <p:nvPr/>
        </p:nvSpPr>
        <p:spPr>
          <a:xfrm>
            <a:off x="1645920" y="4261104"/>
            <a:ext cx="2121408" cy="178765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?</a:t>
            </a:r>
            <a:endParaRPr lang="sv-SE" sz="4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5-udd 7"/>
          <p:cNvSpPr/>
          <p:nvPr/>
        </p:nvSpPr>
        <p:spPr>
          <a:xfrm>
            <a:off x="8759952" y="4302252"/>
            <a:ext cx="1883664" cy="1746504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?</a:t>
            </a:r>
            <a:endParaRPr lang="sv-SE" sz="4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5-udd 8"/>
          <p:cNvSpPr/>
          <p:nvPr/>
        </p:nvSpPr>
        <p:spPr>
          <a:xfrm>
            <a:off x="8558784" y="2163350"/>
            <a:ext cx="2084832" cy="1837944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?</a:t>
            </a:r>
            <a:endParaRPr lang="sv-SE" sz="4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v-SE" b="1" dirty="0" smtClean="0">
                <a:latin typeface="Arial Black" panose="020B0A04020102020204" pitchFamily="34" charset="0"/>
              </a:rPr>
              <a:t>SÄLJ-/FÖRENINGSAKTIVITETER</a:t>
            </a:r>
            <a:endParaRPr lang="sv-SE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cdn.shortpixel.ai/client/to_webp,q_lossless,ret_img,w_1000/https:/www.ravelli.se/wp-content/uploads/2020/05/www_broder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8" y="2048256"/>
            <a:ext cx="2462784" cy="123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är dig mer om våra tre varumärken som kompletterar varandra - Newbody  Fam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849" y="1865376"/>
            <a:ext cx="1516951" cy="18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ysiskt häfte – Restaurangchans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11" y="1503457"/>
            <a:ext cx="2320989" cy="23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jäna pengar till klassen, laget eller förenin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98" y="1690688"/>
            <a:ext cx="2395601" cy="23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to Work Smarter with the 80-20 Ru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6" y="4338486"/>
            <a:ext cx="3398520" cy="214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an vara en bild av 2 perso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88" y="3931817"/>
            <a:ext cx="4748783" cy="267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v-SE" b="1" dirty="0" smtClean="0">
                <a:latin typeface="Arial Black" panose="020B0A04020102020204" pitchFamily="34" charset="0"/>
              </a:rPr>
              <a:t>INTERSPORT PROFILKLÄDER</a:t>
            </a:r>
            <a:endParaRPr lang="sv-SE" b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adidas Squadra 21 Jr t-shirt BLACK/WHI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7" y="2157984"/>
            <a:ext cx="2970877" cy="258337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052" name="Picture 4" descr="adidas Squadra 21 Jr träningsshorts BLACK/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53" y="2171036"/>
            <a:ext cx="2487294" cy="24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didas Core18 Jr Rain Jacket  BLACK/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79" y="1935796"/>
            <a:ext cx="3401441" cy="29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ger INTERSPORT fotbollsstrumpa SVART/V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" y="4893571"/>
            <a:ext cx="2121281" cy="184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LIQUE Saco mössa SV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75" y="2171036"/>
            <a:ext cx="2569464" cy="223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didas Tiro M Duffle träningsväska BLACK/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4" y="4627540"/>
            <a:ext cx="2510986" cy="218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didas Jkt18 Padded Jacket BLA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42" y="4884441"/>
            <a:ext cx="1920113" cy="16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ntersport Plastflaska Team SVART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627" y="4777825"/>
            <a:ext cx="1984121" cy="172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4345264" y="3244334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 smtClean="0"/>
              <a:t>sk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75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v-SE" dirty="0" smtClean="0">
                <a:latin typeface="Arial Black" panose="020B0A04020102020204" pitchFamily="34" charset="0"/>
              </a:rPr>
              <a:t>SLÄTTA SK KÖP &amp; SÄLJ</a:t>
            </a:r>
            <a:endParaRPr lang="sv-SE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facebook-logga - Svenska FN-förbundet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348706"/>
            <a:ext cx="9525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v-SE" b="1" dirty="0" smtClean="0">
                <a:latin typeface="Arial Black" panose="020B0A04020102020204" pitchFamily="34" charset="0"/>
              </a:rPr>
              <a:t>KOMMUNIKATIONSKANAL</a:t>
            </a:r>
            <a:endParaRPr lang="sv-SE" b="1" dirty="0">
              <a:latin typeface="Arial Black" panose="020B0A04020102020204" pitchFamily="34" charset="0"/>
            </a:endParaRPr>
          </a:p>
        </p:txBody>
      </p:sp>
      <p:pic>
        <p:nvPicPr>
          <p:cNvPr id="4" name="Platshållare för innehåll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7766" y="1993392"/>
            <a:ext cx="8136468" cy="45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v-SE" b="1" dirty="0" smtClean="0">
                <a:latin typeface="Arial Black" panose="020B0A04020102020204" pitchFamily="34" charset="0"/>
              </a:rPr>
              <a:t>ÖVRIGA FRÅGOR</a:t>
            </a:r>
            <a:endParaRPr lang="sv-SE" b="1" dirty="0">
              <a:latin typeface="Arial Black" panose="020B0A040201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5" name="Hjälp 4">
            <a:hlinkClick r:id="" action="ppaction://noaction" highlightClick="1"/>
          </p:cNvPr>
          <p:cNvSpPr/>
          <p:nvPr/>
        </p:nvSpPr>
        <p:spPr>
          <a:xfrm>
            <a:off x="1185672" y="2992771"/>
            <a:ext cx="2316480" cy="2017046"/>
          </a:xfrm>
          <a:prstGeom prst="actionButtonHel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00"/>
              </a:solidFill>
            </a:endParaRPr>
          </a:p>
        </p:txBody>
      </p:sp>
      <p:sp>
        <p:nvSpPr>
          <p:cNvPr id="6" name="Hjälp 5">
            <a:hlinkClick r:id="" action="ppaction://noaction" highlightClick="1"/>
          </p:cNvPr>
          <p:cNvSpPr/>
          <p:nvPr/>
        </p:nvSpPr>
        <p:spPr>
          <a:xfrm>
            <a:off x="4536948" y="2373662"/>
            <a:ext cx="3118104" cy="3255264"/>
          </a:xfrm>
          <a:prstGeom prst="actionButtonHelp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jälp 6">
            <a:hlinkClick r:id="" action="ppaction://noaction" highlightClick="1"/>
          </p:cNvPr>
          <p:cNvSpPr/>
          <p:nvPr/>
        </p:nvSpPr>
        <p:spPr>
          <a:xfrm>
            <a:off x="8766048" y="3122375"/>
            <a:ext cx="2194560" cy="1887442"/>
          </a:xfrm>
          <a:prstGeom prst="actionButtonHel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3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v-SE" b="1" dirty="0" smtClean="0">
                <a:latin typeface="Arial Black" panose="020B0A04020102020204" pitchFamily="34" charset="0"/>
              </a:rPr>
              <a:t>TACK FÖR VISAT INTRESSE!</a:t>
            </a:r>
            <a:endParaRPr lang="sv-SE" b="1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https://az316141.cdn.laget.se/1685035/92080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74" y="1779904"/>
            <a:ext cx="9359052" cy="491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v-SE" dirty="0" smtClean="0">
                <a:latin typeface="Arial Black" panose="020B0A04020102020204" pitchFamily="34" charset="0"/>
              </a:rPr>
              <a:t>DAGORDNING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47088"/>
            <a:ext cx="10515600" cy="4654296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sv-SE" b="1" dirty="0"/>
              <a:t>PRESENTATION AV LEDARE</a:t>
            </a:r>
          </a:p>
          <a:p>
            <a:r>
              <a:rPr lang="sv-SE" b="1" dirty="0"/>
              <a:t>FOTBOLLENS SPELA, LEK &amp; LÄR</a:t>
            </a:r>
          </a:p>
          <a:p>
            <a:r>
              <a:rPr lang="sv-SE" b="1" dirty="0"/>
              <a:t>FÖRENINGEN SLÄTTA SK</a:t>
            </a:r>
          </a:p>
          <a:p>
            <a:r>
              <a:rPr lang="sv-SE" b="1" dirty="0"/>
              <a:t>MEDLEMS- &amp; TRÄNINGSAVGIFT</a:t>
            </a:r>
          </a:p>
          <a:p>
            <a:r>
              <a:rPr lang="sv-SE" b="1" dirty="0"/>
              <a:t>TRÄNINGAR; INNEHÅLL, TIDER MM</a:t>
            </a:r>
          </a:p>
          <a:p>
            <a:r>
              <a:rPr lang="sv-SE" b="1" dirty="0"/>
              <a:t>KICK OFF</a:t>
            </a:r>
          </a:p>
          <a:p>
            <a:r>
              <a:rPr lang="sv-SE" b="1" dirty="0"/>
              <a:t>SERIESPEL &amp; LAGINDELNINGAR</a:t>
            </a:r>
          </a:p>
          <a:p>
            <a:r>
              <a:rPr lang="sv-SE" b="1" dirty="0"/>
              <a:t>FLER LEDARE I OLIKA ROLLER</a:t>
            </a:r>
          </a:p>
          <a:p>
            <a:r>
              <a:rPr lang="sv-SE" b="1" dirty="0"/>
              <a:t>SÄLJAKTIVITETER/FÖRENINGSAKTIVITETER</a:t>
            </a:r>
          </a:p>
          <a:p>
            <a:r>
              <a:rPr lang="sv-SE" b="1" dirty="0"/>
              <a:t>INTERSPORT </a:t>
            </a:r>
            <a:r>
              <a:rPr lang="sv-SE" b="1" dirty="0" smtClean="0"/>
              <a:t>PROFILKLÄDER</a:t>
            </a:r>
          </a:p>
          <a:p>
            <a:r>
              <a:rPr lang="sv-SE" b="1" dirty="0" smtClean="0"/>
              <a:t>KOMMUNIKATIONSKANAL – LAGET.SE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2092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v-SE" b="1" dirty="0" smtClean="0">
                <a:latin typeface="Arial Black" panose="020B0A04020102020204" pitchFamily="34" charset="0"/>
              </a:rPr>
              <a:t>LEDARE 2021</a:t>
            </a:r>
            <a:endParaRPr lang="sv-SE" b="1" dirty="0">
              <a:latin typeface="Arial Black" panose="020B0A040201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976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7-uddig stjärna 3"/>
          <p:cNvSpPr/>
          <p:nvPr/>
        </p:nvSpPr>
        <p:spPr>
          <a:xfrm>
            <a:off x="1179576" y="1971135"/>
            <a:ext cx="2359152" cy="182721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MAGNUS</a:t>
            </a:r>
            <a:endParaRPr lang="sv-SE" dirty="0"/>
          </a:p>
        </p:txBody>
      </p:sp>
      <p:sp>
        <p:nvSpPr>
          <p:cNvPr id="5" name="5-udd 4"/>
          <p:cNvSpPr/>
          <p:nvPr/>
        </p:nvSpPr>
        <p:spPr>
          <a:xfrm>
            <a:off x="3744468" y="1971135"/>
            <a:ext cx="2459736" cy="194249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PETER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6-uddig stjärna 5"/>
          <p:cNvSpPr/>
          <p:nvPr/>
        </p:nvSpPr>
        <p:spPr>
          <a:xfrm>
            <a:off x="1179576" y="4210812"/>
            <a:ext cx="2039112" cy="211226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FREDDIE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8-udd 6"/>
          <p:cNvSpPr/>
          <p:nvPr/>
        </p:nvSpPr>
        <p:spPr>
          <a:xfrm>
            <a:off x="5522976" y="5221225"/>
            <a:ext cx="45719" cy="45719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4-udd 7"/>
          <p:cNvSpPr/>
          <p:nvPr/>
        </p:nvSpPr>
        <p:spPr>
          <a:xfrm>
            <a:off x="6586726" y="4401327"/>
            <a:ext cx="2118362" cy="1837944"/>
          </a:xfrm>
          <a:prstGeom prst="star4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ANNA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7-uddig stjärna 8"/>
          <p:cNvSpPr/>
          <p:nvPr/>
        </p:nvSpPr>
        <p:spPr>
          <a:xfrm>
            <a:off x="6281928" y="2007711"/>
            <a:ext cx="2791968" cy="199501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ANDREAS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8-udd 9"/>
          <p:cNvSpPr/>
          <p:nvPr/>
        </p:nvSpPr>
        <p:spPr>
          <a:xfrm>
            <a:off x="9151621" y="1971135"/>
            <a:ext cx="2212848" cy="182880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ELIN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24-udd 10"/>
          <p:cNvSpPr/>
          <p:nvPr/>
        </p:nvSpPr>
        <p:spPr>
          <a:xfrm>
            <a:off x="9223248" y="4437426"/>
            <a:ext cx="2069593" cy="1765745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ELLEN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32-udd 11"/>
          <p:cNvSpPr/>
          <p:nvPr/>
        </p:nvSpPr>
        <p:spPr>
          <a:xfrm>
            <a:off x="3854195" y="4401327"/>
            <a:ext cx="2153412" cy="184955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NILS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28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sv-SE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FOTBOLLENS SPELA, LEK &amp; LÄR</a:t>
            </a:r>
            <a:r>
              <a:rPr lang="sv-SE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sv-SE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v-SE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RIKTLINJER FÖR SVENSK BARN- &amp; UNGDOMSFOTBOLL</a:t>
            </a:r>
            <a:endParaRPr lang="sv-SE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956815"/>
            <a:ext cx="10515600" cy="422014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</a:pPr>
            <a:r>
              <a:rPr lang="sv-SE" altLang="sv-SE" b="1" dirty="0">
                <a:latin typeface="Arial Black" panose="020B0A04020102020204" pitchFamily="34" charset="0"/>
                <a:sym typeface="Helvetica Neue" panose="02000503000000000000" pitchFamily="2" charset="0"/>
              </a:rPr>
              <a:t>Fotboll för alla</a:t>
            </a:r>
          </a:p>
          <a:p>
            <a:pPr marL="342900" indent="-342900">
              <a:lnSpc>
                <a:spcPct val="120000"/>
              </a:lnSpc>
            </a:pPr>
            <a:r>
              <a:rPr lang="sv-SE" altLang="sv-SE" b="1" dirty="0">
                <a:latin typeface="Arial Black" panose="020B0A04020102020204" pitchFamily="34" charset="0"/>
                <a:sym typeface="Helvetica Neue" panose="02000503000000000000" pitchFamily="2" charset="0"/>
              </a:rPr>
              <a:t>Barn och ungdomars villkor</a:t>
            </a:r>
          </a:p>
          <a:p>
            <a:pPr marL="342900" indent="-342900">
              <a:lnSpc>
                <a:spcPct val="120000"/>
              </a:lnSpc>
            </a:pPr>
            <a:r>
              <a:rPr lang="sv-SE" altLang="sv-SE" b="1" dirty="0">
                <a:latin typeface="Arial Black" panose="020B0A04020102020204" pitchFamily="34" charset="0"/>
                <a:sym typeface="Helvetica Neue" panose="02000503000000000000" pitchFamily="2" charset="0"/>
              </a:rPr>
              <a:t>Fokus på glädje, ansträngning och lärande</a:t>
            </a:r>
          </a:p>
          <a:p>
            <a:pPr marL="342900" indent="-342900">
              <a:lnSpc>
                <a:spcPct val="120000"/>
              </a:lnSpc>
            </a:pPr>
            <a:r>
              <a:rPr lang="sv-SE" altLang="sv-SE" b="1" dirty="0">
                <a:latin typeface="Arial Black" panose="020B0A04020102020204" pitchFamily="34" charset="0"/>
                <a:sym typeface="Helvetica Neue" panose="02000503000000000000" pitchFamily="2" charset="0"/>
              </a:rPr>
              <a:t>Hållbart idrottande</a:t>
            </a:r>
          </a:p>
          <a:p>
            <a:pPr marL="342900" indent="-342900">
              <a:lnSpc>
                <a:spcPct val="120000"/>
              </a:lnSpc>
            </a:pPr>
            <a:r>
              <a:rPr lang="sv-SE" altLang="sv-SE" b="1" dirty="0">
                <a:latin typeface="Arial Black" panose="020B0A04020102020204" pitchFamily="34" charset="0"/>
                <a:sym typeface="Helvetica Neue" panose="02000503000000000000" pitchFamily="2" charset="0"/>
              </a:rPr>
              <a:t>Fair </a:t>
            </a:r>
            <a:r>
              <a:rPr lang="sv-SE" altLang="sv-SE" b="1" dirty="0" smtClean="0">
                <a:latin typeface="Arial Black" panose="020B0A04020102020204" pitchFamily="34" charset="0"/>
                <a:sym typeface="Helvetica Neue" panose="02000503000000000000" pitchFamily="2" charset="0"/>
              </a:rPr>
              <a:t>Play</a:t>
            </a:r>
            <a:endParaRPr lang="sv-SE" altLang="sv-SE" dirty="0" smtClean="0">
              <a:sym typeface="Helvetica Neue" panose="02000503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v-SE" altLang="sv-SE" dirty="0">
              <a:sym typeface="Helvetica Neue" panose="02000503000000000000" pitchFamily="2" charset="0"/>
            </a:endParaRPr>
          </a:p>
          <a:p>
            <a:endParaRPr lang="sv-SE" dirty="0"/>
          </a:p>
        </p:txBody>
      </p:sp>
      <p:sp>
        <p:nvSpPr>
          <p:cNvPr id="5" name="Framåt eller nästa 4">
            <a:hlinkClick r:id="rId2" highlightClick="1"/>
          </p:cNvPr>
          <p:cNvSpPr/>
          <p:nvPr/>
        </p:nvSpPr>
        <p:spPr>
          <a:xfrm>
            <a:off x="9729216" y="4736592"/>
            <a:ext cx="1042416" cy="104241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sv-SE" b="1">
              <a:ln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v-SE" dirty="0" smtClean="0">
                <a:latin typeface="Arial Black" panose="020B0A04020102020204" pitchFamily="34" charset="0"/>
              </a:rPr>
              <a:t>SLÄTTA SK</a:t>
            </a:r>
            <a:endParaRPr lang="sv-SE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Slätta SK - SvF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256" y="1874044"/>
            <a:ext cx="3523488" cy="35234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Vågrät skriftrulle 2"/>
          <p:cNvSpPr/>
          <p:nvPr/>
        </p:nvSpPr>
        <p:spPr>
          <a:xfrm>
            <a:off x="838200" y="5580888"/>
            <a:ext cx="10515600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”Så många som möjligt, så länge som möjligt.”</a:t>
            </a:r>
            <a:endParaRPr lang="sv-SE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v-SE" b="1" dirty="0" smtClean="0">
                <a:latin typeface="Arial Black" panose="020B0A04020102020204" pitchFamily="34" charset="0"/>
              </a:rPr>
              <a:t>MEDLEMS- &amp; TRÄNINGSAVGIFT</a:t>
            </a:r>
            <a:endParaRPr lang="sv-SE" b="1" dirty="0">
              <a:latin typeface="Arial Black" panose="020B0A040201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976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v-SE" sz="1600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sv-SE" sz="4400" b="1" dirty="0" smtClean="0">
                <a:latin typeface="Arial Black" panose="020B0A04020102020204" pitchFamily="34" charset="0"/>
              </a:rPr>
              <a:t>2021</a:t>
            </a:r>
            <a:r>
              <a:rPr lang="sv-SE" sz="1400" dirty="0" smtClean="0">
                <a:latin typeface="Arial Black" panose="020B0A04020102020204" pitchFamily="34" charset="0"/>
              </a:rPr>
              <a:t>(PRELIMINÄRT)</a:t>
            </a:r>
            <a:endParaRPr lang="sv-SE" sz="4400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sv-SE" sz="1600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sv-SE" sz="4400" b="1" dirty="0" smtClean="0">
                <a:latin typeface="Arial Black" panose="020B0A04020102020204" pitchFamily="34" charset="0"/>
              </a:rPr>
              <a:t>MEDLEMSAVGIFT:</a:t>
            </a:r>
            <a:r>
              <a:rPr lang="sv-SE" b="1" dirty="0" smtClean="0">
                <a:latin typeface="Arial Black" panose="020B0A04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sv-SE" b="1" dirty="0" smtClean="0">
                <a:latin typeface="Arial Black" panose="020B0A04020102020204" pitchFamily="34" charset="0"/>
              </a:rPr>
              <a:t>Enskild 350:- alt. </a:t>
            </a:r>
            <a:r>
              <a:rPr lang="sv-SE" b="1" dirty="0">
                <a:latin typeface="Arial Black" panose="020B0A04020102020204" pitchFamily="34" charset="0"/>
              </a:rPr>
              <a:t>f</a:t>
            </a:r>
            <a:r>
              <a:rPr lang="sv-SE" b="1" dirty="0" smtClean="0">
                <a:latin typeface="Arial Black" panose="020B0A04020102020204" pitchFamily="34" charset="0"/>
              </a:rPr>
              <a:t>amilj 700:-</a:t>
            </a:r>
            <a:r>
              <a:rPr lang="sv-SE" sz="3600" b="1" dirty="0" smtClean="0">
                <a:latin typeface="Arial Black" panose="020B0A04020102020204" pitchFamily="34" charset="0"/>
              </a:rPr>
              <a:t> </a:t>
            </a:r>
          </a:p>
          <a:p>
            <a:pPr marL="0" indent="0" algn="ctr">
              <a:buNone/>
            </a:pPr>
            <a:endParaRPr lang="sv-SE" sz="1600" b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sv-SE" sz="4400" b="1" dirty="0" smtClean="0">
                <a:latin typeface="Arial Black" panose="020B0A04020102020204" pitchFamily="34" charset="0"/>
              </a:rPr>
              <a:t>TRÄNINGSAVGIFT:</a:t>
            </a:r>
          </a:p>
          <a:p>
            <a:pPr marL="0" indent="0" algn="ctr">
              <a:buNone/>
            </a:pPr>
            <a:r>
              <a:rPr lang="sv-SE" b="1" dirty="0" smtClean="0">
                <a:latin typeface="Arial Black" panose="020B0A04020102020204" pitchFamily="34" charset="0"/>
              </a:rPr>
              <a:t> F 2011 850:-</a:t>
            </a:r>
            <a:endParaRPr lang="sv-SE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v-SE" b="1" dirty="0" smtClean="0">
                <a:latin typeface="Arial Black" panose="020B0A04020102020204" pitchFamily="34" charset="0"/>
              </a:rPr>
              <a:t>TRÄNINGAR 2021</a:t>
            </a:r>
            <a:endParaRPr lang="sv-SE" b="1" dirty="0">
              <a:latin typeface="Arial Black" panose="020B0A040201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2-3 TRÄNINGAR/VECKA</a:t>
            </a:r>
          </a:p>
          <a:p>
            <a:r>
              <a:rPr lang="sv-SE" dirty="0" smtClean="0">
                <a:latin typeface="Arial Black" panose="020B0A04020102020204" pitchFamily="34" charset="0"/>
              </a:rPr>
              <a:t>SLÄTTA KONSTGRÄS/NATURGRÄS/BÅGIS/(ANNAN?)</a:t>
            </a:r>
          </a:p>
          <a:p>
            <a:r>
              <a:rPr lang="sv-SE" dirty="0" smtClean="0">
                <a:latin typeface="Arial Black" panose="020B0A04020102020204" pitchFamily="34" charset="0"/>
              </a:rPr>
              <a:t>MÅNDAGAR tom TORSDAGAR 2 ST</a:t>
            </a:r>
          </a:p>
          <a:p>
            <a:r>
              <a:rPr lang="sv-SE" dirty="0" smtClean="0">
                <a:latin typeface="Arial Black" panose="020B0A04020102020204" pitchFamily="34" charset="0"/>
              </a:rPr>
              <a:t>LÖRDAGAR/SÖNDAGAR APRIL 1 ST</a:t>
            </a:r>
          </a:p>
          <a:p>
            <a:r>
              <a:rPr lang="sv-SE" dirty="0" smtClean="0">
                <a:latin typeface="Arial Black" panose="020B0A04020102020204" pitchFamily="34" charset="0"/>
              </a:rPr>
              <a:t>1-1,5 TIMMAR/TILLFÄLLE (start 18.00?)</a:t>
            </a:r>
          </a:p>
          <a:p>
            <a:r>
              <a:rPr lang="sv-SE" dirty="0" smtClean="0">
                <a:latin typeface="Arial Black" panose="020B0A04020102020204" pitchFamily="34" charset="0"/>
              </a:rPr>
              <a:t>2/3 AV SPELARTRUPPEN/TILLFÄLE?</a:t>
            </a:r>
          </a:p>
          <a:p>
            <a:r>
              <a:rPr lang="sv-SE" dirty="0" smtClean="0">
                <a:latin typeface="Arial Black" panose="020B0A04020102020204" pitchFamily="34" charset="0"/>
              </a:rPr>
              <a:t>PÅSKLOVSFOTBOLL?</a:t>
            </a:r>
          </a:p>
          <a:p>
            <a:r>
              <a:rPr lang="sv-SE" dirty="0" smtClean="0">
                <a:latin typeface="Arial Black" panose="020B0A04020102020204" pitchFamily="34" charset="0"/>
              </a:rPr>
              <a:t>VALFRITT</a:t>
            </a:r>
          </a:p>
          <a:p>
            <a:r>
              <a:rPr lang="sv-SE" dirty="0" smtClean="0">
                <a:latin typeface="Arial Black" panose="020B0A04020102020204" pitchFamily="34" charset="0"/>
              </a:rPr>
              <a:t>ANNAN TRÄNING LIKSTÄLLS MED FOTBOLLSTRÄNING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41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v-SE" b="1" dirty="0" smtClean="0">
                <a:latin typeface="Arial Black" panose="020B0A04020102020204" pitchFamily="34" charset="0"/>
              </a:rPr>
              <a:t>KICK OFF 2021</a:t>
            </a:r>
            <a:endParaRPr lang="sv-SE" b="1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https://az316141.cdn.laget.se/1634114/8948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1" y="1877303"/>
            <a:ext cx="3656140" cy="205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z316141.cdn.laget.se/1634114/894973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61" y="1900465"/>
            <a:ext cx="3840170" cy="28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z316141.cdn.laget.se/1634114/894971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474" y="1877303"/>
            <a:ext cx="4364735" cy="32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z316141.cdn.laget.se/1634114/894971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23" y="3345767"/>
            <a:ext cx="2889377" cy="216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z316141.cdn.laget.se/1634114/8949725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97405"/>
            <a:ext cx="3511169" cy="26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az316141.cdn.laget.se/1634114/8949724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519" y="4644227"/>
            <a:ext cx="2855229" cy="214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az316141.cdn.laget.se/1634114/8949716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29" y="4926471"/>
            <a:ext cx="2484190" cy="18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az316141.cdn.laget.se/1634114/8949727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50" y="4995608"/>
            <a:ext cx="2406889" cy="18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az316141.cdn.laget.se/1634114/894972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3" y="7715881"/>
            <a:ext cx="920447" cy="12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az316141.cdn.laget.se/1634114/894821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86" y="5496582"/>
            <a:ext cx="2347398" cy="13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az316141.cdn.laget.se/1634114/89482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9" y="3480148"/>
            <a:ext cx="1889752" cy="33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az316141.cdn.laget.se/1634114/894818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4" y="3922394"/>
            <a:ext cx="3051373" cy="171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v-SE" dirty="0" smtClean="0">
                <a:latin typeface="Arial Black" panose="020B0A04020102020204" pitchFamily="34" charset="0"/>
              </a:rPr>
              <a:t>SERIESPEL DIVISON 7 FLICKOR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sv-SE" b="1" dirty="0"/>
              <a:t>I första utkastet har vi </a:t>
            </a:r>
            <a:r>
              <a:rPr lang="sv-SE" b="1" dirty="0" smtClean="0"/>
              <a:t>(Dalarnas FF) tänkt </a:t>
            </a:r>
            <a:r>
              <a:rPr lang="sv-SE" b="1" dirty="0"/>
              <a:t>4 seriegrupper i </a:t>
            </a:r>
            <a:r>
              <a:rPr lang="sv-SE" b="1" dirty="0" err="1"/>
              <a:t>Div</a:t>
            </a:r>
            <a:r>
              <a:rPr lang="sv-SE" b="1" dirty="0"/>
              <a:t> 7. 2x7 lag och 2x8 lag. Vi har försökt se till geografin i så stor uträckning som möjligt. Vi har just nu lagt era tre lag i tre olika grupper</a:t>
            </a:r>
            <a:r>
              <a:rPr lang="sv-SE" b="1" dirty="0" smtClean="0"/>
              <a:t>.</a:t>
            </a:r>
          </a:p>
          <a:p>
            <a:pPr marL="0" indent="0">
              <a:buNone/>
            </a:pPr>
            <a:endParaRPr lang="sv-SE" sz="1000" b="1" dirty="0"/>
          </a:p>
          <a:p>
            <a:pPr marL="0" indent="0">
              <a:buNone/>
            </a:pPr>
            <a:r>
              <a:rPr lang="sv-SE" b="1" dirty="0"/>
              <a:t>1 av grupperna är skapad kring B</a:t>
            </a:r>
            <a:r>
              <a:rPr lang="sv-SE" b="1" dirty="0" smtClean="0"/>
              <a:t>orlänge </a:t>
            </a:r>
            <a:r>
              <a:rPr lang="sv-SE" b="1" dirty="0"/>
              <a:t>och L</a:t>
            </a:r>
            <a:r>
              <a:rPr lang="sv-SE" b="1" dirty="0" smtClean="0"/>
              <a:t>udvika-hållet</a:t>
            </a:r>
            <a:r>
              <a:rPr lang="sv-SE" b="1" dirty="0"/>
              <a:t>.</a:t>
            </a:r>
          </a:p>
          <a:p>
            <a:pPr marL="0" indent="0">
              <a:buNone/>
            </a:pPr>
            <a:r>
              <a:rPr lang="sv-SE" b="1" dirty="0"/>
              <a:t>1 av grupperna är skapad kring F</a:t>
            </a:r>
            <a:r>
              <a:rPr lang="sv-SE" b="1" dirty="0" smtClean="0"/>
              <a:t>alun </a:t>
            </a:r>
            <a:r>
              <a:rPr lang="sv-SE" b="1" dirty="0"/>
              <a:t>och </a:t>
            </a:r>
            <a:r>
              <a:rPr lang="sv-SE" b="1" dirty="0" smtClean="0"/>
              <a:t>Avesta/</a:t>
            </a:r>
            <a:r>
              <a:rPr lang="sv-SE" b="1" dirty="0"/>
              <a:t>H</a:t>
            </a:r>
            <a:r>
              <a:rPr lang="sv-SE" b="1" dirty="0" smtClean="0"/>
              <a:t>edemora-hållet</a:t>
            </a:r>
            <a:endParaRPr lang="sv-SE" b="1" dirty="0"/>
          </a:p>
          <a:p>
            <a:pPr marL="0" indent="0">
              <a:buNone/>
            </a:pPr>
            <a:r>
              <a:rPr lang="sv-SE" b="1" dirty="0"/>
              <a:t>1 av grupperna är skapad kring B</a:t>
            </a:r>
            <a:r>
              <a:rPr lang="sv-SE" b="1" dirty="0" smtClean="0"/>
              <a:t>orlänge/Falun </a:t>
            </a:r>
            <a:r>
              <a:rPr lang="sv-SE" b="1" dirty="0"/>
              <a:t>Västerdalarna-hållet med Vansbro som längst norr ut</a:t>
            </a:r>
          </a:p>
          <a:p>
            <a:pPr marL="0" indent="0">
              <a:buNone/>
            </a:pPr>
            <a:r>
              <a:rPr lang="sv-SE" b="1" dirty="0"/>
              <a:t>1 av grupperna är skapad kring </a:t>
            </a:r>
            <a:r>
              <a:rPr lang="sv-SE" b="1" dirty="0" smtClean="0"/>
              <a:t>Leksand-Mora-Malung-Sälen-Älvdalen</a:t>
            </a:r>
            <a:endParaRPr lang="sv-SE" b="1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14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390</Words>
  <Application>Microsoft Office PowerPoint</Application>
  <PresentationFormat>Bredbild</PresentationFormat>
  <Paragraphs>139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Helvetica Neue</vt:lpstr>
      <vt:lpstr>Office-tema</vt:lpstr>
      <vt:lpstr>FÖRÄLDRAMÖTE</vt:lpstr>
      <vt:lpstr>DAGORDNING</vt:lpstr>
      <vt:lpstr>LEDARE 2021</vt:lpstr>
      <vt:lpstr>FOTBOLLENS SPELA, LEK &amp; LÄR - RIKTLINJER FÖR SVENSK BARN- &amp; UNGDOMSFOTBOLL</vt:lpstr>
      <vt:lpstr>SLÄTTA SK</vt:lpstr>
      <vt:lpstr>MEDLEMS- &amp; TRÄNINGSAVGIFT</vt:lpstr>
      <vt:lpstr>TRÄNINGAR 2021</vt:lpstr>
      <vt:lpstr>KICK OFF 2021</vt:lpstr>
      <vt:lpstr>SERIESPEL DIVISON 7 FLICKOR</vt:lpstr>
      <vt:lpstr>LAGINDELNINGAR</vt:lpstr>
      <vt:lpstr>FLER LEDARE I OLIKA ROLLER</vt:lpstr>
      <vt:lpstr>SÄLJ-/FÖRENINGSAKTIVITETER</vt:lpstr>
      <vt:lpstr>INTERSPORT PROFILKLÄDER</vt:lpstr>
      <vt:lpstr>SLÄTTA SK KÖP &amp; SÄLJ</vt:lpstr>
      <vt:lpstr>KOMMUNIKATIONSKANAL</vt:lpstr>
      <vt:lpstr>ÖVRIGA FRÅGOR</vt:lpstr>
      <vt:lpstr>TACK FÖR VISAT INTRESSE!</vt:lpstr>
    </vt:vector>
  </TitlesOfParts>
  <Company>eKlient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Magnus Lennholm</dc:creator>
  <cp:lastModifiedBy>Magnus Lennholm</cp:lastModifiedBy>
  <cp:revision>44</cp:revision>
  <dcterms:created xsi:type="dcterms:W3CDTF">2021-03-12T07:23:02Z</dcterms:created>
  <dcterms:modified xsi:type="dcterms:W3CDTF">2021-03-18T18:44:31Z</dcterms:modified>
</cp:coreProperties>
</file>