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61" r:id="rId6"/>
    <p:sldId id="263" r:id="rId7"/>
    <p:sldId id="262" r:id="rId8"/>
    <p:sldId id="271" r:id="rId9"/>
    <p:sldId id="270" r:id="rId10"/>
    <p:sldId id="268" r:id="rId11"/>
    <p:sldId id="272"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91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ael Thorvald" userId="2ffb8344-5063-4c86-b8fd-30fcf0c9221e" providerId="ADAL" clId="{6BAACC65-691D-4AE6-9723-BA5137D7AD52}"/>
    <pc:docChg chg="custSel addSld delSld modSld">
      <pc:chgData name="Mikael Thorvald" userId="2ffb8344-5063-4c86-b8fd-30fcf0c9221e" providerId="ADAL" clId="{6BAACC65-691D-4AE6-9723-BA5137D7AD52}" dt="2024-04-07T17:58:19.162" v="1425" actId="1076"/>
      <pc:docMkLst>
        <pc:docMk/>
      </pc:docMkLst>
      <pc:sldChg chg="modSp mod">
        <pc:chgData name="Mikael Thorvald" userId="2ffb8344-5063-4c86-b8fd-30fcf0c9221e" providerId="ADAL" clId="{6BAACC65-691D-4AE6-9723-BA5137D7AD52}" dt="2024-04-06T13:06:42.437" v="74" actId="20577"/>
        <pc:sldMkLst>
          <pc:docMk/>
          <pc:sldMk cId="931108881" sldId="261"/>
        </pc:sldMkLst>
        <pc:spChg chg="mod">
          <ac:chgData name="Mikael Thorvald" userId="2ffb8344-5063-4c86-b8fd-30fcf0c9221e" providerId="ADAL" clId="{6BAACC65-691D-4AE6-9723-BA5137D7AD52}" dt="2024-04-06T13:06:42.437" v="74" actId="20577"/>
          <ac:spMkLst>
            <pc:docMk/>
            <pc:sldMk cId="931108881" sldId="261"/>
            <ac:spMk id="3" creationId="{35680193-C919-BA5A-982D-B09012F3A0CB}"/>
          </ac:spMkLst>
        </pc:spChg>
      </pc:sldChg>
      <pc:sldChg chg="modSp mod">
        <pc:chgData name="Mikael Thorvald" userId="2ffb8344-5063-4c86-b8fd-30fcf0c9221e" providerId="ADAL" clId="{6BAACC65-691D-4AE6-9723-BA5137D7AD52}" dt="2024-04-07T17:47:29.549" v="148" actId="20577"/>
        <pc:sldMkLst>
          <pc:docMk/>
          <pc:sldMk cId="151449586" sldId="262"/>
        </pc:sldMkLst>
        <pc:spChg chg="mod">
          <ac:chgData name="Mikael Thorvald" userId="2ffb8344-5063-4c86-b8fd-30fcf0c9221e" providerId="ADAL" clId="{6BAACC65-691D-4AE6-9723-BA5137D7AD52}" dt="2024-04-07T17:47:29.549" v="148" actId="20577"/>
          <ac:spMkLst>
            <pc:docMk/>
            <pc:sldMk cId="151449586" sldId="262"/>
            <ac:spMk id="3" creationId="{48834150-F533-AC20-EC47-AE89D5D85881}"/>
          </ac:spMkLst>
        </pc:spChg>
      </pc:sldChg>
      <pc:sldChg chg="modSp mod">
        <pc:chgData name="Mikael Thorvald" userId="2ffb8344-5063-4c86-b8fd-30fcf0c9221e" providerId="ADAL" clId="{6BAACC65-691D-4AE6-9723-BA5137D7AD52}" dt="2024-04-07T17:54:04.712" v="893" actId="1076"/>
        <pc:sldMkLst>
          <pc:docMk/>
          <pc:sldMk cId="2827366525" sldId="268"/>
        </pc:sldMkLst>
        <pc:spChg chg="mod">
          <ac:chgData name="Mikael Thorvald" userId="2ffb8344-5063-4c86-b8fd-30fcf0c9221e" providerId="ADAL" clId="{6BAACC65-691D-4AE6-9723-BA5137D7AD52}" dt="2024-04-07T17:54:04.712" v="893" actId="1076"/>
          <ac:spMkLst>
            <pc:docMk/>
            <pc:sldMk cId="2827366525" sldId="268"/>
            <ac:spMk id="2" creationId="{5FE54963-A060-0589-055C-6961DEDBF2A5}"/>
          </ac:spMkLst>
        </pc:spChg>
      </pc:sldChg>
      <pc:sldChg chg="modSp add mod">
        <pc:chgData name="Mikael Thorvald" userId="2ffb8344-5063-4c86-b8fd-30fcf0c9221e" providerId="ADAL" clId="{6BAACC65-691D-4AE6-9723-BA5137D7AD52}" dt="2024-04-07T17:58:19.162" v="1425" actId="1076"/>
        <pc:sldMkLst>
          <pc:docMk/>
          <pc:sldMk cId="2656579162" sldId="272"/>
        </pc:sldMkLst>
        <pc:spChg chg="mod">
          <ac:chgData name="Mikael Thorvald" userId="2ffb8344-5063-4c86-b8fd-30fcf0c9221e" providerId="ADAL" clId="{6BAACC65-691D-4AE6-9723-BA5137D7AD52}" dt="2024-04-07T17:58:19.162" v="1425" actId="1076"/>
          <ac:spMkLst>
            <pc:docMk/>
            <pc:sldMk cId="2656579162" sldId="272"/>
            <ac:spMk id="2" creationId="{5F13C0FB-9F01-9088-E704-A088334D0FB2}"/>
          </ac:spMkLst>
        </pc:spChg>
      </pc:sldChg>
      <pc:sldChg chg="modSp new del mod">
        <pc:chgData name="Mikael Thorvald" userId="2ffb8344-5063-4c86-b8fd-30fcf0c9221e" providerId="ADAL" clId="{6BAACC65-691D-4AE6-9723-BA5137D7AD52}" dt="2024-04-07T17:48:08.928" v="179" actId="2696"/>
        <pc:sldMkLst>
          <pc:docMk/>
          <pc:sldMk cId="2966803453" sldId="272"/>
        </pc:sldMkLst>
        <pc:spChg chg="mod">
          <ac:chgData name="Mikael Thorvald" userId="2ffb8344-5063-4c86-b8fd-30fcf0c9221e" providerId="ADAL" clId="{6BAACC65-691D-4AE6-9723-BA5137D7AD52}" dt="2024-04-07T17:48:04.491" v="178" actId="20577"/>
          <ac:spMkLst>
            <pc:docMk/>
            <pc:sldMk cId="2966803453" sldId="272"/>
            <ac:spMk id="2" creationId="{FC9ED444-55AC-AE20-736C-A1FA7B0CA34F}"/>
          </ac:spMkLst>
        </pc:spChg>
      </pc:sldChg>
      <pc:sldChg chg="new del">
        <pc:chgData name="Mikael Thorvald" userId="2ffb8344-5063-4c86-b8fd-30fcf0c9221e" providerId="ADAL" clId="{6BAACC65-691D-4AE6-9723-BA5137D7AD52}" dt="2024-04-07T17:48:19.090" v="181" actId="2696"/>
        <pc:sldMkLst>
          <pc:docMk/>
          <pc:sldMk cId="3100965826" sldId="27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C03244-7247-9587-848E-945CC7B1B2B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3E3F4D07-ED55-DB86-E421-CAA1E156DC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488E559C-4F83-8D04-D646-79C920F75C74}"/>
              </a:ext>
            </a:extLst>
          </p:cNvPr>
          <p:cNvSpPr>
            <a:spLocks noGrp="1"/>
          </p:cNvSpPr>
          <p:nvPr>
            <p:ph type="dt" sz="half" idx="10"/>
          </p:nvPr>
        </p:nvSpPr>
        <p:spPr/>
        <p:txBody>
          <a:bodyPr/>
          <a:lstStyle/>
          <a:p>
            <a:fld id="{28055990-40E0-854A-8278-F03B8F7BC3A6}" type="datetimeFigureOut">
              <a:rPr lang="sv-SE" smtClean="0"/>
              <a:t>2024-04-06</a:t>
            </a:fld>
            <a:endParaRPr lang="sv-SE"/>
          </a:p>
        </p:txBody>
      </p:sp>
      <p:sp>
        <p:nvSpPr>
          <p:cNvPr id="5" name="Platshållare för sidfot 4">
            <a:extLst>
              <a:ext uri="{FF2B5EF4-FFF2-40B4-BE49-F238E27FC236}">
                <a16:creationId xmlns:a16="http://schemas.microsoft.com/office/drawing/2014/main" id="{9868E28B-F78C-A029-6F99-13C286604EC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9FCC987-0098-D827-B019-5E4B48C4DCCE}"/>
              </a:ext>
            </a:extLst>
          </p:cNvPr>
          <p:cNvSpPr>
            <a:spLocks noGrp="1"/>
          </p:cNvSpPr>
          <p:nvPr>
            <p:ph type="sldNum" sz="quarter" idx="12"/>
          </p:nvPr>
        </p:nvSpPr>
        <p:spPr/>
        <p:txBody>
          <a:bodyPr/>
          <a:lstStyle/>
          <a:p>
            <a:fld id="{0BD26A19-3A61-564B-80EC-1159511FECBB}" type="slidenum">
              <a:rPr lang="sv-SE" smtClean="0"/>
              <a:t>‹#›</a:t>
            </a:fld>
            <a:endParaRPr lang="sv-SE"/>
          </a:p>
        </p:txBody>
      </p:sp>
    </p:spTree>
    <p:extLst>
      <p:ext uri="{BB962C8B-B14F-4D97-AF65-F5344CB8AC3E}">
        <p14:creationId xmlns:p14="http://schemas.microsoft.com/office/powerpoint/2010/main" val="2866917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B309B2-4DB0-EF36-113A-F7CDF08636F3}"/>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D3B1F62-A154-787D-3468-33BAAA463D3F}"/>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E47A9B5-1ADE-F7FE-9B83-E501F582FED6}"/>
              </a:ext>
            </a:extLst>
          </p:cNvPr>
          <p:cNvSpPr>
            <a:spLocks noGrp="1"/>
          </p:cNvSpPr>
          <p:nvPr>
            <p:ph type="dt" sz="half" idx="10"/>
          </p:nvPr>
        </p:nvSpPr>
        <p:spPr/>
        <p:txBody>
          <a:bodyPr/>
          <a:lstStyle/>
          <a:p>
            <a:fld id="{28055990-40E0-854A-8278-F03B8F7BC3A6}" type="datetimeFigureOut">
              <a:rPr lang="sv-SE" smtClean="0"/>
              <a:t>2024-04-06</a:t>
            </a:fld>
            <a:endParaRPr lang="sv-SE"/>
          </a:p>
        </p:txBody>
      </p:sp>
      <p:sp>
        <p:nvSpPr>
          <p:cNvPr id="5" name="Platshållare för sidfot 4">
            <a:extLst>
              <a:ext uri="{FF2B5EF4-FFF2-40B4-BE49-F238E27FC236}">
                <a16:creationId xmlns:a16="http://schemas.microsoft.com/office/drawing/2014/main" id="{383C590E-F742-C491-63BF-AF4C3381F19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531306E-BD64-C4B9-76B0-BAC11DB8AFC3}"/>
              </a:ext>
            </a:extLst>
          </p:cNvPr>
          <p:cNvSpPr>
            <a:spLocks noGrp="1"/>
          </p:cNvSpPr>
          <p:nvPr>
            <p:ph type="sldNum" sz="quarter" idx="12"/>
          </p:nvPr>
        </p:nvSpPr>
        <p:spPr/>
        <p:txBody>
          <a:bodyPr/>
          <a:lstStyle/>
          <a:p>
            <a:fld id="{0BD26A19-3A61-564B-80EC-1159511FECBB}" type="slidenum">
              <a:rPr lang="sv-SE" smtClean="0"/>
              <a:t>‹#›</a:t>
            </a:fld>
            <a:endParaRPr lang="sv-SE"/>
          </a:p>
        </p:txBody>
      </p:sp>
    </p:spTree>
    <p:extLst>
      <p:ext uri="{BB962C8B-B14F-4D97-AF65-F5344CB8AC3E}">
        <p14:creationId xmlns:p14="http://schemas.microsoft.com/office/powerpoint/2010/main" val="510378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5A7F42CD-0367-3118-93C6-A2F3F1249CC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3747838-5A24-90E2-D7F6-924E902BB09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A780149-CBD9-9761-2A8F-A91C90E4B120}"/>
              </a:ext>
            </a:extLst>
          </p:cNvPr>
          <p:cNvSpPr>
            <a:spLocks noGrp="1"/>
          </p:cNvSpPr>
          <p:nvPr>
            <p:ph type="dt" sz="half" idx="10"/>
          </p:nvPr>
        </p:nvSpPr>
        <p:spPr/>
        <p:txBody>
          <a:bodyPr/>
          <a:lstStyle/>
          <a:p>
            <a:fld id="{28055990-40E0-854A-8278-F03B8F7BC3A6}" type="datetimeFigureOut">
              <a:rPr lang="sv-SE" smtClean="0"/>
              <a:t>2024-04-06</a:t>
            </a:fld>
            <a:endParaRPr lang="sv-SE"/>
          </a:p>
        </p:txBody>
      </p:sp>
      <p:sp>
        <p:nvSpPr>
          <p:cNvPr id="5" name="Platshållare för sidfot 4">
            <a:extLst>
              <a:ext uri="{FF2B5EF4-FFF2-40B4-BE49-F238E27FC236}">
                <a16:creationId xmlns:a16="http://schemas.microsoft.com/office/drawing/2014/main" id="{A800E437-8BE8-206B-02C9-AB2323DC6FC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7B65C83-DB5D-D9E0-FCB6-D6AD92BD93FC}"/>
              </a:ext>
            </a:extLst>
          </p:cNvPr>
          <p:cNvSpPr>
            <a:spLocks noGrp="1"/>
          </p:cNvSpPr>
          <p:nvPr>
            <p:ph type="sldNum" sz="quarter" idx="12"/>
          </p:nvPr>
        </p:nvSpPr>
        <p:spPr/>
        <p:txBody>
          <a:bodyPr/>
          <a:lstStyle/>
          <a:p>
            <a:fld id="{0BD26A19-3A61-564B-80EC-1159511FECBB}" type="slidenum">
              <a:rPr lang="sv-SE" smtClean="0"/>
              <a:t>‹#›</a:t>
            </a:fld>
            <a:endParaRPr lang="sv-SE"/>
          </a:p>
        </p:txBody>
      </p:sp>
    </p:spTree>
    <p:extLst>
      <p:ext uri="{BB962C8B-B14F-4D97-AF65-F5344CB8AC3E}">
        <p14:creationId xmlns:p14="http://schemas.microsoft.com/office/powerpoint/2010/main" val="3692172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E071A7-C264-35D7-8D88-8F2E690934F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ADF06FE-6B6E-6400-19CE-2C5EB765543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82E4CC1-9F17-5875-74F6-83D84744FE1B}"/>
              </a:ext>
            </a:extLst>
          </p:cNvPr>
          <p:cNvSpPr>
            <a:spLocks noGrp="1"/>
          </p:cNvSpPr>
          <p:nvPr>
            <p:ph type="dt" sz="half" idx="10"/>
          </p:nvPr>
        </p:nvSpPr>
        <p:spPr/>
        <p:txBody>
          <a:bodyPr/>
          <a:lstStyle/>
          <a:p>
            <a:fld id="{28055990-40E0-854A-8278-F03B8F7BC3A6}" type="datetimeFigureOut">
              <a:rPr lang="sv-SE" smtClean="0"/>
              <a:t>2024-04-06</a:t>
            </a:fld>
            <a:endParaRPr lang="sv-SE"/>
          </a:p>
        </p:txBody>
      </p:sp>
      <p:sp>
        <p:nvSpPr>
          <p:cNvPr id="5" name="Platshållare för sidfot 4">
            <a:extLst>
              <a:ext uri="{FF2B5EF4-FFF2-40B4-BE49-F238E27FC236}">
                <a16:creationId xmlns:a16="http://schemas.microsoft.com/office/drawing/2014/main" id="{1A7461E1-B35B-DF10-63E4-4CF2202617F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1D8139E-AC0C-68DA-B461-8D458D39ED48}"/>
              </a:ext>
            </a:extLst>
          </p:cNvPr>
          <p:cNvSpPr>
            <a:spLocks noGrp="1"/>
          </p:cNvSpPr>
          <p:nvPr>
            <p:ph type="sldNum" sz="quarter" idx="12"/>
          </p:nvPr>
        </p:nvSpPr>
        <p:spPr/>
        <p:txBody>
          <a:bodyPr/>
          <a:lstStyle/>
          <a:p>
            <a:fld id="{0BD26A19-3A61-564B-80EC-1159511FECBB}" type="slidenum">
              <a:rPr lang="sv-SE" smtClean="0"/>
              <a:t>‹#›</a:t>
            </a:fld>
            <a:endParaRPr lang="sv-SE"/>
          </a:p>
        </p:txBody>
      </p:sp>
    </p:spTree>
    <p:extLst>
      <p:ext uri="{BB962C8B-B14F-4D97-AF65-F5344CB8AC3E}">
        <p14:creationId xmlns:p14="http://schemas.microsoft.com/office/powerpoint/2010/main" val="305180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7414BF-C1F6-668D-B087-6CB552D4CF89}"/>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8BD34AE1-C8D4-64C8-CD0B-BF0DDD7605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D8EB7D6-9ECD-3549-6C1D-9D48DE269B47}"/>
              </a:ext>
            </a:extLst>
          </p:cNvPr>
          <p:cNvSpPr>
            <a:spLocks noGrp="1"/>
          </p:cNvSpPr>
          <p:nvPr>
            <p:ph type="dt" sz="half" idx="10"/>
          </p:nvPr>
        </p:nvSpPr>
        <p:spPr/>
        <p:txBody>
          <a:bodyPr/>
          <a:lstStyle/>
          <a:p>
            <a:fld id="{28055990-40E0-854A-8278-F03B8F7BC3A6}" type="datetimeFigureOut">
              <a:rPr lang="sv-SE" smtClean="0"/>
              <a:t>2024-04-06</a:t>
            </a:fld>
            <a:endParaRPr lang="sv-SE"/>
          </a:p>
        </p:txBody>
      </p:sp>
      <p:sp>
        <p:nvSpPr>
          <p:cNvPr id="5" name="Platshållare för sidfot 4">
            <a:extLst>
              <a:ext uri="{FF2B5EF4-FFF2-40B4-BE49-F238E27FC236}">
                <a16:creationId xmlns:a16="http://schemas.microsoft.com/office/drawing/2014/main" id="{0C47A44D-7CEE-87ED-E3DB-F1AB8F9B0B8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B7FD79F-94B2-143F-63A7-45A839B273B1}"/>
              </a:ext>
            </a:extLst>
          </p:cNvPr>
          <p:cNvSpPr>
            <a:spLocks noGrp="1"/>
          </p:cNvSpPr>
          <p:nvPr>
            <p:ph type="sldNum" sz="quarter" idx="12"/>
          </p:nvPr>
        </p:nvSpPr>
        <p:spPr/>
        <p:txBody>
          <a:bodyPr/>
          <a:lstStyle/>
          <a:p>
            <a:fld id="{0BD26A19-3A61-564B-80EC-1159511FECBB}" type="slidenum">
              <a:rPr lang="sv-SE" smtClean="0"/>
              <a:t>‹#›</a:t>
            </a:fld>
            <a:endParaRPr lang="sv-SE"/>
          </a:p>
        </p:txBody>
      </p:sp>
    </p:spTree>
    <p:extLst>
      <p:ext uri="{BB962C8B-B14F-4D97-AF65-F5344CB8AC3E}">
        <p14:creationId xmlns:p14="http://schemas.microsoft.com/office/powerpoint/2010/main" val="149827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22E065-93F3-FA71-304A-0877C990AA3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8AA30A1-3416-5D0E-D3E4-D01D0E820410}"/>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F2BF0245-6BD9-82B9-AE78-A2EA5665C17A}"/>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073F1E3-2F9C-598E-C3C3-AA61FA9F12C7}"/>
              </a:ext>
            </a:extLst>
          </p:cNvPr>
          <p:cNvSpPr>
            <a:spLocks noGrp="1"/>
          </p:cNvSpPr>
          <p:nvPr>
            <p:ph type="dt" sz="half" idx="10"/>
          </p:nvPr>
        </p:nvSpPr>
        <p:spPr/>
        <p:txBody>
          <a:bodyPr/>
          <a:lstStyle/>
          <a:p>
            <a:fld id="{28055990-40E0-854A-8278-F03B8F7BC3A6}" type="datetimeFigureOut">
              <a:rPr lang="sv-SE" smtClean="0"/>
              <a:t>2024-04-06</a:t>
            </a:fld>
            <a:endParaRPr lang="sv-SE"/>
          </a:p>
        </p:txBody>
      </p:sp>
      <p:sp>
        <p:nvSpPr>
          <p:cNvPr id="6" name="Platshållare för sidfot 5">
            <a:extLst>
              <a:ext uri="{FF2B5EF4-FFF2-40B4-BE49-F238E27FC236}">
                <a16:creationId xmlns:a16="http://schemas.microsoft.com/office/drawing/2014/main" id="{F8B4214B-A8F2-2EC4-0788-5F0B3F50563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0E0E0C1-A109-9AC0-79D5-D50ED8D1A4A4}"/>
              </a:ext>
            </a:extLst>
          </p:cNvPr>
          <p:cNvSpPr>
            <a:spLocks noGrp="1"/>
          </p:cNvSpPr>
          <p:nvPr>
            <p:ph type="sldNum" sz="quarter" idx="12"/>
          </p:nvPr>
        </p:nvSpPr>
        <p:spPr/>
        <p:txBody>
          <a:bodyPr/>
          <a:lstStyle/>
          <a:p>
            <a:fld id="{0BD26A19-3A61-564B-80EC-1159511FECBB}" type="slidenum">
              <a:rPr lang="sv-SE" smtClean="0"/>
              <a:t>‹#›</a:t>
            </a:fld>
            <a:endParaRPr lang="sv-SE"/>
          </a:p>
        </p:txBody>
      </p:sp>
    </p:spTree>
    <p:extLst>
      <p:ext uri="{BB962C8B-B14F-4D97-AF65-F5344CB8AC3E}">
        <p14:creationId xmlns:p14="http://schemas.microsoft.com/office/powerpoint/2010/main" val="2005401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4D2B7D-7DC9-243F-3509-D2D15B89060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888BCFE-3E19-B662-3E9E-FFD426F9DC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F4D266F8-D38F-4F36-5233-C385E99BDBAB}"/>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90355275-1723-F7D1-B480-16CFD2C21B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9005F6B9-E3DF-9C6E-CD5B-CBE7EDAC80AC}"/>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4695CA7-6D39-9E6F-DBEB-D068D891AA1A}"/>
              </a:ext>
            </a:extLst>
          </p:cNvPr>
          <p:cNvSpPr>
            <a:spLocks noGrp="1"/>
          </p:cNvSpPr>
          <p:nvPr>
            <p:ph type="dt" sz="half" idx="10"/>
          </p:nvPr>
        </p:nvSpPr>
        <p:spPr/>
        <p:txBody>
          <a:bodyPr/>
          <a:lstStyle/>
          <a:p>
            <a:fld id="{28055990-40E0-854A-8278-F03B8F7BC3A6}" type="datetimeFigureOut">
              <a:rPr lang="sv-SE" smtClean="0"/>
              <a:t>2024-04-06</a:t>
            </a:fld>
            <a:endParaRPr lang="sv-SE"/>
          </a:p>
        </p:txBody>
      </p:sp>
      <p:sp>
        <p:nvSpPr>
          <p:cNvPr id="8" name="Platshållare för sidfot 7">
            <a:extLst>
              <a:ext uri="{FF2B5EF4-FFF2-40B4-BE49-F238E27FC236}">
                <a16:creationId xmlns:a16="http://schemas.microsoft.com/office/drawing/2014/main" id="{601F2B5F-4EFB-2417-3032-896D8EA71DE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83E53EA0-FFA0-FD76-E59C-14CA6B319B31}"/>
              </a:ext>
            </a:extLst>
          </p:cNvPr>
          <p:cNvSpPr>
            <a:spLocks noGrp="1"/>
          </p:cNvSpPr>
          <p:nvPr>
            <p:ph type="sldNum" sz="quarter" idx="12"/>
          </p:nvPr>
        </p:nvSpPr>
        <p:spPr/>
        <p:txBody>
          <a:bodyPr/>
          <a:lstStyle/>
          <a:p>
            <a:fld id="{0BD26A19-3A61-564B-80EC-1159511FECBB}" type="slidenum">
              <a:rPr lang="sv-SE" smtClean="0"/>
              <a:t>‹#›</a:t>
            </a:fld>
            <a:endParaRPr lang="sv-SE"/>
          </a:p>
        </p:txBody>
      </p:sp>
    </p:spTree>
    <p:extLst>
      <p:ext uri="{BB962C8B-B14F-4D97-AF65-F5344CB8AC3E}">
        <p14:creationId xmlns:p14="http://schemas.microsoft.com/office/powerpoint/2010/main" val="813094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D64844-3C07-7010-3A5C-8FD2BC5AB9DC}"/>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DA71198C-0B76-4906-2AB9-ABB68C515235}"/>
              </a:ext>
            </a:extLst>
          </p:cNvPr>
          <p:cNvSpPr>
            <a:spLocks noGrp="1"/>
          </p:cNvSpPr>
          <p:nvPr>
            <p:ph type="dt" sz="half" idx="10"/>
          </p:nvPr>
        </p:nvSpPr>
        <p:spPr/>
        <p:txBody>
          <a:bodyPr/>
          <a:lstStyle/>
          <a:p>
            <a:fld id="{28055990-40E0-854A-8278-F03B8F7BC3A6}" type="datetimeFigureOut">
              <a:rPr lang="sv-SE" smtClean="0"/>
              <a:t>2024-04-06</a:t>
            </a:fld>
            <a:endParaRPr lang="sv-SE"/>
          </a:p>
        </p:txBody>
      </p:sp>
      <p:sp>
        <p:nvSpPr>
          <p:cNvPr id="4" name="Platshållare för sidfot 3">
            <a:extLst>
              <a:ext uri="{FF2B5EF4-FFF2-40B4-BE49-F238E27FC236}">
                <a16:creationId xmlns:a16="http://schemas.microsoft.com/office/drawing/2014/main" id="{7B506A37-C4DE-8202-9B5A-F443E563B54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C0431879-A7B8-B72B-1E51-4F3E42972A5A}"/>
              </a:ext>
            </a:extLst>
          </p:cNvPr>
          <p:cNvSpPr>
            <a:spLocks noGrp="1"/>
          </p:cNvSpPr>
          <p:nvPr>
            <p:ph type="sldNum" sz="quarter" idx="12"/>
          </p:nvPr>
        </p:nvSpPr>
        <p:spPr/>
        <p:txBody>
          <a:bodyPr/>
          <a:lstStyle/>
          <a:p>
            <a:fld id="{0BD26A19-3A61-564B-80EC-1159511FECBB}" type="slidenum">
              <a:rPr lang="sv-SE" smtClean="0"/>
              <a:t>‹#›</a:t>
            </a:fld>
            <a:endParaRPr lang="sv-SE"/>
          </a:p>
        </p:txBody>
      </p:sp>
    </p:spTree>
    <p:extLst>
      <p:ext uri="{BB962C8B-B14F-4D97-AF65-F5344CB8AC3E}">
        <p14:creationId xmlns:p14="http://schemas.microsoft.com/office/powerpoint/2010/main" val="293546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538F90D-7302-C7F3-D294-5CD97C39310F}"/>
              </a:ext>
            </a:extLst>
          </p:cNvPr>
          <p:cNvSpPr>
            <a:spLocks noGrp="1"/>
          </p:cNvSpPr>
          <p:nvPr>
            <p:ph type="dt" sz="half" idx="10"/>
          </p:nvPr>
        </p:nvSpPr>
        <p:spPr/>
        <p:txBody>
          <a:bodyPr/>
          <a:lstStyle/>
          <a:p>
            <a:fld id="{28055990-40E0-854A-8278-F03B8F7BC3A6}" type="datetimeFigureOut">
              <a:rPr lang="sv-SE" smtClean="0"/>
              <a:t>2024-04-06</a:t>
            </a:fld>
            <a:endParaRPr lang="sv-SE"/>
          </a:p>
        </p:txBody>
      </p:sp>
      <p:sp>
        <p:nvSpPr>
          <p:cNvPr id="3" name="Platshållare för sidfot 2">
            <a:extLst>
              <a:ext uri="{FF2B5EF4-FFF2-40B4-BE49-F238E27FC236}">
                <a16:creationId xmlns:a16="http://schemas.microsoft.com/office/drawing/2014/main" id="{AD01F540-C9D9-B8D1-9198-76A4DE6DE94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43A0BD1-741D-FCB0-6F33-44BDDE978FCC}"/>
              </a:ext>
            </a:extLst>
          </p:cNvPr>
          <p:cNvSpPr>
            <a:spLocks noGrp="1"/>
          </p:cNvSpPr>
          <p:nvPr>
            <p:ph type="sldNum" sz="quarter" idx="12"/>
          </p:nvPr>
        </p:nvSpPr>
        <p:spPr/>
        <p:txBody>
          <a:bodyPr/>
          <a:lstStyle/>
          <a:p>
            <a:fld id="{0BD26A19-3A61-564B-80EC-1159511FECBB}" type="slidenum">
              <a:rPr lang="sv-SE" smtClean="0"/>
              <a:t>‹#›</a:t>
            </a:fld>
            <a:endParaRPr lang="sv-SE"/>
          </a:p>
        </p:txBody>
      </p:sp>
    </p:spTree>
    <p:extLst>
      <p:ext uri="{BB962C8B-B14F-4D97-AF65-F5344CB8AC3E}">
        <p14:creationId xmlns:p14="http://schemas.microsoft.com/office/powerpoint/2010/main" val="213309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5E6BA4-1AC1-D251-19A6-480BC05C62F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C70BF3A-92F1-6028-091F-5F0A91DF45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305FA831-0670-E216-4417-2EEC894EA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CA0B580-C720-52A4-5356-E3168AE532B5}"/>
              </a:ext>
            </a:extLst>
          </p:cNvPr>
          <p:cNvSpPr>
            <a:spLocks noGrp="1"/>
          </p:cNvSpPr>
          <p:nvPr>
            <p:ph type="dt" sz="half" idx="10"/>
          </p:nvPr>
        </p:nvSpPr>
        <p:spPr/>
        <p:txBody>
          <a:bodyPr/>
          <a:lstStyle/>
          <a:p>
            <a:fld id="{28055990-40E0-854A-8278-F03B8F7BC3A6}" type="datetimeFigureOut">
              <a:rPr lang="sv-SE" smtClean="0"/>
              <a:t>2024-04-06</a:t>
            </a:fld>
            <a:endParaRPr lang="sv-SE"/>
          </a:p>
        </p:txBody>
      </p:sp>
      <p:sp>
        <p:nvSpPr>
          <p:cNvPr id="6" name="Platshållare för sidfot 5">
            <a:extLst>
              <a:ext uri="{FF2B5EF4-FFF2-40B4-BE49-F238E27FC236}">
                <a16:creationId xmlns:a16="http://schemas.microsoft.com/office/drawing/2014/main" id="{B416A6A3-BA82-033E-6CC4-F7CFECD1E8A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49DC9CD-4875-BCAD-9D23-06E8780A839B}"/>
              </a:ext>
            </a:extLst>
          </p:cNvPr>
          <p:cNvSpPr>
            <a:spLocks noGrp="1"/>
          </p:cNvSpPr>
          <p:nvPr>
            <p:ph type="sldNum" sz="quarter" idx="12"/>
          </p:nvPr>
        </p:nvSpPr>
        <p:spPr/>
        <p:txBody>
          <a:bodyPr/>
          <a:lstStyle/>
          <a:p>
            <a:fld id="{0BD26A19-3A61-564B-80EC-1159511FECBB}" type="slidenum">
              <a:rPr lang="sv-SE" smtClean="0"/>
              <a:t>‹#›</a:t>
            </a:fld>
            <a:endParaRPr lang="sv-SE"/>
          </a:p>
        </p:txBody>
      </p:sp>
    </p:spTree>
    <p:extLst>
      <p:ext uri="{BB962C8B-B14F-4D97-AF65-F5344CB8AC3E}">
        <p14:creationId xmlns:p14="http://schemas.microsoft.com/office/powerpoint/2010/main" val="4188224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1E48BCA-50B2-42D8-9125-8F4D414D9BC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A8FD1D83-DB34-616C-770F-8C5CDD2BC6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9C84D0ED-C282-414D-D2BF-E6FFCEDD2E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2E6228F-F208-F8A7-6680-2BB19A8C38EE}"/>
              </a:ext>
            </a:extLst>
          </p:cNvPr>
          <p:cNvSpPr>
            <a:spLocks noGrp="1"/>
          </p:cNvSpPr>
          <p:nvPr>
            <p:ph type="dt" sz="half" idx="10"/>
          </p:nvPr>
        </p:nvSpPr>
        <p:spPr/>
        <p:txBody>
          <a:bodyPr/>
          <a:lstStyle/>
          <a:p>
            <a:fld id="{28055990-40E0-854A-8278-F03B8F7BC3A6}" type="datetimeFigureOut">
              <a:rPr lang="sv-SE" smtClean="0"/>
              <a:t>2024-04-06</a:t>
            </a:fld>
            <a:endParaRPr lang="sv-SE"/>
          </a:p>
        </p:txBody>
      </p:sp>
      <p:sp>
        <p:nvSpPr>
          <p:cNvPr id="6" name="Platshållare för sidfot 5">
            <a:extLst>
              <a:ext uri="{FF2B5EF4-FFF2-40B4-BE49-F238E27FC236}">
                <a16:creationId xmlns:a16="http://schemas.microsoft.com/office/drawing/2014/main" id="{E7201548-8ED4-688C-FB0C-E69DBA96917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0056397-A1AE-4D5B-15DC-E18E4FDC5860}"/>
              </a:ext>
            </a:extLst>
          </p:cNvPr>
          <p:cNvSpPr>
            <a:spLocks noGrp="1"/>
          </p:cNvSpPr>
          <p:nvPr>
            <p:ph type="sldNum" sz="quarter" idx="12"/>
          </p:nvPr>
        </p:nvSpPr>
        <p:spPr/>
        <p:txBody>
          <a:bodyPr/>
          <a:lstStyle/>
          <a:p>
            <a:fld id="{0BD26A19-3A61-564B-80EC-1159511FECBB}" type="slidenum">
              <a:rPr lang="sv-SE" smtClean="0"/>
              <a:t>‹#›</a:t>
            </a:fld>
            <a:endParaRPr lang="sv-SE"/>
          </a:p>
        </p:txBody>
      </p:sp>
    </p:spTree>
    <p:extLst>
      <p:ext uri="{BB962C8B-B14F-4D97-AF65-F5344CB8AC3E}">
        <p14:creationId xmlns:p14="http://schemas.microsoft.com/office/powerpoint/2010/main" val="3066476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5BFFAAE-0F11-8BB8-4D5B-9B910B1BE8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CB4F5E3-FB0E-7EE5-8920-0DE7B2C28E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8648E29-F82D-191E-F9E2-F5AABDB2BB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55990-40E0-854A-8278-F03B8F7BC3A6}" type="datetimeFigureOut">
              <a:rPr lang="sv-SE" smtClean="0"/>
              <a:t>2024-04-06</a:t>
            </a:fld>
            <a:endParaRPr lang="sv-SE"/>
          </a:p>
        </p:txBody>
      </p:sp>
      <p:sp>
        <p:nvSpPr>
          <p:cNvPr id="5" name="Platshållare för sidfot 4">
            <a:extLst>
              <a:ext uri="{FF2B5EF4-FFF2-40B4-BE49-F238E27FC236}">
                <a16:creationId xmlns:a16="http://schemas.microsoft.com/office/drawing/2014/main" id="{175A248B-B448-2D1D-85C0-99A8ADEF59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DC55BD8-1F2E-5DA8-671F-DF5992C316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26A19-3A61-564B-80EC-1159511FECBB}" type="slidenum">
              <a:rPr lang="sv-SE" smtClean="0"/>
              <a:t>‹#›</a:t>
            </a:fld>
            <a:endParaRPr lang="sv-SE"/>
          </a:p>
        </p:txBody>
      </p:sp>
      <p:sp>
        <p:nvSpPr>
          <p:cNvPr id="8" name="textruta 7">
            <a:extLst>
              <a:ext uri="{FF2B5EF4-FFF2-40B4-BE49-F238E27FC236}">
                <a16:creationId xmlns:a16="http://schemas.microsoft.com/office/drawing/2014/main" id="{DA436D5D-362B-9E05-F3FC-9F94E25197CE}"/>
              </a:ext>
            </a:extLst>
          </p:cNvPr>
          <p:cNvSpPr txBox="1"/>
          <p:nvPr userDrawn="1">
            <p:extLst>
              <p:ext uri="{1162E1C5-73C7-4A58-AE30-91384D911F3F}">
                <p184:classification xmlns:p184="http://schemas.microsoft.com/office/powerpoint/2018/4/main" val="hdr"/>
              </p:ext>
            </p:extLst>
          </p:nvPr>
        </p:nvSpPr>
        <p:spPr>
          <a:xfrm>
            <a:off x="4929950" y="63500"/>
            <a:ext cx="2389187" cy="152400"/>
          </a:xfrm>
          <a:prstGeom prst="rect">
            <a:avLst/>
          </a:prstGeom>
        </p:spPr>
        <p:txBody>
          <a:bodyPr horzOverflow="overflow" lIns="0" tIns="0" rIns="0" bIns="0">
            <a:spAutoFit/>
          </a:bodyPr>
          <a:lstStyle/>
          <a:p>
            <a:pPr algn="l"/>
            <a:r>
              <a:rPr lang="sv-SE" sz="1000">
                <a:solidFill>
                  <a:srgbClr val="000000"/>
                </a:solidFill>
                <a:latin typeface="Calibri" panose="020F0502020204030204" pitchFamily="34" charset="0"/>
                <a:ea typeface="Calibri" panose="020F0502020204030204" pitchFamily="34" charset="0"/>
                <a:cs typeface="Calibri" panose="020F0502020204030204" pitchFamily="34" charset="0"/>
              </a:rPr>
              <a:t>Information classification: Ramirent Standard </a:t>
            </a:r>
          </a:p>
        </p:txBody>
      </p:sp>
    </p:spTree>
    <p:extLst>
      <p:ext uri="{BB962C8B-B14F-4D97-AF65-F5344CB8AC3E}">
        <p14:creationId xmlns:p14="http://schemas.microsoft.com/office/powerpoint/2010/main" val="634545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D2E1B74-B231-860D-1D32-012906070C29}"/>
              </a:ext>
            </a:extLst>
          </p:cNvPr>
          <p:cNvSpPr>
            <a:spLocks noGrp="1"/>
          </p:cNvSpPr>
          <p:nvPr>
            <p:ph type="ctrTitle"/>
          </p:nvPr>
        </p:nvSpPr>
        <p:spPr>
          <a:xfrm>
            <a:off x="1028700" y="1967266"/>
            <a:ext cx="2628900" cy="2547257"/>
          </a:xfrm>
          <a:noFill/>
        </p:spPr>
        <p:txBody>
          <a:bodyPr vert="horz" lIns="91440" tIns="45720" rIns="91440" bIns="45720" rtlCol="0" anchor="ctr">
            <a:normAutofit/>
          </a:bodyPr>
          <a:lstStyle/>
          <a:p>
            <a:r>
              <a:rPr lang="en-US" sz="3300" b="1" kern="1200">
                <a:solidFill>
                  <a:srgbClr val="FFFFFF"/>
                </a:solidFill>
                <a:latin typeface="+mj-lt"/>
                <a:ea typeface="+mj-ea"/>
                <a:cs typeface="+mj-cs"/>
              </a:rPr>
              <a:t>Föräldramöte, F13</a:t>
            </a:r>
          </a:p>
        </p:txBody>
      </p:sp>
      <p:pic>
        <p:nvPicPr>
          <p:cNvPr id="9" name="Bildobjekt 8">
            <a:extLst>
              <a:ext uri="{FF2B5EF4-FFF2-40B4-BE49-F238E27FC236}">
                <a16:creationId xmlns:a16="http://schemas.microsoft.com/office/drawing/2014/main" id="{13470011-EEE3-6797-6C7C-EE0A5F743994}"/>
              </a:ext>
            </a:extLst>
          </p:cNvPr>
          <p:cNvPicPr>
            <a:picLocks noChangeAspect="1"/>
          </p:cNvPicPr>
          <p:nvPr/>
        </p:nvPicPr>
        <p:blipFill>
          <a:blip r:embed="rId2"/>
          <a:stretch>
            <a:fillRect/>
          </a:stretch>
        </p:blipFill>
        <p:spPr>
          <a:xfrm>
            <a:off x="5917289" y="849842"/>
            <a:ext cx="4404784" cy="4404784"/>
          </a:xfrm>
          <a:prstGeom prst="rect">
            <a:avLst/>
          </a:prstGeom>
        </p:spPr>
      </p:pic>
    </p:spTree>
    <p:extLst>
      <p:ext uri="{BB962C8B-B14F-4D97-AF65-F5344CB8AC3E}">
        <p14:creationId xmlns:p14="http://schemas.microsoft.com/office/powerpoint/2010/main" val="1778161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FE54963-A060-0589-055C-6961DEDBF2A5}"/>
              </a:ext>
            </a:extLst>
          </p:cNvPr>
          <p:cNvSpPr>
            <a:spLocks noGrp="1"/>
          </p:cNvSpPr>
          <p:nvPr>
            <p:ph type="title"/>
          </p:nvPr>
        </p:nvSpPr>
        <p:spPr>
          <a:xfrm>
            <a:off x="714375" y="3099593"/>
            <a:ext cx="10515600" cy="1325563"/>
          </a:xfrm>
        </p:spPr>
        <p:txBody>
          <a:bodyPr>
            <a:normAutofit fontScale="90000"/>
          </a:bodyPr>
          <a:lstStyle/>
          <a:p>
            <a:r>
              <a:rPr lang="sv-SE" b="1" dirty="0"/>
              <a:t>Förväntningar 2024</a:t>
            </a:r>
            <a:br>
              <a:rPr lang="sv-SE" b="1" dirty="0"/>
            </a:br>
            <a:br>
              <a:rPr lang="sv-SE" sz="1800" b="1" dirty="0"/>
            </a:br>
            <a:r>
              <a:rPr lang="sv-SE" sz="1800" b="1" dirty="0"/>
              <a:t>Mer cuper</a:t>
            </a:r>
            <a:br>
              <a:rPr lang="sv-SE" sz="1800" b="1" dirty="0"/>
            </a:br>
            <a:r>
              <a:rPr lang="sv-SE" sz="1800" b="1" dirty="0"/>
              <a:t>Sluta tramsa</a:t>
            </a:r>
            <a:br>
              <a:rPr lang="sv-SE" sz="1800" b="1" dirty="0"/>
            </a:br>
            <a:r>
              <a:rPr lang="sv-SE" sz="1800" b="1" dirty="0"/>
              <a:t>Köra lite fulare, men inte för fult</a:t>
            </a:r>
            <a:br>
              <a:rPr lang="sv-SE" sz="1800" b="1" dirty="0"/>
            </a:br>
            <a:r>
              <a:rPr lang="sv-SE" sz="1800" b="1" dirty="0"/>
              <a:t>Ha kul</a:t>
            </a:r>
            <a:br>
              <a:rPr lang="sv-SE" sz="1800" b="1" dirty="0"/>
            </a:br>
            <a:r>
              <a:rPr lang="sv-SE" sz="1800" b="1" dirty="0"/>
              <a:t>Att vinna många matcher och ha kul</a:t>
            </a:r>
            <a:br>
              <a:rPr lang="sv-SE" sz="1800" b="1" dirty="0"/>
            </a:br>
            <a:r>
              <a:rPr lang="sv-SE" sz="1800" b="1" dirty="0"/>
              <a:t>Att folk inte blir sura på träningarna och att vi ska ha kul</a:t>
            </a:r>
            <a:br>
              <a:rPr lang="sv-SE" sz="1800" b="1" dirty="0"/>
            </a:br>
            <a:r>
              <a:rPr lang="sv-SE" sz="1800" b="1" dirty="0"/>
              <a:t>Ha kul</a:t>
            </a:r>
            <a:br>
              <a:rPr lang="sv-SE" sz="1800" b="1" dirty="0"/>
            </a:br>
            <a:r>
              <a:rPr lang="sv-SE" sz="1800" b="1" dirty="0"/>
              <a:t>Att vi vinner varenda match</a:t>
            </a:r>
            <a:br>
              <a:rPr lang="sv-SE" sz="1800" b="1" dirty="0"/>
            </a:br>
            <a:r>
              <a:rPr lang="sv-SE" sz="1800" b="1" dirty="0"/>
              <a:t>Cuper, samarbete, vinster, många matcher och ha kul</a:t>
            </a:r>
            <a:br>
              <a:rPr lang="sv-SE" sz="1800" b="1" dirty="0"/>
            </a:br>
            <a:r>
              <a:rPr lang="sv-SE" sz="1800" b="1" dirty="0"/>
              <a:t>Att man får hjälp om man är ledsen</a:t>
            </a:r>
            <a:br>
              <a:rPr lang="sv-SE" sz="1800" b="1" dirty="0"/>
            </a:br>
            <a:r>
              <a:rPr lang="sv-SE" sz="1800" b="1" dirty="0"/>
              <a:t>Att ha kul </a:t>
            </a:r>
            <a:br>
              <a:rPr lang="sv-SE" sz="1800" b="1" dirty="0"/>
            </a:br>
            <a:r>
              <a:rPr lang="sv-SE" sz="1800" b="1" dirty="0"/>
              <a:t>Vinna många matcher, inte bråka, träna och bli bättre</a:t>
            </a:r>
            <a:br>
              <a:rPr lang="sv-SE" sz="1800" b="1" dirty="0"/>
            </a:br>
            <a:r>
              <a:rPr lang="sv-SE" sz="1800" b="1" dirty="0"/>
              <a:t>Att ha kul på cuper och vinna så mycket som möjligt</a:t>
            </a:r>
            <a:br>
              <a:rPr lang="sv-SE" sz="1800" b="1" dirty="0"/>
            </a:br>
            <a:r>
              <a:rPr lang="sv-SE" sz="1800" b="1" dirty="0"/>
              <a:t>Mer samarbete som gör att vi vinner lite oftare</a:t>
            </a:r>
            <a:br>
              <a:rPr lang="sv-SE" sz="1800" b="1" dirty="0"/>
            </a:br>
            <a:r>
              <a:rPr lang="sv-SE" sz="1800" b="1" dirty="0"/>
              <a:t>Vinna mer matcher</a:t>
            </a:r>
            <a:br>
              <a:rPr lang="sv-SE" sz="1800" b="1" dirty="0"/>
            </a:br>
            <a:r>
              <a:rPr lang="sv-SE" sz="1800" b="1" dirty="0"/>
              <a:t>Åka på Ö-bollen</a:t>
            </a:r>
            <a:br>
              <a:rPr lang="sv-SE" sz="1800" b="1" dirty="0"/>
            </a:br>
            <a:r>
              <a:rPr lang="sv-SE" sz="1800" b="1" dirty="0"/>
              <a:t>Vinna</a:t>
            </a:r>
            <a:br>
              <a:rPr lang="sv-SE" sz="1800" b="1" dirty="0"/>
            </a:br>
            <a:r>
              <a:rPr lang="sv-SE" sz="1800" b="1" dirty="0"/>
              <a:t>Att man får spela längre, inte tramsa</a:t>
            </a:r>
            <a:br>
              <a:rPr lang="sv-SE" sz="1800" b="1" dirty="0"/>
            </a:br>
            <a:br>
              <a:rPr lang="sv-SE" b="1" dirty="0"/>
            </a:br>
            <a:endParaRPr lang="sv-SE" b="1" dirty="0"/>
          </a:p>
        </p:txBody>
      </p:sp>
    </p:spTree>
    <p:extLst>
      <p:ext uri="{BB962C8B-B14F-4D97-AF65-F5344CB8AC3E}">
        <p14:creationId xmlns:p14="http://schemas.microsoft.com/office/powerpoint/2010/main" val="2827366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F0FE8F-70C2-46E0-6F52-055FC1C1B7A5}"/>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5F13C0FB-9F01-9088-E704-A088334D0FB2}"/>
              </a:ext>
            </a:extLst>
          </p:cNvPr>
          <p:cNvSpPr>
            <a:spLocks noGrp="1"/>
          </p:cNvSpPr>
          <p:nvPr>
            <p:ph type="title"/>
          </p:nvPr>
        </p:nvSpPr>
        <p:spPr>
          <a:xfrm>
            <a:off x="838200" y="2946400"/>
            <a:ext cx="10515600" cy="1325563"/>
          </a:xfrm>
        </p:spPr>
        <p:txBody>
          <a:bodyPr>
            <a:normAutofit fontScale="90000"/>
          </a:bodyPr>
          <a:lstStyle/>
          <a:p>
            <a:r>
              <a:rPr lang="sv-SE" b="1" dirty="0"/>
              <a:t>Detta vill jag lära mig/bli bättre på 2024</a:t>
            </a:r>
            <a:br>
              <a:rPr lang="sv-SE" b="1" dirty="0"/>
            </a:br>
            <a:br>
              <a:rPr lang="sv-SE" b="1" dirty="0"/>
            </a:br>
            <a:r>
              <a:rPr lang="sv-SE" sz="1800" b="1" dirty="0"/>
              <a:t>Långskott på mål </a:t>
            </a:r>
            <a:br>
              <a:rPr lang="sv-SE" sz="1800" b="1" dirty="0"/>
            </a:br>
            <a:r>
              <a:rPr lang="sv-SE" sz="1800" b="1" dirty="0"/>
              <a:t>Höga skott</a:t>
            </a:r>
            <a:br>
              <a:rPr lang="sv-SE" sz="1800" b="1" dirty="0"/>
            </a:br>
            <a:r>
              <a:rPr lang="sv-SE" sz="1800" b="1" dirty="0"/>
              <a:t>Speldjup</a:t>
            </a:r>
            <a:br>
              <a:rPr lang="sv-SE" sz="1800" b="1" dirty="0"/>
            </a:br>
            <a:r>
              <a:rPr lang="sv-SE" sz="1800" b="1" dirty="0"/>
              <a:t>Skjuta långa skott</a:t>
            </a:r>
            <a:br>
              <a:rPr lang="sv-SE" sz="1800" b="1" dirty="0"/>
            </a:br>
            <a:r>
              <a:rPr lang="sv-SE" sz="1800" b="1" dirty="0"/>
              <a:t>Skjuta skott</a:t>
            </a:r>
            <a:br>
              <a:rPr lang="sv-SE" sz="1800" b="1" dirty="0"/>
            </a:br>
            <a:r>
              <a:rPr lang="sv-SE" sz="1800" b="1" dirty="0"/>
              <a:t>Skjuta bättre</a:t>
            </a:r>
            <a:br>
              <a:rPr lang="sv-SE" sz="1800" b="1" dirty="0"/>
            </a:br>
            <a:r>
              <a:rPr lang="sv-SE" sz="1800" b="1" dirty="0"/>
              <a:t>Jobba upp på planen  när man behöver</a:t>
            </a:r>
            <a:br>
              <a:rPr lang="sv-SE" sz="1800" b="1" dirty="0"/>
            </a:br>
            <a:r>
              <a:rPr lang="sv-SE" sz="1800" b="1" dirty="0"/>
              <a:t>Passa</a:t>
            </a:r>
            <a:br>
              <a:rPr lang="sv-SE" sz="1800" b="1" dirty="0"/>
            </a:br>
            <a:r>
              <a:rPr lang="sv-SE" sz="1800" b="1" dirty="0"/>
              <a:t>Dribbla, kondition, sluta gråta när jag är trött</a:t>
            </a:r>
            <a:br>
              <a:rPr lang="sv-SE" sz="1800" b="1" dirty="0"/>
            </a:br>
            <a:r>
              <a:rPr lang="sv-SE" sz="1800" b="1" dirty="0"/>
              <a:t>Målvaktsspel, spelbredd, kunna allt om fotboll</a:t>
            </a:r>
            <a:br>
              <a:rPr lang="sv-SE" sz="1800" b="1" dirty="0"/>
            </a:br>
            <a:r>
              <a:rPr lang="sv-SE" sz="1800" b="1" dirty="0"/>
              <a:t>Stå i mål</a:t>
            </a:r>
            <a:br>
              <a:rPr lang="sv-SE" sz="1800" b="1" dirty="0"/>
            </a:br>
            <a:r>
              <a:rPr lang="sv-SE" sz="1800" b="1" dirty="0"/>
              <a:t>Inte vara rädd för bollen i mål, vristskott, speldjup, målvaktsträning</a:t>
            </a:r>
            <a:br>
              <a:rPr lang="sv-SE" sz="1800" b="1" dirty="0"/>
            </a:br>
            <a:r>
              <a:rPr lang="sv-SE" sz="1800" b="1" dirty="0"/>
              <a:t>Mer trix, hörnmål</a:t>
            </a:r>
            <a:br>
              <a:rPr lang="sv-SE" sz="1800" b="1" dirty="0"/>
            </a:br>
            <a:r>
              <a:rPr lang="sv-SE" sz="1800" b="1" dirty="0"/>
              <a:t>Inte ramla, göra mål</a:t>
            </a:r>
            <a:br>
              <a:rPr lang="sv-SE" sz="1800" b="1" dirty="0"/>
            </a:br>
            <a:r>
              <a:rPr lang="sv-SE" sz="1800" b="1" dirty="0"/>
              <a:t>Skjuta mål</a:t>
            </a:r>
            <a:br>
              <a:rPr lang="sv-SE" sz="1800" b="1" dirty="0"/>
            </a:br>
            <a:r>
              <a:rPr lang="sv-SE" sz="1800" b="1" dirty="0"/>
              <a:t>Dribbla mer</a:t>
            </a:r>
            <a:br>
              <a:rPr lang="sv-SE" sz="1800" b="1" dirty="0"/>
            </a:br>
            <a:r>
              <a:rPr lang="sv-SE" sz="1800" b="1" dirty="0"/>
              <a:t>Dribbla på matcher</a:t>
            </a:r>
            <a:br>
              <a:rPr lang="sv-SE" sz="1800" b="1" dirty="0"/>
            </a:br>
            <a:r>
              <a:rPr lang="sv-SE" sz="1800" b="1" dirty="0"/>
              <a:t>Vristskott</a:t>
            </a:r>
            <a:br>
              <a:rPr lang="sv-SE" sz="1800" b="1" dirty="0"/>
            </a:br>
            <a:r>
              <a:rPr lang="sv-SE" sz="1800" b="1" dirty="0" err="1"/>
              <a:t>Vristskott</a:t>
            </a:r>
            <a:r>
              <a:rPr lang="sv-SE" sz="1800" b="1" dirty="0"/>
              <a:t>, långpass, kicka med bollen, vara målvakt</a:t>
            </a:r>
            <a:br>
              <a:rPr lang="sv-SE" b="1" dirty="0"/>
            </a:br>
            <a:endParaRPr lang="sv-SE" b="1" dirty="0"/>
          </a:p>
        </p:txBody>
      </p:sp>
    </p:spTree>
    <p:extLst>
      <p:ext uri="{BB962C8B-B14F-4D97-AF65-F5344CB8AC3E}">
        <p14:creationId xmlns:p14="http://schemas.microsoft.com/office/powerpoint/2010/main" val="2656579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31BAD53-4E89-4F62-BBB7-26359763E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2756DA2-40EB-4C6F-B962-5822FFB54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343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Bildobjekt 4">
            <a:extLst>
              <a:ext uri="{FF2B5EF4-FFF2-40B4-BE49-F238E27FC236}">
                <a16:creationId xmlns:a16="http://schemas.microsoft.com/office/drawing/2014/main" id="{141AFCB9-DE7B-1336-C19E-B4341D1BBD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46842"/>
            <a:ext cx="4333057" cy="6443209"/>
          </a:xfrm>
          <a:prstGeom prst="rect">
            <a:avLst/>
          </a:prstGeom>
        </p:spPr>
      </p:pic>
      <p:sp>
        <p:nvSpPr>
          <p:cNvPr id="8" name="textruta 7">
            <a:extLst>
              <a:ext uri="{FF2B5EF4-FFF2-40B4-BE49-F238E27FC236}">
                <a16:creationId xmlns:a16="http://schemas.microsoft.com/office/drawing/2014/main" id="{6A5A2482-355F-A86D-07F5-EAB6736334CF}"/>
              </a:ext>
            </a:extLst>
          </p:cNvPr>
          <p:cNvSpPr txBox="1"/>
          <p:nvPr/>
        </p:nvSpPr>
        <p:spPr>
          <a:xfrm>
            <a:off x="657225" y="1943099"/>
            <a:ext cx="2470150" cy="1569660"/>
          </a:xfrm>
          <a:prstGeom prst="rect">
            <a:avLst/>
          </a:prstGeom>
          <a:noFill/>
        </p:spPr>
        <p:txBody>
          <a:bodyPr wrap="square" rtlCol="0">
            <a:spAutoFit/>
          </a:bodyPr>
          <a:lstStyle/>
          <a:p>
            <a:pPr algn="l"/>
            <a:r>
              <a:rPr lang="sv-SE" sz="4800" dirty="0"/>
              <a:t>Spelform 7 mot 7 </a:t>
            </a:r>
          </a:p>
        </p:txBody>
      </p:sp>
    </p:spTree>
    <p:extLst>
      <p:ext uri="{BB962C8B-B14F-4D97-AF65-F5344CB8AC3E}">
        <p14:creationId xmlns:p14="http://schemas.microsoft.com/office/powerpoint/2010/main" val="3985109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82A6C7-695D-3860-05F1-D517DED96BCD}"/>
              </a:ext>
            </a:extLst>
          </p:cNvPr>
          <p:cNvSpPr>
            <a:spLocks noGrp="1"/>
          </p:cNvSpPr>
          <p:nvPr>
            <p:ph type="title"/>
          </p:nvPr>
        </p:nvSpPr>
        <p:spPr/>
        <p:txBody>
          <a:bodyPr/>
          <a:lstStyle/>
          <a:p>
            <a:r>
              <a:rPr lang="sv-SE" b="1" dirty="0"/>
              <a:t>Vårsäsongen 2024</a:t>
            </a:r>
            <a:r>
              <a:rPr lang="sv-SE" dirty="0"/>
              <a:t>  </a:t>
            </a:r>
          </a:p>
        </p:txBody>
      </p:sp>
      <p:sp>
        <p:nvSpPr>
          <p:cNvPr id="3" name="Platshållare för innehåll 2">
            <a:extLst>
              <a:ext uri="{FF2B5EF4-FFF2-40B4-BE49-F238E27FC236}">
                <a16:creationId xmlns:a16="http://schemas.microsoft.com/office/drawing/2014/main" id="{7BB50499-FBE8-EC9F-BD6E-8E5C3120FDFE}"/>
              </a:ext>
            </a:extLst>
          </p:cNvPr>
          <p:cNvSpPr>
            <a:spLocks noGrp="1"/>
          </p:cNvSpPr>
          <p:nvPr>
            <p:ph idx="1"/>
          </p:nvPr>
        </p:nvSpPr>
        <p:spPr/>
        <p:txBody>
          <a:bodyPr/>
          <a:lstStyle/>
          <a:p>
            <a:r>
              <a:rPr lang="sv-SE" b="1" dirty="0"/>
              <a:t>Tränare</a:t>
            </a:r>
            <a:r>
              <a:rPr lang="sv-SE" dirty="0"/>
              <a:t>: Kalle, Fredrik, Robin, Sofia, Frida, Alma och Julia </a:t>
            </a:r>
            <a:br>
              <a:rPr lang="sv-SE" dirty="0"/>
            </a:br>
            <a:endParaRPr lang="sv-SE" dirty="0"/>
          </a:p>
          <a:p>
            <a:r>
              <a:rPr lang="sv-SE" b="1" dirty="0"/>
              <a:t>Träningar</a:t>
            </a:r>
            <a:r>
              <a:rPr lang="sv-SE" dirty="0"/>
              <a:t> fr.o.m (förhoppningsvis) v. 17, </a:t>
            </a:r>
            <a:r>
              <a:rPr lang="sv-SE" b="1" dirty="0"/>
              <a:t>måndagar 17.00-18.30 Bosse 1 och onsdagar 17.30-19 Putteplan. </a:t>
            </a:r>
            <a:br>
              <a:rPr lang="sv-SE" b="1" dirty="0"/>
            </a:br>
            <a:endParaRPr lang="sv-SE" b="1" dirty="0"/>
          </a:p>
          <a:p>
            <a:r>
              <a:rPr lang="sv-SE" dirty="0"/>
              <a:t>Vecka 15 &amp; 16: Torsdag 18.30-20 på Putteplan. </a:t>
            </a:r>
            <a:br>
              <a:rPr lang="sv-SE" dirty="0"/>
            </a:br>
            <a:br>
              <a:rPr lang="sv-SE" dirty="0"/>
            </a:br>
            <a:endParaRPr lang="sv-SE" dirty="0"/>
          </a:p>
        </p:txBody>
      </p:sp>
    </p:spTree>
    <p:extLst>
      <p:ext uri="{BB962C8B-B14F-4D97-AF65-F5344CB8AC3E}">
        <p14:creationId xmlns:p14="http://schemas.microsoft.com/office/powerpoint/2010/main" val="2977689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6AA98B9-6418-E360-CE9E-8E7C2FA0702C}"/>
              </a:ext>
            </a:extLst>
          </p:cNvPr>
          <p:cNvSpPr>
            <a:spLocks noGrp="1"/>
          </p:cNvSpPr>
          <p:nvPr>
            <p:ph type="title"/>
          </p:nvPr>
        </p:nvSpPr>
        <p:spPr/>
        <p:txBody>
          <a:bodyPr/>
          <a:lstStyle/>
          <a:p>
            <a:r>
              <a:rPr lang="sv-SE" b="1" dirty="0"/>
              <a:t>Seriespel</a:t>
            </a:r>
            <a:r>
              <a:rPr lang="sv-SE" dirty="0"/>
              <a:t> </a:t>
            </a:r>
          </a:p>
        </p:txBody>
      </p:sp>
      <p:sp>
        <p:nvSpPr>
          <p:cNvPr id="3" name="Platshållare för innehåll 2">
            <a:extLst>
              <a:ext uri="{FF2B5EF4-FFF2-40B4-BE49-F238E27FC236}">
                <a16:creationId xmlns:a16="http://schemas.microsoft.com/office/drawing/2014/main" id="{D6A4968D-708F-54DA-5187-8151220B2DC8}"/>
              </a:ext>
            </a:extLst>
          </p:cNvPr>
          <p:cNvSpPr>
            <a:spLocks noGrp="1"/>
          </p:cNvSpPr>
          <p:nvPr>
            <p:ph idx="1"/>
          </p:nvPr>
        </p:nvSpPr>
        <p:spPr/>
        <p:txBody>
          <a:bodyPr/>
          <a:lstStyle/>
          <a:p>
            <a:r>
              <a:rPr lang="sv-SE" dirty="0"/>
              <a:t>Ett lag anmält till seriespel. </a:t>
            </a:r>
            <a:br>
              <a:rPr lang="sv-SE" dirty="0"/>
            </a:br>
            <a:r>
              <a:rPr lang="sv-SE" i="1" dirty="0"/>
              <a:t>Tjejerna delas in i tre grupper (á 6 spelare) där två grupper kallas till varje match. Detta för att komma till match med ”lagom” antal avbytare = mer speltid för varje spelare</a:t>
            </a:r>
            <a:r>
              <a:rPr lang="sv-SE" dirty="0"/>
              <a:t>. </a:t>
            </a:r>
            <a:br>
              <a:rPr lang="sv-SE" dirty="0"/>
            </a:br>
            <a:endParaRPr lang="sv-SE" dirty="0"/>
          </a:p>
          <a:p>
            <a:r>
              <a:rPr lang="sv-SE" dirty="0"/>
              <a:t>Hemmalaget bestämmer speldag och tid, kallelse kommer gå ut till varje match. Våra hemmamatcher finns redan nu i kalendern (med reservation för ändringar). </a:t>
            </a:r>
            <a:br>
              <a:rPr lang="sv-SE" dirty="0"/>
            </a:br>
            <a:endParaRPr lang="sv-SE" dirty="0"/>
          </a:p>
          <a:p>
            <a:r>
              <a:rPr lang="sv-SE" dirty="0"/>
              <a:t>Glöm inte betala medlemsavgift (annars inget matchspel)</a:t>
            </a:r>
          </a:p>
          <a:p>
            <a:endParaRPr lang="sv-SE" dirty="0"/>
          </a:p>
        </p:txBody>
      </p:sp>
    </p:spTree>
    <p:extLst>
      <p:ext uri="{BB962C8B-B14F-4D97-AF65-F5344CB8AC3E}">
        <p14:creationId xmlns:p14="http://schemas.microsoft.com/office/powerpoint/2010/main" val="3946547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EBBAF5-ACCA-18BA-CF4A-2C3DF0EE11E7}"/>
              </a:ext>
            </a:extLst>
          </p:cNvPr>
          <p:cNvSpPr>
            <a:spLocks noGrp="1"/>
          </p:cNvSpPr>
          <p:nvPr>
            <p:ph type="title"/>
          </p:nvPr>
        </p:nvSpPr>
        <p:spPr/>
        <p:txBody>
          <a:bodyPr/>
          <a:lstStyle/>
          <a:p>
            <a:r>
              <a:rPr lang="sv-SE" b="1" dirty="0"/>
              <a:t>Cuper</a:t>
            </a:r>
            <a:r>
              <a:rPr lang="sv-SE" dirty="0"/>
              <a:t> </a:t>
            </a:r>
          </a:p>
        </p:txBody>
      </p:sp>
      <p:sp>
        <p:nvSpPr>
          <p:cNvPr id="3" name="Platshållare för innehåll 2">
            <a:extLst>
              <a:ext uri="{FF2B5EF4-FFF2-40B4-BE49-F238E27FC236}">
                <a16:creationId xmlns:a16="http://schemas.microsoft.com/office/drawing/2014/main" id="{35680193-C919-BA5A-982D-B09012F3A0CB}"/>
              </a:ext>
            </a:extLst>
          </p:cNvPr>
          <p:cNvSpPr>
            <a:spLocks noGrp="1"/>
          </p:cNvSpPr>
          <p:nvPr>
            <p:ph idx="1"/>
          </p:nvPr>
        </p:nvSpPr>
        <p:spPr/>
        <p:txBody>
          <a:bodyPr/>
          <a:lstStyle/>
          <a:p>
            <a:r>
              <a:rPr lang="sv-SE" dirty="0"/>
              <a:t>GIFF-cupen 27-28 april (2 lag)</a:t>
            </a:r>
            <a:br>
              <a:rPr lang="sv-SE" dirty="0"/>
            </a:br>
            <a:r>
              <a:rPr lang="sv-SE" dirty="0"/>
              <a:t>Spelschema finns på cupens hemsida</a:t>
            </a:r>
            <a:br>
              <a:rPr lang="sv-SE" dirty="0"/>
            </a:br>
            <a:endParaRPr lang="sv-SE" dirty="0"/>
          </a:p>
          <a:p>
            <a:r>
              <a:rPr lang="sv-SE" dirty="0"/>
              <a:t>Ö-bollen 7-9 juni (2 lag)</a:t>
            </a:r>
            <a:br>
              <a:rPr lang="sv-SE" dirty="0"/>
            </a:br>
            <a:endParaRPr lang="sv-SE" dirty="0"/>
          </a:p>
          <a:p>
            <a:r>
              <a:rPr lang="sv-SE" dirty="0"/>
              <a:t>Nabben Cup 24 augusti </a:t>
            </a:r>
          </a:p>
          <a:p>
            <a:endParaRPr lang="sv-SE" dirty="0"/>
          </a:p>
          <a:p>
            <a:pPr marL="0" indent="0">
              <a:buNone/>
            </a:pPr>
            <a:endParaRPr lang="sv-SE" dirty="0"/>
          </a:p>
        </p:txBody>
      </p:sp>
    </p:spTree>
    <p:extLst>
      <p:ext uri="{BB962C8B-B14F-4D97-AF65-F5344CB8AC3E}">
        <p14:creationId xmlns:p14="http://schemas.microsoft.com/office/powerpoint/2010/main" val="931108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FDC529-9893-998C-5B58-B0C522FB90B4}"/>
              </a:ext>
            </a:extLst>
          </p:cNvPr>
          <p:cNvSpPr>
            <a:spLocks noGrp="1"/>
          </p:cNvSpPr>
          <p:nvPr>
            <p:ph type="title"/>
          </p:nvPr>
        </p:nvSpPr>
        <p:spPr/>
        <p:txBody>
          <a:bodyPr/>
          <a:lstStyle/>
          <a:p>
            <a:r>
              <a:rPr lang="sv-SE" b="1" dirty="0"/>
              <a:t>Laget.se och </a:t>
            </a:r>
            <a:r>
              <a:rPr lang="sv-SE" b="1" dirty="0" err="1"/>
              <a:t>Supertext</a:t>
            </a:r>
            <a:endParaRPr lang="sv-SE" b="1" dirty="0"/>
          </a:p>
        </p:txBody>
      </p:sp>
      <p:sp>
        <p:nvSpPr>
          <p:cNvPr id="3" name="Platshållare för innehåll 2">
            <a:extLst>
              <a:ext uri="{FF2B5EF4-FFF2-40B4-BE49-F238E27FC236}">
                <a16:creationId xmlns:a16="http://schemas.microsoft.com/office/drawing/2014/main" id="{DD7B0189-2E46-19F8-73D9-F0FC4175C5CB}"/>
              </a:ext>
            </a:extLst>
          </p:cNvPr>
          <p:cNvSpPr>
            <a:spLocks noGrp="1"/>
          </p:cNvSpPr>
          <p:nvPr>
            <p:ph idx="1"/>
          </p:nvPr>
        </p:nvSpPr>
        <p:spPr/>
        <p:txBody>
          <a:bodyPr/>
          <a:lstStyle/>
          <a:p>
            <a:r>
              <a:rPr lang="sv-SE" dirty="0"/>
              <a:t>Håll koll i kalendern</a:t>
            </a:r>
            <a:br>
              <a:rPr lang="sv-SE" dirty="0"/>
            </a:br>
            <a:endParaRPr lang="sv-SE" dirty="0"/>
          </a:p>
          <a:p>
            <a:r>
              <a:rPr lang="sv-SE" dirty="0"/>
              <a:t>Svara på kallelser för att underlätta vår planering </a:t>
            </a:r>
            <a:br>
              <a:rPr lang="sv-SE" dirty="0"/>
            </a:br>
            <a:endParaRPr lang="sv-SE" dirty="0"/>
          </a:p>
          <a:p>
            <a:r>
              <a:rPr lang="sv-SE" dirty="0"/>
              <a:t>Läs nyheter</a:t>
            </a:r>
          </a:p>
          <a:p>
            <a:endParaRPr lang="sv-SE" dirty="0"/>
          </a:p>
          <a:p>
            <a:r>
              <a:rPr lang="sv-SE" dirty="0"/>
              <a:t>Info som behöver nå ut snabbt = </a:t>
            </a:r>
            <a:r>
              <a:rPr lang="sv-SE" dirty="0" err="1"/>
              <a:t>Supertext</a:t>
            </a:r>
            <a:endParaRPr lang="sv-SE" dirty="0"/>
          </a:p>
          <a:p>
            <a:pPr marL="0" indent="0">
              <a:buNone/>
            </a:pPr>
            <a:endParaRPr lang="sv-SE" dirty="0"/>
          </a:p>
        </p:txBody>
      </p:sp>
    </p:spTree>
    <p:extLst>
      <p:ext uri="{BB962C8B-B14F-4D97-AF65-F5344CB8AC3E}">
        <p14:creationId xmlns:p14="http://schemas.microsoft.com/office/powerpoint/2010/main" val="4097728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CD3687-1994-04D8-74DE-30D97818097C}"/>
              </a:ext>
            </a:extLst>
          </p:cNvPr>
          <p:cNvSpPr>
            <a:spLocks noGrp="1"/>
          </p:cNvSpPr>
          <p:nvPr>
            <p:ph type="title"/>
          </p:nvPr>
        </p:nvSpPr>
        <p:spPr/>
        <p:txBody>
          <a:bodyPr/>
          <a:lstStyle/>
          <a:p>
            <a:r>
              <a:rPr lang="sv-SE" b="1" dirty="0"/>
              <a:t>Vi behöver er hjälp… </a:t>
            </a:r>
          </a:p>
        </p:txBody>
      </p:sp>
      <p:sp>
        <p:nvSpPr>
          <p:cNvPr id="3" name="Platshållare för innehåll 2">
            <a:extLst>
              <a:ext uri="{FF2B5EF4-FFF2-40B4-BE49-F238E27FC236}">
                <a16:creationId xmlns:a16="http://schemas.microsoft.com/office/drawing/2014/main" id="{48834150-F533-AC20-EC47-AE89D5D85881}"/>
              </a:ext>
            </a:extLst>
          </p:cNvPr>
          <p:cNvSpPr>
            <a:spLocks noGrp="1"/>
          </p:cNvSpPr>
          <p:nvPr>
            <p:ph idx="1"/>
          </p:nvPr>
        </p:nvSpPr>
        <p:spPr/>
        <p:txBody>
          <a:bodyPr>
            <a:normAutofit/>
          </a:bodyPr>
          <a:lstStyle/>
          <a:p>
            <a:r>
              <a:rPr lang="sv-SE" dirty="0"/>
              <a:t>Försäljning – Sandra</a:t>
            </a:r>
            <a:br>
              <a:rPr lang="sv-SE" dirty="0"/>
            </a:br>
            <a:endParaRPr lang="sv-SE" dirty="0"/>
          </a:p>
          <a:p>
            <a:r>
              <a:rPr lang="sv-SE" dirty="0"/>
              <a:t>Lagförälder – Andreas </a:t>
            </a:r>
            <a:br>
              <a:rPr lang="sv-SE" dirty="0"/>
            </a:br>
            <a:r>
              <a:rPr lang="sv-SE" i="1" dirty="0"/>
              <a:t>organiserar kioskschema, fördelar arbetspass vid Nabben cup,  gör schema för matchvärdar osv. Allas ansvar att hjälpa till med bemanning!</a:t>
            </a:r>
          </a:p>
          <a:p>
            <a:pPr marL="0" indent="0">
              <a:buNone/>
            </a:pPr>
            <a:endParaRPr lang="sv-SE" i="1" dirty="0"/>
          </a:p>
          <a:p>
            <a:r>
              <a:rPr lang="sv-SE" dirty="0"/>
              <a:t>Ge era barn förutsättningar att komma väl förberedda till träning och match. Rätt kläder/utrustning + mätta. </a:t>
            </a:r>
          </a:p>
        </p:txBody>
      </p:sp>
    </p:spTree>
    <p:extLst>
      <p:ext uri="{BB962C8B-B14F-4D97-AF65-F5344CB8AC3E}">
        <p14:creationId xmlns:p14="http://schemas.microsoft.com/office/powerpoint/2010/main" val="151449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496508-26E1-B2EA-0E1D-7DB85855326B}"/>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5E6349F8-2DBE-97D0-5B10-08C40D941D51}"/>
              </a:ext>
            </a:extLst>
          </p:cNvPr>
          <p:cNvSpPr>
            <a:spLocks noGrp="1"/>
          </p:cNvSpPr>
          <p:nvPr>
            <p:ph type="title"/>
          </p:nvPr>
        </p:nvSpPr>
        <p:spPr/>
        <p:txBody>
          <a:bodyPr/>
          <a:lstStyle/>
          <a:p>
            <a:r>
              <a:rPr lang="sv-SE" b="1" dirty="0"/>
              <a:t>Försäljning </a:t>
            </a:r>
          </a:p>
        </p:txBody>
      </p:sp>
      <p:sp>
        <p:nvSpPr>
          <p:cNvPr id="3" name="Platshållare för innehåll 2">
            <a:extLst>
              <a:ext uri="{FF2B5EF4-FFF2-40B4-BE49-F238E27FC236}">
                <a16:creationId xmlns:a16="http://schemas.microsoft.com/office/drawing/2014/main" id="{D2C67D64-E0E7-0319-0FF4-556F3E1CF225}"/>
              </a:ext>
            </a:extLst>
          </p:cNvPr>
          <p:cNvSpPr>
            <a:spLocks noGrp="1"/>
          </p:cNvSpPr>
          <p:nvPr>
            <p:ph idx="1"/>
          </p:nvPr>
        </p:nvSpPr>
        <p:spPr>
          <a:xfrm>
            <a:off x="838200" y="1520031"/>
            <a:ext cx="10515600" cy="4351338"/>
          </a:xfrm>
        </p:spPr>
        <p:txBody>
          <a:bodyPr>
            <a:normAutofit fontScale="25000" lnSpcReduction="20000"/>
          </a:bodyPr>
          <a:lstStyle/>
          <a:p>
            <a:pPr marL="0" indent="0">
              <a:buNone/>
            </a:pPr>
            <a:endParaRPr lang="sv-SE" dirty="0"/>
          </a:p>
          <a:p>
            <a:r>
              <a:rPr lang="sv-SE" sz="11200" dirty="0"/>
              <a:t>Sportlotten, 9 per spelare</a:t>
            </a:r>
            <a:br>
              <a:rPr lang="sv-SE" sz="11200" dirty="0"/>
            </a:br>
            <a:endParaRPr lang="sv-SE" sz="11200" i="1" dirty="0"/>
          </a:p>
          <a:p>
            <a:r>
              <a:rPr lang="sv-SE" sz="11200" dirty="0" err="1"/>
              <a:t>Joyna</a:t>
            </a:r>
            <a:br>
              <a:rPr lang="sv-SE" sz="11200" dirty="0"/>
            </a:br>
            <a:endParaRPr lang="sv-SE" sz="11200" dirty="0"/>
          </a:p>
          <a:p>
            <a:pPr marL="0" indent="0">
              <a:buNone/>
            </a:pPr>
            <a:r>
              <a:rPr lang="sv-SE" sz="11200" i="1" dirty="0"/>
              <a:t>Digital lottprenumeration. Kommer info med säljlänk till er på Laget.se. Via denna länk kan ni sälja månadsvisa prenumerationer (160 kr / månad). Ersättningen till oss blir 50 kr/prenumeration och månad som fördelas 50/50 mellan klubben och laget.</a:t>
            </a:r>
            <a:r>
              <a:rPr lang="sv-SE" sz="11200" dirty="0">
                <a:effectLst/>
                <a:latin typeface="Calibri" panose="020F0502020204030204" pitchFamily="34" charset="0"/>
                <a:ea typeface="Times New Roman" panose="02020603050405020304" pitchFamily="18" charset="0"/>
              </a:rPr>
              <a:t> </a:t>
            </a:r>
            <a:r>
              <a:rPr lang="sv-SE" sz="11200" i="1" dirty="0">
                <a:effectLst/>
                <a:latin typeface="Calibri" panose="020F0502020204030204" pitchFamily="34" charset="0"/>
                <a:ea typeface="Times New Roman" panose="02020603050405020304" pitchFamily="18" charset="0"/>
              </a:rPr>
              <a:t>Säljer en enskild person 5 prenumerationer under april får denne en värdecheck på Intersport värd 500 kr. </a:t>
            </a:r>
            <a:endParaRPr lang="sv-SE" sz="11200" i="1" dirty="0">
              <a:effectLst/>
              <a:latin typeface="Calibri" panose="020F0502020204030204" pitchFamily="34" charset="0"/>
              <a:ea typeface="Calibri" panose="020F0502020204030204" pitchFamily="34" charset="0"/>
            </a:endParaRPr>
          </a:p>
          <a:p>
            <a:endParaRPr lang="sv-SE" dirty="0"/>
          </a:p>
        </p:txBody>
      </p:sp>
    </p:spTree>
    <p:extLst>
      <p:ext uri="{BB962C8B-B14F-4D97-AF65-F5344CB8AC3E}">
        <p14:creationId xmlns:p14="http://schemas.microsoft.com/office/powerpoint/2010/main" val="296177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98ED44-AEBE-B2AF-7CFB-07FA6295428B}"/>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C149A1B8-A7FF-4DF4-260C-DCE772B0866C}"/>
              </a:ext>
            </a:extLst>
          </p:cNvPr>
          <p:cNvSpPr>
            <a:spLocks noGrp="1"/>
          </p:cNvSpPr>
          <p:nvPr>
            <p:ph type="title"/>
          </p:nvPr>
        </p:nvSpPr>
        <p:spPr/>
        <p:txBody>
          <a:bodyPr/>
          <a:lstStyle/>
          <a:p>
            <a:r>
              <a:rPr lang="sv-SE" b="1" dirty="0"/>
              <a:t>Socialt klimat</a:t>
            </a:r>
          </a:p>
        </p:txBody>
      </p:sp>
      <p:sp>
        <p:nvSpPr>
          <p:cNvPr id="3" name="Platshållare för innehåll 2">
            <a:extLst>
              <a:ext uri="{FF2B5EF4-FFF2-40B4-BE49-F238E27FC236}">
                <a16:creationId xmlns:a16="http://schemas.microsoft.com/office/drawing/2014/main" id="{55A30D2C-BA12-DBBF-459B-6F833BE1F3E8}"/>
              </a:ext>
            </a:extLst>
          </p:cNvPr>
          <p:cNvSpPr>
            <a:spLocks noGrp="1"/>
          </p:cNvSpPr>
          <p:nvPr>
            <p:ph idx="1"/>
          </p:nvPr>
        </p:nvSpPr>
        <p:spPr/>
        <p:txBody>
          <a:bodyPr/>
          <a:lstStyle/>
          <a:p>
            <a:r>
              <a:rPr lang="sv-SE" dirty="0"/>
              <a:t>Respekt mot lagkamrater, på och utanför fotbollsplanen</a:t>
            </a:r>
            <a:br>
              <a:rPr lang="sv-SE" dirty="0"/>
            </a:br>
            <a:endParaRPr lang="sv-SE" dirty="0"/>
          </a:p>
          <a:p>
            <a:r>
              <a:rPr lang="sv-SE" dirty="0"/>
              <a:t>Respekt mot motspelare och domare </a:t>
            </a:r>
            <a:br>
              <a:rPr lang="sv-SE" dirty="0"/>
            </a:br>
            <a:endParaRPr lang="sv-SE" dirty="0"/>
          </a:p>
          <a:p>
            <a:r>
              <a:rPr lang="sv-SE" dirty="0"/>
              <a:t>Respekt mot tränare</a:t>
            </a:r>
          </a:p>
          <a:p>
            <a:pPr marL="0" indent="0">
              <a:buNone/>
            </a:pPr>
            <a:endParaRPr lang="sv-SE" dirty="0"/>
          </a:p>
        </p:txBody>
      </p:sp>
    </p:spTree>
    <p:extLst>
      <p:ext uri="{BB962C8B-B14F-4D97-AF65-F5344CB8AC3E}">
        <p14:creationId xmlns:p14="http://schemas.microsoft.com/office/powerpoint/2010/main" val="108336755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1733</TotalTime>
  <Words>594</Words>
  <Application>Microsoft Office PowerPoint</Application>
  <PresentationFormat>Bredbild</PresentationFormat>
  <Paragraphs>36</Paragraphs>
  <Slides>11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Calibri Light</vt:lpstr>
      <vt:lpstr>Office-tema</vt:lpstr>
      <vt:lpstr>Föräldramöte, F13</vt:lpstr>
      <vt:lpstr>PowerPoint-presentation</vt:lpstr>
      <vt:lpstr>Vårsäsongen 2024  </vt:lpstr>
      <vt:lpstr>Seriespel </vt:lpstr>
      <vt:lpstr>Cuper </vt:lpstr>
      <vt:lpstr>Laget.se och Supertext</vt:lpstr>
      <vt:lpstr>Vi behöver er hjälp… </vt:lpstr>
      <vt:lpstr>Försäljning </vt:lpstr>
      <vt:lpstr>Socialt klimat</vt:lpstr>
      <vt:lpstr>Förväntningar 2024  Mer cuper Sluta tramsa Köra lite fulare, men inte för fult Ha kul Att vinna många matcher och ha kul Att folk inte blir sura på träningarna och att vi ska ha kul Ha kul Att vi vinner varenda match Cuper, samarbete, vinster, många matcher och ha kul Att man får hjälp om man är ledsen Att ha kul  Vinna många matcher, inte bråka, träna och bli bättre Att ha kul på cuper och vinna så mycket som möjligt Mer samarbete som gör att vi vinner lite oftare Vinna mer matcher Åka på Ö-bollen Vinna Att man får spela längre, inte tramsa  </vt:lpstr>
      <vt:lpstr>Detta vill jag lära mig/bli bättre på 2024  Långskott på mål  Höga skott Speldjup Skjuta långa skott Skjuta skott Skjuta bättre Jobba upp på planen  när man behöver Passa Dribbla, kondition, sluta gråta när jag är trött Målvaktsspel, spelbredd, kunna allt om fotboll Stå i mål Inte vara rädd för bollen i mål, vristskott, speldjup, målvaktsträning Mer trix, hörnmål Inte ramla, göra mål Skjuta mål Dribbla mer Dribbla på matcher Vristskott Vristskott, långpass, kicka med bollen, vara målvakt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F13</dc:title>
  <dc:creator>Frida Kristiansson</dc:creator>
  <cp:lastModifiedBy>Mikael Thorvald</cp:lastModifiedBy>
  <cp:revision>2</cp:revision>
  <dcterms:created xsi:type="dcterms:W3CDTF">2023-03-26T13:09:30Z</dcterms:created>
  <dcterms:modified xsi:type="dcterms:W3CDTF">2024-04-07T17:58:30Z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5626f38-0d03-4995-be82-470b32c0f686_Enabled">
    <vt:lpwstr>true</vt:lpwstr>
  </property>
  <property fmtid="{D5CDD505-2E9C-101B-9397-08002B2CF9AE}" pid="3" name="MSIP_Label_b5626f38-0d03-4995-be82-470b32c0f686_SetDate">
    <vt:lpwstr>2024-04-06T13:01:55Z</vt:lpwstr>
  </property>
  <property fmtid="{D5CDD505-2E9C-101B-9397-08002B2CF9AE}" pid="4" name="MSIP_Label_b5626f38-0d03-4995-be82-470b32c0f686_Method">
    <vt:lpwstr>Standard</vt:lpwstr>
  </property>
  <property fmtid="{D5CDD505-2E9C-101B-9397-08002B2CF9AE}" pid="5" name="MSIP_Label_b5626f38-0d03-4995-be82-470b32c0f686_Name">
    <vt:lpwstr>Standard</vt:lpwstr>
  </property>
  <property fmtid="{D5CDD505-2E9C-101B-9397-08002B2CF9AE}" pid="6" name="MSIP_Label_b5626f38-0d03-4995-be82-470b32c0f686_SiteId">
    <vt:lpwstr>9e2a23af-98f4-4ad5-b266-ef9b2b0b80a5</vt:lpwstr>
  </property>
  <property fmtid="{D5CDD505-2E9C-101B-9397-08002B2CF9AE}" pid="7" name="MSIP_Label_b5626f38-0d03-4995-be82-470b32c0f686_ActionId">
    <vt:lpwstr>4ad72644-0499-425a-a4f7-c95921c14dfe</vt:lpwstr>
  </property>
  <property fmtid="{D5CDD505-2E9C-101B-9397-08002B2CF9AE}" pid="8" name="MSIP_Label_b5626f38-0d03-4995-be82-470b32c0f686_ContentBits">
    <vt:lpwstr>3</vt:lpwstr>
  </property>
  <property fmtid="{D5CDD505-2E9C-101B-9397-08002B2CF9AE}" pid="9" name="ClassificationContentMarkingHeaderLocations">
    <vt:lpwstr>Office-tema:8</vt:lpwstr>
  </property>
  <property fmtid="{D5CDD505-2E9C-101B-9397-08002B2CF9AE}" pid="10" name="ClassificationContentMarkingHeaderText">
    <vt:lpwstr>Information classification: Ramirent Standard </vt:lpwstr>
  </property>
</Properties>
</file>