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MPDDE77sx1waV769JOv6KtW+K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497ec3f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g11497ec3f9e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497ec3f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g11497ec3f9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sanna.johansson.64@gmail.com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aget.se/SkultorpsIF/Document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aget.se/SkultorpsIF/Contact" TargetMode="External"/><Relationship Id="rId4" Type="http://schemas.openxmlformats.org/officeDocument/2006/relationships/hyperlink" Target="https://www.laget.se/SkultorpsIF/Document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vastergotland.svenskfotboll.se/tavling/barn-och-ungdom/spelform-3v3/" TargetMode="External"/><Relationship Id="rId4" Type="http://schemas.openxmlformats.org/officeDocument/2006/relationships/hyperlink" Target="https://www.laget.se/SkultorpsIF/Document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olisen.se/tjanster-tillstand/belastningsregistret/ovrigt-arbete-och-kontakt-med-barn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anders.hammarstrand@gmail.com" TargetMode="External"/><Relationship Id="rId4" Type="http://schemas.openxmlformats.org/officeDocument/2006/relationships/hyperlink" Target="mailto:kansliet@skultopsif.se" TargetMode="External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älkommen till Skultorps IF:s Styrelse! | Skultorps IF Styrelse | laget.se"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9045" y="1267852"/>
            <a:ext cx="3789988" cy="41992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 flipH="1" rot="10800000">
            <a:off x="0" y="-478"/>
            <a:ext cx="8896786" cy="6858478"/>
          </a:xfrm>
          <a:custGeom>
            <a:rect b="b" l="l" r="r" t="t"/>
            <a:pathLst>
              <a:path extrusionOk="0" h="6858478" w="8896786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rgbClr val="262626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 flipH="1" rot="10800000">
            <a:off x="0" y="-479"/>
            <a:ext cx="8096249" cy="6858479"/>
          </a:xfrm>
          <a:custGeom>
            <a:rect b="b" l="l" r="r" t="t"/>
            <a:pathLst>
              <a:path extrusionOk="0" h="6858479" w="809624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 txBox="1"/>
          <p:nvPr>
            <p:ph type="ctrTitle"/>
          </p:nvPr>
        </p:nvSpPr>
        <p:spPr>
          <a:xfrm>
            <a:off x="804672" y="877824"/>
            <a:ext cx="5294376" cy="30723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sv-SE" sz="5400"/>
              <a:t>Skultorps IF</a:t>
            </a:r>
            <a:endParaRPr sz="5400"/>
          </a:p>
        </p:txBody>
      </p:sp>
      <p:sp>
        <p:nvSpPr>
          <p:cNvPr id="22" name="Google Shape;22;p1"/>
          <p:cNvSpPr txBox="1"/>
          <p:nvPr>
            <p:ph idx="1" type="subTitle"/>
          </p:nvPr>
        </p:nvSpPr>
        <p:spPr>
          <a:xfrm>
            <a:off x="1483940" y="3950208"/>
            <a:ext cx="2225911" cy="60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sz="2000"/>
              <a:t>Fotbollsskolan 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ctrTitle"/>
          </p:nvPr>
        </p:nvSpPr>
        <p:spPr>
          <a:xfrm>
            <a:off x="596425" y="550026"/>
            <a:ext cx="9144000" cy="58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sv-SE" sz="2400"/>
              <a:t>Bra att veta….</a:t>
            </a:r>
            <a:br>
              <a:rPr lang="sv-SE" sz="2400"/>
            </a:br>
            <a:br>
              <a:rPr lang="sv-SE" sz="2400"/>
            </a:br>
            <a:r>
              <a:rPr lang="sv-SE" sz="2400"/>
              <a:t>MÖJLIGHET TILL UTBILDNING: </a:t>
            </a:r>
            <a:br>
              <a:rPr lang="sv-SE" sz="2400"/>
            </a:br>
            <a:r>
              <a:rPr lang="sv-SE" sz="2400"/>
              <a:t>Det finns möjlighet att få utbildning i sin roll som ledare via Svenska </a:t>
            </a:r>
            <a:r>
              <a:rPr lang="sv-SE" sz="2400"/>
              <a:t>fotbollförbundets</a:t>
            </a:r>
            <a:r>
              <a:rPr lang="sv-SE" sz="2400"/>
              <a:t> tränarutbildning C och målvaktsutbildning C. Kontakta Sanna vid intresse. </a:t>
            </a:r>
            <a:r>
              <a:rPr lang="sv-SE" sz="2400" u="sng">
                <a:solidFill>
                  <a:schemeClr val="hlink"/>
                </a:solidFill>
                <a:hlinkClick r:id="rId3"/>
              </a:rPr>
              <a:t>sanna.johansson.64@gmail.com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sv-SE" sz="2400"/>
              <a:t>Föreningen önskar att minst en ledare i varje lag har genomfört denna utbildning.</a:t>
            </a:r>
            <a:br>
              <a:rPr lang="sv-SE" sz="2400"/>
            </a:br>
            <a:br>
              <a:rPr lang="sv-SE" sz="2400"/>
            </a:br>
            <a:r>
              <a:rPr lang="sv-SE" sz="2400"/>
              <a:t>BOKNING AV SAMLINGSLOKALEN: </a:t>
            </a:r>
            <a:br>
              <a:rPr lang="sv-SE" sz="2400"/>
            </a:br>
            <a:r>
              <a:rPr lang="sv-SE" sz="2400"/>
              <a:t>Finns ännu så länge en papperskalender vid dörren till samlingslokalen. </a:t>
            </a:r>
            <a:br>
              <a:rPr lang="sv-SE" sz="2400"/>
            </a:br>
            <a:br>
              <a:rPr lang="sv-SE" sz="2400"/>
            </a:br>
            <a:r>
              <a:rPr lang="sv-SE" sz="2400"/>
              <a:t>FÖRENINGSKLÄDER: </a:t>
            </a:r>
            <a:br>
              <a:rPr lang="sv-SE" sz="2400"/>
            </a:br>
            <a:r>
              <a:rPr lang="sv-SE" sz="2400"/>
              <a:t>Några gånger under säsongen finns möjlighet att köpa föreningskläder, då via våra klädprovar/köparkvällar uppe på Orkanvallen. Var tredje år får ledare köpa träningsoverall för halva priset! </a:t>
            </a:r>
            <a:br>
              <a:rPr lang="sv-SE" sz="2400"/>
            </a:br>
            <a:br>
              <a:rPr lang="sv-SE" sz="2400"/>
            </a:br>
            <a:endParaRPr sz="2400"/>
          </a:p>
        </p:txBody>
      </p:sp>
      <p:pic>
        <p:nvPicPr>
          <p:cNvPr id="86" name="Google Shape;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3712" y="332862"/>
            <a:ext cx="1426588" cy="157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ctrTitle"/>
          </p:nvPr>
        </p:nvSpPr>
        <p:spPr>
          <a:xfrm>
            <a:off x="1524000" y="1122362"/>
            <a:ext cx="9144000" cy="5186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sv-SE" sz="2400"/>
              <a:t>Forts…</a:t>
            </a:r>
            <a:br>
              <a:rPr lang="sv-SE" sz="2400"/>
            </a:br>
            <a:br>
              <a:rPr lang="sv-SE" sz="2400"/>
            </a:br>
            <a:r>
              <a:rPr lang="sv-SE" sz="2400"/>
              <a:t>MEDLEMSAVGIFT: </a:t>
            </a:r>
            <a:br>
              <a:rPr lang="sv-SE" sz="2400"/>
            </a:br>
            <a:r>
              <a:rPr lang="sv-SE" sz="2400"/>
              <a:t>Se hemsidan, under dokument</a:t>
            </a:r>
            <a:br>
              <a:rPr lang="sv-SE" sz="2400"/>
            </a:br>
            <a:r>
              <a:rPr lang="sv-SE" sz="2400"/>
              <a:t>650 kr för ett barn. 1800 för hel familj. Ledare 400 kr.</a:t>
            </a:r>
            <a:br>
              <a:rPr lang="sv-SE" sz="2400"/>
            </a:br>
            <a:br>
              <a:rPr lang="sv-SE" sz="2400"/>
            </a:br>
            <a:r>
              <a:rPr lang="sv-SE" sz="2400"/>
              <a:t>LOK- STÖD (nästa år)</a:t>
            </a:r>
            <a:br>
              <a:rPr lang="sv-SE" sz="2400"/>
            </a:br>
            <a:r>
              <a:rPr lang="sv-SE" sz="2400"/>
              <a:t>Lokal aktivitetsstöd. Från och med det år barnen fyller 7 år ska ledare registrera all träning via Lok-stöd. Detta görs smidigt på laget.se , via telefonen. Vi visar när det blir aktuellt. Sedan ska det halvårsvis redovisas genom att man skriver ut sin lista, skriver på och lämnar till kansliet. </a:t>
            </a:r>
            <a:br>
              <a:rPr lang="sv-SE" sz="2400"/>
            </a:br>
            <a:br>
              <a:rPr lang="sv-SE" sz="2400"/>
            </a:br>
            <a:r>
              <a:rPr lang="sv-SE" sz="2400"/>
              <a:t>IDROTTSRABATTEN (nästa år) </a:t>
            </a:r>
            <a:br>
              <a:rPr lang="sv-SE" sz="2400"/>
            </a:br>
            <a:r>
              <a:rPr lang="sv-SE" sz="2400"/>
              <a:t>Första året åläggs inte laget att sälja några Idrottsrabatten. Från 7 år ska varje spelare sälja 7 st på våren (ingen på hösten) </a:t>
            </a:r>
            <a:br>
              <a:rPr lang="sv-SE" sz="2400"/>
            </a:br>
            <a:br>
              <a:rPr lang="sv-SE" sz="2400"/>
            </a:br>
            <a:r>
              <a:rPr lang="sv-SE" sz="2400"/>
              <a:t>INFOBREV TILL FÖRÄLDRAR (läggs på er sida)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497ec3f9e_0_24"/>
          <p:cNvSpPr txBox="1"/>
          <p:nvPr>
            <p:ph type="ctrTitle"/>
          </p:nvPr>
        </p:nvSpPr>
        <p:spPr>
          <a:xfrm>
            <a:off x="1524000" y="175877"/>
            <a:ext cx="91440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v-SE" sz="4000"/>
              <a:t>SIF organisation</a:t>
            </a:r>
            <a:endParaRPr sz="4000"/>
          </a:p>
        </p:txBody>
      </p:sp>
      <p:sp>
        <p:nvSpPr>
          <p:cNvPr id="97" name="Google Shape;97;g11497ec3f9e_0_24">
            <a:hlinkClick r:id="rId3"/>
          </p:cNvPr>
          <p:cNvSpPr txBox="1"/>
          <p:nvPr/>
        </p:nvSpPr>
        <p:spPr>
          <a:xfrm>
            <a:off x="3049250" y="5713963"/>
            <a:ext cx="609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https://www.laget.se/SkultorpsIF/Document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älkommen till Skultorps IF:s Styrelse! | Skultorps IF Styrelse | laget.se" id="98" name="Google Shape;98;g11497ec3f9e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4720" y="0"/>
            <a:ext cx="1141425" cy="12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1497ec3f9e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5825" y="784574"/>
            <a:ext cx="9628999" cy="54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>
            <p:ph type="ctrTitle"/>
          </p:nvPr>
        </p:nvSpPr>
        <p:spPr>
          <a:xfrm>
            <a:off x="1524000" y="1122362"/>
            <a:ext cx="9065342" cy="2564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sv-SE" sz="3600"/>
            </a:br>
            <a:br>
              <a:rPr lang="sv-SE" sz="3600"/>
            </a:br>
            <a:br>
              <a:rPr lang="sv-SE" sz="3600"/>
            </a:br>
            <a:endParaRPr sz="3600"/>
          </a:p>
        </p:txBody>
      </p:sp>
      <p:sp>
        <p:nvSpPr>
          <p:cNvPr id="105" name="Google Shape;105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ctrTitle"/>
          </p:nvPr>
        </p:nvSpPr>
        <p:spPr>
          <a:xfrm>
            <a:off x="1524000" y="297904"/>
            <a:ext cx="9144000" cy="10212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v-SE" sz="4000"/>
              <a:t>VÄLKOMNA!</a:t>
            </a:r>
            <a:endParaRPr sz="4000"/>
          </a:p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1524000" y="1873770"/>
            <a:ext cx="9144000" cy="3384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u="sng">
                <a:solidFill>
                  <a:schemeClr val="hlink"/>
                </a:solidFill>
                <a:hlinkClick r:id="rId3"/>
              </a:rPr>
              <a:t>https://www.laget.se/SkultorpsIF/Contact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9" name="Google Shape;29;p2">
            <a:hlinkClick r:id="rId4"/>
          </p:cNvPr>
          <p:cNvSpPr txBox="1"/>
          <p:nvPr/>
        </p:nvSpPr>
        <p:spPr>
          <a:xfrm>
            <a:off x="3276358" y="5812436"/>
            <a:ext cx="6093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https://www.laget.se/SkultorpsIF/Document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älkommen till Skultorps IF:s Styrelse! | Skultorps IF Styrelse | laget.se" id="30" name="Google Shape;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69858" y="0"/>
            <a:ext cx="2596283" cy="287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497ec3f9e_0_10"/>
          <p:cNvSpPr txBox="1"/>
          <p:nvPr>
            <p:ph type="ctrTitle"/>
          </p:nvPr>
        </p:nvSpPr>
        <p:spPr>
          <a:xfrm>
            <a:off x="1445050" y="293579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sv-SE" sz="4000"/>
              <a:t>Styrdokument SIF </a:t>
            </a:r>
            <a:endParaRPr sz="2000"/>
          </a:p>
        </p:txBody>
      </p:sp>
      <p:sp>
        <p:nvSpPr>
          <p:cNvPr id="36" name="Google Shape;36;g11497ec3f9e_0_10"/>
          <p:cNvSpPr txBox="1"/>
          <p:nvPr>
            <p:ph idx="1" type="subTitle"/>
          </p:nvPr>
        </p:nvSpPr>
        <p:spPr>
          <a:xfrm>
            <a:off x="1524000" y="1770776"/>
            <a:ext cx="9265800" cy="3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Vision, Verksamhetsidé, Värdegrund.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sv-SE"/>
              <a:t>Skultorps IF, ska driva fotboll och futsal-verksamhet med fokus på trygghet, delaktighet och utveckling, som skapar </a:t>
            </a:r>
            <a:r>
              <a:rPr b="1" lang="sv-SE">
                <a:highlight>
                  <a:srgbClr val="FFFF00"/>
                </a:highlight>
              </a:rPr>
              <a:t>engagemang och glädje för så många som möjligt, så länge som möjligt</a:t>
            </a:r>
            <a:endParaRPr>
              <a:highlight>
                <a:srgbClr val="FFFF00"/>
              </a:highlight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sv-SE"/>
              <a:t>Visionen</a:t>
            </a:r>
            <a:r>
              <a:rPr lang="sv-SE"/>
              <a:t> hittar ni på hemsidan under mer/dokument/styrdokument.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sv-SE"/>
              <a:t>Gula tråden</a:t>
            </a:r>
            <a:r>
              <a:rPr lang="sv-SE"/>
              <a:t> hittar ni under mer/dokument på hemsidan.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sv-SE"/>
              <a:t>Så spelar vi 3 mot 3</a:t>
            </a:r>
            <a:r>
              <a:rPr lang="sv-SE"/>
              <a:t> i länken nedan + er egen sida.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v-SE" u="sng">
                <a:solidFill>
                  <a:schemeClr val="hlink"/>
                </a:solidFill>
                <a:hlinkClick r:id="rId3"/>
              </a:rPr>
              <a:t>https://vastergotland.svenskfotboll.se/tavling/barn-och-ungdom/spelform-3v3/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" name="Google Shape;37;g11497ec3f9e_0_10">
            <a:hlinkClick r:id="rId4"/>
          </p:cNvPr>
          <p:cNvSpPr txBox="1"/>
          <p:nvPr/>
        </p:nvSpPr>
        <p:spPr>
          <a:xfrm>
            <a:off x="3049250" y="5713963"/>
            <a:ext cx="609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v-S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https://www.laget.se/SkultorpsIF/Document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älkommen till Skultorps IF:s Styrelse! | Skultorps IF Styrelse | laget.se" id="38" name="Google Shape;38;g11497ec3f9e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2400" y="187050"/>
            <a:ext cx="2128275" cy="21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" name="Google Shape;44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8863" y="728285"/>
            <a:ext cx="7154273" cy="540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70" y="828312"/>
            <a:ext cx="11707859" cy="520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ctrTitle"/>
          </p:nvPr>
        </p:nvSpPr>
        <p:spPr>
          <a:xfrm>
            <a:off x="1524000" y="297904"/>
            <a:ext cx="9144000" cy="10212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 txBox="1"/>
          <p:nvPr>
            <p:ph idx="1" type="subTitle"/>
          </p:nvPr>
        </p:nvSpPr>
        <p:spPr>
          <a:xfrm>
            <a:off x="1524000" y="1736985"/>
            <a:ext cx="9144000" cy="3384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/>
              <a:t>UTDRAG FRÅN BELASTNINGSREGISTRET: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 u="sng">
                <a:solidFill>
                  <a:schemeClr val="hlink"/>
                </a:solidFill>
                <a:hlinkClick r:id="rId3"/>
              </a:rPr>
              <a:t>https://polisen.se/tjanster-tillstand/belastningsregistret/ovrigt-arbete-och-kontakt-med-barn/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sv-SE"/>
              <a:t>Visa Annelie på kansliet.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Välkommen till Skultorps IF:s Styrelse! | Skultorps IF Styrelse | laget.se" id="59" name="Google Shape;5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0" y="18157"/>
            <a:ext cx="1426670" cy="158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ctrTitle"/>
          </p:nvPr>
        </p:nvSpPr>
        <p:spPr>
          <a:xfrm>
            <a:off x="1594339" y="1076325"/>
            <a:ext cx="9132277" cy="4225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sv-SE" sz="2800"/>
            </a:br>
            <a:br>
              <a:rPr lang="sv-SE" sz="2800"/>
            </a:br>
            <a:br>
              <a:rPr lang="sv-SE" sz="2800"/>
            </a:br>
            <a:br>
              <a:rPr lang="sv-SE" sz="2800"/>
            </a:br>
            <a:r>
              <a:rPr lang="sv-SE" sz="2800"/>
              <a:t>POOLSPEL:</a:t>
            </a:r>
            <a:br>
              <a:rPr lang="sv-SE" sz="2800"/>
            </a:br>
            <a:br>
              <a:rPr lang="sv-SE" sz="1200"/>
            </a:br>
            <a:r>
              <a:rPr lang="sv-SE" sz="1200"/>
              <a:t>- </a:t>
            </a:r>
            <a:r>
              <a:rPr lang="sv-SE" sz="2000"/>
              <a:t>Bosseplanerna  5 + 6 bokas genom att ni mailar till ansvarig för planbokningen </a:t>
            </a:r>
            <a:r>
              <a:rPr lang="sv-SE" sz="2000" u="sng">
                <a:solidFill>
                  <a:schemeClr val="hlink"/>
                </a:solidFill>
                <a:hlinkClick r:id="rId3"/>
              </a:rPr>
              <a:t>anders.hammarstrand@gmail.com</a:t>
            </a:r>
            <a:r>
              <a:rPr lang="sv-SE" sz="2000"/>
              <a:t> . </a:t>
            </a:r>
            <a:r>
              <a:rPr lang="sv-SE" sz="2000"/>
              <a:t>Ni väntar på svar om okej och lägger sedan in bokningen i er egen kalender på Laget.se. </a:t>
            </a:r>
            <a:br>
              <a:rPr lang="sv-SE" sz="2000"/>
            </a:br>
            <a:br>
              <a:rPr lang="sv-SE" sz="2000"/>
            </a:br>
            <a:r>
              <a:rPr lang="sv-SE" sz="2000"/>
              <a:t>- Bokning av omklädningsrum- maila </a:t>
            </a:r>
            <a:r>
              <a:rPr lang="sv-SE" sz="2000" u="sng">
                <a:solidFill>
                  <a:schemeClr val="hlink"/>
                </a:solidFill>
                <a:hlinkClick r:id="rId4"/>
              </a:rPr>
              <a:t>kansliet@skultopsif.se</a:t>
            </a:r>
            <a:br>
              <a:rPr lang="sv-SE" sz="2000"/>
            </a:br>
            <a:br>
              <a:rPr lang="sv-SE" sz="2000"/>
            </a:br>
            <a:r>
              <a:rPr lang="sv-SE" sz="2000"/>
              <a:t>- Matchtröjor finns att låna i materialboden genom att ni bokar i listan i pärmen som ligger på de två väskorna.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sv-SE" sz="2000"/>
            </a:br>
            <a:r>
              <a:rPr lang="sv-SE" sz="2000"/>
              <a:t>- Domare fixas genom att ni pratar med tränare som tillhandahåller ungdomsdomare. För säsongen 2022 F09 och P09. Hör av er till ledare och bestäm för varje tillfälle. </a:t>
            </a:r>
            <a:br>
              <a:rPr lang="sv-SE" sz="2000"/>
            </a:br>
            <a:br>
              <a:rPr lang="sv-SE" sz="2000"/>
            </a:br>
            <a:r>
              <a:rPr lang="sv-SE" sz="2000"/>
              <a:t>- Kiosk. Det finns även möjlighet att ha en ”egen” kiosk med försäljning av eget fika (vid Bosseplanerna och inte sådant som ”vanliga” kiosken erbjuder)</a:t>
            </a:r>
            <a:br>
              <a:rPr lang="sv-SE" sz="2000"/>
            </a:br>
            <a:endParaRPr sz="2000"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8283" y="286825"/>
            <a:ext cx="1426588" cy="157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ctrTitle"/>
          </p:nvPr>
        </p:nvSpPr>
        <p:spPr>
          <a:xfrm>
            <a:off x="453025" y="567900"/>
            <a:ext cx="10204200" cy="44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/>
              <a:t>Träningarna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sv-SE"/>
            </a:br>
            <a:r>
              <a:rPr lang="sv-SE" sz="3200"/>
              <a:t>Lek och glädje</a:t>
            </a:r>
            <a:br>
              <a:rPr lang="sv-SE" sz="3200"/>
            </a:br>
            <a:r>
              <a:rPr lang="sv-SE" sz="3200"/>
              <a:t>Rutiner</a:t>
            </a:r>
            <a:br>
              <a:rPr lang="sv-SE" sz="3200"/>
            </a:br>
            <a:r>
              <a:rPr lang="sv-SE" sz="3200"/>
              <a:t>Smågrupper</a:t>
            </a:r>
            <a:br>
              <a:rPr lang="sv-SE" sz="3200"/>
            </a:br>
            <a:r>
              <a:rPr lang="sv-SE" sz="3200"/>
              <a:t>Korta samlingar</a:t>
            </a:r>
            <a:br>
              <a:rPr lang="sv-SE" sz="3200"/>
            </a:br>
            <a:r>
              <a:rPr lang="sv-SE" sz="3200"/>
              <a:t>”Samma”upplägg</a:t>
            </a:r>
            <a:br>
              <a:rPr lang="sv-SE" sz="3200"/>
            </a:br>
            <a:r>
              <a:rPr lang="sv-SE" sz="3200"/>
              <a:t>ramsor/sånger/dans</a:t>
            </a:r>
            <a:br>
              <a:rPr lang="sv-SE" sz="3200"/>
            </a:br>
            <a:r>
              <a:rPr lang="sv-SE" sz="3200"/>
              <a:t>Mycket boll - lite kö!</a:t>
            </a:r>
            <a:endParaRPr sz="3200"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1923" y="279112"/>
            <a:ext cx="1426588" cy="15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/>
        </p:nvSpPr>
        <p:spPr>
          <a:xfrm>
            <a:off x="9549600" y="1858125"/>
            <a:ext cx="19512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sv-SE" sz="24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onsdagar 17:30-18:30 fram till midsommar</a:t>
            </a:r>
            <a:endParaRPr b="1">
              <a:solidFill>
                <a:srgbClr val="FFD966"/>
              </a:solidFill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3031275" y="505225"/>
            <a:ext cx="3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ctrTitle"/>
          </p:nvPr>
        </p:nvSpPr>
        <p:spPr>
          <a:xfrm>
            <a:off x="1354183" y="202136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v-SE" sz="4800" u="sng">
                <a:solidFill>
                  <a:schemeClr val="hlink"/>
                </a:solidFill>
                <a:hlinkClick r:id="rId3"/>
              </a:rPr>
              <a:t>file:///C:/Users/sof410/Downloads/Krisplan-2021.pdf</a:t>
            </a:r>
            <a:br>
              <a:rPr lang="sv-SE"/>
            </a:br>
            <a:endParaRPr/>
          </a:p>
        </p:txBody>
      </p:sp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sv-SE"/>
              <a:t>Krisplan. </a:t>
            </a:r>
            <a:r>
              <a:rPr lang="sv-SE"/>
              <a:t>På hemsidan! </a:t>
            </a:r>
            <a:endParaRPr/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4852" y="286825"/>
            <a:ext cx="1426588" cy="157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2022-01-31T18:06:53Z</dcterms:created>
  <dc:creator>Grönlund Erik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2022-01-31T18:06:54Z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1124001c-82e8-4825-8928-a389f5ca5fc4</vt:lpwstr>
  </property>
  <property fmtid="{D5CDD505-2E9C-101B-9397-08002B2CF9AE}" pid="8" name="MSIP_Label_19540963-e559-4020-8a90-fe8a502c2801_ContentBits">
    <vt:lpwstr>0</vt:lpwstr>
  </property>
</Properties>
</file>