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  <p:sldId id="258" r:id="rId7"/>
    <p:sldId id="263" r:id="rId8"/>
    <p:sldId id="259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D0CA00-C516-CB38-BCFC-721E1FFA1C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7B14394-F2AB-C94D-1D72-BC8580EFB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CC76E9-A9D5-EE23-CE98-7C92381E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E1B4-E50E-4109-A2EE-5820354400DC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A563ACB-6988-8E0A-DBCB-49FEA030B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D8CF004-2EE6-9FD1-D426-FD57D72D8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50F-908A-4285-908C-E4B7F1339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25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32CA69-B2B2-B76D-8BBE-DC8F78C3C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6A18E63-9ACC-D948-F27F-6EA0012E4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FA549B-77B8-4BB3-3F8B-B6D3E512C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E1B4-E50E-4109-A2EE-5820354400DC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3E4B40-D473-E83A-3FDC-ACA78CDEA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A2398B6-582C-0418-6917-059D4DAC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50F-908A-4285-908C-E4B7F1339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39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D45A7B5-FA11-DD41-FE8E-B028FF39E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6338859-8A96-05EB-34F2-1113C67B0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20F4398-CB48-FBA2-3CB7-6D8E330C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E1B4-E50E-4109-A2EE-5820354400DC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5830A7-387B-1C7C-156A-7E0ECD5C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AED5DB-F2D4-95BE-C8F9-1268770BF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50F-908A-4285-908C-E4B7F1339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757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1804A5-5A03-B664-82F9-1B6CCCD0D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F613AE-4D48-BC96-497C-C37016FAE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6209AEB-86AC-43AB-0EE9-02967A4B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E1B4-E50E-4109-A2EE-5820354400DC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DE7B68-4CB7-C11E-2AEC-3713C0C1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7C4057-83A4-5127-7AF0-3EC59FAF1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50F-908A-4285-908C-E4B7F1339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7687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3BD6AD-3F2E-1B7A-9EF5-826571795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C33F5B-1263-5485-D798-417CF9D21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B640D3D-993B-441C-6E0A-BF92366AB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E1B4-E50E-4109-A2EE-5820354400DC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8881BDE-CDDC-5452-BD44-2840B11AB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F5CF05B-F84C-33A1-47E1-236A87ECF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50F-908A-4285-908C-E4B7F1339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624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58E7CD-D5F4-A50D-75C1-940A3BBF3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302950-09F9-5470-4606-E18FD7CA4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D83EE4E-7C3A-3E61-9423-080686C0A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0055709-190D-B13E-F596-BE77F6F1E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E1B4-E50E-4109-A2EE-5820354400DC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8C47CAD-6CBD-DB36-4BE1-D6E67197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5BD747D-B7C0-A3F6-B260-D59D7CD6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50F-908A-4285-908C-E4B7F1339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548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727BDD-37EF-4800-2002-12E54CE97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189E32E-05F4-EC0F-6866-3E64AB9B7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E6F975C-D163-4545-1BD1-1A7106645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C845823-1A9C-3C6B-3272-3166862730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545564F-6229-989E-D426-2F932C706E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632DD23-FCED-C21B-26D2-4593F826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E1B4-E50E-4109-A2EE-5820354400DC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ADC6F95-CFBB-342D-DBE6-B2C47B6AE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9874D41-F107-96C9-EA4E-674CA7978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50F-908A-4285-908C-E4B7F1339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942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9237F5-3BB1-A14B-1FE0-01EA014C4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FE82554-46E4-3EA0-8540-7C28A0E5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E1B4-E50E-4109-A2EE-5820354400DC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411A1D6-3EEA-DCFC-8C42-AFB13BD85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693D7C0-2BB0-9EC3-4C97-8BF4BD77A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50F-908A-4285-908C-E4B7F1339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754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815CF90-F231-C239-AD9D-AAB30FA62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E1B4-E50E-4109-A2EE-5820354400DC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0303F60-0391-BC58-4199-B0C5DE7E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80DC240-58AD-119C-709E-3EC39FCBE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50F-908A-4285-908C-E4B7F1339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19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82247D-305A-8DF4-C0A3-0ACC1260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916A4C-DEAB-5E6E-3A75-B59861C04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0A4B5C-FB9D-E7C5-2B1B-B5E20FB8D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9770DE-7A1E-C240-34FF-0EB4F17D4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E1B4-E50E-4109-A2EE-5820354400DC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FBECAA3-CFF9-F6CC-535B-DE51CC1C0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785B76D-5421-2527-C4C3-B2856BDF1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50F-908A-4285-908C-E4B7F1339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657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E1F32D-F6F3-1B93-815B-4EB0941CC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040C179-46C0-5D79-3543-D8746473A2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B6CC43-3323-9808-C91C-1E87D8BC6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CA043F7-842D-7944-8A06-290254CF6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E1B4-E50E-4109-A2EE-5820354400DC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3E54E2-EC79-A4F7-BBFF-EB90E033A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40B7DB7-3CD7-8686-C78F-43EC1AB03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F50F-908A-4285-908C-E4B7F1339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7505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5D0A2D6-D3E4-56B9-365F-E822AC25A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F9AFA0C-A814-7239-AA58-29C134A6E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8BEE2A5-D834-5F3A-7D47-0AFC445471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5E1B4-E50E-4109-A2EE-5820354400DC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AC1716-A545-9205-3E5B-0CFE28B966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D28C6D-BF92-30FD-55C4-3900B30DF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BF50F-908A-4285-908C-E4B7F1339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268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835060-2753-B232-34A7-5A82628BD8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 7/11	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56FAAC1-92F6-F515-6191-7C9E09233A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Skogsbo SK Team15-U9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611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B064E2-2640-1B1D-2A3D-7FDB9A581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 säsongen 23/24	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8EFE16-4740-5CB1-5564-76761AF16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Tisdagar 17-18</a:t>
            </a:r>
          </a:p>
          <a:p>
            <a:r>
              <a:rPr lang="sv-SE" dirty="0"/>
              <a:t>Lördagar 09-10.15</a:t>
            </a:r>
          </a:p>
          <a:p>
            <a:r>
              <a:rPr lang="sv-SE" dirty="0" err="1"/>
              <a:t>Ledare:Adam</a:t>
            </a:r>
            <a:r>
              <a:rPr lang="sv-SE" dirty="0"/>
              <a:t> Lindqvist, Nikos Almen-</a:t>
            </a:r>
            <a:r>
              <a:rPr lang="sv-SE" dirty="0" err="1"/>
              <a:t>Karamichalis,Erik</a:t>
            </a:r>
            <a:r>
              <a:rPr lang="sv-SE" dirty="0"/>
              <a:t> Hörnström, Daniel Hellberg, Henrik </a:t>
            </a:r>
            <a:r>
              <a:rPr lang="sv-SE" dirty="0" err="1"/>
              <a:t>Wadhagen</a:t>
            </a:r>
            <a:r>
              <a:rPr lang="sv-SE" dirty="0"/>
              <a:t>, Mikael Sohlström, Fredrik Öhman</a:t>
            </a:r>
          </a:p>
          <a:p>
            <a:r>
              <a:rPr lang="sv-SE" dirty="0" err="1"/>
              <a:t>Ismaskin:Ida</a:t>
            </a:r>
            <a:r>
              <a:rPr lang="sv-SE" dirty="0"/>
              <a:t> </a:t>
            </a:r>
            <a:r>
              <a:rPr lang="sv-SE" dirty="0" err="1"/>
              <a:t>Birkdahl</a:t>
            </a:r>
            <a:r>
              <a:rPr lang="sv-SE" dirty="0"/>
              <a:t>, Jerker Nilsson(Henrik </a:t>
            </a:r>
            <a:r>
              <a:rPr lang="sv-SE" dirty="0" err="1"/>
              <a:t>Sponè</a:t>
            </a:r>
            <a:r>
              <a:rPr lang="sv-SE" dirty="0"/>
              <a:t> lärs upp)</a:t>
            </a:r>
          </a:p>
          <a:p>
            <a:r>
              <a:rPr lang="sv-SE" dirty="0"/>
              <a:t>Slipmaskin: Anders Gustavsson, Andreas </a:t>
            </a:r>
            <a:r>
              <a:rPr lang="sv-SE" dirty="0" err="1"/>
              <a:t>Andersson&amp;Daniel</a:t>
            </a:r>
            <a:r>
              <a:rPr lang="sv-SE" dirty="0"/>
              <a:t> Hedblom</a:t>
            </a:r>
          </a:p>
          <a:p>
            <a:pPr marL="0" indent="0">
              <a:buNone/>
            </a:pPr>
            <a:r>
              <a:rPr lang="sv-SE" dirty="0"/>
              <a:t>(Angelica </a:t>
            </a:r>
            <a:r>
              <a:rPr lang="sv-SE" dirty="0" err="1"/>
              <a:t>Ohlen&amp;Paul</a:t>
            </a:r>
            <a:r>
              <a:rPr lang="sv-SE" dirty="0"/>
              <a:t> </a:t>
            </a:r>
            <a:r>
              <a:rPr lang="sv-SE" dirty="0" err="1"/>
              <a:t>Janiak</a:t>
            </a:r>
            <a:r>
              <a:rPr lang="sv-SE" dirty="0"/>
              <a:t> lärs upp)</a:t>
            </a:r>
          </a:p>
          <a:p>
            <a:r>
              <a:rPr lang="sv-SE" dirty="0"/>
              <a:t>Vi bemannar kiosken vid Hockeyskolan, lördagar 2h pass, 2st personer/tid</a:t>
            </a:r>
          </a:p>
        </p:txBody>
      </p:sp>
    </p:spTree>
    <p:extLst>
      <p:ext uri="{BB962C8B-B14F-4D97-AF65-F5344CB8AC3E}">
        <p14:creationId xmlns:p14="http://schemas.microsoft.com/office/powerpoint/2010/main" val="3590795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87FF8-C333-E671-2D60-A140DE0C4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Generella regler	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933A36-D2AD-1702-9350-6681CB744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Vi ska ha roligt</a:t>
            </a:r>
          </a:p>
          <a:p>
            <a:r>
              <a:rPr lang="sv-SE" dirty="0"/>
              <a:t>Vi hälsar alltid på </a:t>
            </a:r>
            <a:r>
              <a:rPr lang="sv-SE" dirty="0" err="1"/>
              <a:t>kamrater&amp;ledare</a:t>
            </a:r>
            <a:r>
              <a:rPr lang="sv-SE" dirty="0"/>
              <a:t> när vi kommer till träning</a:t>
            </a:r>
          </a:p>
          <a:p>
            <a:r>
              <a:rPr lang="sv-SE" dirty="0"/>
              <a:t>Godis, </a:t>
            </a:r>
            <a:r>
              <a:rPr lang="sv-SE" dirty="0" err="1"/>
              <a:t>energidryck&amp;läskfritt</a:t>
            </a:r>
            <a:r>
              <a:rPr lang="sv-SE" dirty="0"/>
              <a:t> hör inte hemma i samband med </a:t>
            </a:r>
            <a:r>
              <a:rPr lang="sv-SE" dirty="0" err="1"/>
              <a:t>match&amp;träning</a:t>
            </a:r>
            <a:endParaRPr lang="sv-SE" dirty="0"/>
          </a:p>
          <a:p>
            <a:r>
              <a:rPr lang="sv-SE" dirty="0"/>
              <a:t>Mobiltelefonförbud i omklädningsrum</a:t>
            </a:r>
          </a:p>
          <a:p>
            <a:r>
              <a:rPr lang="sv-SE" dirty="0"/>
              <a:t>Vi är ombytta klara i tid</a:t>
            </a:r>
          </a:p>
          <a:p>
            <a:r>
              <a:rPr lang="sv-SE" dirty="0"/>
              <a:t>Ödmjukhet</a:t>
            </a:r>
          </a:p>
          <a:p>
            <a:r>
              <a:rPr lang="sv-SE" dirty="0"/>
              <a:t>Koncentration</a:t>
            </a:r>
          </a:p>
          <a:p>
            <a:r>
              <a:rPr lang="sv-SE" dirty="0"/>
              <a:t>Vi peppar alltid </a:t>
            </a:r>
            <a:r>
              <a:rPr lang="sv-SE" dirty="0" err="1"/>
              <a:t>varanda</a:t>
            </a:r>
            <a:r>
              <a:rPr lang="sv-SE" dirty="0"/>
              <a:t> i </a:t>
            </a:r>
            <a:r>
              <a:rPr lang="sv-SE" dirty="0" err="1"/>
              <a:t>med&amp;motgång</a:t>
            </a:r>
            <a:endParaRPr lang="sv-SE" dirty="0"/>
          </a:p>
          <a:p>
            <a:r>
              <a:rPr lang="sv-SE" dirty="0"/>
              <a:t>Vi är bra </a:t>
            </a:r>
            <a:r>
              <a:rPr lang="sv-SE" dirty="0" err="1"/>
              <a:t>vinnare&amp;bra</a:t>
            </a:r>
            <a:r>
              <a:rPr lang="sv-SE" dirty="0"/>
              <a:t> förlorare mot våra </a:t>
            </a:r>
            <a:r>
              <a:rPr lang="sv-SE" dirty="0" err="1"/>
              <a:t>lagkamrater&amp;motståndare</a:t>
            </a:r>
            <a:endParaRPr lang="sv-SE" dirty="0"/>
          </a:p>
          <a:p>
            <a:r>
              <a:rPr lang="sv-SE" dirty="0"/>
              <a:t>Vara en bra kompis</a:t>
            </a:r>
          </a:p>
          <a:p>
            <a:r>
              <a:rPr lang="sv-SE" dirty="0"/>
              <a:t>Byt gärna om i </a:t>
            </a:r>
            <a:r>
              <a:rPr lang="sv-SE" dirty="0" err="1"/>
              <a:t>omklädningsrummet,det</a:t>
            </a:r>
            <a:r>
              <a:rPr lang="sv-SE" dirty="0"/>
              <a:t> är här vi skapar laganda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625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008E9A-E1ED-67F6-1194-326D1E1B6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På Isen-Träningen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92F1E3-33AB-D57F-4CE0-FC97F7D08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Lyssna på ledarna</a:t>
            </a:r>
          </a:p>
          <a:p>
            <a:r>
              <a:rPr lang="sv-SE" dirty="0"/>
              <a:t>Avbryt när visselpipan ljuder=samling</a:t>
            </a:r>
          </a:p>
          <a:p>
            <a:r>
              <a:rPr lang="sv-SE" dirty="0"/>
              <a:t>Rör inga puckar efter att visselpipan ljudit</a:t>
            </a:r>
          </a:p>
          <a:p>
            <a:r>
              <a:rPr lang="sv-SE" dirty="0"/>
              <a:t>När ledarna pratar och instruerar är man tyst och lyssnar</a:t>
            </a:r>
          </a:p>
          <a:p>
            <a:r>
              <a:rPr lang="sv-SE" dirty="0"/>
              <a:t>Skjut inte på en målvakt som inte är redo</a:t>
            </a:r>
          </a:p>
          <a:p>
            <a:r>
              <a:rPr lang="sv-SE" dirty="0"/>
              <a:t>Var en bra kompis</a:t>
            </a:r>
          </a:p>
          <a:p>
            <a:r>
              <a:rPr lang="sv-SE" dirty="0"/>
              <a:t>Föräldrar, syskon och övriga medföljare sitter på läktaren under </a:t>
            </a:r>
            <a:r>
              <a:rPr lang="sv-SE" dirty="0" err="1"/>
              <a:t>match&amp;träningar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4666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C2D218-07A5-6E6E-146A-4F9C39064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Poolspel Hösten 2023	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7B8DF18-78C7-562A-89C7-1D89BC815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Borlänge söndag 12/11</a:t>
            </a:r>
          </a:p>
          <a:p>
            <a:r>
              <a:rPr lang="sv-SE" dirty="0"/>
              <a:t>Borlänge söndag 26/11</a:t>
            </a:r>
          </a:p>
          <a:p>
            <a:r>
              <a:rPr lang="sv-SE" dirty="0"/>
              <a:t>Säter lördag 2/12</a:t>
            </a:r>
          </a:p>
          <a:p>
            <a:r>
              <a:rPr lang="sv-SE" dirty="0"/>
              <a:t>Skogsbo lördag 16/12</a:t>
            </a:r>
          </a:p>
        </p:txBody>
      </p:sp>
    </p:spTree>
    <p:extLst>
      <p:ext uri="{BB962C8B-B14F-4D97-AF65-F5344CB8AC3E}">
        <p14:creationId xmlns:p14="http://schemas.microsoft.com/office/powerpoint/2010/main" val="612518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D2DE2B-5B4E-0662-C3D0-9A79EE5F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Poolspel hemmaplan-Bemanning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3271A2-316B-78FF-20BE-2E4CC6201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Kiosk 3 personer(inklusive städning av Cafeteria)</a:t>
            </a:r>
          </a:p>
          <a:p>
            <a:r>
              <a:rPr lang="sv-SE" dirty="0"/>
              <a:t>Sekretariat 2 personer</a:t>
            </a:r>
          </a:p>
          <a:p>
            <a:r>
              <a:rPr lang="sv-SE" dirty="0"/>
              <a:t>Sarg &amp; målburar(De som är där hjälper till att ta </a:t>
            </a:r>
            <a:r>
              <a:rPr lang="sv-SE" dirty="0" err="1"/>
              <a:t>fram&amp;bort</a:t>
            </a:r>
            <a:r>
              <a:rPr lang="sv-SE" dirty="0"/>
              <a:t>)</a:t>
            </a:r>
          </a:p>
          <a:p>
            <a:r>
              <a:rPr lang="sv-SE" dirty="0"/>
              <a:t>Puckkastning, försäljning 2 personer</a:t>
            </a:r>
          </a:p>
          <a:p>
            <a:r>
              <a:rPr lang="sv-SE" dirty="0"/>
              <a:t>Alla hjälps åt med städningen</a:t>
            </a:r>
          </a:p>
          <a:p>
            <a:r>
              <a:rPr lang="sv-SE" dirty="0"/>
              <a:t>Städning, omklädningsrum Skogsbos inklusive motståndare </a:t>
            </a:r>
          </a:p>
          <a:p>
            <a:r>
              <a:rPr lang="sv-SE" dirty="0"/>
              <a:t>Vid poolspel efter sista matchen städas hela ishallen, sopa läktare, tömma sopor, städa toaletter</a:t>
            </a:r>
          </a:p>
          <a:p>
            <a:r>
              <a:rPr lang="sv-SE" dirty="0"/>
              <a:t>Byt tider med varandra</a:t>
            </a:r>
          </a:p>
          <a:p>
            <a:r>
              <a:rPr lang="sv-SE" dirty="0"/>
              <a:t>Tjej att ringa om man vill ”köpa” bort sin kiosktid Filippa </a:t>
            </a:r>
            <a:r>
              <a:rPr lang="sv-SE" dirty="0" err="1"/>
              <a:t>Englöf</a:t>
            </a:r>
            <a:r>
              <a:rPr lang="sv-SE" dirty="0"/>
              <a:t> 070/061 21 19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7645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069EE4-FB4E-238E-4451-4DC8179E3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Rutinerade resurser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9AE41C-7DBC-4DDA-A875-7C32A81FD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Sekretariat-Kalle Andersson, Daniel Hedblom, Andreas Andersson, Fredrik Oscarsson</a:t>
            </a:r>
          </a:p>
          <a:p>
            <a:r>
              <a:rPr lang="sv-SE" dirty="0"/>
              <a:t>Kiosk-Hanna Sonefors, Gunilla Thoren, Sofia Nielsen, Cecilia Oscarsson</a:t>
            </a:r>
          </a:p>
          <a:p>
            <a:endParaRPr lang="sv-SE" dirty="0"/>
          </a:p>
          <a:p>
            <a:r>
              <a:rPr lang="sv-SE" dirty="0"/>
              <a:t>Kontaktuppgifter till Rolf Laki:073/981 22 98, Vinbärsvägen 6,Avesta</a:t>
            </a:r>
          </a:p>
          <a:p>
            <a:pPr marL="0" indent="0">
              <a:buNone/>
            </a:pPr>
            <a:r>
              <a:rPr lang="sv-SE" dirty="0"/>
              <a:t>Hos Rolf hämtar/lämnas </a:t>
            </a:r>
            <a:r>
              <a:rPr lang="sv-SE" dirty="0" err="1"/>
              <a:t>kioskkassa&amp;nyckel</a:t>
            </a:r>
            <a:r>
              <a:rPr lang="sv-SE" dirty="0"/>
              <a:t> om man har första eller sista kioskpasset, Stäm av innan med Hanna Nilsson </a:t>
            </a:r>
          </a:p>
        </p:txBody>
      </p:sp>
    </p:spTree>
    <p:extLst>
      <p:ext uri="{BB962C8B-B14F-4D97-AF65-F5344CB8AC3E}">
        <p14:creationId xmlns:p14="http://schemas.microsoft.com/office/powerpoint/2010/main" val="953185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8C0717-0847-269F-8E0C-3BC59FEE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	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219E28-F618-A588-CF7F-FDA7FFCD1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Kioskansvarig Hanna Nilsson, inklusive schemaläggning</a:t>
            </a:r>
          </a:p>
          <a:p>
            <a:r>
              <a:rPr lang="sv-SE" dirty="0"/>
              <a:t>Kassör Michaela </a:t>
            </a:r>
            <a:r>
              <a:rPr lang="sv-SE" dirty="0" err="1"/>
              <a:t>Sponé</a:t>
            </a:r>
            <a:r>
              <a:rPr lang="sv-SE" dirty="0"/>
              <a:t>, inklusive schemaläggning</a:t>
            </a:r>
          </a:p>
          <a:p>
            <a:r>
              <a:rPr lang="sv-SE" dirty="0"/>
              <a:t>Lagkonto 8166-1 924 047 108-7</a:t>
            </a:r>
          </a:p>
          <a:p>
            <a:r>
              <a:rPr lang="sv-SE" dirty="0" err="1"/>
              <a:t>Swishnr</a:t>
            </a:r>
            <a:r>
              <a:rPr lang="sv-SE" dirty="0"/>
              <a:t> 123 443 62 26</a:t>
            </a:r>
          </a:p>
          <a:p>
            <a:r>
              <a:rPr lang="sv-SE" dirty="0"/>
              <a:t>Producera en blankett med QR kod och </a:t>
            </a:r>
            <a:r>
              <a:rPr lang="sv-SE" dirty="0" err="1"/>
              <a:t>swishnr</a:t>
            </a:r>
            <a:r>
              <a:rPr lang="sv-SE" dirty="0"/>
              <a:t> för puckkastning</a:t>
            </a:r>
          </a:p>
          <a:p>
            <a:r>
              <a:rPr lang="sv-SE" dirty="0"/>
              <a:t>Priser till puckkastning, vi försöker samla in priser från </a:t>
            </a:r>
            <a:r>
              <a:rPr lang="sv-SE" dirty="0" err="1"/>
              <a:t>företag”sponsring</a:t>
            </a:r>
            <a:r>
              <a:rPr lang="sv-SE" dirty="0"/>
              <a:t>”</a:t>
            </a:r>
          </a:p>
          <a:p>
            <a:r>
              <a:rPr lang="sv-SE" dirty="0"/>
              <a:t>Försäljning av bingolotter till Uppesittarkväll, Michaela beställer 300st</a:t>
            </a:r>
          </a:p>
          <a:p>
            <a:r>
              <a:rPr lang="sv-SE" dirty="0"/>
              <a:t>Bemanning Lidström Cup 5-7 januari, Team 15 bemannar lotteriet</a:t>
            </a:r>
          </a:p>
        </p:txBody>
      </p:sp>
    </p:spTree>
    <p:extLst>
      <p:ext uri="{BB962C8B-B14F-4D97-AF65-F5344CB8AC3E}">
        <p14:creationId xmlns:p14="http://schemas.microsoft.com/office/powerpoint/2010/main" val="2282836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449</Words>
  <Application>Microsoft Office PowerPoint</Application>
  <PresentationFormat>Bredbild</PresentationFormat>
  <Paragraphs>60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Föräldramöte 7/11 </vt:lpstr>
      <vt:lpstr>Träningar säsongen 23/24  </vt:lpstr>
      <vt:lpstr>Generella regler  </vt:lpstr>
      <vt:lpstr>På Isen-Träningen</vt:lpstr>
      <vt:lpstr>Poolspel Hösten 2023  </vt:lpstr>
      <vt:lpstr>Poolspel hemmaplan-Bemanning </vt:lpstr>
      <vt:lpstr>Rutinerade resurser </vt:lpstr>
      <vt:lpstr>Övrigt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7/11 </dc:title>
  <dc:creator>Hanna.sonefors@buchen.se</dc:creator>
  <cp:lastModifiedBy>Hanna.sonefors@buchen.se</cp:lastModifiedBy>
  <cp:revision>8</cp:revision>
  <dcterms:created xsi:type="dcterms:W3CDTF">2023-10-29T14:14:28Z</dcterms:created>
  <dcterms:modified xsi:type="dcterms:W3CDTF">2023-11-09T06:32:42Z</dcterms:modified>
</cp:coreProperties>
</file>