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1" r:id="rId1"/>
  </p:sldMasterIdLst>
  <p:notesMasterIdLst>
    <p:notesMasterId r:id="rId14"/>
  </p:notesMasterIdLst>
  <p:sldIdLst>
    <p:sldId id="256" r:id="rId2"/>
    <p:sldId id="267" r:id="rId3"/>
    <p:sldId id="257" r:id="rId4"/>
    <p:sldId id="259" r:id="rId5"/>
    <p:sldId id="258" r:id="rId6"/>
    <p:sldId id="274" r:id="rId7"/>
    <p:sldId id="273" r:id="rId8"/>
    <p:sldId id="260" r:id="rId9"/>
    <p:sldId id="261" r:id="rId10"/>
    <p:sldId id="262" r:id="rId11"/>
    <p:sldId id="266" r:id="rId12"/>
    <p:sldId id="270" r:id="rId13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60"/>
  </p:normalViewPr>
  <p:slideViewPr>
    <p:cSldViewPr>
      <p:cViewPr varScale="1">
        <p:scale>
          <a:sx n="70" d="100"/>
          <a:sy n="70" d="100"/>
        </p:scale>
        <p:origin x="52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DC9CD95-88FA-4DA8-96B1-87362C3EB07A}" type="datetimeFigureOut">
              <a:rPr lang="sv-SE"/>
              <a:pPr>
                <a:defRPr/>
              </a:pPr>
              <a:t>2019-04-02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8BEDE70-AB5A-49F1-8E03-5908C30E159D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682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BEDE70-AB5A-49F1-8E03-5908C30E159D}" type="slidenum">
              <a:rPr lang="sv-SE" smtClean="0"/>
              <a:pPr>
                <a:defRPr/>
              </a:pPr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7545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BE9B2-7FB5-428D-811A-530957F28215}" type="datetime1">
              <a:rPr lang="sv-SE"/>
              <a:pPr>
                <a:defRPr/>
              </a:pPr>
              <a:t>2019-04-02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ED597-3BB1-41F4-B21F-7E095CA8E274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60AB2-BE9F-4BDC-A59A-AD5DA6EE10CB}" type="datetime1">
              <a:rPr lang="sv-SE"/>
              <a:pPr>
                <a:defRPr/>
              </a:pPr>
              <a:t>2019-04-02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B8D97-9E03-42BE-A520-91BC9B7C5367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2D98F-46C0-468D-AE02-2521AC3CBA7F}" type="datetime1">
              <a:rPr lang="sv-SE"/>
              <a:pPr>
                <a:defRPr/>
              </a:pPr>
              <a:t>2019-04-02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498B4-C163-4336-B177-1A61BCAB7427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3C233-2FAC-437F-95FB-DE2E3539ADF7}" type="datetime1">
              <a:rPr lang="sv-SE"/>
              <a:pPr>
                <a:defRPr/>
              </a:pPr>
              <a:t>2019-04-02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0DE66-76F6-4012-8165-31FCDF74B9AD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0A31B-D70B-47D3-844F-1BF4F56A695A}" type="datetime1">
              <a:rPr lang="sv-SE"/>
              <a:pPr>
                <a:defRPr/>
              </a:pPr>
              <a:t>2019-04-02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8389D-CA0A-44BB-9631-7EE0F34E8FA1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397FF-93CE-4B7F-B077-83BD91E60091}" type="datetime1">
              <a:rPr lang="sv-SE"/>
              <a:pPr>
                <a:defRPr/>
              </a:pPr>
              <a:t>2019-04-02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Skiljebo SK Ungdom Elit 2014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27638-646C-4482-833E-AE1882B10818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C446B-34B8-49F6-80C0-2208952F05D1}" type="datetime1">
              <a:rPr lang="sv-SE"/>
              <a:pPr>
                <a:defRPr/>
              </a:pPr>
              <a:t>2019-04-02</a:t>
            </a:fld>
            <a:endParaRPr lang="sv-SE" dirty="0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Skiljebo SK Ungdom Elit 2014</a:t>
            </a:r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A6E74-2CC1-403A-A766-1ED90BCEA0A5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EAC11-14FE-4C1B-9E6C-A503116D0381}" type="datetime1">
              <a:rPr lang="sv-SE"/>
              <a:pPr>
                <a:defRPr/>
              </a:pPr>
              <a:t>2019-04-02</a:t>
            </a:fld>
            <a:endParaRPr lang="sv-SE" dirty="0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Skiljebo SK Ungdom Elit 2014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220B7-0E0C-4195-B668-F91349971D87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26698-2981-4E2A-BC2E-2EA5A147CB98}" type="datetime1">
              <a:rPr lang="sv-SE"/>
              <a:pPr>
                <a:defRPr/>
              </a:pPr>
              <a:t>2019-04-02</a:t>
            </a:fld>
            <a:endParaRPr lang="sv-SE" dirty="0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Skiljebo SK Ungdom Elit 2014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86D3F-0F24-4BFB-82CF-096D7EF114BC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F359E-2971-4519-A651-5AA941FF9BFA}" type="datetime1">
              <a:rPr lang="sv-SE"/>
              <a:pPr>
                <a:defRPr/>
              </a:pPr>
              <a:t>2019-04-02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Skiljebo SK Ungdom Elit 2014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B34EC-F74B-485A-B567-5117912B3368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sv-SE" noProof="0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6A03F-53F0-4D2D-A3D7-A636EED2FE6B}" type="datetime1">
              <a:rPr lang="sv-SE"/>
              <a:pPr>
                <a:defRPr/>
              </a:pPr>
              <a:t>2019-04-02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Skiljebo SK Ungdom Elit 2014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153B9-3C40-4C27-9A3D-B5100D0BA3CB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C04F2A-6B4D-404A-854B-FC29AB1B0B9B}" type="datetime1">
              <a:rPr lang="sv-SE"/>
              <a:pPr>
                <a:defRPr/>
              </a:pPr>
              <a:t>2019-04-02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 dirty="0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612E5D-90E2-409E-B373-380241E5B4BB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1" r:id="rId2"/>
    <p:sldLayoutId id="2147483960" r:id="rId3"/>
    <p:sldLayoutId id="2147483959" r:id="rId4"/>
    <p:sldLayoutId id="2147483958" r:id="rId5"/>
    <p:sldLayoutId id="2147483957" r:id="rId6"/>
    <p:sldLayoutId id="2147483956" r:id="rId7"/>
    <p:sldLayoutId id="2147483955" r:id="rId8"/>
    <p:sldLayoutId id="2147483954" r:id="rId9"/>
    <p:sldLayoutId id="2147483953" r:id="rId10"/>
    <p:sldLayoutId id="2147483952" r:id="rId11"/>
  </p:sldLayoutIdLst>
  <p:hf sldNum="0"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40000"/>
                <a:satMod val="350000"/>
              </a:schemeClr>
            </a:gs>
            <a:gs pos="5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ubrik 1"/>
          <p:cNvSpPr>
            <a:spLocks noGrp="1"/>
          </p:cNvSpPr>
          <p:nvPr>
            <p:ph type="ctrTitle"/>
          </p:nvPr>
        </p:nvSpPr>
        <p:spPr>
          <a:xfrm>
            <a:off x="671513" y="549275"/>
            <a:ext cx="7772400" cy="1470025"/>
          </a:xfrm>
        </p:spPr>
        <p:txBody>
          <a:bodyPr/>
          <a:lstStyle/>
          <a:p>
            <a:pPr eaLnBrk="1" hangingPunct="1"/>
            <a:r>
              <a:rPr lang="sv-SE" sz="3200" dirty="0" smtClean="0"/>
              <a:t>Välkommen till föräldramöte för SSK P-08</a:t>
            </a:r>
            <a:br>
              <a:rPr lang="sv-SE" sz="3200" dirty="0" smtClean="0"/>
            </a:br>
            <a:r>
              <a:rPr lang="sv-SE" sz="3200" dirty="0" smtClean="0"/>
              <a:t>2019-04-02</a:t>
            </a:r>
          </a:p>
        </p:txBody>
      </p:sp>
      <p:sp>
        <p:nvSpPr>
          <p:cNvPr id="14339" name="Underrubrik 2"/>
          <p:cNvSpPr>
            <a:spLocks noGrp="1"/>
          </p:cNvSpPr>
          <p:nvPr>
            <p:ph type="subTitle" idx="1"/>
          </p:nvPr>
        </p:nvSpPr>
        <p:spPr>
          <a:xfrm>
            <a:off x="1357313" y="4005064"/>
            <a:ext cx="6400800" cy="744538"/>
          </a:xfrm>
        </p:spPr>
        <p:txBody>
          <a:bodyPr/>
          <a:lstStyle/>
          <a:p>
            <a:pPr eaLnBrk="1" hangingPunct="1"/>
            <a:r>
              <a:rPr lang="sv-SE" sz="2800" dirty="0" smtClean="0"/>
              <a:t>Skiljebo P-08</a:t>
            </a: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2565400"/>
            <a:ext cx="1987550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2771800" y="404664"/>
            <a:ext cx="350930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/>
              <a:t>Träningskläder / Matchställ</a:t>
            </a:r>
          </a:p>
          <a:p>
            <a:endParaRPr lang="sv-SE" dirty="0" smtClean="0"/>
          </a:p>
        </p:txBody>
      </p:sp>
      <p:sp>
        <p:nvSpPr>
          <p:cNvPr id="4" name="textruta 3"/>
          <p:cNvSpPr txBox="1"/>
          <p:nvPr/>
        </p:nvSpPr>
        <p:spPr>
          <a:xfrm>
            <a:off x="683568" y="1484784"/>
            <a:ext cx="283923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 smtClean="0"/>
          </a:p>
          <a:p>
            <a:pPr>
              <a:buFontTx/>
              <a:buChar char="-"/>
            </a:pPr>
            <a:r>
              <a:rPr lang="sv-SE" dirty="0" smtClean="0"/>
              <a:t> Nya overaller. </a:t>
            </a:r>
          </a:p>
          <a:p>
            <a:endParaRPr lang="sv-SE" dirty="0"/>
          </a:p>
          <a:p>
            <a:pPr>
              <a:buFontTx/>
              <a:buChar char="-"/>
            </a:pPr>
            <a:r>
              <a:rPr lang="sv-SE" dirty="0" smtClean="0"/>
              <a:t> Vindjacka</a:t>
            </a:r>
          </a:p>
          <a:p>
            <a:pPr>
              <a:buFontTx/>
              <a:buChar char="-"/>
            </a:pPr>
            <a:endParaRPr lang="sv-SE" dirty="0" smtClean="0"/>
          </a:p>
          <a:p>
            <a:pPr>
              <a:buFontTx/>
              <a:buChar char="-"/>
            </a:pPr>
            <a:r>
              <a:rPr lang="sv-SE" dirty="0" smtClean="0"/>
              <a:t> </a:t>
            </a:r>
            <a:r>
              <a:rPr lang="sv-SE" dirty="0" err="1" smtClean="0"/>
              <a:t>Outfit</a:t>
            </a:r>
            <a:r>
              <a:rPr lang="sv-SE" dirty="0" smtClean="0"/>
              <a:t> träning och match.</a:t>
            </a:r>
          </a:p>
          <a:p>
            <a:r>
              <a:rPr lang="sv-SE" dirty="0" smtClean="0"/>
              <a:t> 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Skiljebo SK Ungdom Elit 2014</a:t>
            </a:r>
            <a:endParaRPr lang="sv-SE"/>
          </a:p>
        </p:txBody>
      </p:sp>
      <p:sp>
        <p:nvSpPr>
          <p:cNvPr id="3" name="textruta 2"/>
          <p:cNvSpPr txBox="1"/>
          <p:nvPr/>
        </p:nvSpPr>
        <p:spPr>
          <a:xfrm>
            <a:off x="3131840" y="476672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/>
              <a:t>Övrigt </a:t>
            </a:r>
            <a:endParaRPr lang="sv-SE" sz="3600" dirty="0"/>
          </a:p>
        </p:txBody>
      </p:sp>
      <p:sp>
        <p:nvSpPr>
          <p:cNvPr id="4" name="textruta 3"/>
          <p:cNvSpPr txBox="1"/>
          <p:nvPr/>
        </p:nvSpPr>
        <p:spPr>
          <a:xfrm>
            <a:off x="899592" y="1700808"/>
            <a:ext cx="669933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sv-SE" dirty="0" smtClean="0"/>
              <a:t>  Facebook.</a:t>
            </a:r>
          </a:p>
          <a:p>
            <a:pPr>
              <a:buFontTx/>
              <a:buChar char="-"/>
            </a:pPr>
            <a:endParaRPr lang="sv-SE" dirty="0" smtClean="0"/>
          </a:p>
          <a:p>
            <a:pPr>
              <a:buFontTx/>
              <a:buChar char="-"/>
            </a:pPr>
            <a:r>
              <a:rPr lang="sv-SE" dirty="0" smtClean="0"/>
              <a:t>  Ris och ros säsongen som gick, från er föräldrar?</a:t>
            </a:r>
            <a:endParaRPr lang="sv-SE" dirty="0"/>
          </a:p>
          <a:p>
            <a:pPr>
              <a:buFontTx/>
              <a:buChar char="-"/>
            </a:pPr>
            <a:endParaRPr lang="sv-SE" dirty="0" smtClean="0"/>
          </a:p>
          <a:p>
            <a:pPr>
              <a:buFontTx/>
              <a:buChar char="-"/>
            </a:pPr>
            <a:r>
              <a:rPr lang="sv-SE" dirty="0"/>
              <a:t>  </a:t>
            </a:r>
            <a:r>
              <a:rPr lang="sv-SE" dirty="0" smtClean="0"/>
              <a:t>Kommunikation</a:t>
            </a:r>
          </a:p>
          <a:p>
            <a:pPr>
              <a:buFontTx/>
              <a:buChar char="-"/>
            </a:pPr>
            <a:endParaRPr lang="sv-SE" dirty="0" smtClean="0"/>
          </a:p>
          <a:p>
            <a:pPr>
              <a:buFontTx/>
              <a:buChar char="-"/>
            </a:pPr>
            <a:r>
              <a:rPr lang="sv-SE" dirty="0" smtClean="0"/>
              <a:t>  Aktiviteter utanför fotbollen är välkommet att anordnas av alla.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Skiljebo vill.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Skiljebo SK Ungdom Elit 2014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82910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År 2018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Bra uppslutning </a:t>
            </a:r>
            <a:r>
              <a:rPr lang="sv-SE" dirty="0"/>
              <a:t>och närvaro på såväl träning som </a:t>
            </a:r>
            <a:r>
              <a:rPr lang="sv-SE" dirty="0" smtClean="0"/>
              <a:t>matcher. </a:t>
            </a:r>
          </a:p>
          <a:p>
            <a:r>
              <a:rPr lang="sv-SE" dirty="0" smtClean="0"/>
              <a:t>Totalt </a:t>
            </a:r>
            <a:r>
              <a:rPr lang="sv-SE" dirty="0"/>
              <a:t>75 träningar. </a:t>
            </a:r>
          </a:p>
          <a:p>
            <a:r>
              <a:rPr lang="sv-SE" dirty="0"/>
              <a:t>Innan serien drog i gång spelade vi ca 10 träningsmatcher. </a:t>
            </a:r>
            <a:endParaRPr lang="sv-SE" dirty="0" smtClean="0"/>
          </a:p>
          <a:p>
            <a:r>
              <a:rPr lang="sv-SE" dirty="0"/>
              <a:t>S</a:t>
            </a:r>
            <a:r>
              <a:rPr lang="sv-SE" dirty="0" smtClean="0"/>
              <a:t>erien två </a:t>
            </a:r>
            <a:r>
              <a:rPr lang="sv-SE" dirty="0"/>
              <a:t>lag på våren och tre lag under hösten. </a:t>
            </a:r>
            <a:endParaRPr lang="sv-SE" dirty="0" smtClean="0"/>
          </a:p>
          <a:p>
            <a:r>
              <a:rPr lang="sv-SE" dirty="0" smtClean="0"/>
              <a:t>Vi </a:t>
            </a:r>
            <a:r>
              <a:rPr lang="sv-SE" dirty="0"/>
              <a:t>har deltagit i Göranssons Cup i Sandviken (januari), SSK </a:t>
            </a:r>
            <a:r>
              <a:rPr lang="sv-SE" dirty="0" err="1"/>
              <a:t>futsal</a:t>
            </a:r>
            <a:r>
              <a:rPr lang="sv-SE" dirty="0"/>
              <a:t> på Bäckby (februari), Sharp Cup på Rocklunda (maj), </a:t>
            </a:r>
            <a:r>
              <a:rPr lang="sv-SE" dirty="0" err="1"/>
              <a:t>Aroscupen</a:t>
            </a:r>
            <a:r>
              <a:rPr lang="sv-SE" dirty="0"/>
              <a:t> (juni), Forward Cup i Örebro (augusti) samt fotbollens dag (augusti). Vi avslutade säsongen med en </a:t>
            </a:r>
            <a:r>
              <a:rPr lang="sv-SE" dirty="0" err="1"/>
              <a:t>avslutningscup</a:t>
            </a:r>
            <a:r>
              <a:rPr lang="sv-SE" dirty="0"/>
              <a:t> i Surahammar (oktober).</a:t>
            </a:r>
          </a:p>
          <a:p>
            <a:r>
              <a:rPr lang="sv-SE" dirty="0" smtClean="0"/>
              <a:t>I </a:t>
            </a:r>
            <a:r>
              <a:rPr lang="sv-SE" dirty="0"/>
              <a:t>maj hade vi ett träningsläger på Hamre IP med övernattning på </a:t>
            </a:r>
            <a:r>
              <a:rPr lang="sv-SE" dirty="0" smtClean="0"/>
              <a:t>Hamreskolan</a:t>
            </a:r>
          </a:p>
          <a:p>
            <a:r>
              <a:rPr lang="sv-SE" dirty="0" smtClean="0"/>
              <a:t>Fint spel </a:t>
            </a:r>
            <a:r>
              <a:rPr lang="sv-SE" dirty="0" smtClean="0">
                <a:sym typeface="Wingdings" panose="05000000000000000000" pitchFamily="2" charset="2"/>
              </a:rPr>
              <a:t>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Skiljebo SK Ungdom Elit 2014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1856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                       Agenda 2019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sv-SE" dirty="0" smtClean="0"/>
              <a:t>Träningar, vilka dagar och i tid.</a:t>
            </a:r>
          </a:p>
          <a:p>
            <a:pPr marL="457200" indent="-457200">
              <a:buAutoNum type="arabicPeriod"/>
            </a:pPr>
            <a:r>
              <a:rPr lang="sv-SE" dirty="0" smtClean="0"/>
              <a:t>Matcher</a:t>
            </a:r>
          </a:p>
          <a:p>
            <a:pPr marL="457200" indent="-457200">
              <a:buAutoNum type="arabicPeriod"/>
            </a:pPr>
            <a:r>
              <a:rPr lang="sv-SE" dirty="0" smtClean="0"/>
              <a:t>Utveckling</a:t>
            </a:r>
          </a:p>
          <a:p>
            <a:pPr marL="457200" indent="-457200">
              <a:buAutoNum type="arabicPeriod"/>
            </a:pPr>
            <a:r>
              <a:rPr lang="sv-SE" dirty="0" smtClean="0"/>
              <a:t>Attityder &amp; inställning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sv-SE" dirty="0"/>
              <a:t>Cuper &amp; </a:t>
            </a:r>
            <a:r>
              <a:rPr lang="sv-SE" dirty="0" smtClean="0"/>
              <a:t>Träningsläger</a:t>
            </a:r>
          </a:p>
          <a:p>
            <a:pPr marL="457200" indent="-457200">
              <a:buAutoNum type="arabicPeriod"/>
            </a:pPr>
            <a:r>
              <a:rPr lang="sv-SE" dirty="0" smtClean="0"/>
              <a:t>Arbetssysslor</a:t>
            </a:r>
          </a:p>
          <a:p>
            <a:pPr marL="457200" indent="-457200">
              <a:buAutoNum type="arabicPeriod"/>
            </a:pPr>
            <a:r>
              <a:rPr lang="sv-SE" dirty="0" smtClean="0"/>
              <a:t>Träningskläder/Matchställ</a:t>
            </a:r>
          </a:p>
          <a:p>
            <a:pPr marL="457200" indent="-457200">
              <a:buAutoNum type="arabicPeriod"/>
            </a:pPr>
            <a:r>
              <a:rPr lang="sv-SE" dirty="0" smtClean="0"/>
              <a:t>Skiljebo Vill</a:t>
            </a:r>
          </a:p>
          <a:p>
            <a:pPr marL="457200" indent="-457200">
              <a:buAutoNum type="arabicPeriod"/>
            </a:pPr>
            <a:r>
              <a:rPr lang="sv-SE" dirty="0" smtClean="0"/>
              <a:t>Övrigt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611560" y="332656"/>
            <a:ext cx="741682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  <a:p>
            <a:pPr marL="342900" indent="-342900">
              <a:buFontTx/>
              <a:buChar char="-"/>
            </a:pPr>
            <a:r>
              <a:rPr lang="sv-SE" dirty="0" smtClean="0"/>
              <a:t>Träning 3 ggr/Vecka</a:t>
            </a:r>
          </a:p>
          <a:p>
            <a:pPr marL="342900" indent="-342900">
              <a:buFontTx/>
              <a:buChar char="-"/>
            </a:pPr>
            <a:endParaRPr lang="sv-SE" dirty="0"/>
          </a:p>
          <a:p>
            <a:pPr marL="342900" indent="-342900">
              <a:buFontTx/>
              <a:buChar char="-"/>
            </a:pPr>
            <a:r>
              <a:rPr lang="sv-SE" dirty="0" smtClean="0"/>
              <a:t>Samling 15 min innan</a:t>
            </a:r>
          </a:p>
          <a:p>
            <a:pPr marL="342900" indent="-342900">
              <a:buFontTx/>
              <a:buChar char="-"/>
            </a:pPr>
            <a:endParaRPr lang="sv-SE" dirty="0"/>
          </a:p>
          <a:p>
            <a:pPr marL="342900" indent="-342900">
              <a:buFontTx/>
              <a:buChar char="-"/>
            </a:pPr>
            <a:r>
              <a:rPr lang="sv-SE" dirty="0" smtClean="0"/>
              <a:t>Regelbunden träning för match/ cup/ övrig aktivitet.</a:t>
            </a:r>
          </a:p>
          <a:p>
            <a:endParaRPr lang="sv-SE" dirty="0" smtClean="0"/>
          </a:p>
          <a:p>
            <a:pPr marL="342900" indent="-342900">
              <a:buFontTx/>
              <a:buChar char="-"/>
            </a:pPr>
            <a:r>
              <a:rPr lang="sv-SE" dirty="0" smtClean="0"/>
              <a:t>Träningsupplägg: </a:t>
            </a:r>
            <a:r>
              <a:rPr lang="sv-SE" dirty="0" smtClean="0"/>
              <a:t>teknik, taktik, </a:t>
            </a:r>
            <a:r>
              <a:rPr lang="sv-SE" dirty="0" err="1" smtClean="0"/>
              <a:t>fys</a:t>
            </a:r>
            <a:r>
              <a:rPr lang="sv-SE" dirty="0" smtClean="0"/>
              <a:t>, </a:t>
            </a:r>
            <a:r>
              <a:rPr lang="sv-SE" dirty="0" smtClean="0"/>
              <a:t>passningsspel, målvakt. </a:t>
            </a:r>
            <a:endParaRPr lang="sv-SE" dirty="0" smtClean="0"/>
          </a:p>
          <a:p>
            <a:endParaRPr lang="sv-SE" dirty="0" smtClean="0"/>
          </a:p>
          <a:p>
            <a:pPr marL="342900" indent="-342900">
              <a:buFontTx/>
              <a:buChar char="-"/>
            </a:pPr>
            <a:r>
              <a:rPr lang="sv-SE" dirty="0" smtClean="0"/>
              <a:t>Fokus</a:t>
            </a:r>
          </a:p>
          <a:p>
            <a:pPr marL="342900" indent="-342900">
              <a:buFontTx/>
              <a:buChar char="-"/>
            </a:pPr>
            <a:endParaRPr lang="sv-SE" dirty="0"/>
          </a:p>
          <a:p>
            <a:pPr marL="342900" indent="-342900">
              <a:buFontTx/>
              <a:buChar char="-"/>
            </a:pPr>
            <a:r>
              <a:rPr lang="sv-SE" dirty="0" smtClean="0"/>
              <a:t>Ordning och hjälp till.</a:t>
            </a:r>
            <a:endParaRPr lang="sv-SE" dirty="0"/>
          </a:p>
          <a:p>
            <a:pPr marL="342900" indent="-342900">
              <a:buFontTx/>
              <a:buChar char="-"/>
            </a:pPr>
            <a:endParaRPr lang="sv-SE" dirty="0" smtClean="0"/>
          </a:p>
          <a:p>
            <a:pPr marL="342900" indent="-342900">
              <a:buFontTx/>
              <a:buChar char="-"/>
            </a:pPr>
            <a:r>
              <a:rPr lang="sv-SE" dirty="0" smtClean="0"/>
              <a:t>Hör </a:t>
            </a:r>
            <a:r>
              <a:rPr lang="sv-SE" b="1" u="sng" dirty="0" smtClean="0"/>
              <a:t>alltid</a:t>
            </a:r>
            <a:r>
              <a:rPr lang="sv-SE" dirty="0" smtClean="0"/>
              <a:t> av er via sms vid förhinder.</a:t>
            </a:r>
          </a:p>
          <a:p>
            <a:endParaRPr lang="sv-SE" dirty="0" smtClean="0"/>
          </a:p>
        </p:txBody>
      </p:sp>
      <p:sp>
        <p:nvSpPr>
          <p:cNvPr id="7" name="textruta 6"/>
          <p:cNvSpPr txBox="1"/>
          <p:nvPr/>
        </p:nvSpPr>
        <p:spPr>
          <a:xfrm>
            <a:off x="3276068" y="404664"/>
            <a:ext cx="2591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 smtClean="0"/>
              <a:t>Träningsfilosofi</a:t>
            </a:r>
            <a:endParaRPr lang="sv-S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3563888" y="615466"/>
            <a:ext cx="16642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 smtClean="0"/>
              <a:t>Matcher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476882" y="1318022"/>
            <a:ext cx="812756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endParaRPr lang="sv-SE" dirty="0" smtClean="0"/>
          </a:p>
          <a:p>
            <a:pPr marL="342900" indent="-342900">
              <a:buFontTx/>
              <a:buChar char="-"/>
            </a:pPr>
            <a:r>
              <a:rPr lang="sv-SE" dirty="0" smtClean="0"/>
              <a:t>3 </a:t>
            </a:r>
            <a:r>
              <a:rPr lang="sv-SE" dirty="0" smtClean="0"/>
              <a:t>lag till serien, två röda en svart.</a:t>
            </a:r>
            <a:endParaRPr lang="sv-SE" dirty="0"/>
          </a:p>
          <a:p>
            <a:pPr marL="342900" indent="-342900">
              <a:buFontTx/>
              <a:buChar char="-"/>
            </a:pPr>
            <a:endParaRPr lang="sv-SE" dirty="0"/>
          </a:p>
          <a:p>
            <a:pPr marL="342900" indent="-342900">
              <a:buFontTx/>
              <a:buChar char="-"/>
            </a:pPr>
            <a:r>
              <a:rPr lang="sv-SE" dirty="0" smtClean="0"/>
              <a:t>Dusch vid bortamatcher om omklädningsrum finns.</a:t>
            </a:r>
          </a:p>
          <a:p>
            <a:pPr marL="342900" indent="-342900">
              <a:buFontTx/>
              <a:buChar char="-"/>
            </a:pPr>
            <a:endParaRPr lang="sv-SE" dirty="0"/>
          </a:p>
          <a:p>
            <a:pPr marL="342900" indent="-342900">
              <a:buFontTx/>
              <a:buChar char="-"/>
            </a:pPr>
            <a:r>
              <a:rPr lang="sv-SE" dirty="0" smtClean="0"/>
              <a:t>Svara på anmälan i tid. Om man ej hört av sig, kallar vi in en </a:t>
            </a:r>
          </a:p>
          <a:p>
            <a:r>
              <a:rPr lang="sv-SE" dirty="0"/>
              <a:t> </a:t>
            </a:r>
            <a:r>
              <a:rPr lang="sv-SE" dirty="0" smtClean="0"/>
              <a:t>   annan spelare.</a:t>
            </a:r>
          </a:p>
          <a:p>
            <a:endParaRPr lang="sv-SE" dirty="0" smtClean="0"/>
          </a:p>
          <a:p>
            <a:pPr marL="342900" indent="-342900">
              <a:buFontTx/>
              <a:buChar char="-"/>
            </a:pPr>
            <a:r>
              <a:rPr lang="sv-SE" dirty="0" smtClean="0"/>
              <a:t>Ansvar föräldrar, vad </a:t>
            </a:r>
            <a:r>
              <a:rPr lang="sv-SE" dirty="0" smtClean="0"/>
              <a:t>som gäller </a:t>
            </a:r>
            <a:r>
              <a:rPr lang="sv-SE" dirty="0" smtClean="0"/>
              <a:t>på träning</a:t>
            </a:r>
            <a:r>
              <a:rPr lang="sv-SE" dirty="0" smtClean="0"/>
              <a:t>. </a:t>
            </a:r>
          </a:p>
          <a:p>
            <a:endParaRPr lang="sv-SE" dirty="0"/>
          </a:p>
          <a:p>
            <a:pPr marL="342900" indent="-342900">
              <a:buFontTx/>
              <a:buChar char="-"/>
            </a:pPr>
            <a:r>
              <a:rPr lang="sv-SE" dirty="0" smtClean="0"/>
              <a:t>Lagkapten.</a:t>
            </a:r>
          </a:p>
          <a:p>
            <a:pPr marL="342900" indent="-342900">
              <a:buFontTx/>
              <a:buChar char="-"/>
            </a:pPr>
            <a:endParaRPr lang="sv-SE" dirty="0"/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Attityder och inställning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Träning</a:t>
            </a:r>
          </a:p>
          <a:p>
            <a:r>
              <a:rPr lang="sv-SE" dirty="0" smtClean="0"/>
              <a:t>Matcher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Skiljebo SK Ungdom Elit 2014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83114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Utveckling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Personlig utveckling utanför fotbollen.</a:t>
            </a:r>
          </a:p>
          <a:p>
            <a:r>
              <a:rPr lang="sv-SE" dirty="0" smtClean="0"/>
              <a:t>Föreläsning &amp; diskussion på träningsläger.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Skiljebo SK Ungdom Elit 2014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8810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3347864" y="548680"/>
            <a:ext cx="926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b="1" dirty="0" smtClean="0"/>
              <a:t>Cuper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539552" y="1268760"/>
            <a:ext cx="468589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sv-SE" dirty="0" smtClean="0"/>
              <a:t> Bindande anmälan vid cup</a:t>
            </a:r>
          </a:p>
          <a:p>
            <a:pPr>
              <a:buFontTx/>
              <a:buChar char="-"/>
            </a:pPr>
            <a:endParaRPr lang="sv-SE" dirty="0" smtClean="0"/>
          </a:p>
          <a:p>
            <a:pPr>
              <a:buFontTx/>
              <a:buChar char="-"/>
            </a:pPr>
            <a:r>
              <a:rPr lang="sv-SE" dirty="0" smtClean="0"/>
              <a:t> Betalar en viss summa själv vid cup.</a:t>
            </a:r>
          </a:p>
          <a:p>
            <a:endParaRPr lang="sv-SE" dirty="0" smtClean="0"/>
          </a:p>
          <a:p>
            <a:pPr>
              <a:buFontTx/>
              <a:buChar char="-"/>
            </a:pPr>
            <a:r>
              <a:rPr lang="sv-SE" dirty="0" smtClean="0"/>
              <a:t> Killarna ansvarar själva för sina saker.</a:t>
            </a:r>
          </a:p>
          <a:p>
            <a:endParaRPr lang="sv-SE" dirty="0" smtClean="0"/>
          </a:p>
          <a:p>
            <a:pPr>
              <a:buFontTx/>
              <a:buChar char="-"/>
            </a:pPr>
            <a:r>
              <a:rPr lang="sv-SE" dirty="0"/>
              <a:t> Vi gör så mycket som möjligt gemensamt.</a:t>
            </a:r>
          </a:p>
          <a:p>
            <a:pPr>
              <a:buFontTx/>
              <a:buChar char="-"/>
            </a:pPr>
            <a:endParaRPr lang="sv-SE" dirty="0" smtClean="0"/>
          </a:p>
          <a:p>
            <a:endParaRPr lang="sv-SE" dirty="0" smtClean="0"/>
          </a:p>
          <a:p>
            <a:pPr>
              <a:buFontTx/>
              <a:buChar char="-"/>
            </a:pPr>
            <a:endParaRPr lang="sv-SE" dirty="0" smtClean="0"/>
          </a:p>
          <a:p>
            <a:pPr>
              <a:buFontTx/>
              <a:buChar char="-"/>
            </a:pPr>
            <a:r>
              <a:rPr lang="sv-SE" b="1" dirty="0" smtClean="0"/>
              <a:t> 25-26 januari </a:t>
            </a:r>
            <a:r>
              <a:rPr lang="sv-SE" dirty="0" smtClean="0"/>
              <a:t>Göransson Cup, Sandviken.</a:t>
            </a:r>
          </a:p>
          <a:p>
            <a:pPr>
              <a:buFontTx/>
              <a:buChar char="-"/>
            </a:pPr>
            <a:r>
              <a:rPr lang="sv-SE" b="1" dirty="0" smtClean="0"/>
              <a:t> 15-17 mars </a:t>
            </a:r>
            <a:r>
              <a:rPr lang="sv-SE" dirty="0" smtClean="0"/>
              <a:t>Big Mac Cup, Rocklunda</a:t>
            </a:r>
            <a:r>
              <a:rPr lang="sv-SE" dirty="0" smtClean="0"/>
              <a:t>.</a:t>
            </a:r>
          </a:p>
          <a:p>
            <a:pPr>
              <a:buFontTx/>
              <a:buChar char="-"/>
            </a:pPr>
            <a:r>
              <a:rPr lang="sv-SE" dirty="0" smtClean="0"/>
              <a:t> </a:t>
            </a:r>
            <a:r>
              <a:rPr lang="sv-SE" b="1" dirty="0" smtClean="0"/>
              <a:t>27 april </a:t>
            </a:r>
            <a:r>
              <a:rPr lang="sv-SE" dirty="0" smtClean="0"/>
              <a:t>Träningsdag, avslut med grillning.</a:t>
            </a:r>
            <a:endParaRPr lang="sv-SE" b="1" dirty="0" smtClean="0"/>
          </a:p>
          <a:p>
            <a:pPr>
              <a:buFontTx/>
              <a:buChar char="-"/>
            </a:pPr>
            <a:r>
              <a:rPr lang="sv-SE" b="1" dirty="0"/>
              <a:t> </a:t>
            </a:r>
            <a:r>
              <a:rPr lang="sv-SE" b="1" dirty="0" smtClean="0"/>
              <a:t>19-20 </a:t>
            </a:r>
            <a:r>
              <a:rPr lang="sv-SE" b="1" dirty="0" smtClean="0"/>
              <a:t>maj</a:t>
            </a:r>
            <a:r>
              <a:rPr lang="sv-SE" dirty="0" smtClean="0"/>
              <a:t> Träningsläger </a:t>
            </a:r>
            <a:r>
              <a:rPr lang="sv-SE" dirty="0" err="1" smtClean="0"/>
              <a:t>Stängningsdag</a:t>
            </a:r>
            <a:r>
              <a:rPr lang="sv-SE" dirty="0" smtClean="0"/>
              <a:t>.</a:t>
            </a:r>
          </a:p>
          <a:p>
            <a:pPr>
              <a:buFontTx/>
              <a:buChar char="-"/>
            </a:pPr>
            <a:r>
              <a:rPr lang="sv-SE" b="1" dirty="0" smtClean="0"/>
              <a:t> 30 maj </a:t>
            </a:r>
            <a:r>
              <a:rPr lang="sv-SE" dirty="0" smtClean="0"/>
              <a:t>Sharp/</a:t>
            </a:r>
            <a:r>
              <a:rPr lang="sv-SE" dirty="0" err="1" smtClean="0"/>
              <a:t>Fibra</a:t>
            </a:r>
            <a:r>
              <a:rPr lang="sv-SE" dirty="0" smtClean="0"/>
              <a:t> cup, Rocklunda (IFK).</a:t>
            </a:r>
          </a:p>
          <a:p>
            <a:pPr>
              <a:buFontTx/>
              <a:buChar char="-"/>
            </a:pPr>
            <a:r>
              <a:rPr lang="sv-SE" b="1" dirty="0" smtClean="0"/>
              <a:t> 27-30 juni </a:t>
            </a:r>
            <a:r>
              <a:rPr lang="sv-SE" dirty="0" err="1" smtClean="0"/>
              <a:t>Aroscupen</a:t>
            </a:r>
            <a:endParaRPr lang="sv-SE" dirty="0" smtClean="0"/>
          </a:p>
          <a:p>
            <a:r>
              <a:rPr lang="sv-SE" dirty="0" smtClean="0"/>
              <a:t>- </a:t>
            </a:r>
            <a:r>
              <a:rPr lang="sv-SE" b="1" dirty="0" smtClean="0"/>
              <a:t>9-11 Augusti </a:t>
            </a:r>
            <a:r>
              <a:rPr lang="sv-SE" dirty="0" smtClean="0"/>
              <a:t>Forward cup (Örebro)</a:t>
            </a:r>
          </a:p>
          <a:p>
            <a:endParaRPr lang="sv-SE" dirty="0" smtClean="0"/>
          </a:p>
          <a:p>
            <a:pPr>
              <a:buFontTx/>
              <a:buChar char="-"/>
            </a:pPr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899592" y="548680"/>
            <a:ext cx="47301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/>
              <a:t>          Arbetssysslor      </a:t>
            </a:r>
          </a:p>
          <a:p>
            <a:r>
              <a:rPr lang="sv-SE" sz="3200" dirty="0" smtClean="0"/>
              <a:t>          lagföräldrar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1547664" y="1988840"/>
            <a:ext cx="505785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sv-SE" dirty="0" smtClean="0"/>
              <a:t> Vi ansvarar för två kioskveckor</a:t>
            </a:r>
            <a:r>
              <a:rPr lang="sv-SE" dirty="0" smtClean="0"/>
              <a:t>.</a:t>
            </a:r>
          </a:p>
          <a:p>
            <a:endParaRPr lang="sv-SE" dirty="0" smtClean="0"/>
          </a:p>
          <a:p>
            <a:pPr>
              <a:buFontTx/>
              <a:buChar char="-"/>
            </a:pPr>
            <a:r>
              <a:rPr lang="sv-SE" dirty="0"/>
              <a:t> </a:t>
            </a:r>
            <a:r>
              <a:rPr lang="sv-SE" dirty="0" smtClean="0"/>
              <a:t>Boll-kallar på A-lagsmatch 31/8, </a:t>
            </a:r>
            <a:r>
              <a:rPr lang="sv-SE" dirty="0" err="1" smtClean="0"/>
              <a:t>kl</a:t>
            </a:r>
            <a:r>
              <a:rPr lang="sv-SE" dirty="0" smtClean="0"/>
              <a:t> 12:00,    SSK-Sundbyberg</a:t>
            </a:r>
            <a:endParaRPr lang="sv-SE" dirty="0" smtClean="0"/>
          </a:p>
          <a:p>
            <a:pPr>
              <a:buFontTx/>
              <a:buChar char="-"/>
            </a:pPr>
            <a:endParaRPr lang="sv-SE" dirty="0" smtClean="0"/>
          </a:p>
          <a:p>
            <a:pPr>
              <a:buFontTx/>
              <a:buChar char="-"/>
            </a:pPr>
            <a:r>
              <a:rPr lang="sv-SE" dirty="0" smtClean="0"/>
              <a:t> Arbete och schemaläggning inför </a:t>
            </a:r>
            <a:r>
              <a:rPr lang="sv-SE" dirty="0" err="1" smtClean="0"/>
              <a:t>Aroscupen</a:t>
            </a:r>
            <a:r>
              <a:rPr lang="sv-SE" dirty="0" smtClean="0"/>
              <a:t>.</a:t>
            </a:r>
          </a:p>
          <a:p>
            <a:pPr>
              <a:buFontTx/>
              <a:buChar char="-"/>
            </a:pPr>
            <a:endParaRPr lang="sv-SE" dirty="0" smtClean="0"/>
          </a:p>
          <a:p>
            <a:pPr>
              <a:buFontTx/>
              <a:buChar char="-"/>
            </a:pPr>
            <a:r>
              <a:rPr lang="sv-SE" dirty="0" smtClean="0"/>
              <a:t> Försäljning av något slag, ex. RC.</a:t>
            </a:r>
          </a:p>
          <a:p>
            <a:pPr>
              <a:buFontTx/>
              <a:buChar char="-"/>
            </a:pPr>
            <a:endParaRPr lang="sv-SE" dirty="0" smtClean="0"/>
          </a:p>
          <a:p>
            <a:pPr>
              <a:buFontTx/>
              <a:buChar char="-"/>
            </a:pPr>
            <a:r>
              <a:rPr lang="sv-SE" dirty="0" smtClean="0"/>
              <a:t> Någon rolig aktivitet för killarna, Match Landslaget?</a:t>
            </a:r>
          </a:p>
          <a:p>
            <a:pPr>
              <a:buFontTx/>
              <a:buChar char="-"/>
            </a:pPr>
            <a:endParaRPr lang="sv-SE" dirty="0"/>
          </a:p>
          <a:p>
            <a:pPr>
              <a:buFontTx/>
              <a:buChar char="-"/>
            </a:pPr>
            <a:r>
              <a:rPr lang="sv-SE" dirty="0"/>
              <a:t> </a:t>
            </a:r>
            <a:r>
              <a:rPr lang="sv-SE" dirty="0" smtClean="0"/>
              <a:t>Byte av lagföräldrar?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6645</TotalTime>
  <Words>464</Words>
  <Application>Microsoft Office PowerPoint</Application>
  <PresentationFormat>Bildspel på skärmen (4:3)</PresentationFormat>
  <Paragraphs>111</Paragraphs>
  <Slides>12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Office-tema</vt:lpstr>
      <vt:lpstr>Välkommen till föräldramöte för SSK P-08 2019-04-02</vt:lpstr>
      <vt:lpstr>År 2018</vt:lpstr>
      <vt:lpstr>                       Agenda 2019</vt:lpstr>
      <vt:lpstr>PowerPoint-presentation</vt:lpstr>
      <vt:lpstr>PowerPoint-presentation</vt:lpstr>
      <vt:lpstr>Attityder och inställning</vt:lpstr>
      <vt:lpstr>Utveckling</vt:lpstr>
      <vt:lpstr>PowerPoint-presentation</vt:lpstr>
      <vt:lpstr>PowerPoint-presentation</vt:lpstr>
      <vt:lpstr>PowerPoint-presentation</vt:lpstr>
      <vt:lpstr>PowerPoint-presentation</vt:lpstr>
      <vt:lpstr>Skiljebo vill.</vt:lpstr>
    </vt:vector>
  </TitlesOfParts>
  <Company>Stampen 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Gustafsson, Ronney</dc:creator>
  <cp:lastModifiedBy>Michael Österberg</cp:lastModifiedBy>
  <cp:revision>356</cp:revision>
  <cp:lastPrinted>2013-10-15T16:20:57Z</cp:lastPrinted>
  <dcterms:created xsi:type="dcterms:W3CDTF">2012-12-12T21:44:07Z</dcterms:created>
  <dcterms:modified xsi:type="dcterms:W3CDTF">2019-04-02T16:17:23Z</dcterms:modified>
</cp:coreProperties>
</file>