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1" r:id="rId1"/>
  </p:sldMasterIdLst>
  <p:notesMasterIdLst>
    <p:notesMasterId r:id="rId12"/>
  </p:notesMasterIdLst>
  <p:sldIdLst>
    <p:sldId id="256" r:id="rId2"/>
    <p:sldId id="323" r:id="rId3"/>
    <p:sldId id="325" r:id="rId4"/>
    <p:sldId id="326" r:id="rId5"/>
    <p:sldId id="332" r:id="rId6"/>
    <p:sldId id="333" r:id="rId7"/>
    <p:sldId id="334" r:id="rId8"/>
    <p:sldId id="335" r:id="rId9"/>
    <p:sldId id="336" r:id="rId10"/>
    <p:sldId id="337" r:id="rId11"/>
  </p:sldIdLst>
  <p:sldSz cx="9144000" cy="6858000" type="screen4x3"/>
  <p:notesSz cx="6797675" cy="9926638"/>
  <p:defaultTextStyle>
    <a:defPPr>
      <a:defRPr lang="sv-S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1560" y="-8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sv-SE"/>
          </a:p>
        </p:txBody>
      </p:sp>
      <p:sp>
        <p:nvSpPr>
          <p:cNvPr id="3" name="Platshållare för datum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DC9CD95-88FA-4DA8-96B1-87362C3EB07A}" type="datetimeFigureOut">
              <a:rPr lang="sv-SE"/>
              <a:pPr>
                <a:defRPr/>
              </a:pPr>
              <a:t>17-03-27</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a:p>
        </p:txBody>
      </p:sp>
      <p:sp>
        <p:nvSpPr>
          <p:cNvPr id="6" name="Platshållare för sidfot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sv-SE"/>
          </a:p>
        </p:txBody>
      </p:sp>
      <p:sp>
        <p:nvSpPr>
          <p:cNvPr id="7" name="Platshållare för bildnumm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8BEDE70-AB5A-49F1-8E03-5908C30E159D}" type="slidenum">
              <a:rPr lang="sv-SE"/>
              <a:pPr>
                <a:defRPr/>
              </a:pPr>
              <a:t>‹Nr.›</a:t>
            </a:fld>
            <a:endParaRPr lang="sv-SE"/>
          </a:p>
        </p:txBody>
      </p:sp>
    </p:spTree>
    <p:extLst>
      <p:ext uri="{BB962C8B-B14F-4D97-AF65-F5344CB8AC3E}">
        <p14:creationId xmlns:p14="http://schemas.microsoft.com/office/powerpoint/2010/main" val="22026840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p:spPr>
      </p:sp>
      <p:sp>
        <p:nvSpPr>
          <p:cNvPr id="33795" name="Rectangle 3"/>
          <p:cNvSpPr>
            <a:spLocks noGrp="1"/>
          </p:cNvSpPr>
          <p:nvPr>
            <p:ph type="body" idx="1"/>
          </p:nvPr>
        </p:nvSpPr>
        <p:spPr bwMode="auto">
          <a:noFill/>
        </p:spPr>
        <p:txBody>
          <a:bodyPr wrap="square" numCol="1" anchor="t" anchorCtr="0" compatLnSpc="1">
            <a:prstTxWarp prst="textNoShape">
              <a:avLst/>
            </a:prstTxWarp>
          </a:bodyPr>
          <a:lstStyle/>
          <a:p>
            <a:endParaRPr lang="sv-S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1122363"/>
            <a:ext cx="6858000" cy="2387600"/>
          </a:xfrm>
        </p:spPr>
        <p:txBody>
          <a:bodyPr anchor="b"/>
          <a:lstStyle>
            <a:lvl1pPr algn="ctr">
              <a:defRPr sz="4500"/>
            </a:lvl1pPr>
          </a:lstStyle>
          <a:p>
            <a:r>
              <a:rPr lang="sv-SE" smtClean="0"/>
              <a:t>Klicka här för att ändra format</a:t>
            </a:r>
            <a:endParaRPr lang="sv-SE"/>
          </a:p>
        </p:txBody>
      </p:sp>
      <p:sp>
        <p:nvSpPr>
          <p:cNvPr id="3" name="Underrubri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lvl1pPr>
              <a:defRPr/>
            </a:lvl1pPr>
          </a:lstStyle>
          <a:p>
            <a:pPr>
              <a:defRPr/>
            </a:pPr>
            <a:fld id="{824BE9B2-7FB5-428D-811A-530957F28215}" type="datetime1">
              <a:rPr lang="sv-SE"/>
              <a:pPr>
                <a:defRPr/>
              </a:pPr>
              <a:t>17-03-27</a:t>
            </a:fld>
            <a:endParaRPr lang="sv-SE"/>
          </a:p>
        </p:txBody>
      </p:sp>
      <p:sp>
        <p:nvSpPr>
          <p:cNvPr id="5" name="Platshållare för sidfot 4"/>
          <p:cNvSpPr>
            <a:spLocks noGrp="1"/>
          </p:cNvSpPr>
          <p:nvPr>
            <p:ph type="ftr" sz="quarter" idx="11"/>
          </p:nvPr>
        </p:nvSpPr>
        <p:spPr/>
        <p:txBody>
          <a:bodyPr/>
          <a:lstStyle>
            <a:lvl1pPr>
              <a:defRPr/>
            </a:lvl1pPr>
          </a:lstStyle>
          <a:p>
            <a:pPr>
              <a:defRPr/>
            </a:pPr>
            <a:r>
              <a:rPr lang="sv-SE"/>
              <a:t>Skiljebo SK Ungdom Elit 2014</a:t>
            </a:r>
          </a:p>
        </p:txBody>
      </p:sp>
      <p:sp>
        <p:nvSpPr>
          <p:cNvPr id="6" name="Platshållare för bildnummer 5"/>
          <p:cNvSpPr>
            <a:spLocks noGrp="1"/>
          </p:cNvSpPr>
          <p:nvPr>
            <p:ph type="sldNum" sz="quarter" idx="12"/>
          </p:nvPr>
        </p:nvSpPr>
        <p:spPr/>
        <p:txBody>
          <a:bodyPr/>
          <a:lstStyle>
            <a:lvl1pPr>
              <a:defRPr/>
            </a:lvl1pPr>
          </a:lstStyle>
          <a:p>
            <a:pPr>
              <a:defRPr/>
            </a:pPr>
            <a:fld id="{628ED597-3BB1-41F4-B21F-7E095CA8E274}" type="slidenum">
              <a:rPr lang="sv-SE"/>
              <a:pPr>
                <a:defRPr/>
              </a:pPr>
              <a:t>‹Nr.›</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pPr>
              <a:defRPr/>
            </a:pPr>
            <a:fld id="{47460AB2-BE9F-4BDC-A59A-AD5DA6EE10CB}" type="datetime1">
              <a:rPr lang="sv-SE"/>
              <a:pPr>
                <a:defRPr/>
              </a:pPr>
              <a:t>17-03-27</a:t>
            </a:fld>
            <a:endParaRPr lang="sv-SE"/>
          </a:p>
        </p:txBody>
      </p:sp>
      <p:sp>
        <p:nvSpPr>
          <p:cNvPr id="5" name="Platshållare för sidfot 4"/>
          <p:cNvSpPr>
            <a:spLocks noGrp="1"/>
          </p:cNvSpPr>
          <p:nvPr>
            <p:ph type="ftr" sz="quarter" idx="11"/>
          </p:nvPr>
        </p:nvSpPr>
        <p:spPr/>
        <p:txBody>
          <a:bodyPr/>
          <a:lstStyle>
            <a:lvl1pPr>
              <a:defRPr/>
            </a:lvl1pPr>
          </a:lstStyle>
          <a:p>
            <a:pPr>
              <a:defRPr/>
            </a:pPr>
            <a:r>
              <a:rPr lang="sv-SE"/>
              <a:t>Skiljebo SK Ungdom Elit 2014</a:t>
            </a:r>
          </a:p>
        </p:txBody>
      </p:sp>
      <p:sp>
        <p:nvSpPr>
          <p:cNvPr id="6" name="Platshållare för bildnummer 5"/>
          <p:cNvSpPr>
            <a:spLocks noGrp="1"/>
          </p:cNvSpPr>
          <p:nvPr>
            <p:ph type="sldNum" sz="quarter" idx="12"/>
          </p:nvPr>
        </p:nvSpPr>
        <p:spPr/>
        <p:txBody>
          <a:bodyPr/>
          <a:lstStyle>
            <a:lvl1pPr>
              <a:defRPr/>
            </a:lvl1pPr>
          </a:lstStyle>
          <a:p>
            <a:pPr>
              <a:defRPr/>
            </a:pPr>
            <a:fld id="{A1FB8D97-9E03-42BE-A520-91BC9B7C5367}" type="slidenum">
              <a:rPr lang="sv-SE"/>
              <a:pPr>
                <a:defRPr/>
              </a:pPr>
              <a:t>‹Nr.›</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43675" y="365125"/>
            <a:ext cx="1971675"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628650" y="365125"/>
            <a:ext cx="5800725"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pPr>
              <a:defRPr/>
            </a:pPr>
            <a:fld id="{8922D98F-46C0-468D-AE02-2521AC3CBA7F}" type="datetime1">
              <a:rPr lang="sv-SE"/>
              <a:pPr>
                <a:defRPr/>
              </a:pPr>
              <a:t>17-03-27</a:t>
            </a:fld>
            <a:endParaRPr lang="sv-SE"/>
          </a:p>
        </p:txBody>
      </p:sp>
      <p:sp>
        <p:nvSpPr>
          <p:cNvPr id="5" name="Platshållare för sidfot 4"/>
          <p:cNvSpPr>
            <a:spLocks noGrp="1"/>
          </p:cNvSpPr>
          <p:nvPr>
            <p:ph type="ftr" sz="quarter" idx="11"/>
          </p:nvPr>
        </p:nvSpPr>
        <p:spPr/>
        <p:txBody>
          <a:bodyPr/>
          <a:lstStyle>
            <a:lvl1pPr>
              <a:defRPr/>
            </a:lvl1pPr>
          </a:lstStyle>
          <a:p>
            <a:pPr>
              <a:defRPr/>
            </a:pPr>
            <a:r>
              <a:rPr lang="sv-SE"/>
              <a:t>Skiljebo SK Ungdom Elit 2014</a:t>
            </a:r>
          </a:p>
        </p:txBody>
      </p:sp>
      <p:sp>
        <p:nvSpPr>
          <p:cNvPr id="6" name="Platshållare för bildnummer 5"/>
          <p:cNvSpPr>
            <a:spLocks noGrp="1"/>
          </p:cNvSpPr>
          <p:nvPr>
            <p:ph type="sldNum" sz="quarter" idx="12"/>
          </p:nvPr>
        </p:nvSpPr>
        <p:spPr/>
        <p:txBody>
          <a:bodyPr/>
          <a:lstStyle>
            <a:lvl1pPr>
              <a:defRPr/>
            </a:lvl1pPr>
          </a:lstStyle>
          <a:p>
            <a:pPr>
              <a:defRPr/>
            </a:pPr>
            <a:fld id="{9A8498B4-C163-4336-B177-1A61BCAB7427}" type="slidenum">
              <a:rPr lang="sv-SE"/>
              <a:pPr>
                <a:defRPr/>
              </a:pPr>
              <a:t>‹Nr.›</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pPr>
              <a:defRPr/>
            </a:pPr>
            <a:fld id="{8733C233-2FAC-437F-95FB-DE2E3539ADF7}" type="datetime1">
              <a:rPr lang="sv-SE"/>
              <a:pPr>
                <a:defRPr/>
              </a:pPr>
              <a:t>17-03-27</a:t>
            </a:fld>
            <a:endParaRPr lang="sv-SE"/>
          </a:p>
        </p:txBody>
      </p:sp>
      <p:sp>
        <p:nvSpPr>
          <p:cNvPr id="5" name="Platshållare för sidfot 4"/>
          <p:cNvSpPr>
            <a:spLocks noGrp="1"/>
          </p:cNvSpPr>
          <p:nvPr>
            <p:ph type="ftr" sz="quarter" idx="11"/>
          </p:nvPr>
        </p:nvSpPr>
        <p:spPr/>
        <p:txBody>
          <a:bodyPr/>
          <a:lstStyle>
            <a:lvl1pPr>
              <a:defRPr/>
            </a:lvl1pPr>
          </a:lstStyle>
          <a:p>
            <a:pPr>
              <a:defRPr/>
            </a:pPr>
            <a:r>
              <a:rPr lang="sv-SE"/>
              <a:t>Skiljebo SK Ungdom Elit 2014</a:t>
            </a:r>
          </a:p>
        </p:txBody>
      </p:sp>
      <p:sp>
        <p:nvSpPr>
          <p:cNvPr id="6" name="Platshållare för bildnummer 5"/>
          <p:cNvSpPr>
            <a:spLocks noGrp="1"/>
          </p:cNvSpPr>
          <p:nvPr>
            <p:ph type="sldNum" sz="quarter" idx="12"/>
          </p:nvPr>
        </p:nvSpPr>
        <p:spPr/>
        <p:txBody>
          <a:bodyPr/>
          <a:lstStyle>
            <a:lvl1pPr>
              <a:defRPr/>
            </a:lvl1pPr>
          </a:lstStyle>
          <a:p>
            <a:pPr>
              <a:defRPr/>
            </a:pPr>
            <a:fld id="{DC90DE66-76F6-4012-8165-31FCDF74B9AD}" type="slidenum">
              <a:rPr lang="sv-SE"/>
              <a:pPr>
                <a:defRPr/>
              </a:pPr>
              <a:t>‹Nr.›</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709739"/>
            <a:ext cx="7886700" cy="2852737"/>
          </a:xfrm>
        </p:spPr>
        <p:txBody>
          <a:bodyPr anchor="b"/>
          <a:lstStyle>
            <a:lvl1pPr>
              <a:defRPr sz="4500"/>
            </a:lvl1pPr>
          </a:lstStyle>
          <a:p>
            <a:r>
              <a:rPr lang="sv-SE" smtClean="0"/>
              <a:t>Klicka här för att ändra format</a:t>
            </a:r>
            <a:endParaRPr lang="sv-SE"/>
          </a:p>
        </p:txBody>
      </p:sp>
      <p:sp>
        <p:nvSpPr>
          <p:cNvPr id="3" name="Platshållare för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pPr>
              <a:defRPr/>
            </a:pPr>
            <a:fld id="{F9D0A31B-D70B-47D3-844F-1BF4F56A695A}" type="datetime1">
              <a:rPr lang="sv-SE"/>
              <a:pPr>
                <a:defRPr/>
              </a:pPr>
              <a:t>17-03-27</a:t>
            </a:fld>
            <a:endParaRPr lang="sv-SE"/>
          </a:p>
        </p:txBody>
      </p:sp>
      <p:sp>
        <p:nvSpPr>
          <p:cNvPr id="5" name="Platshållare för sidfot 4"/>
          <p:cNvSpPr>
            <a:spLocks noGrp="1"/>
          </p:cNvSpPr>
          <p:nvPr>
            <p:ph type="ftr" sz="quarter" idx="11"/>
          </p:nvPr>
        </p:nvSpPr>
        <p:spPr/>
        <p:txBody>
          <a:bodyPr/>
          <a:lstStyle>
            <a:lvl1pPr>
              <a:defRPr/>
            </a:lvl1pPr>
          </a:lstStyle>
          <a:p>
            <a:pPr>
              <a:defRPr/>
            </a:pPr>
            <a:r>
              <a:rPr lang="sv-SE"/>
              <a:t>Skiljebo SK Ungdom Elit 2014</a:t>
            </a:r>
          </a:p>
        </p:txBody>
      </p:sp>
      <p:sp>
        <p:nvSpPr>
          <p:cNvPr id="6" name="Platshållare för bildnummer 5"/>
          <p:cNvSpPr>
            <a:spLocks noGrp="1"/>
          </p:cNvSpPr>
          <p:nvPr>
            <p:ph type="sldNum" sz="quarter" idx="12"/>
          </p:nvPr>
        </p:nvSpPr>
        <p:spPr/>
        <p:txBody>
          <a:bodyPr/>
          <a:lstStyle>
            <a:lvl1pPr>
              <a:defRPr/>
            </a:lvl1pPr>
          </a:lstStyle>
          <a:p>
            <a:pPr>
              <a:defRPr/>
            </a:pPr>
            <a:fld id="{60D8389D-CA0A-44BB-9631-7EE0F34E8FA1}" type="slidenum">
              <a:rPr lang="sv-SE"/>
              <a:pPr>
                <a:defRPr/>
              </a:pPr>
              <a:t>‹Nr.›</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28650" y="1825625"/>
            <a:ext cx="38862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29150" y="1825625"/>
            <a:ext cx="38862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3"/>
          <p:cNvSpPr>
            <a:spLocks noGrp="1"/>
          </p:cNvSpPr>
          <p:nvPr>
            <p:ph type="dt" sz="half" idx="10"/>
          </p:nvPr>
        </p:nvSpPr>
        <p:spPr/>
        <p:txBody>
          <a:bodyPr/>
          <a:lstStyle>
            <a:lvl1pPr>
              <a:defRPr/>
            </a:lvl1pPr>
          </a:lstStyle>
          <a:p>
            <a:pPr>
              <a:defRPr/>
            </a:pPr>
            <a:fld id="{186397FF-93CE-4B7F-B077-83BD91E60091}" type="datetime1">
              <a:rPr lang="sv-SE"/>
              <a:pPr>
                <a:defRPr/>
              </a:pPr>
              <a:t>17-03-27</a:t>
            </a:fld>
            <a:endParaRPr lang="sv-SE"/>
          </a:p>
        </p:txBody>
      </p:sp>
      <p:sp>
        <p:nvSpPr>
          <p:cNvPr id="6" name="Platshållare för sidfot 4"/>
          <p:cNvSpPr>
            <a:spLocks noGrp="1"/>
          </p:cNvSpPr>
          <p:nvPr>
            <p:ph type="ftr" sz="quarter" idx="11"/>
          </p:nvPr>
        </p:nvSpPr>
        <p:spPr/>
        <p:txBody>
          <a:bodyPr/>
          <a:lstStyle>
            <a:lvl1pPr>
              <a:defRPr/>
            </a:lvl1pPr>
          </a:lstStyle>
          <a:p>
            <a:pPr>
              <a:defRPr/>
            </a:pPr>
            <a:r>
              <a:rPr lang="sv-SE"/>
              <a:t>Skiljebo SK Ungdom Elit 2014</a:t>
            </a:r>
          </a:p>
        </p:txBody>
      </p:sp>
      <p:sp>
        <p:nvSpPr>
          <p:cNvPr id="7" name="Platshållare för bildnummer 5"/>
          <p:cNvSpPr>
            <a:spLocks noGrp="1"/>
          </p:cNvSpPr>
          <p:nvPr>
            <p:ph type="sldNum" sz="quarter" idx="12"/>
          </p:nvPr>
        </p:nvSpPr>
        <p:spPr/>
        <p:txBody>
          <a:bodyPr/>
          <a:lstStyle>
            <a:lvl1pPr>
              <a:defRPr/>
            </a:lvl1pPr>
          </a:lstStyle>
          <a:p>
            <a:pPr>
              <a:defRPr/>
            </a:pPr>
            <a:fld id="{5B927638-646C-4482-833E-AE1882B10818}" type="slidenum">
              <a:rPr lang="sv-SE"/>
              <a:pPr>
                <a:defRPr/>
              </a:pPr>
              <a:t>‹Nr.›</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1" y="365126"/>
            <a:ext cx="78867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629842" y="2505075"/>
            <a:ext cx="3868340"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29150" y="2505075"/>
            <a:ext cx="3887391"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3"/>
          <p:cNvSpPr>
            <a:spLocks noGrp="1"/>
          </p:cNvSpPr>
          <p:nvPr>
            <p:ph type="dt" sz="half" idx="10"/>
          </p:nvPr>
        </p:nvSpPr>
        <p:spPr/>
        <p:txBody>
          <a:bodyPr/>
          <a:lstStyle>
            <a:lvl1pPr>
              <a:defRPr/>
            </a:lvl1pPr>
          </a:lstStyle>
          <a:p>
            <a:pPr>
              <a:defRPr/>
            </a:pPr>
            <a:fld id="{F8FC446B-34B8-49F6-80C0-2208952F05D1}" type="datetime1">
              <a:rPr lang="sv-SE"/>
              <a:pPr>
                <a:defRPr/>
              </a:pPr>
              <a:t>17-03-27</a:t>
            </a:fld>
            <a:endParaRPr lang="sv-SE"/>
          </a:p>
        </p:txBody>
      </p:sp>
      <p:sp>
        <p:nvSpPr>
          <p:cNvPr id="8" name="Platshållare för sidfot 4"/>
          <p:cNvSpPr>
            <a:spLocks noGrp="1"/>
          </p:cNvSpPr>
          <p:nvPr>
            <p:ph type="ftr" sz="quarter" idx="11"/>
          </p:nvPr>
        </p:nvSpPr>
        <p:spPr/>
        <p:txBody>
          <a:bodyPr/>
          <a:lstStyle>
            <a:lvl1pPr>
              <a:defRPr/>
            </a:lvl1pPr>
          </a:lstStyle>
          <a:p>
            <a:pPr>
              <a:defRPr/>
            </a:pPr>
            <a:r>
              <a:rPr lang="sv-SE"/>
              <a:t>Skiljebo SK Ungdom Elit 2014</a:t>
            </a:r>
          </a:p>
        </p:txBody>
      </p:sp>
      <p:sp>
        <p:nvSpPr>
          <p:cNvPr id="9" name="Platshållare för bildnummer 5"/>
          <p:cNvSpPr>
            <a:spLocks noGrp="1"/>
          </p:cNvSpPr>
          <p:nvPr>
            <p:ph type="sldNum" sz="quarter" idx="12"/>
          </p:nvPr>
        </p:nvSpPr>
        <p:spPr/>
        <p:txBody>
          <a:bodyPr/>
          <a:lstStyle>
            <a:lvl1pPr>
              <a:defRPr/>
            </a:lvl1pPr>
          </a:lstStyle>
          <a:p>
            <a:pPr>
              <a:defRPr/>
            </a:pPr>
            <a:fld id="{428A6E74-2CC1-403A-A766-1ED90BCEA0A5}" type="slidenum">
              <a:rPr lang="sv-SE"/>
              <a:pPr>
                <a:defRPr/>
              </a:pPr>
              <a:t>‹Nr.›</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3"/>
          <p:cNvSpPr>
            <a:spLocks noGrp="1"/>
          </p:cNvSpPr>
          <p:nvPr>
            <p:ph type="dt" sz="half" idx="10"/>
          </p:nvPr>
        </p:nvSpPr>
        <p:spPr/>
        <p:txBody>
          <a:bodyPr/>
          <a:lstStyle>
            <a:lvl1pPr>
              <a:defRPr/>
            </a:lvl1pPr>
          </a:lstStyle>
          <a:p>
            <a:pPr>
              <a:defRPr/>
            </a:pPr>
            <a:fld id="{383EAC11-14FE-4C1B-9E6C-A503116D0381}" type="datetime1">
              <a:rPr lang="sv-SE"/>
              <a:pPr>
                <a:defRPr/>
              </a:pPr>
              <a:t>17-03-27</a:t>
            </a:fld>
            <a:endParaRPr lang="sv-SE"/>
          </a:p>
        </p:txBody>
      </p:sp>
      <p:sp>
        <p:nvSpPr>
          <p:cNvPr id="4" name="Platshållare för sidfot 4"/>
          <p:cNvSpPr>
            <a:spLocks noGrp="1"/>
          </p:cNvSpPr>
          <p:nvPr>
            <p:ph type="ftr" sz="quarter" idx="11"/>
          </p:nvPr>
        </p:nvSpPr>
        <p:spPr/>
        <p:txBody>
          <a:bodyPr/>
          <a:lstStyle>
            <a:lvl1pPr>
              <a:defRPr/>
            </a:lvl1pPr>
          </a:lstStyle>
          <a:p>
            <a:pPr>
              <a:defRPr/>
            </a:pPr>
            <a:r>
              <a:rPr lang="sv-SE"/>
              <a:t>Skiljebo SK Ungdom Elit 2014</a:t>
            </a:r>
          </a:p>
        </p:txBody>
      </p:sp>
      <p:sp>
        <p:nvSpPr>
          <p:cNvPr id="5" name="Platshållare för bildnummer 5"/>
          <p:cNvSpPr>
            <a:spLocks noGrp="1"/>
          </p:cNvSpPr>
          <p:nvPr>
            <p:ph type="sldNum" sz="quarter" idx="12"/>
          </p:nvPr>
        </p:nvSpPr>
        <p:spPr/>
        <p:txBody>
          <a:bodyPr/>
          <a:lstStyle>
            <a:lvl1pPr>
              <a:defRPr/>
            </a:lvl1pPr>
          </a:lstStyle>
          <a:p>
            <a:pPr>
              <a:defRPr/>
            </a:pPr>
            <a:fld id="{AC9220B7-0E0C-4195-B668-F91349971D87}" type="slidenum">
              <a:rPr lang="sv-SE"/>
              <a:pPr>
                <a:defRPr/>
              </a:pPr>
              <a:t>‹Nr.›</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3"/>
          <p:cNvSpPr>
            <a:spLocks noGrp="1"/>
          </p:cNvSpPr>
          <p:nvPr>
            <p:ph type="dt" sz="half" idx="10"/>
          </p:nvPr>
        </p:nvSpPr>
        <p:spPr/>
        <p:txBody>
          <a:bodyPr/>
          <a:lstStyle>
            <a:lvl1pPr>
              <a:defRPr/>
            </a:lvl1pPr>
          </a:lstStyle>
          <a:p>
            <a:pPr>
              <a:defRPr/>
            </a:pPr>
            <a:fld id="{92F26698-2981-4E2A-BC2E-2EA5A147CB98}" type="datetime1">
              <a:rPr lang="sv-SE"/>
              <a:pPr>
                <a:defRPr/>
              </a:pPr>
              <a:t>17-03-27</a:t>
            </a:fld>
            <a:endParaRPr lang="sv-SE"/>
          </a:p>
        </p:txBody>
      </p:sp>
      <p:sp>
        <p:nvSpPr>
          <p:cNvPr id="3" name="Platshållare för sidfot 4"/>
          <p:cNvSpPr>
            <a:spLocks noGrp="1"/>
          </p:cNvSpPr>
          <p:nvPr>
            <p:ph type="ftr" sz="quarter" idx="11"/>
          </p:nvPr>
        </p:nvSpPr>
        <p:spPr/>
        <p:txBody>
          <a:bodyPr/>
          <a:lstStyle>
            <a:lvl1pPr>
              <a:defRPr/>
            </a:lvl1pPr>
          </a:lstStyle>
          <a:p>
            <a:pPr>
              <a:defRPr/>
            </a:pPr>
            <a:r>
              <a:rPr lang="sv-SE"/>
              <a:t>Skiljebo SK Ungdom Elit 2014</a:t>
            </a:r>
          </a:p>
        </p:txBody>
      </p:sp>
      <p:sp>
        <p:nvSpPr>
          <p:cNvPr id="4" name="Platshållare för bildnummer 5"/>
          <p:cNvSpPr>
            <a:spLocks noGrp="1"/>
          </p:cNvSpPr>
          <p:nvPr>
            <p:ph type="sldNum" sz="quarter" idx="12"/>
          </p:nvPr>
        </p:nvSpPr>
        <p:spPr/>
        <p:txBody>
          <a:bodyPr/>
          <a:lstStyle>
            <a:lvl1pPr>
              <a:defRPr/>
            </a:lvl1pPr>
          </a:lstStyle>
          <a:p>
            <a:pPr>
              <a:defRPr/>
            </a:pPr>
            <a:fld id="{84386D3F-0F24-4BFB-82CF-096D7EF114BC}" type="slidenum">
              <a:rPr lang="sv-SE"/>
              <a:pPr>
                <a:defRPr/>
              </a:pPr>
              <a:t>‹Nr.›</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smtClean="0"/>
              <a:t>Klicka här för att ändra format</a:t>
            </a:r>
            <a:endParaRPr lang="sv-SE"/>
          </a:p>
        </p:txBody>
      </p:sp>
      <p:sp>
        <p:nvSpPr>
          <p:cNvPr id="3" name="Platshållare för innehåll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smtClean="0"/>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C61F359E-2971-4519-A651-5AA941FF9BFA}" type="datetime1">
              <a:rPr lang="sv-SE"/>
              <a:pPr>
                <a:defRPr/>
              </a:pPr>
              <a:t>17-03-27</a:t>
            </a:fld>
            <a:endParaRPr lang="sv-SE"/>
          </a:p>
        </p:txBody>
      </p:sp>
      <p:sp>
        <p:nvSpPr>
          <p:cNvPr id="6" name="Platshållare för sidfot 4"/>
          <p:cNvSpPr>
            <a:spLocks noGrp="1"/>
          </p:cNvSpPr>
          <p:nvPr>
            <p:ph type="ftr" sz="quarter" idx="11"/>
          </p:nvPr>
        </p:nvSpPr>
        <p:spPr/>
        <p:txBody>
          <a:bodyPr/>
          <a:lstStyle>
            <a:lvl1pPr>
              <a:defRPr/>
            </a:lvl1pPr>
          </a:lstStyle>
          <a:p>
            <a:pPr>
              <a:defRPr/>
            </a:pPr>
            <a:r>
              <a:rPr lang="sv-SE"/>
              <a:t>Skiljebo SK Ungdom Elit 2014</a:t>
            </a:r>
          </a:p>
        </p:txBody>
      </p:sp>
      <p:sp>
        <p:nvSpPr>
          <p:cNvPr id="7" name="Platshållare för bildnummer 5"/>
          <p:cNvSpPr>
            <a:spLocks noGrp="1"/>
          </p:cNvSpPr>
          <p:nvPr>
            <p:ph type="sldNum" sz="quarter" idx="12"/>
          </p:nvPr>
        </p:nvSpPr>
        <p:spPr/>
        <p:txBody>
          <a:bodyPr/>
          <a:lstStyle>
            <a:lvl1pPr>
              <a:defRPr/>
            </a:lvl1pPr>
          </a:lstStyle>
          <a:p>
            <a:pPr>
              <a:defRPr/>
            </a:pPr>
            <a:fld id="{AADB34EC-F74B-485A-B567-5117912B3368}" type="slidenum">
              <a:rPr lang="sv-SE"/>
              <a:pPr>
                <a:defRPr/>
              </a:pPr>
              <a:t>‹Nr.›</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smtClean="0"/>
              <a:t>Klicka här för att ändra format</a:t>
            </a:r>
            <a:endParaRPr lang="sv-SE"/>
          </a:p>
        </p:txBody>
      </p:sp>
      <p:sp>
        <p:nvSpPr>
          <p:cNvPr id="3" name="Platshållare för bild 2"/>
          <p:cNvSpPr>
            <a:spLocks noGrp="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sv-SE" noProof="0"/>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smtClean="0"/>
              <a:t>Klicka här för att ändra format på bakgrundstexten</a:t>
            </a:r>
          </a:p>
        </p:txBody>
      </p:sp>
      <p:sp>
        <p:nvSpPr>
          <p:cNvPr id="5" name="Platshållare för datum 3"/>
          <p:cNvSpPr>
            <a:spLocks noGrp="1"/>
          </p:cNvSpPr>
          <p:nvPr>
            <p:ph type="dt" sz="half" idx="10"/>
          </p:nvPr>
        </p:nvSpPr>
        <p:spPr/>
        <p:txBody>
          <a:bodyPr/>
          <a:lstStyle>
            <a:lvl1pPr>
              <a:defRPr/>
            </a:lvl1pPr>
          </a:lstStyle>
          <a:p>
            <a:pPr>
              <a:defRPr/>
            </a:pPr>
            <a:fld id="{7986A03F-53F0-4D2D-A3D7-A636EED2FE6B}" type="datetime1">
              <a:rPr lang="sv-SE"/>
              <a:pPr>
                <a:defRPr/>
              </a:pPr>
              <a:t>17-03-27</a:t>
            </a:fld>
            <a:endParaRPr lang="sv-SE"/>
          </a:p>
        </p:txBody>
      </p:sp>
      <p:sp>
        <p:nvSpPr>
          <p:cNvPr id="6" name="Platshållare för sidfot 4"/>
          <p:cNvSpPr>
            <a:spLocks noGrp="1"/>
          </p:cNvSpPr>
          <p:nvPr>
            <p:ph type="ftr" sz="quarter" idx="11"/>
          </p:nvPr>
        </p:nvSpPr>
        <p:spPr/>
        <p:txBody>
          <a:bodyPr/>
          <a:lstStyle>
            <a:lvl1pPr>
              <a:defRPr/>
            </a:lvl1pPr>
          </a:lstStyle>
          <a:p>
            <a:pPr>
              <a:defRPr/>
            </a:pPr>
            <a:r>
              <a:rPr lang="sv-SE"/>
              <a:t>Skiljebo SK Ungdom Elit 2014</a:t>
            </a:r>
          </a:p>
        </p:txBody>
      </p:sp>
      <p:sp>
        <p:nvSpPr>
          <p:cNvPr id="7" name="Platshållare för bildnummer 5"/>
          <p:cNvSpPr>
            <a:spLocks noGrp="1"/>
          </p:cNvSpPr>
          <p:nvPr>
            <p:ph type="sldNum" sz="quarter" idx="12"/>
          </p:nvPr>
        </p:nvSpPr>
        <p:spPr/>
        <p:txBody>
          <a:bodyPr/>
          <a:lstStyle>
            <a:lvl1pPr>
              <a:defRPr/>
            </a:lvl1pPr>
          </a:lstStyle>
          <a:p>
            <a:pPr>
              <a:defRPr/>
            </a:pPr>
            <a:fld id="{0A0153B9-3C40-4C27-9A3D-B5100D0BA3CB}" type="slidenum">
              <a:rPr lang="sv-SE"/>
              <a:pPr>
                <a:defRPr/>
              </a:pPr>
              <a:t>‹Nr.›</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Platshållare för rubrik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v-SE" smtClean="0"/>
              <a:t>Klicka här för att ändra format</a:t>
            </a:r>
          </a:p>
        </p:txBody>
      </p:sp>
      <p:sp>
        <p:nvSpPr>
          <p:cNvPr id="1027" name="Platshållare för text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4" name="Platshållare för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cs typeface="+mn-cs"/>
              </a:defRPr>
            </a:lvl1pPr>
          </a:lstStyle>
          <a:p>
            <a:pPr>
              <a:defRPr/>
            </a:pPr>
            <a:fld id="{B3C04F2A-6B4D-404A-854B-FC29AB1B0B9B}" type="datetime1">
              <a:rPr lang="sv-SE"/>
              <a:pPr>
                <a:defRPr/>
              </a:pPr>
              <a:t>17-03-27</a:t>
            </a:fld>
            <a:endParaRPr lang="sv-SE"/>
          </a:p>
        </p:txBody>
      </p:sp>
      <p:sp>
        <p:nvSpPr>
          <p:cNvPr id="5" name="Platshållare för sidfot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900">
                <a:solidFill>
                  <a:schemeClr val="tx1">
                    <a:tint val="75000"/>
                  </a:schemeClr>
                </a:solidFill>
                <a:latin typeface="+mn-lt"/>
                <a:cs typeface="+mn-cs"/>
              </a:defRPr>
            </a:lvl1pPr>
          </a:lstStyle>
          <a:p>
            <a:pPr>
              <a:defRPr/>
            </a:pPr>
            <a:r>
              <a:rPr lang="sv-SE"/>
              <a:t>Skiljebo SK Ungdom Elit 2014</a:t>
            </a:r>
          </a:p>
        </p:txBody>
      </p:sp>
      <p:sp>
        <p:nvSpPr>
          <p:cNvPr id="6" name="Platshållare för bildnumm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cs typeface="+mn-cs"/>
              </a:defRPr>
            </a:lvl1pPr>
          </a:lstStyle>
          <a:p>
            <a:pPr>
              <a:defRPr/>
            </a:pPr>
            <a:fld id="{C5612E5D-90E2-409E-B373-380241E5B4BB}" type="slidenum">
              <a:rPr lang="sv-SE"/>
              <a:pPr>
                <a:defRPr/>
              </a:pPr>
              <a:t>‹Nr.›</a:t>
            </a:fld>
            <a:endParaRPr lang="sv-SE"/>
          </a:p>
        </p:txBody>
      </p:sp>
    </p:spTree>
  </p:cSld>
  <p:clrMap bg1="lt1" tx1="dk1" bg2="lt2" tx2="dk2" accent1="accent1" accent2="accent2" accent3="accent3" accent4="accent4" accent5="accent5" accent6="accent6" hlink="hlink" folHlink="folHlink"/>
  <p:sldLayoutIdLst>
    <p:sldLayoutId id="2147483962" r:id="rId1"/>
    <p:sldLayoutId id="2147483961" r:id="rId2"/>
    <p:sldLayoutId id="2147483960" r:id="rId3"/>
    <p:sldLayoutId id="2147483959" r:id="rId4"/>
    <p:sldLayoutId id="2147483958" r:id="rId5"/>
    <p:sldLayoutId id="2147483957" r:id="rId6"/>
    <p:sldLayoutId id="2147483956" r:id="rId7"/>
    <p:sldLayoutId id="2147483955" r:id="rId8"/>
    <p:sldLayoutId id="2147483954" r:id="rId9"/>
    <p:sldLayoutId id="2147483953" r:id="rId10"/>
    <p:sldLayoutId id="2147483952" r:id="rId11"/>
  </p:sldLayoutIdLst>
  <p:hf sldNum="0" hd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itchFamily="34" charset="0"/>
        </a:defRPr>
      </a:lvl5pPr>
      <a:lvl6pPr marL="457200" algn="l" defTabSz="685800" rtl="0" fontAlgn="base">
        <a:lnSpc>
          <a:spcPct val="90000"/>
        </a:lnSpc>
        <a:spcBef>
          <a:spcPct val="0"/>
        </a:spcBef>
        <a:spcAft>
          <a:spcPct val="0"/>
        </a:spcAft>
        <a:defRPr sz="3300">
          <a:solidFill>
            <a:schemeClr val="tx1"/>
          </a:solidFill>
          <a:latin typeface="Calibri Light" pitchFamily="34" charset="0"/>
        </a:defRPr>
      </a:lvl6pPr>
      <a:lvl7pPr marL="914400" algn="l" defTabSz="685800" rtl="0" fontAlgn="base">
        <a:lnSpc>
          <a:spcPct val="90000"/>
        </a:lnSpc>
        <a:spcBef>
          <a:spcPct val="0"/>
        </a:spcBef>
        <a:spcAft>
          <a:spcPct val="0"/>
        </a:spcAft>
        <a:defRPr sz="3300">
          <a:solidFill>
            <a:schemeClr val="tx1"/>
          </a:solidFill>
          <a:latin typeface="Calibri Light" pitchFamily="34" charset="0"/>
        </a:defRPr>
      </a:lvl7pPr>
      <a:lvl8pPr marL="1371600" algn="l" defTabSz="685800" rtl="0" fontAlgn="base">
        <a:lnSpc>
          <a:spcPct val="90000"/>
        </a:lnSpc>
        <a:spcBef>
          <a:spcPct val="0"/>
        </a:spcBef>
        <a:spcAft>
          <a:spcPct val="0"/>
        </a:spcAft>
        <a:defRPr sz="3300">
          <a:solidFill>
            <a:schemeClr val="tx1"/>
          </a:solidFill>
          <a:latin typeface="Calibri Light" pitchFamily="34" charset="0"/>
        </a:defRPr>
      </a:lvl8pPr>
      <a:lvl9pPr marL="1828800" algn="l" defTabSz="685800" rtl="0" fontAlgn="base">
        <a:lnSpc>
          <a:spcPct val="90000"/>
        </a:lnSpc>
        <a:spcBef>
          <a:spcPct val="0"/>
        </a:spcBef>
        <a:spcAft>
          <a:spcPct val="0"/>
        </a:spcAft>
        <a:defRPr sz="3300">
          <a:solidFill>
            <a:schemeClr val="tx1"/>
          </a:solidFill>
          <a:latin typeface="Calibri Light" pitchFamily="34" charset="0"/>
        </a:defRPr>
      </a:lvl9pPr>
    </p:titleStyle>
    <p:bodyStyle>
      <a:lvl1pPr marL="171450" indent="-171450" algn="l" defTabSz="685800" rtl="0" eaLnBrk="0" fontAlgn="base" hangingPunct="0">
        <a:lnSpc>
          <a:spcPct val="90000"/>
        </a:lnSpc>
        <a:spcBef>
          <a:spcPts val="750"/>
        </a:spcBef>
        <a:spcAft>
          <a:spcPct val="0"/>
        </a:spcAft>
        <a:buFont typeface="Arial"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asa.svensson@live.com" TargetMode="Externa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40000"/>
                <a:satMod val="350000"/>
              </a:schemeClr>
            </a:gs>
            <a:gs pos="50000">
              <a:schemeClr val="bg2">
                <a:tint val="45000"/>
                <a:shade val="99000"/>
                <a:satMod val="350000"/>
              </a:schemeClr>
            </a:gs>
            <a:gs pos="100000">
              <a:schemeClr val="bg2">
                <a:shade val="20000"/>
                <a:satMod val="255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14338" name="Rubrik 1"/>
          <p:cNvSpPr>
            <a:spLocks noGrp="1"/>
          </p:cNvSpPr>
          <p:nvPr>
            <p:ph type="ctrTitle"/>
          </p:nvPr>
        </p:nvSpPr>
        <p:spPr>
          <a:xfrm>
            <a:off x="671513" y="549275"/>
            <a:ext cx="7772400" cy="1470025"/>
          </a:xfrm>
        </p:spPr>
        <p:txBody>
          <a:bodyPr/>
          <a:lstStyle/>
          <a:p>
            <a:pPr eaLnBrk="1" hangingPunct="1"/>
            <a:r>
              <a:rPr lang="sv-SE" sz="3200" dirty="0" smtClean="0"/>
              <a:t>Välkommen till föräldramöte för SSK P-08</a:t>
            </a:r>
            <a:br>
              <a:rPr lang="sv-SE" sz="3200" dirty="0" smtClean="0"/>
            </a:br>
            <a:r>
              <a:rPr lang="sv-SE" sz="3200" dirty="0" smtClean="0"/>
              <a:t>2017-03-22</a:t>
            </a:r>
          </a:p>
        </p:txBody>
      </p:sp>
      <p:sp>
        <p:nvSpPr>
          <p:cNvPr id="14339" name="Underrubrik 2"/>
          <p:cNvSpPr>
            <a:spLocks noGrp="1"/>
          </p:cNvSpPr>
          <p:nvPr>
            <p:ph type="subTitle" idx="1"/>
          </p:nvPr>
        </p:nvSpPr>
        <p:spPr>
          <a:xfrm>
            <a:off x="1357313" y="4149725"/>
            <a:ext cx="6400800" cy="744538"/>
          </a:xfrm>
        </p:spPr>
        <p:txBody>
          <a:bodyPr/>
          <a:lstStyle/>
          <a:p>
            <a:pPr eaLnBrk="1" hangingPunct="1"/>
            <a:r>
              <a:rPr lang="sv-SE" sz="2800" smtClean="0"/>
              <a:t>Skiljebo P-08</a:t>
            </a:r>
          </a:p>
        </p:txBody>
      </p:sp>
      <p:pic>
        <p:nvPicPr>
          <p:cNvPr id="14340" name="Picture 2"/>
          <p:cNvPicPr>
            <a:picLocks noChangeAspect="1" noChangeArrowheads="1"/>
          </p:cNvPicPr>
          <p:nvPr/>
        </p:nvPicPr>
        <p:blipFill>
          <a:blip r:embed="rId2" cstate="print"/>
          <a:srcRect/>
          <a:stretch>
            <a:fillRect/>
          </a:stretch>
        </p:blipFill>
        <p:spPr bwMode="auto">
          <a:xfrm>
            <a:off x="3563938" y="2565400"/>
            <a:ext cx="1987550" cy="1966913"/>
          </a:xfrm>
          <a:prstGeom prst="rect">
            <a:avLst/>
          </a:prstGeom>
          <a:noFill/>
          <a:ln w="9525">
            <a:noFill/>
            <a:miter lim="800000"/>
            <a:headEnd/>
            <a:tailEnd/>
          </a:ln>
        </p:spPr>
      </p:pic>
    </p:spTree>
  </p:cSld>
  <p:clrMapOvr>
    <a:masterClrMapping/>
  </p:clrMapOvr>
  <p:transition xmlns:p14="http://schemas.microsoft.com/office/powerpoint/2010/main" spd="slow">
    <p:push dir="u"/>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p:txBody>
          <a:bodyPr/>
          <a:lstStyle/>
          <a:p>
            <a:r>
              <a:rPr lang="sv-SE" dirty="0" smtClean="0"/>
              <a:t>Övrigt</a:t>
            </a:r>
          </a:p>
        </p:txBody>
      </p:sp>
      <p:sp>
        <p:nvSpPr>
          <p:cNvPr id="34819" name="Rectangle 3"/>
          <p:cNvSpPr>
            <a:spLocks noGrp="1"/>
          </p:cNvSpPr>
          <p:nvPr>
            <p:ph type="body" idx="1"/>
          </p:nvPr>
        </p:nvSpPr>
        <p:spPr>
          <a:xfrm>
            <a:off x="179512" y="1196752"/>
            <a:ext cx="8335838" cy="6120680"/>
          </a:xfrm>
        </p:spPr>
        <p:txBody>
          <a:bodyPr/>
          <a:lstStyle/>
          <a:p>
            <a:r>
              <a:rPr lang="sv-SE" sz="1600" dirty="0" smtClean="0">
                <a:sym typeface="Wingdings" pitchFamily="2" charset="2"/>
              </a:rPr>
              <a:t>Under inomhussäsongen har vi i snitt varit 20 </a:t>
            </a:r>
            <a:r>
              <a:rPr lang="sv-SE" sz="1600" dirty="0" err="1" smtClean="0">
                <a:sym typeface="Wingdings" pitchFamily="2" charset="2"/>
              </a:rPr>
              <a:t>st</a:t>
            </a:r>
            <a:r>
              <a:rPr lang="sv-SE" sz="1600" dirty="0" smtClean="0">
                <a:sym typeface="Wingdings" pitchFamily="2" charset="2"/>
              </a:rPr>
              <a:t> spelare varje träning. Nu när vi börjat träna ute så är antalet spelare betydligt fler. Detta märks tydligt då det är mer prat under  träningarna</a:t>
            </a:r>
            <a:r>
              <a:rPr lang="sv-SE" sz="1600" dirty="0" smtClean="0">
                <a:sym typeface="Wingdings" pitchFamily="2" charset="2"/>
              </a:rPr>
              <a:t>.</a:t>
            </a:r>
            <a:r>
              <a:rPr lang="sv-SE" sz="1600" dirty="0" smtClean="0">
                <a:solidFill>
                  <a:srgbClr val="FF5050"/>
                </a:solidFill>
                <a:sym typeface="Wingdings" pitchFamily="2" charset="2"/>
              </a:rPr>
              <a:t> Hjälp tränarna med att prata med ditt barn om att lyssna på tränarna. Precis som i skolan. </a:t>
            </a:r>
            <a:r>
              <a:rPr lang="sv-SE" sz="1600" dirty="0" smtClean="0">
                <a:solidFill>
                  <a:srgbClr val="FF5050"/>
                </a:solidFill>
                <a:sym typeface="Wingdings" pitchFamily="2" charset="2"/>
              </a:rPr>
              <a:t>Tränarna vill ha fokus under träning och få bort trams bland killarna. De som är där för att fokusera på träningen måste få göra det.</a:t>
            </a:r>
            <a:endParaRPr lang="sv-SE" sz="1600" dirty="0" smtClean="0">
              <a:sym typeface="Wingdings" pitchFamily="2" charset="2"/>
            </a:endParaRPr>
          </a:p>
          <a:p>
            <a:r>
              <a:rPr lang="sv-SE" sz="1600" dirty="0" smtClean="0"/>
              <a:t>Om erat barn ej vill träna låt dom då vara hemma och leka eller göra något annat. Tvinga inte ner dom på träningen det skapar bara oro hos killarna och sedan smittar det av sig. Alla kan ha en dålig dag och vara trötta, men som vi sagt tidigare skapar detta irritation bland killarna</a:t>
            </a:r>
            <a:r>
              <a:rPr lang="sv-SE" sz="1600" dirty="0" smtClean="0"/>
              <a:t>. </a:t>
            </a:r>
            <a:r>
              <a:rPr lang="sv-SE" sz="1600" dirty="0" smtClean="0">
                <a:solidFill>
                  <a:srgbClr val="FF5050"/>
                </a:solidFill>
              </a:rPr>
              <a:t>Detsamma gäller vid match. Fråga ditt barn om han vill spela innan ni tackar ja. Har man tackat ja spelar man, det är en lagsport. Sjukdom är självklart giltig frånvaro!</a:t>
            </a:r>
            <a:endParaRPr lang="sv-SE" sz="1600" dirty="0" smtClean="0"/>
          </a:p>
          <a:p>
            <a:pPr marL="0" indent="0">
              <a:buNone/>
            </a:pPr>
            <a:r>
              <a:rPr lang="sv-SE" sz="1600" dirty="0"/>
              <a:t> </a:t>
            </a:r>
            <a:r>
              <a:rPr lang="sv-SE" sz="1600" dirty="0" smtClean="0"/>
              <a:t> </a:t>
            </a:r>
            <a:r>
              <a:rPr lang="sv-SE" sz="1600" dirty="0"/>
              <a:t> </a:t>
            </a:r>
            <a:r>
              <a:rPr lang="sv-SE" sz="1600" dirty="0" smtClean="0"/>
              <a:t>Övriga </a:t>
            </a:r>
            <a:r>
              <a:rPr lang="sv-SE" sz="1600" dirty="0" smtClean="0"/>
              <a:t>frågor eller synpunkter?</a:t>
            </a:r>
          </a:p>
          <a:p>
            <a:r>
              <a:rPr lang="sv-SE" sz="1600" dirty="0" smtClean="0"/>
              <a:t>Overallerna 500kr betalas till Åsa </a:t>
            </a:r>
            <a:r>
              <a:rPr lang="sv-SE" sz="1600" dirty="0" smtClean="0"/>
              <a:t>? </a:t>
            </a:r>
            <a:r>
              <a:rPr lang="sv-SE" sz="1600" dirty="0" smtClean="0">
                <a:solidFill>
                  <a:srgbClr val="FF5050"/>
                </a:solidFill>
              </a:rPr>
              <a:t>Vi återkommer om när och hur overallerna ska betalas.</a:t>
            </a:r>
            <a:endParaRPr lang="sv-SE" sz="1600" dirty="0" smtClean="0"/>
          </a:p>
          <a:p>
            <a:r>
              <a:rPr lang="sv-SE" sz="1600" dirty="0" smtClean="0"/>
              <a:t>Lördag 25/3 hur ser dagen ut ?</a:t>
            </a:r>
          </a:p>
          <a:p>
            <a:r>
              <a:rPr lang="sv-SE" sz="1600" dirty="0" smtClean="0"/>
              <a:t>Medlemsavgiften betald 31/3 inget spel annars!</a:t>
            </a:r>
          </a:p>
          <a:p>
            <a:pPr>
              <a:buFontTx/>
              <a:buChar char="-"/>
            </a:pPr>
            <a:r>
              <a:rPr lang="sv-SE" sz="1600" dirty="0" smtClean="0"/>
              <a:t>Vi </a:t>
            </a:r>
            <a:r>
              <a:rPr lang="sv-SE" sz="1600" dirty="0" smtClean="0"/>
              <a:t>hoppas på en rolig fotbollssäsong 2017 med era barn</a:t>
            </a:r>
            <a:r>
              <a:rPr lang="sv-SE" sz="1600" dirty="0" smtClean="0"/>
              <a:t>!</a:t>
            </a:r>
          </a:p>
          <a:p>
            <a:pPr marL="0" indent="0">
              <a:buNone/>
            </a:pPr>
            <a:r>
              <a:rPr lang="sv-SE" sz="1600" dirty="0" smtClean="0">
                <a:solidFill>
                  <a:srgbClr val="FF5050"/>
                </a:solidFill>
              </a:rPr>
              <a:t>Övrigt som togs upp;</a:t>
            </a:r>
          </a:p>
          <a:p>
            <a:pPr marL="0" indent="0">
              <a:buNone/>
            </a:pPr>
            <a:r>
              <a:rPr lang="sv-SE" sz="1600" dirty="0" smtClean="0">
                <a:solidFill>
                  <a:srgbClr val="FF5050"/>
                </a:solidFill>
              </a:rPr>
              <a:t>-Inga mobiler före eller efter träning. Mobilförbud! Cyklar man själv till träning och vil ha en mobil med sig ska den ligga kvar i väskan.</a:t>
            </a:r>
          </a:p>
          <a:p>
            <a:pPr>
              <a:buFontTx/>
              <a:buChar char="-"/>
            </a:pPr>
            <a:r>
              <a:rPr lang="sv-SE" sz="1600" dirty="0" smtClean="0">
                <a:solidFill>
                  <a:srgbClr val="FF5050"/>
                </a:solidFill>
              </a:rPr>
              <a:t>Anmäl frånvaro på sms till Nicklas – inte på </a:t>
            </a:r>
            <a:r>
              <a:rPr lang="sv-SE" sz="1600" dirty="0" err="1" smtClean="0">
                <a:solidFill>
                  <a:srgbClr val="FF5050"/>
                </a:solidFill>
              </a:rPr>
              <a:t>laget.se</a:t>
            </a:r>
            <a:r>
              <a:rPr lang="sv-SE" sz="1600" dirty="0" smtClean="0">
                <a:solidFill>
                  <a:srgbClr val="FF5050"/>
                </a:solidFill>
              </a:rPr>
              <a:t>!</a:t>
            </a:r>
          </a:p>
          <a:p>
            <a:pPr>
              <a:buFontTx/>
              <a:buChar char="-"/>
            </a:pPr>
            <a:r>
              <a:rPr lang="sv-SE" sz="1600" dirty="0" smtClean="0">
                <a:solidFill>
                  <a:srgbClr val="FF5050"/>
                </a:solidFill>
              </a:rPr>
              <a:t>Vi slutar med tunneln efter match och gör istället vågen till killarna. Mer </a:t>
            </a:r>
            <a:r>
              <a:rPr lang="sv-SE" sz="1600" dirty="0" err="1" smtClean="0">
                <a:solidFill>
                  <a:srgbClr val="FF5050"/>
                </a:solidFill>
              </a:rPr>
              <a:t>hejjarop</a:t>
            </a:r>
            <a:r>
              <a:rPr lang="sv-SE" sz="1600" dirty="0" smtClean="0">
                <a:solidFill>
                  <a:srgbClr val="FF5050"/>
                </a:solidFill>
              </a:rPr>
              <a:t> och applåder efterfrågas, även </a:t>
            </a:r>
            <a:r>
              <a:rPr lang="sv-SE" sz="1600" smtClean="0">
                <a:solidFill>
                  <a:srgbClr val="FF5050"/>
                </a:solidFill>
              </a:rPr>
              <a:t>vid förlust!</a:t>
            </a:r>
            <a:endParaRPr lang="sv-SE" sz="1600" dirty="0" smtClean="0">
              <a:solidFill>
                <a:srgbClr val="FF5050"/>
              </a:solidFill>
            </a:endParaRPr>
          </a:p>
          <a:p>
            <a:pPr>
              <a:buNone/>
            </a:pPr>
            <a:endParaRPr lang="sv-SE" sz="16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ubrik 1"/>
          <p:cNvSpPr>
            <a:spLocks noGrp="1"/>
          </p:cNvSpPr>
          <p:nvPr>
            <p:ph type="ctrTitle"/>
          </p:nvPr>
        </p:nvSpPr>
        <p:spPr>
          <a:xfrm>
            <a:off x="827088" y="333375"/>
            <a:ext cx="7772400" cy="1470025"/>
          </a:xfrm>
        </p:spPr>
        <p:txBody>
          <a:bodyPr/>
          <a:lstStyle/>
          <a:p>
            <a:pPr eaLnBrk="1" hangingPunct="1"/>
            <a:r>
              <a:rPr lang="sv-SE" smtClean="0"/>
              <a:t>Agenda</a:t>
            </a:r>
          </a:p>
        </p:txBody>
      </p:sp>
      <p:sp>
        <p:nvSpPr>
          <p:cNvPr id="16386" name="Underrubrik 3"/>
          <p:cNvSpPr>
            <a:spLocks noGrp="1"/>
          </p:cNvSpPr>
          <p:nvPr>
            <p:ph type="subTitle" idx="1"/>
          </p:nvPr>
        </p:nvSpPr>
        <p:spPr>
          <a:xfrm>
            <a:off x="395536" y="1556792"/>
            <a:ext cx="8424862" cy="4996240"/>
          </a:xfrm>
        </p:spPr>
        <p:txBody>
          <a:bodyPr wrap="square" lIns="72000">
            <a:spAutoFit/>
          </a:bodyPr>
          <a:lstStyle/>
          <a:p>
            <a:pPr marL="171450" indent="-171450" algn="l" eaLnBrk="1" hangingPunct="1">
              <a:lnSpc>
                <a:spcPct val="250000"/>
              </a:lnSpc>
              <a:buClr>
                <a:schemeClr val="accent1"/>
              </a:buClr>
              <a:tabLst>
                <a:tab pos="180975" algn="l"/>
              </a:tabLst>
            </a:pPr>
            <a:r>
              <a:rPr lang="sv-SE" altLang="sv-SE" sz="1600" b="1" dirty="0" smtClean="0">
                <a:latin typeface="Constantia" pitchFamily="18" charset="0"/>
                <a:ea typeface="MS PGothic" pitchFamily="34" charset="-128"/>
              </a:rPr>
              <a:t>  Bakgrund – året som gick: 2016  Organisation – ledare och spelare  :2017</a:t>
            </a:r>
          </a:p>
          <a:p>
            <a:pPr marL="171450" indent="-171450" algn="l" eaLnBrk="1" hangingPunct="1">
              <a:lnSpc>
                <a:spcPct val="250000"/>
              </a:lnSpc>
              <a:buClr>
                <a:schemeClr val="accent1"/>
              </a:buClr>
              <a:tabLst>
                <a:tab pos="180975" algn="l"/>
              </a:tabLst>
            </a:pPr>
            <a:r>
              <a:rPr lang="sv-SE" altLang="sv-SE" sz="1600" b="1" dirty="0" smtClean="0">
                <a:latin typeface="Constantia" pitchFamily="18" charset="0"/>
                <a:ea typeface="MS PGothic" pitchFamily="34" charset="-128"/>
              </a:rPr>
              <a:t>  Lagföräldrar :2017</a:t>
            </a:r>
            <a:endParaRPr lang="sv-SE" altLang="sv-SE" sz="1600" dirty="0" smtClean="0">
              <a:latin typeface="Constantia" pitchFamily="18" charset="0"/>
              <a:ea typeface="MS PGothic" pitchFamily="34" charset="-128"/>
            </a:endParaRPr>
          </a:p>
          <a:p>
            <a:pPr marL="171450" indent="-171450" algn="l" eaLnBrk="1" hangingPunct="1">
              <a:lnSpc>
                <a:spcPct val="250000"/>
              </a:lnSpc>
              <a:buClr>
                <a:schemeClr val="accent1"/>
              </a:buClr>
              <a:tabLst>
                <a:tab pos="180975" algn="l"/>
              </a:tabLst>
            </a:pPr>
            <a:r>
              <a:rPr lang="sv-SE" altLang="sv-SE" sz="1600" b="1" dirty="0" smtClean="0">
                <a:latin typeface="Constantia" pitchFamily="18" charset="0"/>
                <a:ea typeface="MS PGothic" pitchFamily="34" charset="-128"/>
              </a:rPr>
              <a:t>  Fokus Framåt och Matchning: 2017 Planering: 2017 </a:t>
            </a:r>
          </a:p>
          <a:p>
            <a:pPr marL="171450" indent="-171450" algn="l" eaLnBrk="1" hangingPunct="1">
              <a:lnSpc>
                <a:spcPct val="150000"/>
              </a:lnSpc>
              <a:buClr>
                <a:schemeClr val="accent1"/>
              </a:buClr>
              <a:tabLst>
                <a:tab pos="180975" algn="l"/>
              </a:tabLst>
            </a:pPr>
            <a:r>
              <a:rPr lang="sv-SE" altLang="sv-SE" sz="1600" b="1" dirty="0" smtClean="0">
                <a:latin typeface="Constantia" pitchFamily="18" charset="0"/>
                <a:ea typeface="MS PGothic" pitchFamily="34" charset="-128"/>
              </a:rPr>
              <a:t>  Budget  </a:t>
            </a:r>
          </a:p>
          <a:p>
            <a:pPr marL="171450" indent="-171450" algn="l" eaLnBrk="1" hangingPunct="1">
              <a:lnSpc>
                <a:spcPct val="150000"/>
              </a:lnSpc>
              <a:buClr>
                <a:schemeClr val="accent1"/>
              </a:buClr>
              <a:tabLst>
                <a:tab pos="180975" algn="l"/>
              </a:tabLst>
            </a:pPr>
            <a:r>
              <a:rPr lang="sv-SE" altLang="sv-SE" sz="1600" b="1" dirty="0" smtClean="0">
                <a:latin typeface="Constantia" pitchFamily="18" charset="0"/>
                <a:ea typeface="MS PGothic" pitchFamily="34" charset="-128"/>
              </a:rPr>
              <a:t>  Till Sist…..</a:t>
            </a:r>
          </a:p>
          <a:p>
            <a:pPr marL="171450" indent="-171450" algn="l" eaLnBrk="1" hangingPunct="1">
              <a:lnSpc>
                <a:spcPct val="150000"/>
              </a:lnSpc>
              <a:buClr>
                <a:schemeClr val="accent1"/>
              </a:buClr>
              <a:tabLst>
                <a:tab pos="180975" algn="l"/>
              </a:tabLst>
            </a:pPr>
            <a:endParaRPr lang="sv-SE" altLang="sv-SE" sz="1600" b="1" dirty="0" smtClean="0">
              <a:latin typeface="Constantia" pitchFamily="18" charset="0"/>
              <a:ea typeface="MS PGothic" pitchFamily="34" charset="-128"/>
            </a:endParaRPr>
          </a:p>
          <a:p>
            <a:pPr marL="171450" indent="-171450" algn="l" eaLnBrk="1" hangingPunct="1">
              <a:lnSpc>
                <a:spcPct val="250000"/>
              </a:lnSpc>
              <a:buClr>
                <a:schemeClr val="accent1"/>
              </a:buClr>
              <a:tabLst>
                <a:tab pos="180975" algn="l"/>
              </a:tabLst>
            </a:pPr>
            <a:r>
              <a:rPr lang="sv-SE" altLang="sv-SE" sz="1600" b="1" dirty="0" smtClean="0">
                <a:latin typeface="Constantia" pitchFamily="18" charset="0"/>
                <a:ea typeface="MS PGothic" pitchFamily="34" charset="-128"/>
              </a:rPr>
              <a:t> </a:t>
            </a:r>
          </a:p>
          <a:p>
            <a:pPr marL="171450" indent="-171450" algn="l" eaLnBrk="1" hangingPunct="1">
              <a:lnSpc>
                <a:spcPct val="250000"/>
              </a:lnSpc>
              <a:buClr>
                <a:schemeClr val="accent1"/>
              </a:buClr>
              <a:buFont typeface="Arial" charset="0"/>
              <a:buChar char="•"/>
              <a:tabLst>
                <a:tab pos="180975" algn="l"/>
              </a:tabLst>
            </a:pPr>
            <a:endParaRPr lang="sv-SE" altLang="sv-SE" sz="1600" b="1" dirty="0" smtClean="0">
              <a:latin typeface="Constantia" pitchFamily="18" charset="0"/>
              <a:ea typeface="MS PGothic" pitchFamily="34" charset="-128"/>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ubrik 1"/>
          <p:cNvSpPr>
            <a:spLocks noGrp="1"/>
          </p:cNvSpPr>
          <p:nvPr>
            <p:ph type="title"/>
          </p:nvPr>
        </p:nvSpPr>
        <p:spPr>
          <a:xfrm>
            <a:off x="628650" y="332657"/>
            <a:ext cx="7886700" cy="720079"/>
          </a:xfrm>
        </p:spPr>
        <p:txBody>
          <a:bodyPr/>
          <a:lstStyle/>
          <a:p>
            <a:pPr eaLnBrk="1" hangingPunct="1"/>
            <a:r>
              <a:rPr lang="sv-SE" dirty="0" smtClean="0"/>
              <a:t>Bakgrund året som gick 2016</a:t>
            </a:r>
          </a:p>
        </p:txBody>
      </p:sp>
      <p:sp>
        <p:nvSpPr>
          <p:cNvPr id="17410" name="Platshållare för innehåll 2"/>
          <p:cNvSpPr>
            <a:spLocks noGrp="1"/>
          </p:cNvSpPr>
          <p:nvPr>
            <p:ph idx="1"/>
          </p:nvPr>
        </p:nvSpPr>
        <p:spPr>
          <a:xfrm>
            <a:off x="611560" y="1052737"/>
            <a:ext cx="7975798" cy="5400600"/>
          </a:xfrm>
        </p:spPr>
        <p:txBody>
          <a:bodyPr/>
          <a:lstStyle/>
          <a:p>
            <a:pPr eaLnBrk="1" hangingPunct="1"/>
            <a:r>
              <a:rPr lang="sv-SE" sz="1500" dirty="0" smtClean="0"/>
              <a:t>Antal spelare: Truppen har bestått av ca 40 spelare några har slutat och några nya spelare har vi fått in under året.</a:t>
            </a:r>
          </a:p>
          <a:p>
            <a:pPr eaLnBrk="1" hangingPunct="1"/>
            <a:r>
              <a:rPr lang="sv-SE" sz="1500" dirty="0" smtClean="0"/>
              <a:t>Lagsammanhållning : Fokus under året har varit lagsammanhållning och att ha kul. Vi har lagt mycket vikt på att vara en bra kompis på och utanför planen. Vi kommer fortsätta arbeta med detta med hjälp av er föräldrar.</a:t>
            </a:r>
          </a:p>
          <a:p>
            <a:pPr eaLnBrk="1" hangingPunct="1"/>
            <a:r>
              <a:rPr lang="sv-SE" sz="1500" dirty="0" smtClean="0"/>
              <a:t>Utveckling individuellt: Fokus har varit på att få spelaren att känna att man kan oavsett hur mycket lagkompisarna kan.</a:t>
            </a:r>
          </a:p>
          <a:p>
            <a:pPr eaLnBrk="1" hangingPunct="1"/>
            <a:r>
              <a:rPr lang="sv-SE" sz="1500" dirty="0" smtClean="0"/>
              <a:t>Utveckling laget: Känslan av att vara ett lag och att vi gör det här tillsammans. Alla ska vara och känna sig delaktiga i spelet med eller utan boll att veta sina positioner på planen när vi tränar på matchspel och spelar riktiga matcher.</a:t>
            </a:r>
          </a:p>
          <a:p>
            <a:pPr eaLnBrk="1" hangingPunct="1"/>
            <a:r>
              <a:rPr lang="sv-SE" sz="1500" dirty="0" smtClean="0"/>
              <a:t>Matcher: Vi har spelat med ett lag i 7manna fotboll ,det var en serie på 7st matcher på våren och 7st matcher på hösten .Och alla som ville vara med och spela fick prova på det. Resultaten på matcherna var varierande men fokus var att känna på större plan och längre matchtid.</a:t>
            </a:r>
          </a:p>
          <a:p>
            <a:pPr eaLnBrk="1" hangingPunct="1"/>
            <a:r>
              <a:rPr lang="sv-SE" sz="1500" dirty="0" smtClean="0"/>
              <a:t>Träningarna: Vi har tränat 2 dagar i veckan sedan slutet av april och vi har tränat 37 </a:t>
            </a:r>
            <a:r>
              <a:rPr lang="sv-SE" sz="1500" dirty="0" err="1" smtClean="0"/>
              <a:t>st</a:t>
            </a:r>
            <a:r>
              <a:rPr lang="sv-SE" sz="1500" dirty="0" smtClean="0"/>
              <a:t> tillfällen på måndagar och onsdagar. Vi har haft teman på träningarna i ca 4 veckors perioder och sedan skiftat övningar med fokus på teknik och passningsspel . </a:t>
            </a:r>
          </a:p>
          <a:p>
            <a:pPr eaLnBrk="1" hangingPunct="1"/>
            <a:r>
              <a:rPr lang="sv-SE" sz="1500" dirty="0" smtClean="0"/>
              <a:t>Poolspel : Vi hade 3 på våren och 2 på hösten och alla tillfällen bjöd på 3st matcher och vi hade 3lag på varje poolspel.</a:t>
            </a:r>
          </a:p>
          <a:p>
            <a:pPr eaLnBrk="1" hangingPunct="1"/>
            <a:r>
              <a:rPr lang="sv-SE" sz="1500" dirty="0" smtClean="0"/>
              <a:t>Cuper: Vi har spelat </a:t>
            </a:r>
            <a:r>
              <a:rPr lang="sv-SE" sz="1500" dirty="0" err="1" smtClean="0"/>
              <a:t>Aroscupen</a:t>
            </a:r>
            <a:r>
              <a:rPr lang="sv-SE" sz="1500" dirty="0" smtClean="0"/>
              <a:t> samt fotbollens dag.</a:t>
            </a:r>
          </a:p>
          <a:p>
            <a:pPr eaLnBrk="1" hangingPunct="1"/>
            <a:r>
              <a:rPr lang="sv-SE" sz="1500" dirty="0" smtClean="0"/>
              <a:t>Sociala aktiviteter: Det är något som vi hoppas mer på kommande säsong för att stärka laget. Vi ser framemot landskampen nu på lördag!</a:t>
            </a:r>
          </a:p>
          <a:p>
            <a:pPr eaLnBrk="1" hangingPunct="1">
              <a:buNone/>
            </a:pPr>
            <a:endParaRPr lang="sv-SE" sz="1500" dirty="0" smtClean="0"/>
          </a:p>
          <a:p>
            <a:pPr eaLnBrk="1" hangingPunct="1"/>
            <a:endParaRPr lang="sv-SE" sz="2000" dirty="0" smtClean="0"/>
          </a:p>
          <a:p>
            <a:pPr eaLnBrk="1" hangingPunct="1"/>
            <a:endParaRPr lang="sv-SE" sz="2000" dirty="0" smtClean="0"/>
          </a:p>
        </p:txBody>
      </p:sp>
      <p:sp>
        <p:nvSpPr>
          <p:cNvPr id="4" name="Platshållare för sidfot 3"/>
          <p:cNvSpPr>
            <a:spLocks noGrp="1"/>
          </p:cNvSpPr>
          <p:nvPr>
            <p:ph type="ftr" sz="quarter" idx="11"/>
          </p:nvPr>
        </p:nvSpPr>
        <p:spPr/>
        <p:txBody>
          <a:bodyPr/>
          <a:lstStyle/>
          <a:p>
            <a:pPr>
              <a:defRPr/>
            </a:pPr>
            <a:endParaRPr lang="sv-SE"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ubrik 1"/>
          <p:cNvSpPr>
            <a:spLocks noGrp="1"/>
          </p:cNvSpPr>
          <p:nvPr>
            <p:ph type="title"/>
          </p:nvPr>
        </p:nvSpPr>
        <p:spPr/>
        <p:txBody>
          <a:bodyPr/>
          <a:lstStyle/>
          <a:p>
            <a:pPr eaLnBrk="1" hangingPunct="1"/>
            <a:r>
              <a:rPr lang="sv-SE" altLang="sv-SE" dirty="0" smtClean="0"/>
              <a:t>ORGANISATION – LEDARE OCH SPELARE</a:t>
            </a:r>
            <a:endParaRPr lang="sv-SE" dirty="0" smtClean="0"/>
          </a:p>
        </p:txBody>
      </p:sp>
      <p:sp>
        <p:nvSpPr>
          <p:cNvPr id="3" name="Platshållare för innehåll 2"/>
          <p:cNvSpPr>
            <a:spLocks noGrp="1"/>
          </p:cNvSpPr>
          <p:nvPr>
            <p:ph idx="1"/>
          </p:nvPr>
        </p:nvSpPr>
        <p:spPr>
          <a:xfrm>
            <a:off x="539552" y="1268760"/>
            <a:ext cx="7975798" cy="5589239"/>
          </a:xfrm>
        </p:spPr>
        <p:txBody>
          <a:bodyPr>
            <a:normAutofit fontScale="40000" lnSpcReduction="20000"/>
          </a:bodyPr>
          <a:lstStyle/>
          <a:p>
            <a:pPr eaLnBrk="1" hangingPunct="1"/>
            <a:r>
              <a:rPr lang="sv-SE" sz="3500" b="1" dirty="0" smtClean="0"/>
              <a:t>Tränare </a:t>
            </a:r>
            <a:r>
              <a:rPr lang="sv-SE" sz="3500" dirty="0" smtClean="0"/>
              <a:t>i år 2017 är följande personer: (Planerar och sköter om träningarna och matcherna)</a:t>
            </a:r>
          </a:p>
          <a:p>
            <a:pPr eaLnBrk="1" hangingPunct="1">
              <a:buFontTx/>
              <a:buChar char="-"/>
            </a:pPr>
            <a:r>
              <a:rPr lang="sv-SE" sz="3500" dirty="0" smtClean="0"/>
              <a:t>Nicklas Lundin</a:t>
            </a:r>
          </a:p>
          <a:p>
            <a:pPr eaLnBrk="1" hangingPunct="1">
              <a:buFontTx/>
              <a:buChar char="-"/>
            </a:pPr>
            <a:r>
              <a:rPr lang="sv-SE" sz="3500" dirty="0" smtClean="0"/>
              <a:t>Michael Österberg</a:t>
            </a:r>
          </a:p>
          <a:p>
            <a:pPr eaLnBrk="1" hangingPunct="1">
              <a:buFontTx/>
              <a:buChar char="-"/>
            </a:pPr>
            <a:r>
              <a:rPr lang="sv-SE" sz="3500" dirty="0" smtClean="0"/>
              <a:t>Andreas </a:t>
            </a:r>
            <a:r>
              <a:rPr lang="sv-SE" sz="3500" dirty="0" err="1" smtClean="0"/>
              <a:t>Hoijar</a:t>
            </a:r>
            <a:endParaRPr lang="sv-SE" sz="3500" dirty="0" smtClean="0"/>
          </a:p>
          <a:p>
            <a:pPr eaLnBrk="1" hangingPunct="1">
              <a:buFontTx/>
              <a:buChar char="-"/>
            </a:pPr>
            <a:r>
              <a:rPr lang="sv-SE" sz="3500" dirty="0" smtClean="0"/>
              <a:t>Anna </a:t>
            </a:r>
            <a:r>
              <a:rPr lang="sv-SE" sz="3500" dirty="0" err="1" smtClean="0"/>
              <a:t>Rågberger</a:t>
            </a:r>
            <a:endParaRPr lang="sv-SE" sz="3500" dirty="0" smtClean="0"/>
          </a:p>
          <a:p>
            <a:pPr eaLnBrk="1" hangingPunct="1">
              <a:buFontTx/>
              <a:buChar char="-"/>
            </a:pPr>
            <a:r>
              <a:rPr lang="sv-SE" sz="3500" dirty="0" smtClean="0"/>
              <a:t>Vi söker fortfarande lagledare som kan hjälpa oss med att boka matcher (kalla motståndare) samt domare</a:t>
            </a:r>
            <a:r>
              <a:rPr lang="sv-SE" sz="3500" dirty="0" smtClean="0"/>
              <a:t>. </a:t>
            </a:r>
            <a:r>
              <a:rPr lang="sv-SE" sz="3500" dirty="0" smtClean="0">
                <a:solidFill>
                  <a:srgbClr val="FF5050"/>
                </a:solidFill>
              </a:rPr>
              <a:t>Pierre (Edvins pappa) tar på sig rollen som lagledare. </a:t>
            </a:r>
            <a:endParaRPr lang="sv-SE" sz="3500" dirty="0" smtClean="0"/>
          </a:p>
          <a:p>
            <a:pPr eaLnBrk="1" hangingPunct="1">
              <a:buNone/>
            </a:pPr>
            <a:endParaRPr lang="sv-SE" sz="3500" dirty="0"/>
          </a:p>
          <a:p>
            <a:pPr eaLnBrk="1" hangingPunct="1">
              <a:buNone/>
            </a:pPr>
            <a:r>
              <a:rPr lang="sv-SE" sz="3500" b="1" dirty="0" smtClean="0"/>
              <a:t>-   Lagföräldrar </a:t>
            </a:r>
            <a:r>
              <a:rPr lang="sv-SE" sz="3500" dirty="0" smtClean="0"/>
              <a:t>i år 2017 ansvariga är följande personer: </a:t>
            </a:r>
          </a:p>
          <a:p>
            <a:pPr eaLnBrk="1" hangingPunct="1">
              <a:buFontTx/>
              <a:buChar char="-"/>
            </a:pPr>
            <a:r>
              <a:rPr lang="sv-SE" sz="3500" dirty="0" smtClean="0"/>
              <a:t>Sophie Peters</a:t>
            </a:r>
          </a:p>
          <a:p>
            <a:pPr eaLnBrk="1" hangingPunct="1">
              <a:buFontTx/>
              <a:buChar char="-"/>
            </a:pPr>
            <a:r>
              <a:rPr lang="sv-SE" sz="3500" dirty="0" smtClean="0"/>
              <a:t>Sara Wallén</a:t>
            </a:r>
          </a:p>
          <a:p>
            <a:pPr eaLnBrk="1" hangingPunct="1">
              <a:buFontTx/>
              <a:buChar char="-"/>
            </a:pPr>
            <a:r>
              <a:rPr lang="sv-SE" sz="3500" dirty="0" smtClean="0"/>
              <a:t>Camilla Hillring</a:t>
            </a:r>
          </a:p>
          <a:p>
            <a:pPr eaLnBrk="1" hangingPunct="1">
              <a:buFontTx/>
              <a:buChar char="-"/>
            </a:pPr>
            <a:r>
              <a:rPr lang="sv-SE" sz="3500" dirty="0" smtClean="0"/>
              <a:t>Åsa Svensson(kassör)</a:t>
            </a:r>
          </a:p>
          <a:p>
            <a:pPr eaLnBrk="1" hangingPunct="1">
              <a:buFontTx/>
              <a:buChar char="-"/>
            </a:pPr>
            <a:endParaRPr lang="sv-SE" sz="3500" dirty="0" smtClean="0"/>
          </a:p>
          <a:p>
            <a:pPr eaLnBrk="1" hangingPunct="1"/>
            <a:r>
              <a:rPr lang="sv-SE" sz="3500" dirty="0" err="1" smtClean="0"/>
              <a:t>Aroscupen</a:t>
            </a:r>
            <a:r>
              <a:rPr lang="sv-SE" sz="3500" dirty="0" smtClean="0"/>
              <a:t> 29 juni-2 </a:t>
            </a:r>
            <a:r>
              <a:rPr lang="sv-SE" sz="3500" dirty="0" smtClean="0"/>
              <a:t>juli </a:t>
            </a:r>
            <a:r>
              <a:rPr lang="sv-SE" sz="3500" dirty="0" smtClean="0">
                <a:solidFill>
                  <a:srgbClr val="FF5050"/>
                </a:solidFill>
              </a:rPr>
              <a:t>I år </a:t>
            </a:r>
            <a:r>
              <a:rPr lang="sv-SE" sz="3500" dirty="0" smtClean="0">
                <a:solidFill>
                  <a:srgbClr val="FF5050"/>
                </a:solidFill>
              </a:rPr>
              <a:t>kommer </a:t>
            </a:r>
            <a:r>
              <a:rPr lang="sv-SE" sz="3500" dirty="0" smtClean="0">
                <a:solidFill>
                  <a:srgbClr val="FF5050"/>
                </a:solidFill>
              </a:rPr>
              <a:t>laget </a:t>
            </a:r>
            <a:r>
              <a:rPr lang="sv-SE" sz="3500" dirty="0" smtClean="0">
                <a:solidFill>
                  <a:srgbClr val="FF5050"/>
                </a:solidFill>
              </a:rPr>
              <a:t>att få en skola att arbeta på under hela cupen. Sara och Camilla gör ett schema för dagarna. Passar inte tiden får man byta med varandra. </a:t>
            </a:r>
            <a:r>
              <a:rPr lang="sv-SE" sz="3500" dirty="0" smtClean="0">
                <a:solidFill>
                  <a:srgbClr val="FF5050"/>
                </a:solidFill>
              </a:rPr>
              <a:t>Önskvärt är om man är hemma den helgen.</a:t>
            </a:r>
            <a:endParaRPr lang="sv-SE" sz="3500" dirty="0" smtClean="0"/>
          </a:p>
          <a:p>
            <a:pPr eaLnBrk="1" hangingPunct="1"/>
            <a:r>
              <a:rPr lang="sv-SE" sz="3500" dirty="0" smtClean="0"/>
              <a:t>Vaktmästeriveckor. V.23 och V.</a:t>
            </a:r>
            <a:r>
              <a:rPr lang="sv-SE" sz="3500" dirty="0" smtClean="0"/>
              <a:t>32 </a:t>
            </a:r>
            <a:r>
              <a:rPr lang="sv-SE" sz="3500" dirty="0" smtClean="0">
                <a:solidFill>
                  <a:srgbClr val="FF5050"/>
                </a:solidFill>
              </a:rPr>
              <a:t>Sophie gör schema för veckorna.</a:t>
            </a:r>
            <a:endParaRPr lang="sv-SE" sz="3500" dirty="0" smtClean="0"/>
          </a:p>
          <a:p>
            <a:pPr eaLnBrk="1" hangingPunct="1"/>
            <a:r>
              <a:rPr lang="sv-SE" sz="3500" dirty="0" smtClean="0"/>
              <a:t>Inget </a:t>
            </a:r>
            <a:r>
              <a:rPr lang="sv-SE" sz="3500" dirty="0" smtClean="0"/>
              <a:t>fikabord </a:t>
            </a:r>
            <a:r>
              <a:rPr lang="sv-SE" sz="3500" dirty="0" smtClean="0">
                <a:solidFill>
                  <a:srgbClr val="FF5050"/>
                </a:solidFill>
              </a:rPr>
              <a:t>Vi kommer inte att ha något fikabord på våra hemmamatcher, det kostar mer än det smakar. Dessutom vill vi inte sporra killarna till att äta socker efter match. Tränarna önskar istället att killarna tar med en frukt hemifrån att äta efter match i samband med </a:t>
            </a:r>
            <a:r>
              <a:rPr lang="sv-SE" sz="3500" dirty="0" smtClean="0">
                <a:solidFill>
                  <a:srgbClr val="FF5050"/>
                </a:solidFill>
              </a:rPr>
              <a:t>efter</a:t>
            </a:r>
            <a:r>
              <a:rPr lang="sv-SE" sz="3500" dirty="0" smtClean="0">
                <a:solidFill>
                  <a:srgbClr val="FF5050"/>
                </a:solidFill>
              </a:rPr>
              <a:t>snack.</a:t>
            </a:r>
            <a:endParaRPr lang="sv-SE" sz="3500" dirty="0" smtClean="0"/>
          </a:p>
          <a:p>
            <a:pPr eaLnBrk="1" hangingPunct="1"/>
            <a:r>
              <a:rPr lang="sv-SE" sz="3500" dirty="0" smtClean="0"/>
              <a:t>Restaurangchansen+ ev. något mer </a:t>
            </a:r>
            <a:r>
              <a:rPr lang="sv-SE" sz="3500" dirty="0" smtClean="0">
                <a:solidFill>
                  <a:srgbClr val="FF5050"/>
                </a:solidFill>
              </a:rPr>
              <a:t>Restaurangchansen ger mkt pengar! Vi säljer hellre den än andra saker som inte ger lika stor vinst. Eftersom vi inte kommer att få in pengar från poolspelen kommer varje kille i år att få sälja 4 </a:t>
            </a:r>
            <a:r>
              <a:rPr lang="sv-SE" sz="3500" dirty="0" err="1" smtClean="0">
                <a:solidFill>
                  <a:srgbClr val="FF5050"/>
                </a:solidFill>
              </a:rPr>
              <a:t>st</a:t>
            </a:r>
            <a:r>
              <a:rPr lang="sv-SE" sz="3500" dirty="0" smtClean="0">
                <a:solidFill>
                  <a:srgbClr val="FF5050"/>
                </a:solidFill>
              </a:rPr>
              <a:t> restaurangchanser. Frågan om att köpa sig ”fri” från dessa kom upp. Vi tog ett enhälligt beslut att man får köpa sig fri från dessa och då istället sätta in pengar på lagets konto. Kom gärna med </a:t>
            </a:r>
            <a:r>
              <a:rPr lang="sv-SE" sz="3500" dirty="0" err="1" smtClean="0">
                <a:solidFill>
                  <a:srgbClr val="FF5050"/>
                </a:solidFill>
              </a:rPr>
              <a:t>ideer</a:t>
            </a:r>
            <a:r>
              <a:rPr lang="sv-SE" sz="3500" dirty="0" smtClean="0">
                <a:solidFill>
                  <a:srgbClr val="FF5050"/>
                </a:solidFill>
              </a:rPr>
              <a:t> om ni har några bra förslag som ger pengar till lagkassan!</a:t>
            </a:r>
            <a:endParaRPr lang="sv-SE" sz="3500" dirty="0" smtClean="0"/>
          </a:p>
          <a:p>
            <a:pPr eaLnBrk="1" hangingPunct="1">
              <a:buNone/>
            </a:pPr>
            <a:endParaRPr lang="sv-SE" sz="3500" dirty="0" smtClean="0"/>
          </a:p>
          <a:p>
            <a:pPr eaLnBrk="1" hangingPunct="1">
              <a:buNone/>
            </a:pPr>
            <a:endParaRPr lang="sv-SE" sz="1600" dirty="0" smtClean="0"/>
          </a:p>
          <a:p>
            <a:pPr eaLnBrk="1" hangingPunct="1">
              <a:buFontTx/>
              <a:buChar char="-"/>
            </a:pPr>
            <a:endParaRPr lang="sv-SE" sz="1600" dirty="0" smtClean="0"/>
          </a:p>
          <a:p>
            <a:pPr eaLnBrk="1" hangingPunct="1">
              <a:buFont typeface="Arial" charset="0"/>
              <a:buNone/>
            </a:pPr>
            <a:endParaRPr lang="sv-SE" sz="1600" dirty="0" smtClean="0"/>
          </a:p>
          <a:p>
            <a:pPr eaLnBrk="1" hangingPunct="1">
              <a:buFont typeface="Arial" charset="0"/>
              <a:buNone/>
            </a:pPr>
            <a:endParaRPr lang="sv-SE" sz="1600" dirty="0" smtClean="0"/>
          </a:p>
          <a:p>
            <a:pPr eaLnBrk="1" hangingPunct="1">
              <a:buFontTx/>
              <a:buChar char="-"/>
            </a:pPr>
            <a:endParaRPr lang="sv-SE" dirty="0" smtClean="0"/>
          </a:p>
        </p:txBody>
      </p:sp>
      <p:sp>
        <p:nvSpPr>
          <p:cNvPr id="4" name="Platshållare för sidfot 3"/>
          <p:cNvSpPr>
            <a:spLocks noGrp="1"/>
          </p:cNvSpPr>
          <p:nvPr>
            <p:ph type="ftr" sz="quarter" idx="11"/>
          </p:nvPr>
        </p:nvSpPr>
        <p:spPr>
          <a:xfrm flipV="1">
            <a:off x="3028950" y="6721475"/>
            <a:ext cx="3086100" cy="45719"/>
          </a:xfrm>
        </p:spPr>
        <p:txBody>
          <a:bodyPr/>
          <a:lstStyle/>
          <a:p>
            <a:pPr>
              <a:defRPr/>
            </a:pPr>
            <a:endParaRPr lang="sv-SE"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ubrik 1"/>
          <p:cNvSpPr>
            <a:spLocks noGrp="1"/>
          </p:cNvSpPr>
          <p:nvPr>
            <p:ph type="title"/>
          </p:nvPr>
        </p:nvSpPr>
        <p:spPr>
          <a:xfrm>
            <a:off x="611188" y="333375"/>
            <a:ext cx="7886700" cy="1325563"/>
          </a:xfrm>
        </p:spPr>
        <p:txBody>
          <a:bodyPr/>
          <a:lstStyle/>
          <a:p>
            <a:pPr eaLnBrk="1" hangingPunct="1"/>
            <a:r>
              <a:rPr lang="sv-SE" altLang="sv-SE" smtClean="0"/>
              <a:t>FOKUS FRAMÅT &amp; MATCHNING</a:t>
            </a:r>
            <a:endParaRPr lang="sv-SE" smtClean="0"/>
          </a:p>
        </p:txBody>
      </p:sp>
      <p:sp>
        <p:nvSpPr>
          <p:cNvPr id="3" name="Platshållare för innehåll 2"/>
          <p:cNvSpPr>
            <a:spLocks noGrp="1"/>
          </p:cNvSpPr>
          <p:nvPr>
            <p:ph idx="1"/>
          </p:nvPr>
        </p:nvSpPr>
        <p:spPr>
          <a:xfrm>
            <a:off x="628650" y="1268760"/>
            <a:ext cx="7886700" cy="5400599"/>
          </a:xfrm>
        </p:spPr>
        <p:txBody>
          <a:bodyPr>
            <a:normAutofit/>
          </a:bodyPr>
          <a:lstStyle/>
          <a:p>
            <a:pPr marL="0" indent="0" eaLnBrk="1" hangingPunct="1">
              <a:lnSpc>
                <a:spcPct val="70000"/>
              </a:lnSpc>
              <a:buFont typeface="Arial" charset="0"/>
              <a:buNone/>
            </a:pPr>
            <a:r>
              <a:rPr lang="sv-SE" altLang="sv-SE" sz="1200" b="1" dirty="0" smtClean="0">
                <a:latin typeface="Constantia" pitchFamily="18" charset="0"/>
              </a:rPr>
              <a:t>Detta ska vi fokusera på under året.. </a:t>
            </a:r>
          </a:p>
          <a:p>
            <a:pPr marL="0" indent="0" eaLnBrk="1" hangingPunct="1">
              <a:lnSpc>
                <a:spcPct val="230000"/>
              </a:lnSpc>
              <a:buClr>
                <a:schemeClr val="accent1"/>
              </a:buClr>
              <a:buFont typeface="Arial" charset="0"/>
              <a:buNone/>
            </a:pPr>
            <a:r>
              <a:rPr lang="sv-SE" altLang="sv-SE" sz="1200" b="1" dirty="0" smtClean="0">
                <a:latin typeface="Constantia" pitchFamily="18" charset="0"/>
              </a:rPr>
              <a:t>Exempel: </a:t>
            </a:r>
          </a:p>
          <a:p>
            <a:pPr marL="0" indent="0" eaLnBrk="1" hangingPunct="1">
              <a:lnSpc>
                <a:spcPct val="230000"/>
              </a:lnSpc>
              <a:buClr>
                <a:schemeClr val="accent1"/>
              </a:buClr>
            </a:pPr>
            <a:r>
              <a:rPr lang="sv-SE" altLang="sv-SE" sz="1200" b="1" dirty="0" smtClean="0"/>
              <a:t>Grundläggande teknik samt enklare spelförståelse</a:t>
            </a:r>
          </a:p>
          <a:p>
            <a:pPr marL="0" indent="0" eaLnBrk="1" hangingPunct="1">
              <a:lnSpc>
                <a:spcPct val="230000"/>
              </a:lnSpc>
              <a:buClr>
                <a:schemeClr val="accent1"/>
              </a:buClr>
            </a:pPr>
            <a:r>
              <a:rPr lang="sv-SE" altLang="sv-SE" sz="1200" b="1" dirty="0" smtClean="0"/>
              <a:t>Passningsspel</a:t>
            </a:r>
          </a:p>
          <a:p>
            <a:pPr marL="0" indent="0" eaLnBrk="1" hangingPunct="1">
              <a:lnSpc>
                <a:spcPct val="230000"/>
              </a:lnSpc>
              <a:buClr>
                <a:schemeClr val="accent1"/>
              </a:buClr>
            </a:pPr>
            <a:r>
              <a:rPr lang="sv-SE" altLang="sv-SE" sz="1200" b="1" dirty="0" smtClean="0"/>
              <a:t>Löpningar </a:t>
            </a:r>
          </a:p>
          <a:p>
            <a:pPr marL="0" indent="0" eaLnBrk="1" hangingPunct="1">
              <a:lnSpc>
                <a:spcPct val="230000"/>
              </a:lnSpc>
              <a:buClr>
                <a:schemeClr val="accent1"/>
              </a:buClr>
            </a:pPr>
            <a:r>
              <a:rPr lang="sv-SE" altLang="sv-SE" sz="1200" b="1" dirty="0" smtClean="0"/>
              <a:t>Spelförståelse ….vad händer om </a:t>
            </a:r>
          </a:p>
          <a:p>
            <a:pPr marL="0" indent="0" eaLnBrk="1" hangingPunct="1">
              <a:lnSpc>
                <a:spcPct val="230000"/>
              </a:lnSpc>
              <a:buClr>
                <a:schemeClr val="accent1"/>
              </a:buClr>
              <a:buFont typeface="Arial" charset="0"/>
              <a:buNone/>
            </a:pPr>
            <a:r>
              <a:rPr lang="sv-SE" altLang="sv-SE" sz="1200" b="1" dirty="0" smtClean="0"/>
              <a:t>Utvecklingsområden</a:t>
            </a:r>
            <a:r>
              <a:rPr lang="sv-SE" altLang="sv-SE" sz="1200" b="1" dirty="0" smtClean="0">
                <a:latin typeface="Constantia" pitchFamily="18" charset="0"/>
              </a:rPr>
              <a:t>…</a:t>
            </a:r>
          </a:p>
          <a:p>
            <a:pPr marL="0" indent="0" eaLnBrk="1" hangingPunct="1">
              <a:lnSpc>
                <a:spcPct val="230000"/>
              </a:lnSpc>
              <a:buClr>
                <a:schemeClr val="accent1"/>
              </a:buClr>
            </a:pPr>
            <a:r>
              <a:rPr lang="sv-SE" altLang="sv-SE" sz="1200" b="1" dirty="0" smtClean="0">
                <a:latin typeface="Constantia" pitchFamily="18" charset="0"/>
              </a:rPr>
              <a:t>Individuell utveckling</a:t>
            </a:r>
          </a:p>
          <a:p>
            <a:pPr marL="0" indent="0" eaLnBrk="1" hangingPunct="1">
              <a:lnSpc>
                <a:spcPct val="230000"/>
              </a:lnSpc>
              <a:buClr>
                <a:schemeClr val="accent1"/>
              </a:buClr>
            </a:pPr>
            <a:r>
              <a:rPr lang="sv-SE" altLang="sv-SE" sz="1200" b="1" dirty="0" smtClean="0">
                <a:latin typeface="Constantia" pitchFamily="18" charset="0"/>
              </a:rPr>
              <a:t>Lagets utveckling samt känslan av att vara en del av det. </a:t>
            </a:r>
          </a:p>
          <a:p>
            <a:pPr marL="0" indent="0" eaLnBrk="1" hangingPunct="1">
              <a:lnSpc>
                <a:spcPct val="230000"/>
              </a:lnSpc>
              <a:buClr>
                <a:schemeClr val="accent1"/>
              </a:buClr>
            </a:pPr>
            <a:r>
              <a:rPr lang="sv-SE" altLang="sv-SE" sz="1200" b="1" dirty="0" smtClean="0">
                <a:latin typeface="Constantia" pitchFamily="18" charset="0"/>
              </a:rPr>
              <a:t>Att vara en bra kompis på och utanför planen.</a:t>
            </a:r>
          </a:p>
          <a:p>
            <a:pPr marL="0" indent="0" eaLnBrk="1" hangingPunct="1">
              <a:lnSpc>
                <a:spcPct val="70000"/>
              </a:lnSpc>
              <a:buFont typeface="Arial" charset="0"/>
              <a:buNone/>
            </a:pPr>
            <a:endParaRPr lang="sv-SE" sz="1200" dirty="0" smtClean="0"/>
          </a:p>
        </p:txBody>
      </p:sp>
      <p:sp>
        <p:nvSpPr>
          <p:cNvPr id="4" name="Platshållare för sidfot 3"/>
          <p:cNvSpPr>
            <a:spLocks noGrp="1"/>
          </p:cNvSpPr>
          <p:nvPr>
            <p:ph type="ftr" sz="quarter" idx="11"/>
          </p:nvPr>
        </p:nvSpPr>
        <p:spPr/>
        <p:txBody>
          <a:bodyPr/>
          <a:lstStyle/>
          <a:p>
            <a:pPr>
              <a:defRPr/>
            </a:pPr>
            <a:endParaRPr lang="sv-SE" dirty="0"/>
          </a:p>
        </p:txBody>
      </p:sp>
      <p:pic>
        <p:nvPicPr>
          <p:cNvPr id="28676" name="Picture 2"/>
          <p:cNvPicPr>
            <a:picLocks noChangeAspect="1" noChangeArrowheads="1"/>
          </p:cNvPicPr>
          <p:nvPr/>
        </p:nvPicPr>
        <p:blipFill>
          <a:blip r:embed="rId2" cstate="print"/>
          <a:srcRect/>
          <a:stretch>
            <a:fillRect/>
          </a:stretch>
        </p:blipFill>
        <p:spPr bwMode="auto">
          <a:xfrm>
            <a:off x="7812088" y="5629275"/>
            <a:ext cx="1238250" cy="122555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ubrik 1"/>
          <p:cNvSpPr>
            <a:spLocks noGrp="1"/>
          </p:cNvSpPr>
          <p:nvPr>
            <p:ph type="title"/>
          </p:nvPr>
        </p:nvSpPr>
        <p:spPr/>
        <p:txBody>
          <a:bodyPr/>
          <a:lstStyle/>
          <a:p>
            <a:pPr eaLnBrk="1" hangingPunct="1"/>
            <a:r>
              <a:rPr lang="sv-SE" altLang="sv-SE" smtClean="0"/>
              <a:t>FOKUS FRAMÅT &amp; MATCHNING</a:t>
            </a:r>
            <a:endParaRPr lang="sv-SE" smtClean="0"/>
          </a:p>
        </p:txBody>
      </p:sp>
      <p:sp>
        <p:nvSpPr>
          <p:cNvPr id="3" name="Platshållare för innehåll 2"/>
          <p:cNvSpPr>
            <a:spLocks noGrp="1"/>
          </p:cNvSpPr>
          <p:nvPr>
            <p:ph idx="1"/>
          </p:nvPr>
        </p:nvSpPr>
        <p:spPr/>
        <p:txBody>
          <a:bodyPr>
            <a:normAutofit fontScale="62500" lnSpcReduction="20000"/>
          </a:bodyPr>
          <a:lstStyle/>
          <a:p>
            <a:pPr marL="0" indent="0" eaLnBrk="1" hangingPunct="1">
              <a:lnSpc>
                <a:spcPct val="230000"/>
              </a:lnSpc>
              <a:buClr>
                <a:schemeClr val="accent1"/>
              </a:buClr>
              <a:buFont typeface="Arial" charset="0"/>
              <a:buNone/>
            </a:pPr>
            <a:r>
              <a:rPr lang="sv-SE" altLang="sv-SE" sz="2800" b="1" dirty="0" smtClean="0">
                <a:latin typeface="Constantia" pitchFamily="18" charset="0"/>
              </a:rPr>
              <a:t>MATCHNING</a:t>
            </a:r>
            <a:endParaRPr lang="sv-SE" altLang="sv-SE" sz="1800" dirty="0" smtClean="0"/>
          </a:p>
          <a:p>
            <a:pPr marL="0" indent="0" eaLnBrk="1" hangingPunct="1">
              <a:lnSpc>
                <a:spcPct val="230000"/>
              </a:lnSpc>
              <a:buClr>
                <a:schemeClr val="accent1"/>
              </a:buClr>
            </a:pPr>
            <a:r>
              <a:rPr lang="sv-SE" altLang="sv-SE" sz="1800" dirty="0" smtClean="0"/>
              <a:t>Tanken är att vi ska rotera på olika positioner i laget, mycket för att varje spelare ska utvecklas individuellt samt få en förståelse för alla positioner.</a:t>
            </a:r>
          </a:p>
          <a:p>
            <a:pPr marL="0" indent="0" eaLnBrk="1" hangingPunct="1">
              <a:lnSpc>
                <a:spcPct val="230000"/>
              </a:lnSpc>
              <a:buClr>
                <a:schemeClr val="accent1"/>
              </a:buClr>
            </a:pPr>
            <a:r>
              <a:rPr lang="sv-SE" altLang="sv-SE" sz="1800" dirty="0" smtClean="0"/>
              <a:t>.Vi vill att föräldrar står på motsatt sida från avbytarna vid match. Vi vill inte ha några föräldrar bakom vår egna målvakt. Vi tror att detta stärker killarna. De klarar uppgiften som målvakt mycket bra utan mamma eller pappa. </a:t>
            </a:r>
            <a:r>
              <a:rPr lang="sv-SE" altLang="sv-SE" sz="1800" dirty="0" smtClean="0">
                <a:sym typeface="Wingdings" pitchFamily="2" charset="2"/>
              </a:rPr>
              <a:t></a:t>
            </a:r>
            <a:endParaRPr lang="sv-SE" altLang="sv-SE" sz="1800" dirty="0" smtClean="0"/>
          </a:p>
          <a:p>
            <a:pPr marL="0" indent="0" eaLnBrk="1" hangingPunct="1">
              <a:lnSpc>
                <a:spcPct val="230000"/>
              </a:lnSpc>
              <a:buClr>
                <a:schemeClr val="accent1"/>
              </a:buClr>
            </a:pPr>
            <a:r>
              <a:rPr lang="sv-SE" altLang="sv-SE" sz="1800" dirty="0" smtClean="0"/>
              <a:t> 2 stycken lag är anmälda till seriespel i 7mannaserien. Spelarna till dessa två lag kommer att variera. </a:t>
            </a:r>
            <a:r>
              <a:rPr lang="sv-SE" altLang="sv-SE" sz="1800" dirty="0" smtClean="0">
                <a:solidFill>
                  <a:srgbClr val="FF5050"/>
                </a:solidFill>
              </a:rPr>
              <a:t>Lagen heter SSK Gul och SSK Svart. Lagen kommer inte att möta varandra. </a:t>
            </a:r>
            <a:r>
              <a:rPr lang="sv-SE" altLang="sv-SE" sz="1800" dirty="0" smtClean="0">
                <a:solidFill>
                  <a:srgbClr val="FF5050"/>
                </a:solidFill>
              </a:rPr>
              <a:t>13 killar kommer att kallas till match. Det kommer att bli ungefär en match i veckan/lag, vilket betyder att flera killar kommer att få stå över spelomgångar. Man måste också träna för att få spela.</a:t>
            </a:r>
            <a:endParaRPr lang="sv-SE" altLang="sv-SE" sz="1800" dirty="0" smtClean="0"/>
          </a:p>
          <a:p>
            <a:pPr marL="0" indent="0" eaLnBrk="1" hangingPunct="1">
              <a:lnSpc>
                <a:spcPct val="230000"/>
              </a:lnSpc>
              <a:buClr>
                <a:schemeClr val="accent1"/>
              </a:buClr>
            </a:pPr>
            <a:r>
              <a:rPr lang="sv-SE" altLang="sv-SE" sz="1800" dirty="0" smtClean="0"/>
              <a:t>Nivå på serier finns ej längre.</a:t>
            </a:r>
          </a:p>
          <a:p>
            <a:pPr marL="0" indent="0" eaLnBrk="1" hangingPunct="1">
              <a:lnSpc>
                <a:spcPct val="230000"/>
              </a:lnSpc>
              <a:buClr>
                <a:schemeClr val="accent1"/>
              </a:buClr>
            </a:pPr>
            <a:r>
              <a:rPr lang="sv-SE" altLang="sv-SE" sz="1800" dirty="0" smtClean="0"/>
              <a:t>Hösten 3 Lag?</a:t>
            </a:r>
            <a:r>
              <a:rPr lang="sv-SE" altLang="sv-SE" sz="1800" dirty="0" smtClean="0"/>
              <a:t>. </a:t>
            </a:r>
            <a:r>
              <a:rPr lang="sv-SE" altLang="sv-SE" sz="1800" dirty="0" smtClean="0">
                <a:solidFill>
                  <a:srgbClr val="FF5050"/>
                </a:solidFill>
              </a:rPr>
              <a:t>Till hösten görs en utvärdering hur det har fungerat med två lag.</a:t>
            </a:r>
            <a:endParaRPr lang="sv-SE" altLang="sv-SE" sz="1800" dirty="0" smtClean="0"/>
          </a:p>
          <a:p>
            <a:pPr marL="0" indent="0" eaLnBrk="1" hangingPunct="1">
              <a:lnSpc>
                <a:spcPct val="230000"/>
              </a:lnSpc>
              <a:buClr>
                <a:schemeClr val="accent1"/>
              </a:buClr>
            </a:pPr>
            <a:endParaRPr lang="sv-SE" altLang="sv-SE" sz="1800" dirty="0" smtClean="0"/>
          </a:p>
          <a:p>
            <a:pPr marL="0" indent="0" eaLnBrk="1" hangingPunct="1">
              <a:lnSpc>
                <a:spcPct val="230000"/>
              </a:lnSpc>
              <a:buClr>
                <a:schemeClr val="accent1"/>
              </a:buClr>
            </a:pPr>
            <a:endParaRPr lang="sv-SE" altLang="sv-SE" sz="1800" dirty="0" smtClean="0"/>
          </a:p>
          <a:p>
            <a:pPr marL="0" indent="0" eaLnBrk="1" hangingPunct="1">
              <a:lnSpc>
                <a:spcPct val="70000"/>
              </a:lnSpc>
            </a:pPr>
            <a:endParaRPr lang="sv-SE" sz="1300" dirty="0" smtClean="0"/>
          </a:p>
        </p:txBody>
      </p:sp>
      <p:sp>
        <p:nvSpPr>
          <p:cNvPr id="4" name="Platshållare för sidfot 3"/>
          <p:cNvSpPr>
            <a:spLocks noGrp="1"/>
          </p:cNvSpPr>
          <p:nvPr>
            <p:ph type="ftr" sz="quarter" idx="11"/>
          </p:nvPr>
        </p:nvSpPr>
        <p:spPr/>
        <p:txBody>
          <a:bodyPr/>
          <a:lstStyle/>
          <a:p>
            <a:pPr>
              <a:defRPr/>
            </a:pPr>
            <a:endParaRPr lang="sv-SE" dirty="0"/>
          </a:p>
        </p:txBody>
      </p:sp>
      <p:pic>
        <p:nvPicPr>
          <p:cNvPr id="29700" name="Picture 2"/>
          <p:cNvPicPr>
            <a:picLocks noChangeAspect="1" noChangeArrowheads="1"/>
          </p:cNvPicPr>
          <p:nvPr/>
        </p:nvPicPr>
        <p:blipFill>
          <a:blip r:embed="rId2" cstate="print"/>
          <a:srcRect/>
          <a:stretch>
            <a:fillRect/>
          </a:stretch>
        </p:blipFill>
        <p:spPr bwMode="auto">
          <a:xfrm>
            <a:off x="7812088" y="5629275"/>
            <a:ext cx="1238250" cy="122555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ubrik 1"/>
          <p:cNvSpPr>
            <a:spLocks noGrp="1"/>
          </p:cNvSpPr>
          <p:nvPr>
            <p:ph type="title"/>
          </p:nvPr>
        </p:nvSpPr>
        <p:spPr/>
        <p:txBody>
          <a:bodyPr/>
          <a:lstStyle/>
          <a:p>
            <a:pPr eaLnBrk="1" hangingPunct="1"/>
            <a:r>
              <a:rPr lang="sv-SE" smtClean="0"/>
              <a:t>Planering</a:t>
            </a:r>
          </a:p>
        </p:txBody>
      </p:sp>
      <p:sp>
        <p:nvSpPr>
          <p:cNvPr id="3" name="Platshållare för innehåll 2"/>
          <p:cNvSpPr>
            <a:spLocks noGrp="1"/>
          </p:cNvSpPr>
          <p:nvPr>
            <p:ph idx="1"/>
          </p:nvPr>
        </p:nvSpPr>
        <p:spPr>
          <a:xfrm>
            <a:off x="628650" y="1412776"/>
            <a:ext cx="7886700" cy="4764187"/>
          </a:xfrm>
        </p:spPr>
        <p:txBody>
          <a:bodyPr>
            <a:normAutofit/>
          </a:bodyPr>
          <a:lstStyle/>
          <a:p>
            <a:pPr eaLnBrk="1" hangingPunct="1"/>
            <a:r>
              <a:rPr lang="sv-SE" altLang="sv-SE" sz="1800" b="1" dirty="0" smtClean="0"/>
              <a:t>Följande cuper kommer vi vara med …</a:t>
            </a:r>
            <a:r>
              <a:rPr lang="sv-SE" altLang="sv-SE" sz="1800" b="1" dirty="0" err="1" smtClean="0"/>
              <a:t>Aroscupen</a:t>
            </a:r>
            <a:r>
              <a:rPr lang="sv-SE" altLang="sv-SE" sz="1800" b="1" dirty="0" smtClean="0"/>
              <a:t>  och Fotbollens dag. Finns önskemål om fler cuper ?</a:t>
            </a:r>
          </a:p>
          <a:p>
            <a:pPr eaLnBrk="1" hangingPunct="1"/>
            <a:r>
              <a:rPr lang="sv-SE" altLang="sv-SE" sz="1800" b="1" dirty="0" smtClean="0"/>
              <a:t>Vi planerar att träna 2 gånger i veckan. Vi har önskat att få träna måndagar och onsdagar 18-19.30.</a:t>
            </a:r>
          </a:p>
          <a:p>
            <a:pPr eaLnBrk="1" hangingPunct="1"/>
            <a:r>
              <a:rPr lang="sv-SE" altLang="sv-SE" sz="1800" b="1" dirty="0" smtClean="0"/>
              <a:t>Vi kommer genomföra följande sociala aktiviteter. Planer finns för träningsläger 1 dag  där vi tränar samt spelar matcher och inte minst så har vi kul . </a:t>
            </a:r>
            <a:r>
              <a:rPr lang="sv-SE" altLang="sv-SE" sz="1800" b="1" dirty="0" err="1" smtClean="0"/>
              <a:t>Ev</a:t>
            </a:r>
            <a:r>
              <a:rPr lang="sv-SE" altLang="sv-SE" sz="1800" b="1" dirty="0" smtClean="0"/>
              <a:t> 19 maj på Hamre IP.</a:t>
            </a:r>
          </a:p>
          <a:p>
            <a:pPr eaLnBrk="1" hangingPunct="1"/>
            <a:r>
              <a:rPr lang="sv-SE" altLang="sv-SE" sz="1800" b="1" dirty="0" smtClean="0"/>
              <a:t>För allas planering var inne på lagets hemsida</a:t>
            </a:r>
            <a:r>
              <a:rPr lang="sv-SE" altLang="sv-SE" sz="1800" b="1" dirty="0" smtClean="0"/>
              <a:t>. </a:t>
            </a:r>
            <a:r>
              <a:rPr lang="sv-SE" altLang="sv-SE" sz="1800" b="1" dirty="0" smtClean="0">
                <a:solidFill>
                  <a:srgbClr val="FF5050"/>
                </a:solidFill>
              </a:rPr>
              <a:t>Viktigt!</a:t>
            </a:r>
            <a:endParaRPr lang="sv-SE" altLang="sv-SE" sz="1800" b="1" dirty="0" smtClean="0"/>
          </a:p>
          <a:p>
            <a:pPr eaLnBrk="1" hangingPunct="1"/>
            <a:r>
              <a:rPr lang="sv-SE" altLang="sv-SE" sz="1800" b="1" dirty="0" smtClean="0"/>
              <a:t> Att komma i tid till alla samlingar så att träningar och matcher blir så optimala som möjligt . </a:t>
            </a:r>
          </a:p>
          <a:p>
            <a:pPr eaLnBrk="1" hangingPunct="1"/>
            <a:r>
              <a:rPr lang="sv-SE" altLang="sv-SE" sz="1800" b="1" dirty="0" smtClean="0"/>
              <a:t>Vid kallelser är det en förutsättning att man svarar i tid för att räkna med att kunna vara med</a:t>
            </a:r>
            <a:r>
              <a:rPr lang="sv-SE" altLang="sv-SE" sz="1800" b="1" dirty="0" smtClean="0"/>
              <a:t>.</a:t>
            </a:r>
            <a:r>
              <a:rPr lang="sv-SE" altLang="sv-SE" sz="1800" b="1" dirty="0" smtClean="0">
                <a:solidFill>
                  <a:srgbClr val="FF5050"/>
                </a:solidFill>
              </a:rPr>
              <a:t> </a:t>
            </a:r>
            <a:r>
              <a:rPr lang="sv-SE" altLang="sv-SE" sz="1800" b="1" dirty="0" smtClean="0">
                <a:solidFill>
                  <a:srgbClr val="FF5050"/>
                </a:solidFill>
              </a:rPr>
              <a:t>Har man inte svarat i tid går kallelsen vidare till nästa, då går det inte att svara efteråt. Viktigt är även att tacka nej om ni inte kan, istället för att inte svara alls – svårt för tränarna att veta om ni sett kallelsen</a:t>
            </a:r>
            <a:endParaRPr lang="sv-SE" altLang="sv-SE" sz="1800" b="1" dirty="0" smtClean="0"/>
          </a:p>
          <a:p>
            <a:pPr eaLnBrk="1" hangingPunct="1"/>
            <a:endParaRPr lang="sv-SE" altLang="sv-SE" sz="2000" b="1" dirty="0" smtClean="0">
              <a:latin typeface="Constantia" pitchFamily="18" charset="0"/>
            </a:endParaRPr>
          </a:p>
          <a:p>
            <a:pPr eaLnBrk="1" hangingPunct="1">
              <a:buFont typeface="Arial" charset="0"/>
              <a:buNone/>
            </a:pPr>
            <a:endParaRPr lang="sv-SE" dirty="0" smtClean="0"/>
          </a:p>
        </p:txBody>
      </p:sp>
      <p:sp>
        <p:nvSpPr>
          <p:cNvPr id="4" name="Platshållare för sidfot 3"/>
          <p:cNvSpPr>
            <a:spLocks noGrp="1"/>
          </p:cNvSpPr>
          <p:nvPr>
            <p:ph type="ftr" sz="quarter" idx="11"/>
          </p:nvPr>
        </p:nvSpPr>
        <p:spPr/>
        <p:txBody>
          <a:bodyPr/>
          <a:lstStyle/>
          <a:p>
            <a:pPr>
              <a:defRPr/>
            </a:pPr>
            <a:endParaRPr lang="sv-SE"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ubrik 1"/>
          <p:cNvSpPr>
            <a:spLocks noGrp="1"/>
          </p:cNvSpPr>
          <p:nvPr>
            <p:ph type="title"/>
          </p:nvPr>
        </p:nvSpPr>
        <p:spPr/>
        <p:txBody>
          <a:bodyPr/>
          <a:lstStyle/>
          <a:p>
            <a:pPr eaLnBrk="1" hangingPunct="1"/>
            <a:r>
              <a:rPr lang="sv-SE" smtClean="0"/>
              <a:t>Budget</a:t>
            </a:r>
          </a:p>
        </p:txBody>
      </p:sp>
      <p:sp>
        <p:nvSpPr>
          <p:cNvPr id="3" name="Platshållare för innehåll 2"/>
          <p:cNvSpPr>
            <a:spLocks noGrp="1"/>
          </p:cNvSpPr>
          <p:nvPr>
            <p:ph idx="1"/>
          </p:nvPr>
        </p:nvSpPr>
        <p:spPr/>
        <p:txBody>
          <a:bodyPr>
            <a:normAutofit fontScale="62500" lnSpcReduction="20000"/>
          </a:bodyPr>
          <a:lstStyle/>
          <a:p>
            <a:pPr eaLnBrk="1" hangingPunct="1">
              <a:buFont typeface="Arial" charset="0"/>
              <a:buNone/>
            </a:pPr>
            <a:endParaRPr lang="sv-SE" dirty="0" smtClean="0"/>
          </a:p>
          <a:p>
            <a:r>
              <a:rPr lang="sv-SE" dirty="0" smtClean="0"/>
              <a:t> </a:t>
            </a:r>
            <a:r>
              <a:rPr lang="sv-SE" b="1" dirty="0" smtClean="0"/>
              <a:t>SKILJEBO  P08</a:t>
            </a:r>
            <a:endParaRPr lang="sv-SE" dirty="0" smtClean="0"/>
          </a:p>
          <a:p>
            <a:r>
              <a:rPr lang="sv-SE" dirty="0" smtClean="0"/>
              <a:t>Lagkassa mars 2017 , 31 700 kr </a:t>
            </a:r>
            <a:r>
              <a:rPr lang="sv-SE" dirty="0" smtClean="0">
                <a:solidFill>
                  <a:srgbClr val="FF5050"/>
                </a:solidFill>
              </a:rPr>
              <a:t>Att åka på cup kostar mkt pengar! </a:t>
            </a:r>
            <a:r>
              <a:rPr lang="sv-SE" dirty="0" smtClean="0">
                <a:solidFill>
                  <a:srgbClr val="FF5050"/>
                </a:solidFill>
              </a:rPr>
              <a:t>En ”sova-borta-cup” kostar inte sällan över 1000 kr/kille + en lagavgift på någon tusenlapp. Med tanke på att vi är 40 killar drar det iväg snabbt.</a:t>
            </a:r>
            <a:endParaRPr lang="sv-SE" dirty="0" smtClean="0"/>
          </a:p>
          <a:p>
            <a:r>
              <a:rPr lang="sv-SE" b="1" u="sng" dirty="0" smtClean="0"/>
              <a:t>Sponsring 2017/2018</a:t>
            </a:r>
            <a:endParaRPr lang="sv-SE" dirty="0" smtClean="0"/>
          </a:p>
          <a:p>
            <a:r>
              <a:rPr lang="sv-SE" dirty="0" smtClean="0"/>
              <a:t>Vilka är klara. Publik, Riksbyggen ekonomisk förening ,</a:t>
            </a:r>
            <a:r>
              <a:rPr lang="sv-SE" dirty="0" err="1" smtClean="0"/>
              <a:t>Allpower</a:t>
            </a:r>
            <a:r>
              <a:rPr lang="sv-SE" dirty="0" smtClean="0"/>
              <a:t> grafiska profil ,Hässlö trafikskola, Mark Infra </a:t>
            </a:r>
            <a:r>
              <a:rPr lang="sv-SE" dirty="0" smtClean="0"/>
              <a:t>AB </a:t>
            </a:r>
            <a:r>
              <a:rPr lang="sv-SE" dirty="0" smtClean="0">
                <a:solidFill>
                  <a:srgbClr val="FF5050"/>
                </a:solidFill>
              </a:rPr>
              <a:t>Stort tack till alla sponsorer!!</a:t>
            </a:r>
            <a:endParaRPr lang="sv-SE" dirty="0" smtClean="0"/>
          </a:p>
          <a:p>
            <a:r>
              <a:rPr lang="sv-SE" dirty="0" smtClean="0"/>
              <a:t>Maila kassören Åsa Svensson  </a:t>
            </a:r>
            <a:r>
              <a:rPr lang="sv-SE" u="sng" dirty="0" err="1" smtClean="0">
                <a:hlinkClick r:id="rId2"/>
              </a:rPr>
              <a:t>asa.svensson@live.com</a:t>
            </a:r>
            <a:r>
              <a:rPr lang="sv-SE" dirty="0" smtClean="0"/>
              <a:t>:</a:t>
            </a:r>
          </a:p>
          <a:p>
            <a:r>
              <a:rPr lang="sv-SE" dirty="0" smtClean="0"/>
              <a:t>Företagsuppgifter</a:t>
            </a:r>
          </a:p>
          <a:p>
            <a:r>
              <a:rPr lang="sv-SE" dirty="0" smtClean="0"/>
              <a:t>Fakturatext</a:t>
            </a:r>
          </a:p>
          <a:p>
            <a:pPr marL="0" indent="0">
              <a:buNone/>
            </a:pPr>
            <a:r>
              <a:rPr lang="sv-SE" dirty="0"/>
              <a:t> </a:t>
            </a:r>
            <a:r>
              <a:rPr lang="sv-SE" dirty="0" smtClean="0">
                <a:solidFill>
                  <a:srgbClr val="FF5050"/>
                </a:solidFill>
              </a:rPr>
              <a:t>På mötet togs beslutet att den milersättning laget får från Skiljebo när vi åker till bortamatcher tillfaller lagkassan och kommer alltså inte att betalas ut till de som kör. Vi får turas om att köra istället.</a:t>
            </a:r>
            <a:endParaRPr lang="sv-SE" dirty="0" smtClean="0"/>
          </a:p>
          <a:p>
            <a:pPr>
              <a:buNone/>
            </a:pPr>
            <a:r>
              <a:rPr lang="sv-SE" dirty="0" smtClean="0"/>
              <a:t> </a:t>
            </a:r>
          </a:p>
          <a:p>
            <a:r>
              <a:rPr lang="sv-SE" b="1" dirty="0" smtClean="0"/>
              <a:t>Utgifter januari – mars:</a:t>
            </a:r>
            <a:endParaRPr lang="sv-SE" dirty="0" smtClean="0"/>
          </a:p>
          <a:p>
            <a:r>
              <a:rPr lang="sv-SE" dirty="0" smtClean="0"/>
              <a:t>Fotbollsbiljetter: 3600 kr (33 barn + 3 tränare) 100 kr/st.</a:t>
            </a:r>
          </a:p>
          <a:p>
            <a:r>
              <a:rPr lang="sv-SE" dirty="0" smtClean="0"/>
              <a:t>Material tränarna: 350 kr</a:t>
            </a:r>
          </a:p>
          <a:p>
            <a:r>
              <a:rPr lang="sv-SE" dirty="0" smtClean="0"/>
              <a:t>Lunch 25/3</a:t>
            </a:r>
            <a:r>
              <a:rPr lang="sv-SE" dirty="0" smtClean="0"/>
              <a:t>? </a:t>
            </a:r>
            <a:r>
              <a:rPr lang="sv-SE" dirty="0" smtClean="0">
                <a:solidFill>
                  <a:srgbClr val="FF5050"/>
                </a:solidFill>
              </a:rPr>
              <a:t>Gick på 1738 kr.</a:t>
            </a:r>
            <a:endParaRPr lang="sv-SE" dirty="0" smtClean="0"/>
          </a:p>
          <a:p>
            <a:pPr eaLnBrk="1" hangingPunct="1">
              <a:buNone/>
            </a:pPr>
            <a:endParaRPr lang="sv-SE" dirty="0" smtClean="0"/>
          </a:p>
          <a:p>
            <a:pPr eaLnBrk="1" hangingPunct="1">
              <a:buNone/>
            </a:pPr>
            <a:endParaRPr lang="sv-SE" dirty="0" smtClean="0"/>
          </a:p>
        </p:txBody>
      </p:sp>
      <p:sp>
        <p:nvSpPr>
          <p:cNvPr id="4" name="Platshållare för sidfot 3"/>
          <p:cNvSpPr>
            <a:spLocks noGrp="1"/>
          </p:cNvSpPr>
          <p:nvPr>
            <p:ph type="ftr" sz="quarter" idx="11"/>
          </p:nvPr>
        </p:nvSpPr>
        <p:spPr/>
        <p:txBody>
          <a:bodyPr/>
          <a:lstStyle/>
          <a:p>
            <a:pPr>
              <a:defRPr/>
            </a:pPr>
            <a:endParaRPr lang="sv-SE" dirty="0"/>
          </a:p>
        </p:txBody>
      </p:sp>
      <p:pic>
        <p:nvPicPr>
          <p:cNvPr id="31748" name="Picture 2"/>
          <p:cNvPicPr>
            <a:picLocks noChangeAspect="1" noChangeArrowheads="1"/>
          </p:cNvPicPr>
          <p:nvPr/>
        </p:nvPicPr>
        <p:blipFill>
          <a:blip r:embed="rId3" cstate="print"/>
          <a:srcRect/>
          <a:stretch>
            <a:fillRect/>
          </a:stretch>
        </p:blipFill>
        <p:spPr bwMode="auto">
          <a:xfrm>
            <a:off x="6732240" y="692696"/>
            <a:ext cx="1238250" cy="122555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p>
            <a:pPr>
              <a:defRPr/>
            </a:pPr>
            <a:endParaRPr lang="sv-SE" dirty="0"/>
          </a:p>
        </p:txBody>
      </p:sp>
      <p:pic>
        <p:nvPicPr>
          <p:cNvPr id="32772" name="Picture 2"/>
          <p:cNvPicPr>
            <a:picLocks noChangeAspect="1" noChangeArrowheads="1"/>
          </p:cNvPicPr>
          <p:nvPr/>
        </p:nvPicPr>
        <p:blipFill>
          <a:blip r:embed="rId3" cstate="print"/>
          <a:srcRect/>
          <a:stretch>
            <a:fillRect/>
          </a:stretch>
        </p:blipFill>
        <p:spPr bwMode="auto">
          <a:xfrm>
            <a:off x="7812088" y="5629275"/>
            <a:ext cx="1238250" cy="1225550"/>
          </a:xfrm>
          <a:prstGeom prst="rect">
            <a:avLst/>
          </a:prstGeom>
          <a:noFill/>
          <a:ln w="9525">
            <a:noFill/>
            <a:miter lim="800000"/>
            <a:headEnd/>
            <a:tailEnd/>
          </a:ln>
        </p:spPr>
      </p:pic>
      <p:sp>
        <p:nvSpPr>
          <p:cNvPr id="32774" name="Text Box 6"/>
          <p:cNvSpPr txBox="1">
            <a:spLocks noChangeArrowheads="1"/>
          </p:cNvSpPr>
          <p:nvPr/>
        </p:nvSpPr>
        <p:spPr bwMode="auto">
          <a:xfrm>
            <a:off x="1023938" y="857250"/>
            <a:ext cx="7508875" cy="366713"/>
          </a:xfrm>
          <a:prstGeom prst="rect">
            <a:avLst/>
          </a:prstGeom>
          <a:noFill/>
          <a:ln w="9525">
            <a:noFill/>
            <a:miter lim="800000"/>
            <a:headEnd/>
            <a:tailEnd/>
          </a:ln>
          <a:effectLst/>
        </p:spPr>
        <p:txBody>
          <a:bodyPr>
            <a:spAutoFit/>
          </a:bodyPr>
          <a:lstStyle/>
          <a:p>
            <a:endParaRPr lang="sv-SE"/>
          </a:p>
        </p:txBody>
      </p:sp>
      <p:sp>
        <p:nvSpPr>
          <p:cNvPr id="32775" name="Text Box 7"/>
          <p:cNvSpPr txBox="1">
            <a:spLocks noChangeArrowheads="1"/>
          </p:cNvSpPr>
          <p:nvPr/>
        </p:nvSpPr>
        <p:spPr bwMode="auto">
          <a:xfrm>
            <a:off x="1743075" y="795338"/>
            <a:ext cx="6357938" cy="4247317"/>
          </a:xfrm>
          <a:prstGeom prst="rect">
            <a:avLst/>
          </a:prstGeom>
          <a:noFill/>
          <a:ln w="9525">
            <a:noFill/>
            <a:miter lim="800000"/>
            <a:headEnd/>
            <a:tailEnd/>
          </a:ln>
          <a:effectLst/>
        </p:spPr>
        <p:txBody>
          <a:bodyPr>
            <a:spAutoFit/>
          </a:bodyPr>
          <a:lstStyle/>
          <a:p>
            <a:endParaRPr lang="sv-SE" dirty="0"/>
          </a:p>
          <a:p>
            <a:r>
              <a:rPr lang="sv-SE" dirty="0"/>
              <a:t>Vi vill ha hjälp med…</a:t>
            </a:r>
          </a:p>
          <a:p>
            <a:endParaRPr lang="sv-SE" dirty="0" smtClean="0"/>
          </a:p>
          <a:p>
            <a:endParaRPr lang="sv-SE" dirty="0"/>
          </a:p>
          <a:p>
            <a:pPr>
              <a:buFontTx/>
              <a:buChar char="-"/>
            </a:pPr>
            <a:r>
              <a:rPr lang="sv-SE" dirty="0" smtClean="0"/>
              <a:t>Föräldrar som går in som ledare vid matcher då vi ordinarie inte kan vara med. </a:t>
            </a:r>
            <a:endParaRPr lang="sv-SE" dirty="0"/>
          </a:p>
          <a:p>
            <a:endParaRPr lang="sv-SE" dirty="0"/>
          </a:p>
          <a:p>
            <a:r>
              <a:rPr lang="sv-SE" dirty="0" err="1" smtClean="0"/>
              <a:t>-Närvaro</a:t>
            </a:r>
            <a:r>
              <a:rPr lang="sv-SE" dirty="0" smtClean="0"/>
              <a:t> vid träning.</a:t>
            </a:r>
          </a:p>
          <a:p>
            <a:endParaRPr lang="sv-SE" dirty="0" smtClean="0"/>
          </a:p>
          <a:p>
            <a:r>
              <a:rPr lang="sv-SE" dirty="0" smtClean="0"/>
              <a:t>-Lagledare som kallar motståndare, domare och bokar in matcher. </a:t>
            </a:r>
            <a:r>
              <a:rPr lang="sv-SE" dirty="0" smtClean="0">
                <a:solidFill>
                  <a:srgbClr val="FF5050"/>
                </a:solidFill>
              </a:rPr>
              <a:t>Pierre </a:t>
            </a:r>
            <a:r>
              <a:rPr lang="sv-SE" dirty="0" err="1" smtClean="0">
                <a:solidFill>
                  <a:srgbClr val="FF5050"/>
                </a:solidFill>
              </a:rPr>
              <a:t>Raquette</a:t>
            </a:r>
            <a:endParaRPr lang="sv-SE" dirty="0"/>
          </a:p>
          <a:p>
            <a:endParaRPr lang="sv-SE" dirty="0"/>
          </a:p>
          <a:p>
            <a:endParaRPr lang="sv-SE" dirty="0"/>
          </a:p>
          <a:p>
            <a:endParaRPr lang="sv-SE" dirty="0"/>
          </a:p>
          <a:p>
            <a:endParaRPr lang="sv-SE"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6227</TotalTime>
  <Words>1401</Words>
  <Application>Microsoft Macintosh PowerPoint</Application>
  <PresentationFormat>Bildspel på skärmen (4:3)</PresentationFormat>
  <Paragraphs>107</Paragraphs>
  <Slides>10</Slides>
  <Notes>1</Notes>
  <HiddenSlides>0</HiddenSlides>
  <MMClips>0</MMClips>
  <ScaleCrop>false</ScaleCrop>
  <HeadingPairs>
    <vt:vector size="4" baseType="variant">
      <vt:variant>
        <vt:lpstr>Tema</vt:lpstr>
      </vt:variant>
      <vt:variant>
        <vt:i4>1</vt:i4>
      </vt:variant>
      <vt:variant>
        <vt:lpstr>Bildrubriker</vt:lpstr>
      </vt:variant>
      <vt:variant>
        <vt:i4>10</vt:i4>
      </vt:variant>
    </vt:vector>
  </HeadingPairs>
  <TitlesOfParts>
    <vt:vector size="11" baseType="lpstr">
      <vt:lpstr>Office-tema</vt:lpstr>
      <vt:lpstr>Välkommen till föräldramöte för SSK P-08 2017-03-22</vt:lpstr>
      <vt:lpstr>Agenda</vt:lpstr>
      <vt:lpstr>Bakgrund året som gick 2016</vt:lpstr>
      <vt:lpstr>ORGANISATION – LEDARE OCH SPELARE</vt:lpstr>
      <vt:lpstr>FOKUS FRAMÅT &amp; MATCHNING</vt:lpstr>
      <vt:lpstr>FOKUS FRAMÅT &amp; MATCHNING</vt:lpstr>
      <vt:lpstr>Planering</vt:lpstr>
      <vt:lpstr>Budget</vt:lpstr>
      <vt:lpstr>PowerPoint-presentation</vt:lpstr>
      <vt:lpstr>Övrigt</vt:lpstr>
    </vt:vector>
  </TitlesOfParts>
  <Company>Stampen 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Gustafsson, Ronney</dc:creator>
  <cp:lastModifiedBy>Sophie</cp:lastModifiedBy>
  <cp:revision>327</cp:revision>
  <cp:lastPrinted>2013-10-15T16:20:57Z</cp:lastPrinted>
  <dcterms:created xsi:type="dcterms:W3CDTF">2012-12-12T21:44:07Z</dcterms:created>
  <dcterms:modified xsi:type="dcterms:W3CDTF">2017-03-27T15:56:55Z</dcterms:modified>
</cp:coreProperties>
</file>