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1" r:id="rId4"/>
    <p:sldMasterId id="2147483963" r:id="rId5"/>
    <p:sldMasterId id="2147483975" r:id="rId6"/>
  </p:sldMasterIdLst>
  <p:notesMasterIdLst>
    <p:notesMasterId r:id="rId31"/>
  </p:notesMasterIdLst>
  <p:sldIdLst>
    <p:sldId id="338" r:id="rId7"/>
    <p:sldId id="323" r:id="rId8"/>
    <p:sldId id="419" r:id="rId9"/>
    <p:sldId id="430" r:id="rId10"/>
    <p:sldId id="429" r:id="rId11"/>
    <p:sldId id="431" r:id="rId12"/>
    <p:sldId id="405" r:id="rId13"/>
    <p:sldId id="420" r:id="rId14"/>
    <p:sldId id="423" r:id="rId15"/>
    <p:sldId id="428" r:id="rId16"/>
    <p:sldId id="418" r:id="rId17"/>
    <p:sldId id="425" r:id="rId18"/>
    <p:sldId id="326" r:id="rId19"/>
    <p:sldId id="396" r:id="rId20"/>
    <p:sldId id="417" r:id="rId21"/>
    <p:sldId id="372" r:id="rId22"/>
    <p:sldId id="373" r:id="rId23"/>
    <p:sldId id="374" r:id="rId24"/>
    <p:sldId id="375" r:id="rId25"/>
    <p:sldId id="376" r:id="rId26"/>
    <p:sldId id="377" r:id="rId27"/>
    <p:sldId id="378" r:id="rId28"/>
    <p:sldId id="379" r:id="rId29"/>
    <p:sldId id="337" r:id="rId30"/>
  </p:sldIdLst>
  <p:sldSz cx="9144000" cy="6858000" type="screen4x3"/>
  <p:notesSz cx="6797675" cy="9926638"/>
  <p:defaultTextStyle>
    <a:defPPr>
      <a:defRPr lang="sv-SE"/>
    </a:defPPr>
    <a:lvl1pPr marL="0" algn="l" defTabSz="914118" rtl="0" eaLnBrk="1" latinLnBrk="0" hangingPunct="1">
      <a:defRPr sz="1800" kern="1200">
        <a:solidFill>
          <a:schemeClr val="tx1"/>
        </a:solidFill>
        <a:latin typeface="+mn-lt"/>
        <a:ea typeface="+mn-ea"/>
        <a:cs typeface="+mn-cs"/>
      </a:defRPr>
    </a:lvl1pPr>
    <a:lvl2pPr marL="457059" algn="l" defTabSz="914118" rtl="0" eaLnBrk="1" latinLnBrk="0" hangingPunct="1">
      <a:defRPr sz="1800" kern="1200">
        <a:solidFill>
          <a:schemeClr val="tx1"/>
        </a:solidFill>
        <a:latin typeface="+mn-lt"/>
        <a:ea typeface="+mn-ea"/>
        <a:cs typeface="+mn-cs"/>
      </a:defRPr>
    </a:lvl2pPr>
    <a:lvl3pPr marL="914118" algn="l" defTabSz="914118" rtl="0" eaLnBrk="1" latinLnBrk="0" hangingPunct="1">
      <a:defRPr sz="1800" kern="1200">
        <a:solidFill>
          <a:schemeClr val="tx1"/>
        </a:solidFill>
        <a:latin typeface="+mn-lt"/>
        <a:ea typeface="+mn-ea"/>
        <a:cs typeface="+mn-cs"/>
      </a:defRPr>
    </a:lvl3pPr>
    <a:lvl4pPr marL="1371180" algn="l" defTabSz="914118" rtl="0" eaLnBrk="1" latinLnBrk="0" hangingPunct="1">
      <a:defRPr sz="1800" kern="1200">
        <a:solidFill>
          <a:schemeClr val="tx1"/>
        </a:solidFill>
        <a:latin typeface="+mn-lt"/>
        <a:ea typeface="+mn-ea"/>
        <a:cs typeface="+mn-cs"/>
      </a:defRPr>
    </a:lvl4pPr>
    <a:lvl5pPr marL="1828239" algn="l" defTabSz="914118" rtl="0" eaLnBrk="1" latinLnBrk="0" hangingPunct="1">
      <a:defRPr sz="1800" kern="1200">
        <a:solidFill>
          <a:schemeClr val="tx1"/>
        </a:solidFill>
        <a:latin typeface="+mn-lt"/>
        <a:ea typeface="+mn-ea"/>
        <a:cs typeface="+mn-cs"/>
      </a:defRPr>
    </a:lvl5pPr>
    <a:lvl6pPr marL="2285298" algn="l" defTabSz="914118" rtl="0" eaLnBrk="1" latinLnBrk="0" hangingPunct="1">
      <a:defRPr sz="1800" kern="1200">
        <a:solidFill>
          <a:schemeClr val="tx1"/>
        </a:solidFill>
        <a:latin typeface="+mn-lt"/>
        <a:ea typeface="+mn-ea"/>
        <a:cs typeface="+mn-cs"/>
      </a:defRPr>
    </a:lvl6pPr>
    <a:lvl7pPr marL="2742360" algn="l" defTabSz="914118" rtl="0" eaLnBrk="1" latinLnBrk="0" hangingPunct="1">
      <a:defRPr sz="1800" kern="1200">
        <a:solidFill>
          <a:schemeClr val="tx1"/>
        </a:solidFill>
        <a:latin typeface="+mn-lt"/>
        <a:ea typeface="+mn-ea"/>
        <a:cs typeface="+mn-cs"/>
      </a:defRPr>
    </a:lvl7pPr>
    <a:lvl8pPr marL="3199416" algn="l" defTabSz="914118" rtl="0" eaLnBrk="1" latinLnBrk="0" hangingPunct="1">
      <a:defRPr sz="1800" kern="1200">
        <a:solidFill>
          <a:schemeClr val="tx1"/>
        </a:solidFill>
        <a:latin typeface="+mn-lt"/>
        <a:ea typeface="+mn-ea"/>
        <a:cs typeface="+mn-cs"/>
      </a:defRPr>
    </a:lvl8pPr>
    <a:lvl9pPr marL="3656478" algn="l" defTabSz="9141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79B"/>
    <a:srgbClr val="FF505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D283C-7433-44F1-856A-0288F5E4637B}" v="8" dt="2023-11-06T20:27:51.85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3899" autoAdjust="0"/>
  </p:normalViewPr>
  <p:slideViewPr>
    <p:cSldViewPr>
      <p:cViewPr varScale="1">
        <p:scale>
          <a:sx n="85" d="100"/>
          <a:sy n="85" d="100"/>
        </p:scale>
        <p:origin x="175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s Siggelin" userId="3fe2d1b8891dfc25" providerId="Windows Live" clId="Web-{66A4A410-0CA9-4BBF-8CE5-3F94F4F72661}"/>
    <pc:docChg chg="addSld delSld modSld">
      <pc:chgData name="Tomas Siggelin" userId="3fe2d1b8891dfc25" providerId="Windows Live" clId="Web-{66A4A410-0CA9-4BBF-8CE5-3F94F4F72661}" dt="2023-02-06T08:04:35.499" v="2047" actId="20577"/>
      <pc:docMkLst>
        <pc:docMk/>
      </pc:docMkLst>
      <pc:sldChg chg="modSp">
        <pc:chgData name="Tomas Siggelin" userId="3fe2d1b8891dfc25" providerId="Windows Live" clId="Web-{66A4A410-0CA9-4BBF-8CE5-3F94F4F72661}" dt="2023-02-05T13:20:28.956" v="5" actId="20577"/>
        <pc:sldMkLst>
          <pc:docMk/>
          <pc:sldMk cId="4096659538" sldId="323"/>
        </pc:sldMkLst>
        <pc:spChg chg="mod">
          <ac:chgData name="Tomas Siggelin" userId="3fe2d1b8891dfc25" providerId="Windows Live" clId="Web-{66A4A410-0CA9-4BBF-8CE5-3F94F4F72661}" dt="2023-02-05T13:20:28.956" v="5" actId="20577"/>
          <ac:spMkLst>
            <pc:docMk/>
            <pc:sldMk cId="4096659538" sldId="323"/>
            <ac:spMk id="4" creationId="{00000000-0000-0000-0000-000000000000}"/>
          </ac:spMkLst>
        </pc:spChg>
      </pc:sldChg>
      <pc:sldChg chg="modSp">
        <pc:chgData name="Tomas Siggelin" userId="3fe2d1b8891dfc25" providerId="Windows Live" clId="Web-{66A4A410-0CA9-4BBF-8CE5-3F94F4F72661}" dt="2023-02-06T08:03:39.466" v="2012" actId="20577"/>
        <pc:sldMkLst>
          <pc:docMk/>
          <pc:sldMk cId="3300492093" sldId="326"/>
        </pc:sldMkLst>
        <pc:spChg chg="mod">
          <ac:chgData name="Tomas Siggelin" userId="3fe2d1b8891dfc25" providerId="Windows Live" clId="Web-{66A4A410-0CA9-4BBF-8CE5-3F94F4F72661}" dt="2023-02-05T15:31:53.970" v="1913" actId="20577"/>
          <ac:spMkLst>
            <pc:docMk/>
            <pc:sldMk cId="3300492093" sldId="326"/>
            <ac:spMk id="3" creationId="{00000000-0000-0000-0000-000000000000}"/>
          </ac:spMkLst>
        </pc:spChg>
        <pc:spChg chg="mod">
          <ac:chgData name="Tomas Siggelin" userId="3fe2d1b8891dfc25" providerId="Windows Live" clId="Web-{66A4A410-0CA9-4BBF-8CE5-3F94F4F72661}" dt="2023-02-06T08:03:39.466" v="2012" actId="20577"/>
          <ac:spMkLst>
            <pc:docMk/>
            <pc:sldMk cId="3300492093" sldId="326"/>
            <ac:spMk id="8" creationId="{0829AAFA-ACFC-4CEB-A002-561DA17C6399}"/>
          </ac:spMkLst>
        </pc:spChg>
        <pc:spChg chg="mod">
          <ac:chgData name="Tomas Siggelin" userId="3fe2d1b8891dfc25" providerId="Windows Live" clId="Web-{66A4A410-0CA9-4BBF-8CE5-3F94F4F72661}" dt="2023-02-05T14:36:25.816" v="1164" actId="1076"/>
          <ac:spMkLst>
            <pc:docMk/>
            <pc:sldMk cId="3300492093" sldId="326"/>
            <ac:spMk id="10" creationId="{4AA511C0-ECAC-4CAD-9A7E-758824BD8AD8}"/>
          </ac:spMkLst>
        </pc:spChg>
      </pc:sldChg>
      <pc:sldChg chg="modSp">
        <pc:chgData name="Tomas Siggelin" userId="3fe2d1b8891dfc25" providerId="Windows Live" clId="Web-{66A4A410-0CA9-4BBF-8CE5-3F94F4F72661}" dt="2023-02-05T14:40:33.837" v="1263" actId="20577"/>
        <pc:sldMkLst>
          <pc:docMk/>
          <pc:sldMk cId="1658888849" sldId="337"/>
        </pc:sldMkLst>
        <pc:spChg chg="mod">
          <ac:chgData name="Tomas Siggelin" userId="3fe2d1b8891dfc25" providerId="Windows Live" clId="Web-{66A4A410-0CA9-4BBF-8CE5-3F94F4F72661}" dt="2023-02-05T14:40:33.837" v="1263" actId="20577"/>
          <ac:spMkLst>
            <pc:docMk/>
            <pc:sldMk cId="1658888849" sldId="337"/>
            <ac:spMk id="2" creationId="{00000000-0000-0000-0000-000000000000}"/>
          </ac:spMkLst>
        </pc:spChg>
      </pc:sldChg>
      <pc:sldChg chg="modSp">
        <pc:chgData name="Tomas Siggelin" userId="3fe2d1b8891dfc25" providerId="Windows Live" clId="Web-{66A4A410-0CA9-4BBF-8CE5-3F94F4F72661}" dt="2023-02-06T07:58:46.694" v="1924" actId="20577"/>
        <pc:sldMkLst>
          <pc:docMk/>
          <pc:sldMk cId="287496303" sldId="338"/>
        </pc:sldMkLst>
        <pc:spChg chg="mod">
          <ac:chgData name="Tomas Siggelin" userId="3fe2d1b8891dfc25" providerId="Windows Live" clId="Web-{66A4A410-0CA9-4BBF-8CE5-3F94F4F72661}" dt="2023-02-05T13:20:14.659" v="3" actId="20577"/>
          <ac:spMkLst>
            <pc:docMk/>
            <pc:sldMk cId="287496303" sldId="338"/>
            <ac:spMk id="2" creationId="{00000000-0000-0000-0000-000000000000}"/>
          </ac:spMkLst>
        </pc:spChg>
        <pc:spChg chg="mod">
          <ac:chgData name="Tomas Siggelin" userId="3fe2d1b8891dfc25" providerId="Windows Live" clId="Web-{66A4A410-0CA9-4BBF-8CE5-3F94F4F72661}" dt="2023-02-06T07:58:46.694" v="1924" actId="20577"/>
          <ac:spMkLst>
            <pc:docMk/>
            <pc:sldMk cId="287496303" sldId="338"/>
            <ac:spMk id="3" creationId="{EC7FB1EA-8069-40B7-992E-DB9987A66DF6}"/>
          </ac:spMkLst>
        </pc:spChg>
      </pc:sldChg>
      <pc:sldChg chg="del">
        <pc:chgData name="Tomas Siggelin" userId="3fe2d1b8891dfc25" providerId="Windows Live" clId="Web-{66A4A410-0CA9-4BBF-8CE5-3F94F4F72661}" dt="2023-02-05T14:39:18.664" v="1244"/>
        <pc:sldMkLst>
          <pc:docMk/>
          <pc:sldMk cId="2077431191" sldId="361"/>
        </pc:sldMkLst>
      </pc:sldChg>
      <pc:sldChg chg="delSp modSp">
        <pc:chgData name="Tomas Siggelin" userId="3fe2d1b8891dfc25" providerId="Windows Live" clId="Web-{66A4A410-0CA9-4BBF-8CE5-3F94F4F72661}" dt="2023-02-06T08:04:35.499" v="2047" actId="20577"/>
        <pc:sldMkLst>
          <pc:docMk/>
          <pc:sldMk cId="2230547604" sldId="396"/>
        </pc:sldMkLst>
        <pc:spChg chg="mod">
          <ac:chgData name="Tomas Siggelin" userId="3fe2d1b8891dfc25" providerId="Windows Live" clId="Web-{66A4A410-0CA9-4BBF-8CE5-3F94F4F72661}" dt="2023-02-06T08:04:35.499" v="2047" actId="20577"/>
          <ac:spMkLst>
            <pc:docMk/>
            <pc:sldMk cId="2230547604" sldId="396"/>
            <ac:spMk id="3" creationId="{00000000-0000-0000-0000-000000000000}"/>
          </ac:spMkLst>
        </pc:spChg>
        <pc:spChg chg="del">
          <ac:chgData name="Tomas Siggelin" userId="3fe2d1b8891dfc25" providerId="Windows Live" clId="Web-{66A4A410-0CA9-4BBF-8CE5-3F94F4F72661}" dt="2023-02-05T14:37:12.317" v="1184"/>
          <ac:spMkLst>
            <pc:docMk/>
            <pc:sldMk cId="2230547604" sldId="396"/>
            <ac:spMk id="7" creationId="{F7B7E2A5-6A82-40BD-8B7C-5A444BD3BBEB}"/>
          </ac:spMkLst>
        </pc:spChg>
      </pc:sldChg>
      <pc:sldChg chg="modSp">
        <pc:chgData name="Tomas Siggelin" userId="3fe2d1b8891dfc25" providerId="Windows Live" clId="Web-{66A4A410-0CA9-4BBF-8CE5-3F94F4F72661}" dt="2023-02-06T08:00:36.009" v="1965" actId="20577"/>
        <pc:sldMkLst>
          <pc:docMk/>
          <pc:sldMk cId="1095268430" sldId="405"/>
        </pc:sldMkLst>
        <pc:spChg chg="mod">
          <ac:chgData name="Tomas Siggelin" userId="3fe2d1b8891dfc25" providerId="Windows Live" clId="Web-{66A4A410-0CA9-4BBF-8CE5-3F94F4F72661}" dt="2023-02-05T14:02:34.086" v="65" actId="20577"/>
          <ac:spMkLst>
            <pc:docMk/>
            <pc:sldMk cId="1095268430" sldId="405"/>
            <ac:spMk id="2" creationId="{00000000-0000-0000-0000-000000000000}"/>
          </ac:spMkLst>
        </pc:spChg>
        <pc:spChg chg="mod">
          <ac:chgData name="Tomas Siggelin" userId="3fe2d1b8891dfc25" providerId="Windows Live" clId="Web-{66A4A410-0CA9-4BBF-8CE5-3F94F4F72661}" dt="2023-02-06T08:00:36.009" v="1965" actId="20577"/>
          <ac:spMkLst>
            <pc:docMk/>
            <pc:sldMk cId="1095268430" sldId="405"/>
            <ac:spMk id="3" creationId="{00000000-0000-0000-0000-000000000000}"/>
          </ac:spMkLst>
        </pc:spChg>
      </pc:sldChg>
      <pc:sldChg chg="modSp">
        <pc:chgData name="Tomas Siggelin" userId="3fe2d1b8891dfc25" providerId="Windows Live" clId="Web-{66A4A410-0CA9-4BBF-8CE5-3F94F4F72661}" dt="2023-02-05T14:39:41.570" v="1261" actId="20577"/>
        <pc:sldMkLst>
          <pc:docMk/>
          <pc:sldMk cId="1096947660" sldId="417"/>
        </pc:sldMkLst>
        <pc:spChg chg="mod">
          <ac:chgData name="Tomas Siggelin" userId="3fe2d1b8891dfc25" providerId="Windows Live" clId="Web-{66A4A410-0CA9-4BBF-8CE5-3F94F4F72661}" dt="2023-02-05T14:39:41.570" v="1261" actId="20577"/>
          <ac:spMkLst>
            <pc:docMk/>
            <pc:sldMk cId="1096947660" sldId="417"/>
            <ac:spMk id="3" creationId="{1D3912B1-7AFC-49D3-A463-B8053714926D}"/>
          </ac:spMkLst>
        </pc:spChg>
      </pc:sldChg>
      <pc:sldChg chg="delSp modSp">
        <pc:chgData name="Tomas Siggelin" userId="3fe2d1b8891dfc25" providerId="Windows Live" clId="Web-{66A4A410-0CA9-4BBF-8CE5-3F94F4F72661}" dt="2023-02-06T08:03:19.903" v="2008" actId="20577"/>
        <pc:sldMkLst>
          <pc:docMk/>
          <pc:sldMk cId="2143306411" sldId="418"/>
        </pc:sldMkLst>
        <pc:spChg chg="mod">
          <ac:chgData name="Tomas Siggelin" userId="3fe2d1b8891dfc25" providerId="Windows Live" clId="Web-{66A4A410-0CA9-4BBF-8CE5-3F94F4F72661}" dt="2023-02-05T14:23:58.879" v="925" actId="20577"/>
          <ac:spMkLst>
            <pc:docMk/>
            <pc:sldMk cId="2143306411" sldId="418"/>
            <ac:spMk id="2" creationId="{9831479A-633B-4442-A32A-BC5613028A11}"/>
          </ac:spMkLst>
        </pc:spChg>
        <pc:spChg chg="mod">
          <ac:chgData name="Tomas Siggelin" userId="3fe2d1b8891dfc25" providerId="Windows Live" clId="Web-{66A4A410-0CA9-4BBF-8CE5-3F94F4F72661}" dt="2023-02-06T08:03:19.903" v="2008" actId="20577"/>
          <ac:spMkLst>
            <pc:docMk/>
            <pc:sldMk cId="2143306411" sldId="418"/>
            <ac:spMk id="3" creationId="{A9B6EEC6-DD17-4D73-8CCE-ECEAC4A12631}"/>
          </ac:spMkLst>
        </pc:spChg>
        <pc:spChg chg="del">
          <ac:chgData name="Tomas Siggelin" userId="3fe2d1b8891dfc25" providerId="Windows Live" clId="Web-{66A4A410-0CA9-4BBF-8CE5-3F94F4F72661}" dt="2023-02-05T14:17:29.839" v="603"/>
          <ac:spMkLst>
            <pc:docMk/>
            <pc:sldMk cId="2143306411" sldId="418"/>
            <ac:spMk id="6" creationId="{38B042E2-2009-4AEE-AF67-5231493F34A0}"/>
          </ac:spMkLst>
        </pc:spChg>
      </pc:sldChg>
      <pc:sldChg chg="addSp delSp modSp">
        <pc:chgData name="Tomas Siggelin" userId="3fe2d1b8891dfc25" providerId="Windows Live" clId="Web-{66A4A410-0CA9-4BBF-8CE5-3F94F4F72661}" dt="2023-02-05T13:51:44.948" v="26" actId="20577"/>
        <pc:sldMkLst>
          <pc:docMk/>
          <pc:sldMk cId="3500340044" sldId="419"/>
        </pc:sldMkLst>
        <pc:spChg chg="mod">
          <ac:chgData name="Tomas Siggelin" userId="3fe2d1b8891dfc25" providerId="Windows Live" clId="Web-{66A4A410-0CA9-4BBF-8CE5-3F94F4F72661}" dt="2023-02-05T13:51:44.948" v="26" actId="20577"/>
          <ac:spMkLst>
            <pc:docMk/>
            <pc:sldMk cId="3500340044" sldId="419"/>
            <ac:spMk id="3" creationId="{4F4BFF95-F89A-412D-85E6-0FECD4753FFE}"/>
          </ac:spMkLst>
        </pc:spChg>
        <pc:grpChg chg="del">
          <ac:chgData name="Tomas Siggelin" userId="3fe2d1b8891dfc25" providerId="Windows Live" clId="Web-{66A4A410-0CA9-4BBF-8CE5-3F94F4F72661}" dt="2023-02-05T13:50:48.931" v="10"/>
          <ac:grpSpMkLst>
            <pc:docMk/>
            <pc:sldMk cId="3500340044" sldId="419"/>
            <ac:grpSpMk id="13" creationId="{559BBB81-5B21-4223-8B6D-7ABBCA030827}"/>
          </ac:grpSpMkLst>
        </pc:grpChg>
        <pc:picChg chg="add mod">
          <ac:chgData name="Tomas Siggelin" userId="3fe2d1b8891dfc25" providerId="Windows Live" clId="Web-{66A4A410-0CA9-4BBF-8CE5-3F94F4F72661}" dt="2023-02-05T13:51:10.697" v="17" actId="1076"/>
          <ac:picMkLst>
            <pc:docMk/>
            <pc:sldMk cId="3500340044" sldId="419"/>
            <ac:picMk id="6" creationId="{38CB3F1A-F16E-57EE-982D-30BB8E5F3F5F}"/>
          </ac:picMkLst>
        </pc:picChg>
        <pc:picChg chg="del">
          <ac:chgData name="Tomas Siggelin" userId="3fe2d1b8891dfc25" providerId="Windows Live" clId="Web-{66A4A410-0CA9-4BBF-8CE5-3F94F4F72661}" dt="2023-02-05T13:50:43.212" v="8"/>
          <ac:picMkLst>
            <pc:docMk/>
            <pc:sldMk cId="3500340044" sldId="419"/>
            <ac:picMk id="7" creationId="{9A412526-D06B-4229-A466-2D01E2BA27B5}"/>
          </ac:picMkLst>
        </pc:picChg>
        <pc:picChg chg="del">
          <ac:chgData name="Tomas Siggelin" userId="3fe2d1b8891dfc25" providerId="Windows Live" clId="Web-{66A4A410-0CA9-4BBF-8CE5-3F94F4F72661}" dt="2023-02-05T13:50:46.587" v="9"/>
          <ac:picMkLst>
            <pc:docMk/>
            <pc:sldMk cId="3500340044" sldId="419"/>
            <ac:picMk id="10" creationId="{A9F2827E-0B59-4C40-A791-700D963E1D14}"/>
          </ac:picMkLst>
        </pc:picChg>
      </pc:sldChg>
      <pc:sldChg chg="delSp modSp">
        <pc:chgData name="Tomas Siggelin" userId="3fe2d1b8891dfc25" providerId="Windows Live" clId="Web-{66A4A410-0CA9-4BBF-8CE5-3F94F4F72661}" dt="2023-02-05T15:28:21.200" v="1827" actId="20577"/>
        <pc:sldMkLst>
          <pc:docMk/>
          <pc:sldMk cId="3671335134" sldId="420"/>
        </pc:sldMkLst>
        <pc:spChg chg="mod">
          <ac:chgData name="Tomas Siggelin" userId="3fe2d1b8891dfc25" providerId="Windows Live" clId="Web-{66A4A410-0CA9-4BBF-8CE5-3F94F4F72661}" dt="2023-02-05T15:28:21.200" v="1827" actId="20577"/>
          <ac:spMkLst>
            <pc:docMk/>
            <pc:sldMk cId="3671335134" sldId="420"/>
            <ac:spMk id="3" creationId="{4F4BFF95-F89A-412D-85E6-0FECD4753FFE}"/>
          </ac:spMkLst>
        </pc:spChg>
        <pc:spChg chg="del mod">
          <ac:chgData name="Tomas Siggelin" userId="3fe2d1b8891dfc25" providerId="Windows Live" clId="Web-{66A4A410-0CA9-4BBF-8CE5-3F94F4F72661}" dt="2023-02-05T14:12:11.176" v="491"/>
          <ac:spMkLst>
            <pc:docMk/>
            <pc:sldMk cId="3671335134" sldId="420"/>
            <ac:spMk id="6" creationId="{07CECAAE-9488-445F-A519-D6E3431EE3E1}"/>
          </ac:spMkLst>
        </pc:spChg>
      </pc:sldChg>
      <pc:sldChg chg="delSp modSp">
        <pc:chgData name="Tomas Siggelin" userId="3fe2d1b8891dfc25" providerId="Windows Live" clId="Web-{66A4A410-0CA9-4BBF-8CE5-3F94F4F72661}" dt="2023-02-05T15:21:41.128" v="1506" actId="20577"/>
        <pc:sldMkLst>
          <pc:docMk/>
          <pc:sldMk cId="103295629" sldId="423"/>
        </pc:sldMkLst>
        <pc:spChg chg="mod">
          <ac:chgData name="Tomas Siggelin" userId="3fe2d1b8891dfc25" providerId="Windows Live" clId="Web-{66A4A410-0CA9-4BBF-8CE5-3F94F4F72661}" dt="2023-02-05T15:21:41.128" v="1506" actId="20577"/>
          <ac:spMkLst>
            <pc:docMk/>
            <pc:sldMk cId="103295629" sldId="423"/>
            <ac:spMk id="3" creationId="{00000000-0000-0000-0000-000000000000}"/>
          </ac:spMkLst>
        </pc:spChg>
        <pc:spChg chg="del">
          <ac:chgData name="Tomas Siggelin" userId="3fe2d1b8891dfc25" providerId="Windows Live" clId="Web-{66A4A410-0CA9-4BBF-8CE5-3F94F4F72661}" dt="2023-02-05T14:14:10.570" v="521"/>
          <ac:spMkLst>
            <pc:docMk/>
            <pc:sldMk cId="103295629" sldId="423"/>
            <ac:spMk id="8" creationId="{0E105B3E-DE8E-4252-B546-4C1FC196D108}"/>
          </ac:spMkLst>
        </pc:spChg>
      </pc:sldChg>
      <pc:sldChg chg="delSp modSp">
        <pc:chgData name="Tomas Siggelin" userId="3fe2d1b8891dfc25" providerId="Windows Live" clId="Web-{66A4A410-0CA9-4BBF-8CE5-3F94F4F72661}" dt="2023-02-05T14:40:59.853" v="1265" actId="20577"/>
        <pc:sldMkLst>
          <pc:docMk/>
          <pc:sldMk cId="2788110162" sldId="425"/>
        </pc:sldMkLst>
        <pc:spChg chg="mod">
          <ac:chgData name="Tomas Siggelin" userId="3fe2d1b8891dfc25" providerId="Windows Live" clId="Web-{66A4A410-0CA9-4BBF-8CE5-3F94F4F72661}" dt="2023-02-05T14:40:59.853" v="1265" actId="20577"/>
          <ac:spMkLst>
            <pc:docMk/>
            <pc:sldMk cId="2788110162" sldId="425"/>
            <ac:spMk id="3" creationId="{A9B6EEC6-DD17-4D73-8CCE-ECEAC4A12631}"/>
          </ac:spMkLst>
        </pc:spChg>
        <pc:spChg chg="del">
          <ac:chgData name="Tomas Siggelin" userId="3fe2d1b8891dfc25" providerId="Windows Live" clId="Web-{66A4A410-0CA9-4BBF-8CE5-3F94F4F72661}" dt="2023-02-05T14:25:22.396" v="955"/>
          <ac:spMkLst>
            <pc:docMk/>
            <pc:sldMk cId="2788110162" sldId="425"/>
            <ac:spMk id="6" creationId="{316A7926-4FF5-41F2-A041-17B1BF8D6263}"/>
          </ac:spMkLst>
        </pc:spChg>
      </pc:sldChg>
      <pc:sldChg chg="del">
        <pc:chgData name="Tomas Siggelin" userId="3fe2d1b8891dfc25" providerId="Windows Live" clId="Web-{66A4A410-0CA9-4BBF-8CE5-3F94F4F72661}" dt="2023-02-05T14:32:23.217" v="997"/>
        <pc:sldMkLst>
          <pc:docMk/>
          <pc:sldMk cId="4036788490" sldId="426"/>
        </pc:sldMkLst>
      </pc:sldChg>
      <pc:sldChg chg="addSp delSp modSp mod setBg">
        <pc:chgData name="Tomas Siggelin" userId="3fe2d1b8891dfc25" providerId="Windows Live" clId="Web-{66A4A410-0CA9-4BBF-8CE5-3F94F4F72661}" dt="2023-02-06T08:00:06.696" v="1963" actId="20577"/>
        <pc:sldMkLst>
          <pc:docMk/>
          <pc:sldMk cId="2423678529" sldId="427"/>
        </pc:sldMkLst>
        <pc:spChg chg="mod">
          <ac:chgData name="Tomas Siggelin" userId="3fe2d1b8891dfc25" providerId="Windows Live" clId="Web-{66A4A410-0CA9-4BBF-8CE5-3F94F4F72661}" dt="2023-02-05T13:59:40.567" v="31"/>
          <ac:spMkLst>
            <pc:docMk/>
            <pc:sldMk cId="2423678529" sldId="427"/>
            <ac:spMk id="2" creationId="{B7992D95-E2F8-4674-8246-6789D5B12602}"/>
          </ac:spMkLst>
        </pc:spChg>
        <pc:spChg chg="mod ord">
          <ac:chgData name="Tomas Siggelin" userId="3fe2d1b8891dfc25" providerId="Windows Live" clId="Web-{66A4A410-0CA9-4BBF-8CE5-3F94F4F72661}" dt="2023-02-05T13:59:40.567" v="31"/>
          <ac:spMkLst>
            <pc:docMk/>
            <pc:sldMk cId="2423678529" sldId="427"/>
            <ac:spMk id="4" creationId="{1CB1D091-AA56-4199-A7A0-95B150ED1D32}"/>
          </ac:spMkLst>
        </pc:spChg>
        <pc:spChg chg="add del mod">
          <ac:chgData name="Tomas Siggelin" userId="3fe2d1b8891dfc25" providerId="Windows Live" clId="Web-{66A4A410-0CA9-4BBF-8CE5-3F94F4F72661}" dt="2023-02-05T13:59:14.129" v="29"/>
          <ac:spMkLst>
            <pc:docMk/>
            <pc:sldMk cId="2423678529" sldId="427"/>
            <ac:spMk id="5" creationId="{CE38CD03-C878-A24C-EDB0-69EF6D376317}"/>
          </ac:spMkLst>
        </pc:spChg>
        <pc:spChg chg="mod">
          <ac:chgData name="Tomas Siggelin" userId="3fe2d1b8891dfc25" providerId="Windows Live" clId="Web-{66A4A410-0CA9-4BBF-8CE5-3F94F4F72661}" dt="2023-02-06T08:00:06.696" v="1963" actId="20577"/>
          <ac:spMkLst>
            <pc:docMk/>
            <pc:sldMk cId="2423678529" sldId="427"/>
            <ac:spMk id="8" creationId="{F793EDFA-BA95-425C-93A1-7031D69DE539}"/>
          </ac:spMkLst>
        </pc:spChg>
        <pc:spChg chg="add del mod">
          <ac:chgData name="Tomas Siggelin" userId="3fe2d1b8891dfc25" providerId="Windows Live" clId="Web-{66A4A410-0CA9-4BBF-8CE5-3F94F4F72661}" dt="2023-02-05T14:01:22.366" v="48"/>
          <ac:spMkLst>
            <pc:docMk/>
            <pc:sldMk cId="2423678529" sldId="427"/>
            <ac:spMk id="10" creationId="{AA5B5C62-4BC7-46E7-2898-D76BD19F57EF}"/>
          </ac:spMkLst>
        </pc:spChg>
        <pc:spChg chg="add del">
          <ac:chgData name="Tomas Siggelin" userId="3fe2d1b8891dfc25" providerId="Windows Live" clId="Web-{66A4A410-0CA9-4BBF-8CE5-3F94F4F72661}" dt="2023-02-05T13:59:40.567" v="31"/>
          <ac:spMkLst>
            <pc:docMk/>
            <pc:sldMk cId="2423678529" sldId="427"/>
            <ac:spMk id="13" creationId="{5E39A796-BE83-48B1-B33F-35C4A32AAB57}"/>
          </ac:spMkLst>
        </pc:spChg>
        <pc:spChg chg="add del">
          <ac:chgData name="Tomas Siggelin" userId="3fe2d1b8891dfc25" providerId="Windows Live" clId="Web-{66A4A410-0CA9-4BBF-8CE5-3F94F4F72661}" dt="2023-02-05T13:59:40.567" v="31"/>
          <ac:spMkLst>
            <pc:docMk/>
            <pc:sldMk cId="2423678529" sldId="427"/>
            <ac:spMk id="15" creationId="{72F84B47-E267-4194-8194-831DB7B5547F}"/>
          </ac:spMkLst>
        </pc:spChg>
        <pc:picChg chg="del">
          <ac:chgData name="Tomas Siggelin" userId="3fe2d1b8891dfc25" providerId="Windows Live" clId="Web-{66A4A410-0CA9-4BBF-8CE5-3F94F4F72661}" dt="2023-02-05T13:59:10.363" v="28"/>
          <ac:picMkLst>
            <pc:docMk/>
            <pc:sldMk cId="2423678529" sldId="427"/>
            <ac:picMk id="6" creationId="{FFCADBDA-F026-4C5F-9F0B-98A64E8C6543}"/>
          </ac:picMkLst>
        </pc:picChg>
        <pc:picChg chg="add del mod ord">
          <ac:chgData name="Tomas Siggelin" userId="3fe2d1b8891dfc25" providerId="Windows Live" clId="Web-{66A4A410-0CA9-4BBF-8CE5-3F94F4F72661}" dt="2023-02-05T14:01:20.975" v="47"/>
          <ac:picMkLst>
            <pc:docMk/>
            <pc:sldMk cId="2423678529" sldId="427"/>
            <ac:picMk id="7" creationId="{297DE5E0-2E9A-4BDD-9B6D-2F519021F20D}"/>
          </ac:picMkLst>
        </pc:picChg>
        <pc:picChg chg="add mod ord">
          <ac:chgData name="Tomas Siggelin" userId="3fe2d1b8891dfc25" providerId="Windows Live" clId="Web-{66A4A410-0CA9-4BBF-8CE5-3F94F4F72661}" dt="2023-02-06T07:59:46.633" v="1950" actId="14100"/>
          <ac:picMkLst>
            <pc:docMk/>
            <pc:sldMk cId="2423678529" sldId="427"/>
            <ac:picMk id="11" creationId="{4AA8ED22-3260-BBF4-A1E8-A707CDAAD8FA}"/>
          </ac:picMkLst>
        </pc:picChg>
      </pc:sldChg>
      <pc:sldChg chg="modSp add replId">
        <pc:chgData name="Tomas Siggelin" userId="3fe2d1b8891dfc25" providerId="Windows Live" clId="Web-{66A4A410-0CA9-4BBF-8CE5-3F94F4F72661}" dt="2023-02-05T14:45:11.640" v="1357" actId="20577"/>
        <pc:sldMkLst>
          <pc:docMk/>
          <pc:sldMk cId="2791099538" sldId="428"/>
        </pc:sldMkLst>
        <pc:spChg chg="mod">
          <ac:chgData name="Tomas Siggelin" userId="3fe2d1b8891dfc25" providerId="Windows Live" clId="Web-{66A4A410-0CA9-4BBF-8CE5-3F94F4F72661}" dt="2023-02-05T14:42:39.683" v="1301" actId="20577"/>
          <ac:spMkLst>
            <pc:docMk/>
            <pc:sldMk cId="2791099538" sldId="428"/>
            <ac:spMk id="2" creationId="{00000000-0000-0000-0000-000000000000}"/>
          </ac:spMkLst>
        </pc:spChg>
        <pc:spChg chg="mod">
          <ac:chgData name="Tomas Siggelin" userId="3fe2d1b8891dfc25" providerId="Windows Live" clId="Web-{66A4A410-0CA9-4BBF-8CE5-3F94F4F72661}" dt="2023-02-05T14:45:11.640" v="1357" actId="20577"/>
          <ac:spMkLst>
            <pc:docMk/>
            <pc:sldMk cId="2791099538" sldId="428"/>
            <ac:spMk id="3" creationId="{00000000-0000-0000-0000-000000000000}"/>
          </ac:spMkLst>
        </pc:spChg>
      </pc:sldChg>
      <pc:sldChg chg="del">
        <pc:chgData name="Tomas Siggelin" userId="3fe2d1b8891dfc25" providerId="Windows Live" clId="Web-{66A4A410-0CA9-4BBF-8CE5-3F94F4F72661}" dt="2023-02-05T14:02:02.476" v="61"/>
        <pc:sldMkLst>
          <pc:docMk/>
          <pc:sldMk cId="3379724048" sldId="428"/>
        </pc:sldMkLst>
      </pc:sldChg>
      <pc:sldChg chg="del">
        <pc:chgData name="Tomas Siggelin" userId="3fe2d1b8891dfc25" providerId="Windows Live" clId="Web-{66A4A410-0CA9-4BBF-8CE5-3F94F4F72661}" dt="2023-02-05T13:51:53.917" v="27"/>
        <pc:sldMkLst>
          <pc:docMk/>
          <pc:sldMk cId="2075249135" sldId="429"/>
        </pc:sldMkLst>
      </pc:sldChg>
    </pc:docChg>
  </pc:docChgLst>
  <pc:docChgLst>
    <pc:chgData name="Tomas Siggelin" userId="3a0486cd-cc0d-43fa-987e-104fc671fc5e" providerId="ADAL" clId="{A09D283C-7433-44F1-856A-0288F5E4637B}"/>
    <pc:docChg chg="undo custSel addSld delSld modSld sldOrd">
      <pc:chgData name="Tomas Siggelin" userId="3a0486cd-cc0d-43fa-987e-104fc671fc5e" providerId="ADAL" clId="{A09D283C-7433-44F1-856A-0288F5E4637B}" dt="2023-11-06T20:38:31.749" v="4576" actId="20577"/>
      <pc:docMkLst>
        <pc:docMk/>
      </pc:docMkLst>
      <pc:sldChg chg="modSp mod">
        <pc:chgData name="Tomas Siggelin" userId="3a0486cd-cc0d-43fa-987e-104fc671fc5e" providerId="ADAL" clId="{A09D283C-7433-44F1-856A-0288F5E4637B}" dt="2023-11-06T09:04:10.694" v="37" actId="20577"/>
        <pc:sldMkLst>
          <pc:docMk/>
          <pc:sldMk cId="4096659538" sldId="323"/>
        </pc:sldMkLst>
        <pc:spChg chg="mod">
          <ac:chgData name="Tomas Siggelin" userId="3a0486cd-cc0d-43fa-987e-104fc671fc5e" providerId="ADAL" clId="{A09D283C-7433-44F1-856A-0288F5E4637B}" dt="2023-11-06T09:04:10.694" v="37" actId="20577"/>
          <ac:spMkLst>
            <pc:docMk/>
            <pc:sldMk cId="4096659538" sldId="323"/>
            <ac:spMk id="4" creationId="{00000000-0000-0000-0000-000000000000}"/>
          </ac:spMkLst>
        </pc:spChg>
      </pc:sldChg>
      <pc:sldChg chg="modSp mod">
        <pc:chgData name="Tomas Siggelin" userId="3a0486cd-cc0d-43fa-987e-104fc671fc5e" providerId="ADAL" clId="{A09D283C-7433-44F1-856A-0288F5E4637B}" dt="2023-11-06T20:25:25.429" v="3927" actId="20577"/>
        <pc:sldMkLst>
          <pc:docMk/>
          <pc:sldMk cId="3300492093" sldId="326"/>
        </pc:sldMkLst>
        <pc:spChg chg="mod">
          <ac:chgData name="Tomas Siggelin" userId="3a0486cd-cc0d-43fa-987e-104fc671fc5e" providerId="ADAL" clId="{A09D283C-7433-44F1-856A-0288F5E4637B}" dt="2023-11-06T20:25:25.429" v="3927" actId="20577"/>
          <ac:spMkLst>
            <pc:docMk/>
            <pc:sldMk cId="3300492093" sldId="326"/>
            <ac:spMk id="3" creationId="{00000000-0000-0000-0000-000000000000}"/>
          </ac:spMkLst>
        </pc:spChg>
      </pc:sldChg>
      <pc:sldChg chg="modSp mod">
        <pc:chgData name="Tomas Siggelin" userId="3a0486cd-cc0d-43fa-987e-104fc671fc5e" providerId="ADAL" clId="{A09D283C-7433-44F1-856A-0288F5E4637B}" dt="2023-11-06T14:01:56.126" v="1415" actId="20577"/>
        <pc:sldMkLst>
          <pc:docMk/>
          <pc:sldMk cId="1658888849" sldId="337"/>
        </pc:sldMkLst>
        <pc:spChg chg="mod">
          <ac:chgData name="Tomas Siggelin" userId="3a0486cd-cc0d-43fa-987e-104fc671fc5e" providerId="ADAL" clId="{A09D283C-7433-44F1-856A-0288F5E4637B}" dt="2023-11-06T14:01:56.126" v="1415" actId="20577"/>
          <ac:spMkLst>
            <pc:docMk/>
            <pc:sldMk cId="1658888849" sldId="337"/>
            <ac:spMk id="2" creationId="{00000000-0000-0000-0000-000000000000}"/>
          </ac:spMkLst>
        </pc:spChg>
      </pc:sldChg>
      <pc:sldChg chg="modSp mod">
        <pc:chgData name="Tomas Siggelin" userId="3a0486cd-cc0d-43fa-987e-104fc671fc5e" providerId="ADAL" clId="{A09D283C-7433-44F1-856A-0288F5E4637B}" dt="2023-11-06T09:03:58.524" v="23" actId="20577"/>
        <pc:sldMkLst>
          <pc:docMk/>
          <pc:sldMk cId="287496303" sldId="338"/>
        </pc:sldMkLst>
        <pc:spChg chg="mod">
          <ac:chgData name="Tomas Siggelin" userId="3a0486cd-cc0d-43fa-987e-104fc671fc5e" providerId="ADAL" clId="{A09D283C-7433-44F1-856A-0288F5E4637B}" dt="2023-11-06T09:03:58.524" v="23" actId="20577"/>
          <ac:spMkLst>
            <pc:docMk/>
            <pc:sldMk cId="287496303" sldId="338"/>
            <ac:spMk id="2" creationId="{00000000-0000-0000-0000-000000000000}"/>
          </ac:spMkLst>
        </pc:spChg>
      </pc:sldChg>
      <pc:sldChg chg="modSp mod">
        <pc:chgData name="Tomas Siggelin" userId="3a0486cd-cc0d-43fa-987e-104fc671fc5e" providerId="ADAL" clId="{A09D283C-7433-44F1-856A-0288F5E4637B}" dt="2023-11-06T19:59:22.193" v="1719" actId="20577"/>
        <pc:sldMkLst>
          <pc:docMk/>
          <pc:sldMk cId="1095268430" sldId="405"/>
        </pc:sldMkLst>
        <pc:spChg chg="mod">
          <ac:chgData name="Tomas Siggelin" userId="3a0486cd-cc0d-43fa-987e-104fc671fc5e" providerId="ADAL" clId="{A09D283C-7433-44F1-856A-0288F5E4637B}" dt="2023-11-06T13:50:18.771" v="372" actId="20577"/>
          <ac:spMkLst>
            <pc:docMk/>
            <pc:sldMk cId="1095268430" sldId="405"/>
            <ac:spMk id="2" creationId="{00000000-0000-0000-0000-000000000000}"/>
          </ac:spMkLst>
        </pc:spChg>
        <pc:spChg chg="mod">
          <ac:chgData name="Tomas Siggelin" userId="3a0486cd-cc0d-43fa-987e-104fc671fc5e" providerId="ADAL" clId="{A09D283C-7433-44F1-856A-0288F5E4637B}" dt="2023-11-06T19:59:22.193" v="1719" actId="20577"/>
          <ac:spMkLst>
            <pc:docMk/>
            <pc:sldMk cId="1095268430" sldId="405"/>
            <ac:spMk id="3" creationId="{00000000-0000-0000-0000-000000000000}"/>
          </ac:spMkLst>
        </pc:spChg>
      </pc:sldChg>
      <pc:sldChg chg="modSp mod">
        <pc:chgData name="Tomas Siggelin" userId="3a0486cd-cc0d-43fa-987e-104fc671fc5e" providerId="ADAL" clId="{A09D283C-7433-44F1-856A-0288F5E4637B}" dt="2023-11-06T20:38:31.749" v="4576" actId="20577"/>
        <pc:sldMkLst>
          <pc:docMk/>
          <pc:sldMk cId="1096947660" sldId="417"/>
        </pc:sldMkLst>
        <pc:spChg chg="mod">
          <ac:chgData name="Tomas Siggelin" userId="3a0486cd-cc0d-43fa-987e-104fc671fc5e" providerId="ADAL" clId="{A09D283C-7433-44F1-856A-0288F5E4637B}" dt="2023-11-06T20:38:31.749" v="4576" actId="20577"/>
          <ac:spMkLst>
            <pc:docMk/>
            <pc:sldMk cId="1096947660" sldId="417"/>
            <ac:spMk id="3" creationId="{1D3912B1-7AFC-49D3-A463-B8053714926D}"/>
          </ac:spMkLst>
        </pc:spChg>
      </pc:sldChg>
      <pc:sldChg chg="modSp mod">
        <pc:chgData name="Tomas Siggelin" userId="3a0486cd-cc0d-43fa-987e-104fc671fc5e" providerId="ADAL" clId="{A09D283C-7433-44F1-856A-0288F5E4637B}" dt="2023-11-06T20:34:52.921" v="4464" actId="27636"/>
        <pc:sldMkLst>
          <pc:docMk/>
          <pc:sldMk cId="2143306411" sldId="418"/>
        </pc:sldMkLst>
        <pc:spChg chg="mod">
          <ac:chgData name="Tomas Siggelin" userId="3a0486cd-cc0d-43fa-987e-104fc671fc5e" providerId="ADAL" clId="{A09D283C-7433-44F1-856A-0288F5E4637B}" dt="2023-11-06T20:11:29.084" v="2824" actId="20577"/>
          <ac:spMkLst>
            <pc:docMk/>
            <pc:sldMk cId="2143306411" sldId="418"/>
            <ac:spMk id="2" creationId="{9831479A-633B-4442-A32A-BC5613028A11}"/>
          </ac:spMkLst>
        </pc:spChg>
        <pc:spChg chg="mod">
          <ac:chgData name="Tomas Siggelin" userId="3a0486cd-cc0d-43fa-987e-104fc671fc5e" providerId="ADAL" clId="{A09D283C-7433-44F1-856A-0288F5E4637B}" dt="2023-11-06T20:34:52.921" v="4464" actId="27636"/>
          <ac:spMkLst>
            <pc:docMk/>
            <pc:sldMk cId="2143306411" sldId="418"/>
            <ac:spMk id="3" creationId="{A9B6EEC6-DD17-4D73-8CCE-ECEAC4A12631}"/>
          </ac:spMkLst>
        </pc:spChg>
      </pc:sldChg>
      <pc:sldChg chg="addSp delSp modSp mod ord">
        <pc:chgData name="Tomas Siggelin" userId="3a0486cd-cc0d-43fa-987e-104fc671fc5e" providerId="ADAL" clId="{A09D283C-7433-44F1-856A-0288F5E4637B}" dt="2023-11-06T19:44:12.920" v="1420"/>
        <pc:sldMkLst>
          <pc:docMk/>
          <pc:sldMk cId="3500340044" sldId="419"/>
        </pc:sldMkLst>
        <pc:spChg chg="mod">
          <ac:chgData name="Tomas Siggelin" userId="3a0486cd-cc0d-43fa-987e-104fc671fc5e" providerId="ADAL" clId="{A09D283C-7433-44F1-856A-0288F5E4637B}" dt="2023-11-06T13:44:20.612" v="177" actId="20577"/>
          <ac:spMkLst>
            <pc:docMk/>
            <pc:sldMk cId="3500340044" sldId="419"/>
            <ac:spMk id="2" creationId="{E7A60F93-C3F6-491A-AACB-EC8D4EB12661}"/>
          </ac:spMkLst>
        </pc:spChg>
        <pc:spChg chg="mod">
          <ac:chgData name="Tomas Siggelin" userId="3a0486cd-cc0d-43fa-987e-104fc671fc5e" providerId="ADAL" clId="{A09D283C-7433-44F1-856A-0288F5E4637B}" dt="2023-11-06T13:47:50.425" v="252" actId="20577"/>
          <ac:spMkLst>
            <pc:docMk/>
            <pc:sldMk cId="3500340044" sldId="419"/>
            <ac:spMk id="3" creationId="{4F4BFF95-F89A-412D-85E6-0FECD4753FFE}"/>
          </ac:spMkLst>
        </pc:spChg>
        <pc:picChg chg="del">
          <ac:chgData name="Tomas Siggelin" userId="3a0486cd-cc0d-43fa-987e-104fc671fc5e" providerId="ADAL" clId="{A09D283C-7433-44F1-856A-0288F5E4637B}" dt="2023-11-06T13:48:43.597" v="253" actId="478"/>
          <ac:picMkLst>
            <pc:docMk/>
            <pc:sldMk cId="3500340044" sldId="419"/>
            <ac:picMk id="6" creationId="{38CB3F1A-F16E-57EE-982D-30BB8E5F3F5F}"/>
          </ac:picMkLst>
        </pc:picChg>
        <pc:picChg chg="add mod">
          <ac:chgData name="Tomas Siggelin" userId="3a0486cd-cc0d-43fa-987e-104fc671fc5e" providerId="ADAL" clId="{A09D283C-7433-44F1-856A-0288F5E4637B}" dt="2023-11-06T13:48:50.447" v="255" actId="1076"/>
          <ac:picMkLst>
            <pc:docMk/>
            <pc:sldMk cId="3500340044" sldId="419"/>
            <ac:picMk id="8" creationId="{62BB433F-C9A1-CADF-F908-737591E9A083}"/>
          </ac:picMkLst>
        </pc:picChg>
      </pc:sldChg>
      <pc:sldChg chg="modSp mod">
        <pc:chgData name="Tomas Siggelin" userId="3a0486cd-cc0d-43fa-987e-104fc671fc5e" providerId="ADAL" clId="{A09D283C-7433-44F1-856A-0288F5E4637B}" dt="2023-11-06T19:59:52.074" v="1723" actId="20577"/>
        <pc:sldMkLst>
          <pc:docMk/>
          <pc:sldMk cId="3671335134" sldId="420"/>
        </pc:sldMkLst>
        <pc:spChg chg="mod">
          <ac:chgData name="Tomas Siggelin" userId="3a0486cd-cc0d-43fa-987e-104fc671fc5e" providerId="ADAL" clId="{A09D283C-7433-44F1-856A-0288F5E4637B}" dt="2023-11-06T13:54:08.922" v="669" actId="20577"/>
          <ac:spMkLst>
            <pc:docMk/>
            <pc:sldMk cId="3671335134" sldId="420"/>
            <ac:spMk id="2" creationId="{E7A60F93-C3F6-491A-AACB-EC8D4EB12661}"/>
          </ac:spMkLst>
        </pc:spChg>
        <pc:spChg chg="mod">
          <ac:chgData name="Tomas Siggelin" userId="3a0486cd-cc0d-43fa-987e-104fc671fc5e" providerId="ADAL" clId="{A09D283C-7433-44F1-856A-0288F5E4637B}" dt="2023-11-06T19:59:52.074" v="1723" actId="20577"/>
          <ac:spMkLst>
            <pc:docMk/>
            <pc:sldMk cId="3671335134" sldId="420"/>
            <ac:spMk id="3" creationId="{4F4BFF95-F89A-412D-85E6-0FECD4753FFE}"/>
          </ac:spMkLst>
        </pc:spChg>
      </pc:sldChg>
      <pc:sldChg chg="modSp mod">
        <pc:chgData name="Tomas Siggelin" userId="3a0486cd-cc0d-43fa-987e-104fc671fc5e" providerId="ADAL" clId="{A09D283C-7433-44F1-856A-0288F5E4637B}" dt="2023-11-06T20:04:59.332" v="2040" actId="27636"/>
        <pc:sldMkLst>
          <pc:docMk/>
          <pc:sldMk cId="103295629" sldId="423"/>
        </pc:sldMkLst>
        <pc:spChg chg="mod">
          <ac:chgData name="Tomas Siggelin" userId="3a0486cd-cc0d-43fa-987e-104fc671fc5e" providerId="ADAL" clId="{A09D283C-7433-44F1-856A-0288F5E4637B}" dt="2023-11-06T20:00:35.756" v="1738" actId="20577"/>
          <ac:spMkLst>
            <pc:docMk/>
            <pc:sldMk cId="103295629" sldId="423"/>
            <ac:spMk id="2" creationId="{00000000-0000-0000-0000-000000000000}"/>
          </ac:spMkLst>
        </pc:spChg>
        <pc:spChg chg="mod">
          <ac:chgData name="Tomas Siggelin" userId="3a0486cd-cc0d-43fa-987e-104fc671fc5e" providerId="ADAL" clId="{A09D283C-7433-44F1-856A-0288F5E4637B}" dt="2023-11-06T20:04:59.332" v="2040" actId="27636"/>
          <ac:spMkLst>
            <pc:docMk/>
            <pc:sldMk cId="103295629" sldId="423"/>
            <ac:spMk id="3" creationId="{00000000-0000-0000-0000-000000000000}"/>
          </ac:spMkLst>
        </pc:spChg>
      </pc:sldChg>
      <pc:sldChg chg="modSp mod">
        <pc:chgData name="Tomas Siggelin" userId="3a0486cd-cc0d-43fa-987e-104fc671fc5e" providerId="ADAL" clId="{A09D283C-7433-44F1-856A-0288F5E4637B}" dt="2023-11-06T20:36:13.255" v="4552" actId="15"/>
        <pc:sldMkLst>
          <pc:docMk/>
          <pc:sldMk cId="2788110162" sldId="425"/>
        </pc:sldMkLst>
        <pc:spChg chg="mod">
          <ac:chgData name="Tomas Siggelin" userId="3a0486cd-cc0d-43fa-987e-104fc671fc5e" providerId="ADAL" clId="{A09D283C-7433-44F1-856A-0288F5E4637B}" dt="2023-11-06T20:21:17.667" v="3520" actId="20577"/>
          <ac:spMkLst>
            <pc:docMk/>
            <pc:sldMk cId="2788110162" sldId="425"/>
            <ac:spMk id="2" creationId="{9831479A-633B-4442-A32A-BC5613028A11}"/>
          </ac:spMkLst>
        </pc:spChg>
        <pc:spChg chg="mod">
          <ac:chgData name="Tomas Siggelin" userId="3a0486cd-cc0d-43fa-987e-104fc671fc5e" providerId="ADAL" clId="{A09D283C-7433-44F1-856A-0288F5E4637B}" dt="2023-11-06T20:36:13.255" v="4552" actId="15"/>
          <ac:spMkLst>
            <pc:docMk/>
            <pc:sldMk cId="2788110162" sldId="425"/>
            <ac:spMk id="3" creationId="{A9B6EEC6-DD17-4D73-8CCE-ECEAC4A12631}"/>
          </ac:spMkLst>
        </pc:spChg>
      </pc:sldChg>
      <pc:sldChg chg="addSp delSp modSp del mod">
        <pc:chgData name="Tomas Siggelin" userId="3a0486cd-cc0d-43fa-987e-104fc671fc5e" providerId="ADAL" clId="{A09D283C-7433-44F1-856A-0288F5E4637B}" dt="2023-11-06T19:57:56.125" v="1683" actId="47"/>
        <pc:sldMkLst>
          <pc:docMk/>
          <pc:sldMk cId="2423678529" sldId="427"/>
        </pc:sldMkLst>
        <pc:spChg chg="mod">
          <ac:chgData name="Tomas Siggelin" userId="3a0486cd-cc0d-43fa-987e-104fc671fc5e" providerId="ADAL" clId="{A09D283C-7433-44F1-856A-0288F5E4637B}" dt="2023-11-06T19:55:59.323" v="1639" actId="20577"/>
          <ac:spMkLst>
            <pc:docMk/>
            <pc:sldMk cId="2423678529" sldId="427"/>
            <ac:spMk id="2" creationId="{B7992D95-E2F8-4674-8246-6789D5B12602}"/>
          </ac:spMkLst>
        </pc:spChg>
        <pc:spChg chg="add del mod">
          <ac:chgData name="Tomas Siggelin" userId="3a0486cd-cc0d-43fa-987e-104fc671fc5e" providerId="ADAL" clId="{A09D283C-7433-44F1-856A-0288F5E4637B}" dt="2023-11-06T12:43:19.204" v="47" actId="478"/>
          <ac:spMkLst>
            <pc:docMk/>
            <pc:sldMk cId="2423678529" sldId="427"/>
            <ac:spMk id="7" creationId="{95F73929-50BD-EF85-0DAF-8AAB95732242}"/>
          </ac:spMkLst>
        </pc:spChg>
        <pc:spChg chg="mod">
          <ac:chgData name="Tomas Siggelin" userId="3a0486cd-cc0d-43fa-987e-104fc671fc5e" providerId="ADAL" clId="{A09D283C-7433-44F1-856A-0288F5E4637B}" dt="2023-11-06T19:56:33.977" v="1668" actId="27636"/>
          <ac:spMkLst>
            <pc:docMk/>
            <pc:sldMk cId="2423678529" sldId="427"/>
            <ac:spMk id="8" creationId="{F793EDFA-BA95-425C-93A1-7031D69DE539}"/>
          </ac:spMkLst>
        </pc:spChg>
        <pc:picChg chg="add mod">
          <ac:chgData name="Tomas Siggelin" userId="3a0486cd-cc0d-43fa-987e-104fc671fc5e" providerId="ADAL" clId="{A09D283C-7433-44F1-856A-0288F5E4637B}" dt="2023-11-06T19:56:00.996" v="1641" actId="1076"/>
          <ac:picMkLst>
            <pc:docMk/>
            <pc:sldMk cId="2423678529" sldId="427"/>
            <ac:picMk id="5" creationId="{6D6082F0-4529-85A3-7929-6A8BE3A57D73}"/>
          </ac:picMkLst>
        </pc:picChg>
        <pc:picChg chg="add del">
          <ac:chgData name="Tomas Siggelin" userId="3a0486cd-cc0d-43fa-987e-104fc671fc5e" providerId="ADAL" clId="{A09D283C-7433-44F1-856A-0288F5E4637B}" dt="2023-11-06T19:43:35.494" v="1417" actId="22"/>
          <ac:picMkLst>
            <pc:docMk/>
            <pc:sldMk cId="2423678529" sldId="427"/>
            <ac:picMk id="10" creationId="{494D8274-6AEC-24DE-F457-BCC05183E6B2}"/>
          </ac:picMkLst>
        </pc:picChg>
        <pc:picChg chg="del">
          <ac:chgData name="Tomas Siggelin" userId="3a0486cd-cc0d-43fa-987e-104fc671fc5e" providerId="ADAL" clId="{A09D283C-7433-44F1-856A-0288F5E4637B}" dt="2023-11-06T12:42:57.770" v="42" actId="478"/>
          <ac:picMkLst>
            <pc:docMk/>
            <pc:sldMk cId="2423678529" sldId="427"/>
            <ac:picMk id="11" creationId="{4AA8ED22-3260-BBF4-A1E8-A707CDAAD8FA}"/>
          </ac:picMkLst>
        </pc:picChg>
      </pc:sldChg>
      <pc:sldChg chg="modSp mod">
        <pc:chgData name="Tomas Siggelin" userId="3a0486cd-cc0d-43fa-987e-104fc671fc5e" providerId="ADAL" clId="{A09D283C-7433-44F1-856A-0288F5E4637B}" dt="2023-11-06T20:11:19.372" v="2809" actId="20577"/>
        <pc:sldMkLst>
          <pc:docMk/>
          <pc:sldMk cId="2791099538" sldId="428"/>
        </pc:sldMkLst>
        <pc:spChg chg="mod">
          <ac:chgData name="Tomas Siggelin" userId="3a0486cd-cc0d-43fa-987e-104fc671fc5e" providerId="ADAL" clId="{A09D283C-7433-44F1-856A-0288F5E4637B}" dt="2023-11-06T20:05:27.275" v="2055" actId="20577"/>
          <ac:spMkLst>
            <pc:docMk/>
            <pc:sldMk cId="2791099538" sldId="428"/>
            <ac:spMk id="2" creationId="{00000000-0000-0000-0000-000000000000}"/>
          </ac:spMkLst>
        </pc:spChg>
        <pc:spChg chg="mod">
          <ac:chgData name="Tomas Siggelin" userId="3a0486cd-cc0d-43fa-987e-104fc671fc5e" providerId="ADAL" clId="{A09D283C-7433-44F1-856A-0288F5E4637B}" dt="2023-11-06T20:11:19.372" v="2809" actId="20577"/>
          <ac:spMkLst>
            <pc:docMk/>
            <pc:sldMk cId="2791099538" sldId="428"/>
            <ac:spMk id="3" creationId="{00000000-0000-0000-0000-000000000000}"/>
          </ac:spMkLst>
        </pc:spChg>
      </pc:sldChg>
      <pc:sldChg chg="addSp delSp modSp add mod setBg">
        <pc:chgData name="Tomas Siggelin" userId="3a0486cd-cc0d-43fa-987e-104fc671fc5e" providerId="ADAL" clId="{A09D283C-7433-44F1-856A-0288F5E4637B}" dt="2023-11-06T20:27:42.408" v="4024"/>
        <pc:sldMkLst>
          <pc:docMk/>
          <pc:sldMk cId="3114561441" sldId="429"/>
        </pc:sldMkLst>
        <pc:spChg chg="mod">
          <ac:chgData name="Tomas Siggelin" userId="3a0486cd-cc0d-43fa-987e-104fc671fc5e" providerId="ADAL" clId="{A09D283C-7433-44F1-856A-0288F5E4637B}" dt="2023-11-06T19:53:53.998" v="1619" actId="26606"/>
          <ac:spMkLst>
            <pc:docMk/>
            <pc:sldMk cId="3114561441" sldId="429"/>
            <ac:spMk id="2" creationId="{00000000-0000-0000-0000-000000000000}"/>
          </ac:spMkLst>
        </pc:spChg>
        <pc:spChg chg="del mod">
          <ac:chgData name="Tomas Siggelin" userId="3a0486cd-cc0d-43fa-987e-104fc671fc5e" providerId="ADAL" clId="{A09D283C-7433-44F1-856A-0288F5E4637B}" dt="2023-11-06T19:44:42.720" v="1448" actId="478"/>
          <ac:spMkLst>
            <pc:docMk/>
            <pc:sldMk cId="3114561441" sldId="429"/>
            <ac:spMk id="4" creationId="{00000000-0000-0000-0000-000000000000}"/>
          </ac:spMkLst>
        </pc:spChg>
        <pc:spChg chg="mod ord">
          <ac:chgData name="Tomas Siggelin" userId="3a0486cd-cc0d-43fa-987e-104fc671fc5e" providerId="ADAL" clId="{A09D283C-7433-44F1-856A-0288F5E4637B}" dt="2023-11-06T19:53:53.998" v="1619" actId="26606"/>
          <ac:spMkLst>
            <pc:docMk/>
            <pc:sldMk cId="3114561441" sldId="429"/>
            <ac:spMk id="5" creationId="{00000000-0000-0000-0000-000000000000}"/>
          </ac:spMkLst>
        </pc:spChg>
        <pc:spChg chg="add del mod">
          <ac:chgData name="Tomas Siggelin" userId="3a0486cd-cc0d-43fa-987e-104fc671fc5e" providerId="ADAL" clId="{A09D283C-7433-44F1-856A-0288F5E4637B}" dt="2023-11-06T19:53:59.192" v="1621"/>
          <ac:spMkLst>
            <pc:docMk/>
            <pc:sldMk cId="3114561441" sldId="429"/>
            <ac:spMk id="10" creationId="{26EC645C-99F2-0104-D1AB-037AC0EACA1F}"/>
          </ac:spMkLst>
        </pc:spChg>
        <pc:spChg chg="add mod ord">
          <ac:chgData name="Tomas Siggelin" userId="3a0486cd-cc0d-43fa-987e-104fc671fc5e" providerId="ADAL" clId="{A09D283C-7433-44F1-856A-0288F5E4637B}" dt="2023-11-06T19:53:53.998" v="1619" actId="26606"/>
          <ac:spMkLst>
            <pc:docMk/>
            <pc:sldMk cId="3114561441" sldId="429"/>
            <ac:spMk id="11" creationId="{D166DB62-7D04-E37A-63C6-A39D409D40B0}"/>
          </ac:spMkLst>
        </pc:spChg>
        <pc:spChg chg="add">
          <ac:chgData name="Tomas Siggelin" userId="3a0486cd-cc0d-43fa-987e-104fc671fc5e" providerId="ADAL" clId="{A09D283C-7433-44F1-856A-0288F5E4637B}" dt="2023-11-06T19:53:53.998" v="1619" actId="26606"/>
          <ac:spMkLst>
            <pc:docMk/>
            <pc:sldMk cId="3114561441" sldId="429"/>
            <ac:spMk id="16" creationId="{385E1BDC-A9B0-4A87-82E3-F3187F69A802}"/>
          </ac:spMkLst>
        </pc:spChg>
        <pc:spChg chg="add">
          <ac:chgData name="Tomas Siggelin" userId="3a0486cd-cc0d-43fa-987e-104fc671fc5e" providerId="ADAL" clId="{A09D283C-7433-44F1-856A-0288F5E4637B}" dt="2023-11-06T19:53:53.998" v="1619" actId="26606"/>
          <ac:spMkLst>
            <pc:docMk/>
            <pc:sldMk cId="3114561441" sldId="429"/>
            <ac:spMk id="18" creationId="{0990C621-3B8B-4820-8328-D47EF7CE823C}"/>
          </ac:spMkLst>
        </pc:spChg>
        <pc:spChg chg="add">
          <ac:chgData name="Tomas Siggelin" userId="3a0486cd-cc0d-43fa-987e-104fc671fc5e" providerId="ADAL" clId="{A09D283C-7433-44F1-856A-0288F5E4637B}" dt="2023-11-06T19:53:53.998" v="1619" actId="26606"/>
          <ac:spMkLst>
            <pc:docMk/>
            <pc:sldMk cId="3114561441" sldId="429"/>
            <ac:spMk id="20" creationId="{C1A2385B-1D2A-4E17-84FA-6CB7F0AAE473}"/>
          </ac:spMkLst>
        </pc:spChg>
        <pc:spChg chg="add">
          <ac:chgData name="Tomas Siggelin" userId="3a0486cd-cc0d-43fa-987e-104fc671fc5e" providerId="ADAL" clId="{A09D283C-7433-44F1-856A-0288F5E4637B}" dt="2023-11-06T19:53:53.998" v="1619" actId="26606"/>
          <ac:spMkLst>
            <pc:docMk/>
            <pc:sldMk cId="3114561441" sldId="429"/>
            <ac:spMk id="22" creationId="{5E791F2F-79DB-4CC0-9FA1-001E3E91E8B7}"/>
          </ac:spMkLst>
        </pc:spChg>
        <pc:picChg chg="ord">
          <ac:chgData name="Tomas Siggelin" userId="3a0486cd-cc0d-43fa-987e-104fc671fc5e" providerId="ADAL" clId="{A09D283C-7433-44F1-856A-0288F5E4637B}" dt="2023-11-06T19:53:53.998" v="1619" actId="26606"/>
          <ac:picMkLst>
            <pc:docMk/>
            <pc:sldMk cId="3114561441" sldId="429"/>
            <ac:picMk id="6" creationId="{00000000-0000-0000-0000-000000000000}"/>
          </ac:picMkLst>
        </pc:picChg>
        <pc:picChg chg="add mod">
          <ac:chgData name="Tomas Siggelin" userId="3a0486cd-cc0d-43fa-987e-104fc671fc5e" providerId="ADAL" clId="{A09D283C-7433-44F1-856A-0288F5E4637B}" dt="2023-11-06T19:54:05.729" v="1622" actId="14100"/>
          <ac:picMkLst>
            <pc:docMk/>
            <pc:sldMk cId="3114561441" sldId="429"/>
            <ac:picMk id="7" creationId="{24AD9D2D-669A-BD02-9784-59C7E1FE7F40}"/>
          </ac:picMkLst>
        </pc:picChg>
        <pc:picChg chg="add mod">
          <ac:chgData name="Tomas Siggelin" userId="3a0486cd-cc0d-43fa-987e-104fc671fc5e" providerId="ADAL" clId="{A09D283C-7433-44F1-856A-0288F5E4637B}" dt="2023-11-06T19:54:24.230" v="1625" actId="14100"/>
          <ac:picMkLst>
            <pc:docMk/>
            <pc:sldMk cId="3114561441" sldId="429"/>
            <ac:picMk id="9" creationId="{6C4CAEC0-A2C3-C878-EA1B-7A6D285702DF}"/>
          </ac:picMkLst>
        </pc:picChg>
        <pc:picChg chg="add del mod">
          <ac:chgData name="Tomas Siggelin" userId="3a0486cd-cc0d-43fa-987e-104fc671fc5e" providerId="ADAL" clId="{A09D283C-7433-44F1-856A-0288F5E4637B}" dt="2023-11-06T20:27:42.408" v="4024"/>
          <ac:picMkLst>
            <pc:docMk/>
            <pc:sldMk cId="3114561441" sldId="429"/>
            <ac:picMk id="12" creationId="{B05DA361-3F35-6416-3F6C-D37D4B0F8A58}"/>
          </ac:picMkLst>
        </pc:picChg>
      </pc:sldChg>
      <pc:sldChg chg="addSp delSp modSp add mod setBg delDesignElem">
        <pc:chgData name="Tomas Siggelin" userId="3a0486cd-cc0d-43fa-987e-104fc671fc5e" providerId="ADAL" clId="{A09D283C-7433-44F1-856A-0288F5E4637B}" dt="2023-11-06T19:57:43.928" v="1682" actId="6549"/>
        <pc:sldMkLst>
          <pc:docMk/>
          <pc:sldMk cId="2305456858" sldId="430"/>
        </pc:sldMkLst>
        <pc:spChg chg="mod">
          <ac:chgData name="Tomas Siggelin" userId="3a0486cd-cc0d-43fa-987e-104fc671fc5e" providerId="ADAL" clId="{A09D283C-7433-44F1-856A-0288F5E4637B}" dt="2023-11-06T19:56:23.696" v="1666" actId="20577"/>
          <ac:spMkLst>
            <pc:docMk/>
            <pc:sldMk cId="2305456858" sldId="430"/>
            <ac:spMk id="2" creationId="{00000000-0000-0000-0000-000000000000}"/>
          </ac:spMkLst>
        </pc:spChg>
        <pc:spChg chg="mod">
          <ac:chgData name="Tomas Siggelin" userId="3a0486cd-cc0d-43fa-987e-104fc671fc5e" providerId="ADAL" clId="{A09D283C-7433-44F1-856A-0288F5E4637B}" dt="2023-11-06T19:57:43.928" v="1682" actId="6549"/>
          <ac:spMkLst>
            <pc:docMk/>
            <pc:sldMk cId="2305456858" sldId="430"/>
            <ac:spMk id="11" creationId="{D166DB62-7D04-E37A-63C6-A39D409D40B0}"/>
          </ac:spMkLst>
        </pc:spChg>
        <pc:spChg chg="del">
          <ac:chgData name="Tomas Siggelin" userId="3a0486cd-cc0d-43fa-987e-104fc671fc5e" providerId="ADAL" clId="{A09D283C-7433-44F1-856A-0288F5E4637B}" dt="2023-11-06T19:56:09.977" v="1643"/>
          <ac:spMkLst>
            <pc:docMk/>
            <pc:sldMk cId="2305456858" sldId="430"/>
            <ac:spMk id="16" creationId="{385E1BDC-A9B0-4A87-82E3-F3187F69A802}"/>
          </ac:spMkLst>
        </pc:spChg>
        <pc:spChg chg="del">
          <ac:chgData name="Tomas Siggelin" userId="3a0486cd-cc0d-43fa-987e-104fc671fc5e" providerId="ADAL" clId="{A09D283C-7433-44F1-856A-0288F5E4637B}" dt="2023-11-06T19:56:09.977" v="1643"/>
          <ac:spMkLst>
            <pc:docMk/>
            <pc:sldMk cId="2305456858" sldId="430"/>
            <ac:spMk id="18" creationId="{0990C621-3B8B-4820-8328-D47EF7CE823C}"/>
          </ac:spMkLst>
        </pc:spChg>
        <pc:spChg chg="del">
          <ac:chgData name="Tomas Siggelin" userId="3a0486cd-cc0d-43fa-987e-104fc671fc5e" providerId="ADAL" clId="{A09D283C-7433-44F1-856A-0288F5E4637B}" dt="2023-11-06T19:56:09.977" v="1643"/>
          <ac:spMkLst>
            <pc:docMk/>
            <pc:sldMk cId="2305456858" sldId="430"/>
            <ac:spMk id="20" creationId="{C1A2385B-1D2A-4E17-84FA-6CB7F0AAE473}"/>
          </ac:spMkLst>
        </pc:spChg>
        <pc:spChg chg="del">
          <ac:chgData name="Tomas Siggelin" userId="3a0486cd-cc0d-43fa-987e-104fc671fc5e" providerId="ADAL" clId="{A09D283C-7433-44F1-856A-0288F5E4637B}" dt="2023-11-06T19:56:09.977" v="1643"/>
          <ac:spMkLst>
            <pc:docMk/>
            <pc:sldMk cId="2305456858" sldId="430"/>
            <ac:spMk id="22" creationId="{5E791F2F-79DB-4CC0-9FA1-001E3E91E8B7}"/>
          </ac:spMkLst>
        </pc:spChg>
        <pc:picChg chg="add mod">
          <ac:chgData name="Tomas Siggelin" userId="3a0486cd-cc0d-43fa-987e-104fc671fc5e" providerId="ADAL" clId="{A09D283C-7433-44F1-856A-0288F5E4637B}" dt="2023-11-06T19:57:33.031" v="1681" actId="1076"/>
          <ac:picMkLst>
            <pc:docMk/>
            <pc:sldMk cId="2305456858" sldId="430"/>
            <ac:picMk id="3" creationId="{14E99502-BC75-7854-56DC-87C033E16F20}"/>
          </ac:picMkLst>
        </pc:picChg>
        <pc:picChg chg="del">
          <ac:chgData name="Tomas Siggelin" userId="3a0486cd-cc0d-43fa-987e-104fc671fc5e" providerId="ADAL" clId="{A09D283C-7433-44F1-856A-0288F5E4637B}" dt="2023-11-06T19:56:45.621" v="1674" actId="478"/>
          <ac:picMkLst>
            <pc:docMk/>
            <pc:sldMk cId="2305456858" sldId="430"/>
            <ac:picMk id="7" creationId="{24AD9D2D-669A-BD02-9784-59C7E1FE7F40}"/>
          </ac:picMkLst>
        </pc:picChg>
        <pc:picChg chg="del">
          <ac:chgData name="Tomas Siggelin" userId="3a0486cd-cc0d-43fa-987e-104fc671fc5e" providerId="ADAL" clId="{A09D283C-7433-44F1-856A-0288F5E4637B}" dt="2023-11-06T19:56:44.841" v="1673" actId="478"/>
          <ac:picMkLst>
            <pc:docMk/>
            <pc:sldMk cId="2305456858" sldId="430"/>
            <ac:picMk id="9" creationId="{6C4CAEC0-A2C3-C878-EA1B-7A6D285702DF}"/>
          </ac:picMkLst>
        </pc:picChg>
      </pc:sldChg>
      <pc:sldChg chg="modSp add mod">
        <pc:chgData name="Tomas Siggelin" userId="3a0486cd-cc0d-43fa-987e-104fc671fc5e" providerId="ADAL" clId="{A09D283C-7433-44F1-856A-0288F5E4637B}" dt="2023-11-06T20:33:01.224" v="4462" actId="20577"/>
        <pc:sldMkLst>
          <pc:docMk/>
          <pc:sldMk cId="909740556" sldId="431"/>
        </pc:sldMkLst>
        <pc:spChg chg="mod">
          <ac:chgData name="Tomas Siggelin" userId="3a0486cd-cc0d-43fa-987e-104fc671fc5e" providerId="ADAL" clId="{A09D283C-7433-44F1-856A-0288F5E4637B}" dt="2023-11-06T20:28:03.908" v="4059" actId="20577"/>
          <ac:spMkLst>
            <pc:docMk/>
            <pc:sldMk cId="909740556" sldId="431"/>
            <ac:spMk id="2" creationId="{00000000-0000-0000-0000-000000000000}"/>
          </ac:spMkLst>
        </pc:spChg>
        <pc:spChg chg="mod">
          <ac:chgData name="Tomas Siggelin" userId="3a0486cd-cc0d-43fa-987e-104fc671fc5e" providerId="ADAL" clId="{A09D283C-7433-44F1-856A-0288F5E4637B}" dt="2023-11-06T20:33:01.224" v="4462" actId="20577"/>
          <ac:spMkLst>
            <pc:docMk/>
            <pc:sldMk cId="909740556" sldId="43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DB67921-BB64-4F21-8D65-4892171B8A96}" type="datetimeFigureOut">
              <a:rPr lang="sv-SE" smtClean="0"/>
              <a:pPr/>
              <a:t>2023-11-06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456A8DA-5B82-41F0-975C-B1A7A719C447}" type="slidenum">
              <a:rPr lang="sv-SE" smtClean="0"/>
              <a:pPr/>
              <a:t>‹#›</a:t>
            </a:fld>
            <a:endParaRPr lang="sv-SE"/>
          </a:p>
        </p:txBody>
      </p:sp>
    </p:spTree>
    <p:extLst>
      <p:ext uri="{BB962C8B-B14F-4D97-AF65-F5344CB8AC3E}">
        <p14:creationId xmlns:p14="http://schemas.microsoft.com/office/powerpoint/2010/main" val="3737346179"/>
      </p:ext>
    </p:extLst>
  </p:cSld>
  <p:clrMap bg1="lt1" tx1="dk1" bg2="lt2" tx2="dk2" accent1="accent1" accent2="accent2" accent3="accent3" accent4="accent4" accent5="accent5" accent6="accent6" hlink="hlink" folHlink="folHlink"/>
  <p:notesStyle>
    <a:lvl1pPr marL="0" algn="l" defTabSz="914118" rtl="0" eaLnBrk="1" latinLnBrk="0" hangingPunct="1">
      <a:defRPr sz="1200" kern="1200">
        <a:solidFill>
          <a:schemeClr val="tx1"/>
        </a:solidFill>
        <a:latin typeface="+mn-lt"/>
        <a:ea typeface="+mn-ea"/>
        <a:cs typeface="+mn-cs"/>
      </a:defRPr>
    </a:lvl1pPr>
    <a:lvl2pPr marL="457059" algn="l" defTabSz="914118" rtl="0" eaLnBrk="1" latinLnBrk="0" hangingPunct="1">
      <a:defRPr sz="1200" kern="1200">
        <a:solidFill>
          <a:schemeClr val="tx1"/>
        </a:solidFill>
        <a:latin typeface="+mn-lt"/>
        <a:ea typeface="+mn-ea"/>
        <a:cs typeface="+mn-cs"/>
      </a:defRPr>
    </a:lvl2pPr>
    <a:lvl3pPr marL="914118" algn="l" defTabSz="914118" rtl="0" eaLnBrk="1" latinLnBrk="0" hangingPunct="1">
      <a:defRPr sz="1200" kern="1200">
        <a:solidFill>
          <a:schemeClr val="tx1"/>
        </a:solidFill>
        <a:latin typeface="+mn-lt"/>
        <a:ea typeface="+mn-ea"/>
        <a:cs typeface="+mn-cs"/>
      </a:defRPr>
    </a:lvl3pPr>
    <a:lvl4pPr marL="1371180" algn="l" defTabSz="914118" rtl="0" eaLnBrk="1" latinLnBrk="0" hangingPunct="1">
      <a:defRPr sz="1200" kern="1200">
        <a:solidFill>
          <a:schemeClr val="tx1"/>
        </a:solidFill>
        <a:latin typeface="+mn-lt"/>
        <a:ea typeface="+mn-ea"/>
        <a:cs typeface="+mn-cs"/>
      </a:defRPr>
    </a:lvl4pPr>
    <a:lvl5pPr marL="1828239" algn="l" defTabSz="914118" rtl="0" eaLnBrk="1" latinLnBrk="0" hangingPunct="1">
      <a:defRPr sz="1200" kern="1200">
        <a:solidFill>
          <a:schemeClr val="tx1"/>
        </a:solidFill>
        <a:latin typeface="+mn-lt"/>
        <a:ea typeface="+mn-ea"/>
        <a:cs typeface="+mn-cs"/>
      </a:defRPr>
    </a:lvl5pPr>
    <a:lvl6pPr marL="2285298" algn="l" defTabSz="914118" rtl="0" eaLnBrk="1" latinLnBrk="0" hangingPunct="1">
      <a:defRPr sz="1200" kern="1200">
        <a:solidFill>
          <a:schemeClr val="tx1"/>
        </a:solidFill>
        <a:latin typeface="+mn-lt"/>
        <a:ea typeface="+mn-ea"/>
        <a:cs typeface="+mn-cs"/>
      </a:defRPr>
    </a:lvl6pPr>
    <a:lvl7pPr marL="2742360" algn="l" defTabSz="914118" rtl="0" eaLnBrk="1" latinLnBrk="0" hangingPunct="1">
      <a:defRPr sz="1200" kern="1200">
        <a:solidFill>
          <a:schemeClr val="tx1"/>
        </a:solidFill>
        <a:latin typeface="+mn-lt"/>
        <a:ea typeface="+mn-ea"/>
        <a:cs typeface="+mn-cs"/>
      </a:defRPr>
    </a:lvl7pPr>
    <a:lvl8pPr marL="3199416" algn="l" defTabSz="914118" rtl="0" eaLnBrk="1" latinLnBrk="0" hangingPunct="1">
      <a:defRPr sz="1200" kern="1200">
        <a:solidFill>
          <a:schemeClr val="tx1"/>
        </a:solidFill>
        <a:latin typeface="+mn-lt"/>
        <a:ea typeface="+mn-ea"/>
        <a:cs typeface="+mn-cs"/>
      </a:defRPr>
    </a:lvl8pPr>
    <a:lvl9pPr marL="3656478" algn="l" defTabSz="9141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p>
        </p:txBody>
      </p:sp>
    </p:spTree>
    <p:extLst>
      <p:ext uri="{BB962C8B-B14F-4D97-AF65-F5344CB8AC3E}">
        <p14:creationId xmlns:p14="http://schemas.microsoft.com/office/powerpoint/2010/main" val="54457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796" indent="0" algn="ctr">
              <a:buNone/>
              <a:defRPr sz="1500"/>
            </a:lvl2pPr>
            <a:lvl3pPr marL="685590" indent="0" algn="ctr">
              <a:buNone/>
              <a:defRPr sz="1300"/>
            </a:lvl3pPr>
            <a:lvl4pPr marL="1028384" indent="0" algn="ctr">
              <a:buNone/>
              <a:defRPr sz="1200"/>
            </a:lvl4pPr>
            <a:lvl5pPr marL="1371180" indent="0" algn="ctr">
              <a:buNone/>
              <a:defRPr sz="1200"/>
            </a:lvl5pPr>
            <a:lvl6pPr marL="1713974" indent="0" algn="ctr">
              <a:buNone/>
              <a:defRPr sz="1200"/>
            </a:lvl6pPr>
            <a:lvl7pPr marL="2056770" indent="0" algn="ctr">
              <a:buNone/>
              <a:defRPr sz="1200"/>
            </a:lvl7pPr>
            <a:lvl8pPr marL="2399562" indent="0" algn="ctr">
              <a:buNone/>
              <a:defRPr sz="1200"/>
            </a:lvl8pPr>
            <a:lvl9pPr marL="274236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8131022-C97F-454F-B870-1D691CAD41EC}" type="datetime1">
              <a:rPr lang="sv-SE" smtClean="0"/>
              <a:pPr/>
              <a:t>2023-11-06</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pic>
        <p:nvPicPr>
          <p:cNvPr id="7" name="Picture 6">
            <a:extLst>
              <a:ext uri="{FF2B5EF4-FFF2-40B4-BE49-F238E27FC236}">
                <a16:creationId xmlns:a16="http://schemas.microsoft.com/office/drawing/2014/main" id="{241B35FC-35C9-42D5-9D20-8DF78B989D79}"/>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14645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2E77B1-3175-4178-826E-785927248F75}" type="datetime1">
              <a:rPr lang="sv-SE" smtClean="0"/>
              <a:pPr/>
              <a:t>2023-11-06</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pic>
        <p:nvPicPr>
          <p:cNvPr id="7" name="Picture 6">
            <a:extLst>
              <a:ext uri="{FF2B5EF4-FFF2-40B4-BE49-F238E27FC236}">
                <a16:creationId xmlns:a16="http://schemas.microsoft.com/office/drawing/2014/main" id="{DDA70817-E370-4579-904E-1C0EBA19ADD5}"/>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377220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6"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1"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B1B1452-ABF6-452A-80F0-50E6EBDA3B50}" type="datetime1">
              <a:rPr lang="sv-SE" smtClean="0"/>
              <a:pPr/>
              <a:t>2023-11-06</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pic>
        <p:nvPicPr>
          <p:cNvPr id="7" name="Picture 6">
            <a:extLst>
              <a:ext uri="{FF2B5EF4-FFF2-40B4-BE49-F238E27FC236}">
                <a16:creationId xmlns:a16="http://schemas.microsoft.com/office/drawing/2014/main" id="{E0C926B4-42B4-495B-BAF9-18C1D5A49EC9}"/>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26042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354" y="2130848"/>
            <a:ext cx="7773293" cy="1470049"/>
          </a:xfrm>
        </p:spPr>
        <p:txBody>
          <a:bodyPr/>
          <a:lstStyle/>
          <a:p>
            <a:r>
              <a:rPr lang="sv-SE"/>
              <a:t>Klicka här för att ändra format</a:t>
            </a:r>
          </a:p>
        </p:txBody>
      </p:sp>
      <p:sp>
        <p:nvSpPr>
          <p:cNvPr id="3" name="Underrubrik 2"/>
          <p:cNvSpPr>
            <a:spLocks noGrp="1"/>
          </p:cNvSpPr>
          <p:nvPr>
            <p:ph type="subTitle" idx="1"/>
          </p:nvPr>
        </p:nvSpPr>
        <p:spPr>
          <a:xfrm>
            <a:off x="1371824" y="3886660"/>
            <a:ext cx="6400354" cy="1752451"/>
          </a:xfrm>
        </p:spPr>
        <p:txBody>
          <a:bodyPr/>
          <a:lstStyle>
            <a:lvl1pPr marL="0" indent="0" algn="ctr">
              <a:buNone/>
              <a:defRPr/>
            </a:lvl1pPr>
            <a:lvl2pPr marL="321241" indent="0" algn="ctr">
              <a:buNone/>
              <a:defRPr/>
            </a:lvl2pPr>
            <a:lvl3pPr marL="642486" indent="0" algn="ctr">
              <a:buNone/>
              <a:defRPr/>
            </a:lvl3pPr>
            <a:lvl4pPr marL="963727" indent="0" algn="ctr">
              <a:buNone/>
              <a:defRPr/>
            </a:lvl4pPr>
            <a:lvl5pPr marL="1284973" indent="0" algn="ctr">
              <a:buNone/>
              <a:defRPr/>
            </a:lvl5pPr>
            <a:lvl6pPr marL="1606216" indent="0" algn="ctr">
              <a:buNone/>
              <a:defRPr/>
            </a:lvl6pPr>
            <a:lvl7pPr marL="1927460" indent="0" algn="ctr">
              <a:buNone/>
              <a:defRPr/>
            </a:lvl7pPr>
            <a:lvl8pPr marL="2248706" indent="0" algn="ctr">
              <a:buNone/>
              <a:defRPr/>
            </a:lvl8pPr>
            <a:lvl9pPr marL="2569949" indent="0" algn="ctr">
              <a:buNone/>
              <a:defRPr/>
            </a:lvl9pPr>
          </a:lstStyle>
          <a:p>
            <a:r>
              <a:rPr lang="sv-SE"/>
              <a:t>Klicka här för att ändra format på underrubrik i bakgrunden</a:t>
            </a:r>
          </a:p>
        </p:txBody>
      </p:sp>
      <p:pic>
        <p:nvPicPr>
          <p:cNvPr id="4" name="Picture 3">
            <a:extLst>
              <a:ext uri="{FF2B5EF4-FFF2-40B4-BE49-F238E27FC236}">
                <a16:creationId xmlns:a16="http://schemas.microsoft.com/office/drawing/2014/main" id="{4DD30B1D-67E4-4E9D-BAD9-A7549CC25DD9}"/>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353215198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4" name="Picture 2" descr="http://www.coachmarksoccerclub.com/images/footer.jpg"/>
          <p:cNvPicPr>
            <a:picLocks noChangeAspect="1" noChangeArrowheads="1"/>
          </p:cNvPicPr>
          <p:nvPr userDrawn="1"/>
        </p:nvPicPr>
        <p:blipFill>
          <a:blip r:embed="rId2" cstate="print"/>
          <a:srcRect/>
          <a:stretch>
            <a:fillRect/>
          </a:stretch>
        </p:blipFill>
        <p:spPr bwMode="auto">
          <a:xfrm>
            <a:off x="3660650" y="6456164"/>
            <a:ext cx="5483351" cy="401836"/>
          </a:xfrm>
          <a:prstGeom prst="rect">
            <a:avLst/>
          </a:prstGeom>
          <a:noFill/>
          <a:effectLst>
            <a:softEdge rad="12700"/>
          </a:effectLst>
        </p:spPr>
      </p:pic>
      <p:pic>
        <p:nvPicPr>
          <p:cNvPr id="5" name="Picture 2" descr="http://www.coachmarksoccerclub.com/images/footer.jpg"/>
          <p:cNvPicPr>
            <a:picLocks noChangeAspect="1" noChangeArrowheads="1"/>
          </p:cNvPicPr>
          <p:nvPr userDrawn="1"/>
        </p:nvPicPr>
        <p:blipFill>
          <a:blip r:embed="rId2" cstate="print"/>
          <a:srcRect/>
          <a:stretch>
            <a:fillRect/>
          </a:stretch>
        </p:blipFill>
        <p:spPr bwMode="auto">
          <a:xfrm>
            <a:off x="-10072" y="6456164"/>
            <a:ext cx="4688086" cy="401836"/>
          </a:xfrm>
          <a:prstGeom prst="rect">
            <a:avLst/>
          </a:prstGeom>
          <a:noFill/>
          <a:effectLst>
            <a:softEdge rad="12700"/>
          </a:effectLst>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Picture 5">
            <a:extLst>
              <a:ext uri="{FF2B5EF4-FFF2-40B4-BE49-F238E27FC236}">
                <a16:creationId xmlns:a16="http://schemas.microsoft.com/office/drawing/2014/main" id="{82F0CF55-B379-48FD-A4A4-ADF8A1B30D48}"/>
              </a:ext>
            </a:extLst>
          </p:cNvPr>
          <p:cNvPicPr>
            <a:picLocks noChangeAspect="1"/>
          </p:cNvPicPr>
          <p:nvPr userDrawn="1"/>
        </p:nvPicPr>
        <p:blipFill>
          <a:blip r:embed="rId3">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91521831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189" y="4406802"/>
            <a:ext cx="7772176" cy="1361777"/>
          </a:xfrm>
        </p:spPr>
        <p:txBody>
          <a:bodyPr anchor="t"/>
          <a:lstStyle>
            <a:lvl1pPr algn="l">
              <a:defRPr sz="2800" b="1" cap="all"/>
            </a:lvl1pPr>
          </a:lstStyle>
          <a:p>
            <a:r>
              <a:rPr lang="sv-SE"/>
              <a:t>Klicka här för att ändra format</a:t>
            </a:r>
          </a:p>
        </p:txBody>
      </p:sp>
      <p:sp>
        <p:nvSpPr>
          <p:cNvPr id="3" name="Platshållare för text 2"/>
          <p:cNvSpPr>
            <a:spLocks noGrp="1"/>
          </p:cNvSpPr>
          <p:nvPr>
            <p:ph type="body" idx="1"/>
          </p:nvPr>
        </p:nvSpPr>
        <p:spPr>
          <a:xfrm>
            <a:off x="722189" y="2906613"/>
            <a:ext cx="7772176" cy="1500188"/>
          </a:xfrm>
        </p:spPr>
        <p:txBody>
          <a:bodyPr anchor="b"/>
          <a:lstStyle>
            <a:lvl1pPr marL="0" indent="0">
              <a:buNone/>
              <a:defRPr sz="1400"/>
            </a:lvl1pPr>
            <a:lvl2pPr marL="321241" indent="0">
              <a:buNone/>
              <a:defRPr sz="1300"/>
            </a:lvl2pPr>
            <a:lvl3pPr marL="642486" indent="0">
              <a:buNone/>
              <a:defRPr sz="1100"/>
            </a:lvl3pPr>
            <a:lvl4pPr marL="963727" indent="0">
              <a:buNone/>
              <a:defRPr sz="1000"/>
            </a:lvl4pPr>
            <a:lvl5pPr marL="1284973" indent="0">
              <a:buNone/>
              <a:defRPr sz="1000"/>
            </a:lvl5pPr>
            <a:lvl6pPr marL="1606216" indent="0">
              <a:buNone/>
              <a:defRPr sz="1000"/>
            </a:lvl6pPr>
            <a:lvl7pPr marL="1927460" indent="0">
              <a:buNone/>
              <a:defRPr sz="1000"/>
            </a:lvl7pPr>
            <a:lvl8pPr marL="2248706" indent="0">
              <a:buNone/>
              <a:defRPr sz="1000"/>
            </a:lvl8pPr>
            <a:lvl9pPr marL="2569949" indent="0">
              <a:buNone/>
              <a:defRPr sz="1000"/>
            </a:lvl9pPr>
          </a:lstStyle>
          <a:p>
            <a:pPr lvl="0"/>
            <a:r>
              <a:rPr lang="sv-SE"/>
              <a:t>Klicka här för att ändra format på bakgrundstexten</a:t>
            </a:r>
          </a:p>
        </p:txBody>
      </p:sp>
      <p:pic>
        <p:nvPicPr>
          <p:cNvPr id="4" name="Picture 3">
            <a:extLst>
              <a:ext uri="{FF2B5EF4-FFF2-40B4-BE49-F238E27FC236}">
                <a16:creationId xmlns:a16="http://schemas.microsoft.com/office/drawing/2014/main" id="{91A2C880-F277-4A23-9E98-015CECC12825}"/>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58941014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92970" y="194668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5578" y="1946685"/>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Picture 4">
            <a:extLst>
              <a:ext uri="{FF2B5EF4-FFF2-40B4-BE49-F238E27FC236}">
                <a16:creationId xmlns:a16="http://schemas.microsoft.com/office/drawing/2014/main" id="{DB1E2215-A9DC-41DA-B4A8-DE5F3AFE0899}"/>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84050989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647" y="274588"/>
            <a:ext cx="8228707"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647" y="1534791"/>
            <a:ext cx="4039568"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4555" y="1534791"/>
            <a:ext cx="4041799" cy="639589"/>
          </a:xfrm>
        </p:spPr>
        <p:txBody>
          <a:bodyPr anchor="b"/>
          <a:lstStyle>
            <a:lvl1pPr marL="0" indent="0">
              <a:buNone/>
              <a:defRPr sz="1700" b="1"/>
            </a:lvl1pPr>
            <a:lvl2pPr marL="321241" indent="0">
              <a:buNone/>
              <a:defRPr sz="1400" b="1"/>
            </a:lvl2pPr>
            <a:lvl3pPr marL="642486" indent="0">
              <a:buNone/>
              <a:defRPr sz="1300" b="1"/>
            </a:lvl3pPr>
            <a:lvl4pPr marL="963727" indent="0">
              <a:buNone/>
              <a:defRPr sz="1100" b="1"/>
            </a:lvl4pPr>
            <a:lvl5pPr marL="1284973" indent="0">
              <a:buNone/>
              <a:defRPr sz="1100" b="1"/>
            </a:lvl5pPr>
            <a:lvl6pPr marL="1606216" indent="0">
              <a:buNone/>
              <a:defRPr sz="1100" b="1"/>
            </a:lvl6pPr>
            <a:lvl7pPr marL="1927460" indent="0">
              <a:buNone/>
              <a:defRPr sz="1100" b="1"/>
            </a:lvl7pPr>
            <a:lvl8pPr marL="2248706" indent="0">
              <a:buNone/>
              <a:defRPr sz="1100" b="1"/>
            </a:lvl8pPr>
            <a:lvl9pPr marL="2569949" indent="0">
              <a:buNone/>
              <a:defRPr sz="11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Picture 6">
            <a:extLst>
              <a:ext uri="{FF2B5EF4-FFF2-40B4-BE49-F238E27FC236}">
                <a16:creationId xmlns:a16="http://schemas.microsoft.com/office/drawing/2014/main" id="{5A7E4FBF-2F04-473B-9107-3D849A9F8E81}"/>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364178064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pic>
        <p:nvPicPr>
          <p:cNvPr id="3" name="Picture 2">
            <a:extLst>
              <a:ext uri="{FF2B5EF4-FFF2-40B4-BE49-F238E27FC236}">
                <a16:creationId xmlns:a16="http://schemas.microsoft.com/office/drawing/2014/main" id="{2BCC8C89-92F9-4D72-B479-9F83474F4277}"/>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38670019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D5F811-044B-496F-A8BB-2B593C743EEC}"/>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360440983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660" y="273486"/>
            <a:ext cx="3008189" cy="1161975"/>
          </a:xfrm>
        </p:spPr>
        <p:txBody>
          <a:bodyPr anchor="b"/>
          <a:lstStyle>
            <a:lvl1pPr algn="l">
              <a:defRPr sz="1400" b="1"/>
            </a:lvl1pPr>
          </a:lstStyle>
          <a:p>
            <a:r>
              <a:rPr lang="sv-SE"/>
              <a:t>Klicka här för att ändra format</a:t>
            </a:r>
          </a:p>
        </p:txBody>
      </p:sp>
      <p:sp>
        <p:nvSpPr>
          <p:cNvPr id="3" name="Platshållare för innehåll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660" y="1435448"/>
            <a:ext cx="3008189" cy="469031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sv-SE"/>
              <a:t>Klicka här för att ändra format på bakgrundstexten</a:t>
            </a:r>
          </a:p>
        </p:txBody>
      </p:sp>
      <p:pic>
        <p:nvPicPr>
          <p:cNvPr id="5" name="Picture 4">
            <a:extLst>
              <a:ext uri="{FF2B5EF4-FFF2-40B4-BE49-F238E27FC236}">
                <a16:creationId xmlns:a16="http://schemas.microsoft.com/office/drawing/2014/main" id="{DE2510B2-1987-48B4-96BA-C0A14E2B3AF6}"/>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61698581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8B62671-A60C-4F80-846A-B71BE22E2DD3}" type="datetime1">
              <a:rPr lang="sv-SE" smtClean="0"/>
              <a:pPr/>
              <a:t>2023-11-06</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pic>
        <p:nvPicPr>
          <p:cNvPr id="7" name="Picture 6">
            <a:extLst>
              <a:ext uri="{FF2B5EF4-FFF2-40B4-BE49-F238E27FC236}">
                <a16:creationId xmlns:a16="http://schemas.microsoft.com/office/drawing/2014/main" id="{C41B6418-FD94-4B04-BF18-692267E899EC}"/>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452904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648" y="4800824"/>
            <a:ext cx="5486177" cy="567035"/>
          </a:xfrm>
        </p:spPr>
        <p:txBody>
          <a:bodyPr anchor="b"/>
          <a:lstStyle>
            <a:lvl1pPr algn="l">
              <a:defRPr sz="1400" b="1"/>
            </a:lvl1pPr>
          </a:lstStyle>
          <a:p>
            <a:r>
              <a:rPr lang="sv-SE"/>
              <a:t>Klicka här för att ändra format</a:t>
            </a:r>
          </a:p>
        </p:txBody>
      </p:sp>
      <p:sp>
        <p:nvSpPr>
          <p:cNvPr id="3" name="Platshållare för bild 2"/>
          <p:cNvSpPr>
            <a:spLocks noGrp="1"/>
          </p:cNvSpPr>
          <p:nvPr>
            <p:ph type="pic" idx="1"/>
          </p:nvPr>
        </p:nvSpPr>
        <p:spPr>
          <a:xfrm>
            <a:off x="1792648" y="612800"/>
            <a:ext cx="5486177" cy="4114354"/>
          </a:xfrm>
        </p:spPr>
        <p:txBody>
          <a:bodyPr/>
          <a:lstStyle>
            <a:lvl1pPr marL="0" indent="0">
              <a:buNone/>
              <a:defRPr sz="2200"/>
            </a:lvl1pPr>
            <a:lvl2pPr marL="321241" indent="0">
              <a:buNone/>
              <a:defRPr sz="2000"/>
            </a:lvl2pPr>
            <a:lvl3pPr marL="642486" indent="0">
              <a:buNone/>
              <a:defRPr sz="1700"/>
            </a:lvl3pPr>
            <a:lvl4pPr marL="963727" indent="0">
              <a:buNone/>
              <a:defRPr sz="1400"/>
            </a:lvl4pPr>
            <a:lvl5pPr marL="1284973" indent="0">
              <a:buNone/>
              <a:defRPr sz="1400"/>
            </a:lvl5pPr>
            <a:lvl6pPr marL="1606216" indent="0">
              <a:buNone/>
              <a:defRPr sz="1400"/>
            </a:lvl6pPr>
            <a:lvl7pPr marL="1927460" indent="0">
              <a:buNone/>
              <a:defRPr sz="1400"/>
            </a:lvl7pPr>
            <a:lvl8pPr marL="2248706" indent="0">
              <a:buNone/>
              <a:defRPr sz="1400"/>
            </a:lvl8pPr>
            <a:lvl9pPr marL="2569949" indent="0">
              <a:buNone/>
              <a:defRPr sz="1400"/>
            </a:lvl9pPr>
          </a:lstStyle>
          <a:p>
            <a:pPr lvl="0"/>
            <a:endParaRPr lang="sv-SE" noProof="0">
              <a:sym typeface="Helvetica Light" charset="0"/>
            </a:endParaRPr>
          </a:p>
        </p:txBody>
      </p:sp>
      <p:sp>
        <p:nvSpPr>
          <p:cNvPr id="4" name="Platshållare för text 3"/>
          <p:cNvSpPr>
            <a:spLocks noGrp="1"/>
          </p:cNvSpPr>
          <p:nvPr>
            <p:ph type="body" sz="half" idx="2"/>
          </p:nvPr>
        </p:nvSpPr>
        <p:spPr>
          <a:xfrm>
            <a:off x="1792648" y="5367860"/>
            <a:ext cx="5486177" cy="804788"/>
          </a:xfrm>
        </p:spPr>
        <p:txBody>
          <a:bodyPr/>
          <a:lstStyle>
            <a:lvl1pPr marL="0" indent="0">
              <a:buNone/>
              <a:defRPr sz="1000"/>
            </a:lvl1pPr>
            <a:lvl2pPr marL="321241" indent="0">
              <a:buNone/>
              <a:defRPr sz="800"/>
            </a:lvl2pPr>
            <a:lvl3pPr marL="642486" indent="0">
              <a:buNone/>
              <a:defRPr sz="700"/>
            </a:lvl3pPr>
            <a:lvl4pPr marL="963727" indent="0">
              <a:buNone/>
              <a:defRPr sz="600"/>
            </a:lvl4pPr>
            <a:lvl5pPr marL="1284973" indent="0">
              <a:buNone/>
              <a:defRPr sz="600"/>
            </a:lvl5pPr>
            <a:lvl6pPr marL="1606216" indent="0">
              <a:buNone/>
              <a:defRPr sz="600"/>
            </a:lvl6pPr>
            <a:lvl7pPr marL="1927460" indent="0">
              <a:buNone/>
              <a:defRPr sz="600"/>
            </a:lvl7pPr>
            <a:lvl8pPr marL="2248706" indent="0">
              <a:buNone/>
              <a:defRPr sz="600"/>
            </a:lvl8pPr>
            <a:lvl9pPr marL="2569949" indent="0">
              <a:buNone/>
              <a:defRPr sz="600"/>
            </a:lvl9pPr>
          </a:lstStyle>
          <a:p>
            <a:pPr lvl="0"/>
            <a:r>
              <a:rPr lang="sv-SE"/>
              <a:t>Klicka här för att ändra format på bakgrundstexten</a:t>
            </a:r>
          </a:p>
        </p:txBody>
      </p:sp>
      <p:pic>
        <p:nvPicPr>
          <p:cNvPr id="5" name="Picture 4">
            <a:extLst>
              <a:ext uri="{FF2B5EF4-FFF2-40B4-BE49-F238E27FC236}">
                <a16:creationId xmlns:a16="http://schemas.microsoft.com/office/drawing/2014/main" id="{40B349CA-4AC1-44FB-A50E-95BAEB2E8AD9}"/>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27003036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icture 3">
            <a:extLst>
              <a:ext uri="{FF2B5EF4-FFF2-40B4-BE49-F238E27FC236}">
                <a16:creationId xmlns:a16="http://schemas.microsoft.com/office/drawing/2014/main" id="{9D442905-FCB2-4ADA-8F1B-8E9C93DD34F8}"/>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343044458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11515" y="178594"/>
            <a:ext cx="1839516" cy="57864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92982" y="178594"/>
            <a:ext cx="5411391" cy="57864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icture 3">
            <a:extLst>
              <a:ext uri="{FF2B5EF4-FFF2-40B4-BE49-F238E27FC236}">
                <a16:creationId xmlns:a16="http://schemas.microsoft.com/office/drawing/2014/main" id="{B94BB25F-60E4-4350-B1EC-7EB02D1FFEEB}"/>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89840442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354" y="2130848"/>
            <a:ext cx="7773293" cy="1470049"/>
          </a:xfrm>
        </p:spPr>
        <p:txBody>
          <a:bodyPr/>
          <a:lstStyle/>
          <a:p>
            <a:r>
              <a:rPr lang="sv-SE"/>
              <a:t>Klicka här för att ändra format</a:t>
            </a:r>
          </a:p>
        </p:txBody>
      </p:sp>
      <p:sp>
        <p:nvSpPr>
          <p:cNvPr id="3" name="Underrubrik 2"/>
          <p:cNvSpPr>
            <a:spLocks noGrp="1"/>
          </p:cNvSpPr>
          <p:nvPr>
            <p:ph type="subTitle" idx="1"/>
          </p:nvPr>
        </p:nvSpPr>
        <p:spPr>
          <a:xfrm>
            <a:off x="1371824" y="3886658"/>
            <a:ext cx="6400354" cy="1752451"/>
          </a:xfrm>
        </p:spPr>
        <p:txBody>
          <a:bodyPr/>
          <a:lstStyle>
            <a:lvl1pPr marL="0" indent="0" algn="ctr">
              <a:buNone/>
              <a:defRPr/>
            </a:lvl1pPr>
            <a:lvl2pPr marL="321275" indent="0" algn="ctr">
              <a:buNone/>
              <a:defRPr/>
            </a:lvl2pPr>
            <a:lvl3pPr marL="642552" indent="0" algn="ctr">
              <a:buNone/>
              <a:defRPr/>
            </a:lvl3pPr>
            <a:lvl4pPr marL="963826" indent="0" algn="ctr">
              <a:buNone/>
              <a:defRPr/>
            </a:lvl4pPr>
            <a:lvl5pPr marL="1285105" indent="0" algn="ctr">
              <a:buNone/>
              <a:defRPr/>
            </a:lvl5pPr>
            <a:lvl6pPr marL="1606382" indent="0" algn="ctr">
              <a:buNone/>
              <a:defRPr/>
            </a:lvl6pPr>
            <a:lvl7pPr marL="1927658" indent="0" algn="ctr">
              <a:buNone/>
              <a:defRPr/>
            </a:lvl7pPr>
            <a:lvl8pPr marL="2248936" indent="0" algn="ctr">
              <a:buNone/>
              <a:defRPr/>
            </a:lvl8pPr>
            <a:lvl9pPr marL="2570212" indent="0" algn="ctr">
              <a:buNone/>
              <a:defRPr/>
            </a:lvl9pPr>
          </a:lstStyle>
          <a:p>
            <a:r>
              <a:rPr lang="sv-SE"/>
              <a:t>Klicka här för att ändra format på underrubrik i bakgrunden</a:t>
            </a:r>
          </a:p>
        </p:txBody>
      </p:sp>
      <p:pic>
        <p:nvPicPr>
          <p:cNvPr id="4" name="Picture 3">
            <a:extLst>
              <a:ext uri="{FF2B5EF4-FFF2-40B4-BE49-F238E27FC236}">
                <a16:creationId xmlns:a16="http://schemas.microsoft.com/office/drawing/2014/main" id="{EBCFDC89-73F4-46D4-B00B-4189CACF5C09}"/>
              </a:ext>
            </a:extLst>
          </p:cNvPr>
          <p:cNvPicPr>
            <a:picLocks noChangeAspect="1"/>
          </p:cNvPicPr>
          <p:nvPr userDrawn="1"/>
        </p:nvPicPr>
        <p:blipFill>
          <a:blip r:embed="rId2">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55621667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4" name="Picture 2" descr="http://www.coachmarksoccerclub.com/images/footer.jpg"/>
          <p:cNvPicPr>
            <a:picLocks noChangeAspect="1" noChangeArrowheads="1"/>
          </p:cNvPicPr>
          <p:nvPr userDrawn="1"/>
        </p:nvPicPr>
        <p:blipFill>
          <a:blip r:embed="rId2" cstate="print"/>
          <a:srcRect/>
          <a:stretch>
            <a:fillRect/>
          </a:stretch>
        </p:blipFill>
        <p:spPr bwMode="auto">
          <a:xfrm>
            <a:off x="3660650" y="6456164"/>
            <a:ext cx="5483351" cy="401836"/>
          </a:xfrm>
          <a:prstGeom prst="rect">
            <a:avLst/>
          </a:prstGeom>
          <a:noFill/>
          <a:effectLst>
            <a:softEdge rad="12700"/>
          </a:effectLst>
        </p:spPr>
      </p:pic>
      <p:pic>
        <p:nvPicPr>
          <p:cNvPr id="5" name="Picture 2" descr="http://www.coachmarksoccerclub.com/images/footer.jpg"/>
          <p:cNvPicPr>
            <a:picLocks noChangeAspect="1" noChangeArrowheads="1"/>
          </p:cNvPicPr>
          <p:nvPr userDrawn="1"/>
        </p:nvPicPr>
        <p:blipFill>
          <a:blip r:embed="rId2" cstate="print"/>
          <a:srcRect/>
          <a:stretch>
            <a:fillRect/>
          </a:stretch>
        </p:blipFill>
        <p:spPr bwMode="auto">
          <a:xfrm>
            <a:off x="-10072" y="6456164"/>
            <a:ext cx="4688086" cy="401836"/>
          </a:xfrm>
          <a:prstGeom prst="rect">
            <a:avLst/>
          </a:prstGeom>
          <a:noFill/>
          <a:effectLst>
            <a:softEdge rad="12700"/>
          </a:effectLst>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Picture 5">
            <a:extLst>
              <a:ext uri="{FF2B5EF4-FFF2-40B4-BE49-F238E27FC236}">
                <a16:creationId xmlns:a16="http://schemas.microsoft.com/office/drawing/2014/main" id="{E2EB56D8-7804-4066-AD5D-6842709524AF}"/>
              </a:ext>
            </a:extLst>
          </p:cNvPr>
          <p:cNvPicPr>
            <a:picLocks noChangeAspect="1"/>
          </p:cNvPicPr>
          <p:nvPr userDrawn="1"/>
        </p:nvPicPr>
        <p:blipFill>
          <a:blip r:embed="rId3">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587207654"/>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189" y="4406802"/>
            <a:ext cx="7772176" cy="1361777"/>
          </a:xfrm>
        </p:spPr>
        <p:txBody>
          <a:bodyPr anchor="t"/>
          <a:lstStyle>
            <a:lvl1pPr algn="l">
              <a:defRPr sz="2800" b="1" cap="all"/>
            </a:lvl1pPr>
          </a:lstStyle>
          <a:p>
            <a:r>
              <a:rPr lang="sv-SE"/>
              <a:t>Klicka här för att ändra format</a:t>
            </a:r>
          </a:p>
        </p:txBody>
      </p:sp>
      <p:sp>
        <p:nvSpPr>
          <p:cNvPr id="3" name="Platshållare för text 2"/>
          <p:cNvSpPr>
            <a:spLocks noGrp="1"/>
          </p:cNvSpPr>
          <p:nvPr>
            <p:ph type="body" idx="1"/>
          </p:nvPr>
        </p:nvSpPr>
        <p:spPr>
          <a:xfrm>
            <a:off x="722189" y="2906613"/>
            <a:ext cx="7772176" cy="1500188"/>
          </a:xfrm>
        </p:spPr>
        <p:txBody>
          <a:bodyPr anchor="b"/>
          <a:lstStyle>
            <a:lvl1pPr marL="0" indent="0">
              <a:buNone/>
              <a:defRPr sz="1400"/>
            </a:lvl1pPr>
            <a:lvl2pPr marL="321275" indent="0">
              <a:buNone/>
              <a:defRPr sz="1300"/>
            </a:lvl2pPr>
            <a:lvl3pPr marL="642552" indent="0">
              <a:buNone/>
              <a:defRPr sz="1100"/>
            </a:lvl3pPr>
            <a:lvl4pPr marL="963826" indent="0">
              <a:buNone/>
              <a:defRPr sz="1000"/>
            </a:lvl4pPr>
            <a:lvl5pPr marL="1285105" indent="0">
              <a:buNone/>
              <a:defRPr sz="1000"/>
            </a:lvl5pPr>
            <a:lvl6pPr marL="1606382" indent="0">
              <a:buNone/>
              <a:defRPr sz="1000"/>
            </a:lvl6pPr>
            <a:lvl7pPr marL="1927658" indent="0">
              <a:buNone/>
              <a:defRPr sz="1000"/>
            </a:lvl7pPr>
            <a:lvl8pPr marL="2248936" indent="0">
              <a:buNone/>
              <a:defRPr sz="1000"/>
            </a:lvl8pPr>
            <a:lvl9pPr marL="2570212" indent="0">
              <a:buNone/>
              <a:defRPr sz="1000"/>
            </a:lvl9pPr>
          </a:lstStyle>
          <a:p>
            <a:pPr lvl="0"/>
            <a:r>
              <a:rPr lang="sv-SE"/>
              <a:t>Klicka här för att ändra format på bakgrundstexten</a:t>
            </a:r>
          </a:p>
        </p:txBody>
      </p:sp>
      <p:pic>
        <p:nvPicPr>
          <p:cNvPr id="4" name="Picture 3">
            <a:extLst>
              <a:ext uri="{FF2B5EF4-FFF2-40B4-BE49-F238E27FC236}">
                <a16:creationId xmlns:a16="http://schemas.microsoft.com/office/drawing/2014/main" id="{77073E9A-6A85-4E89-9F9E-8EDA51BA9B3E}"/>
              </a:ext>
            </a:extLst>
          </p:cNvPr>
          <p:cNvPicPr>
            <a:picLocks noChangeAspect="1"/>
          </p:cNvPicPr>
          <p:nvPr userDrawn="1"/>
        </p:nvPicPr>
        <p:blipFill>
          <a:blip r:embed="rId2">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254280975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92970" y="1946683"/>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5578" y="1946683"/>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6" name="Picture 5">
            <a:extLst>
              <a:ext uri="{FF2B5EF4-FFF2-40B4-BE49-F238E27FC236}">
                <a16:creationId xmlns:a16="http://schemas.microsoft.com/office/drawing/2014/main" id="{A222050E-7CE3-40EF-BCA8-F48152561FF8}"/>
              </a:ext>
            </a:extLst>
          </p:cNvPr>
          <p:cNvPicPr>
            <a:picLocks noChangeAspect="1"/>
          </p:cNvPicPr>
          <p:nvPr userDrawn="1"/>
        </p:nvPicPr>
        <p:blipFill>
          <a:blip r:embed="rId2">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944679999"/>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647" y="274588"/>
            <a:ext cx="8228707"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647" y="1534791"/>
            <a:ext cx="4039568"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4555" y="1534791"/>
            <a:ext cx="4041799" cy="639589"/>
          </a:xfrm>
        </p:spPr>
        <p:txBody>
          <a:bodyPr anchor="b"/>
          <a:lstStyle>
            <a:lvl1pPr marL="0" indent="0">
              <a:buNone/>
              <a:defRPr sz="1700" b="1"/>
            </a:lvl1pPr>
            <a:lvl2pPr marL="321275" indent="0">
              <a:buNone/>
              <a:defRPr sz="1400" b="1"/>
            </a:lvl2pPr>
            <a:lvl3pPr marL="642552" indent="0">
              <a:buNone/>
              <a:defRPr sz="1300" b="1"/>
            </a:lvl3pPr>
            <a:lvl4pPr marL="963826" indent="0">
              <a:buNone/>
              <a:defRPr sz="1100" b="1"/>
            </a:lvl4pPr>
            <a:lvl5pPr marL="1285105" indent="0">
              <a:buNone/>
              <a:defRPr sz="1100" b="1"/>
            </a:lvl5pPr>
            <a:lvl6pPr marL="1606382" indent="0">
              <a:buNone/>
              <a:defRPr sz="1100" b="1"/>
            </a:lvl6pPr>
            <a:lvl7pPr marL="1927658" indent="0">
              <a:buNone/>
              <a:defRPr sz="1100" b="1"/>
            </a:lvl7pPr>
            <a:lvl8pPr marL="2248936" indent="0">
              <a:buNone/>
              <a:defRPr sz="1100" b="1"/>
            </a:lvl8pPr>
            <a:lvl9pPr marL="2570212" indent="0">
              <a:buNone/>
              <a:defRPr sz="11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Picture 6">
            <a:extLst>
              <a:ext uri="{FF2B5EF4-FFF2-40B4-BE49-F238E27FC236}">
                <a16:creationId xmlns:a16="http://schemas.microsoft.com/office/drawing/2014/main" id="{CF7B0C80-6311-4DBD-90EB-DAA7D478EFBD}"/>
              </a:ext>
            </a:extLst>
          </p:cNvPr>
          <p:cNvPicPr>
            <a:picLocks noChangeAspect="1"/>
          </p:cNvPicPr>
          <p:nvPr userDrawn="1"/>
        </p:nvPicPr>
        <p:blipFill>
          <a:blip r:embed="rId2">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401930773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pic>
        <p:nvPicPr>
          <p:cNvPr id="3" name="Picture 2">
            <a:extLst>
              <a:ext uri="{FF2B5EF4-FFF2-40B4-BE49-F238E27FC236}">
                <a16:creationId xmlns:a16="http://schemas.microsoft.com/office/drawing/2014/main" id="{93090334-873E-4C98-B300-121A41B65EE4}"/>
              </a:ext>
            </a:extLst>
          </p:cNvPr>
          <p:cNvPicPr>
            <a:picLocks noChangeAspect="1"/>
          </p:cNvPicPr>
          <p:nvPr userDrawn="1"/>
        </p:nvPicPr>
        <p:blipFill>
          <a:blip r:embed="rId2">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2050711626"/>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3BCA5B-6B52-4096-8FF9-C23678E30A83}"/>
              </a:ext>
            </a:extLst>
          </p:cNvPr>
          <p:cNvPicPr>
            <a:picLocks noChangeAspect="1"/>
          </p:cNvPicPr>
          <p:nvPr userDrawn="1"/>
        </p:nvPicPr>
        <p:blipFill>
          <a:blip r:embed="rId2">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283736928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796" indent="0">
              <a:buNone/>
              <a:defRPr sz="1500">
                <a:solidFill>
                  <a:schemeClr val="tx1">
                    <a:tint val="75000"/>
                  </a:schemeClr>
                </a:solidFill>
              </a:defRPr>
            </a:lvl2pPr>
            <a:lvl3pPr marL="685590" indent="0">
              <a:buNone/>
              <a:defRPr sz="1300">
                <a:solidFill>
                  <a:schemeClr val="tx1">
                    <a:tint val="75000"/>
                  </a:schemeClr>
                </a:solidFill>
              </a:defRPr>
            </a:lvl3pPr>
            <a:lvl4pPr marL="1028384" indent="0">
              <a:buNone/>
              <a:defRPr sz="1200">
                <a:solidFill>
                  <a:schemeClr val="tx1">
                    <a:tint val="75000"/>
                  </a:schemeClr>
                </a:solidFill>
              </a:defRPr>
            </a:lvl4pPr>
            <a:lvl5pPr marL="1371180" indent="0">
              <a:buNone/>
              <a:defRPr sz="1200">
                <a:solidFill>
                  <a:schemeClr val="tx1">
                    <a:tint val="75000"/>
                  </a:schemeClr>
                </a:solidFill>
              </a:defRPr>
            </a:lvl5pPr>
            <a:lvl6pPr marL="1713974" indent="0">
              <a:buNone/>
              <a:defRPr sz="1200">
                <a:solidFill>
                  <a:schemeClr val="tx1">
                    <a:tint val="75000"/>
                  </a:schemeClr>
                </a:solidFill>
              </a:defRPr>
            </a:lvl6pPr>
            <a:lvl7pPr marL="2056770" indent="0">
              <a:buNone/>
              <a:defRPr sz="1200">
                <a:solidFill>
                  <a:schemeClr val="tx1">
                    <a:tint val="75000"/>
                  </a:schemeClr>
                </a:solidFill>
              </a:defRPr>
            </a:lvl7pPr>
            <a:lvl8pPr marL="2399562" indent="0">
              <a:buNone/>
              <a:defRPr sz="1200">
                <a:solidFill>
                  <a:schemeClr val="tx1">
                    <a:tint val="75000"/>
                  </a:schemeClr>
                </a:solidFill>
              </a:defRPr>
            </a:lvl8pPr>
            <a:lvl9pPr marL="274236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AF69EEB9-8BD9-4392-80D8-5F0DE78948A3}" type="datetime1">
              <a:rPr lang="sv-SE" smtClean="0"/>
              <a:pPr/>
              <a:t>2023-11-06</a:t>
            </a:fld>
            <a:endParaRPr lang="sv-SE"/>
          </a:p>
        </p:txBody>
      </p:sp>
      <p:sp>
        <p:nvSpPr>
          <p:cNvPr id="5" name="Platshållare för sidfot 4"/>
          <p:cNvSpPr>
            <a:spLocks noGrp="1"/>
          </p:cNvSpPr>
          <p:nvPr>
            <p:ph type="ftr" sz="quarter" idx="11"/>
          </p:nvPr>
        </p:nvSpPr>
        <p:spPr/>
        <p:txBody>
          <a:bodyPr/>
          <a:lstStyle/>
          <a:p>
            <a:r>
              <a:rPr lang="sv-SE"/>
              <a:t>Skiljebo SK Ungdom Elit 2014</a:t>
            </a:r>
          </a:p>
        </p:txBody>
      </p:sp>
      <p:sp>
        <p:nvSpPr>
          <p:cNvPr id="6" name="Platshållare för bildnummer 5"/>
          <p:cNvSpPr>
            <a:spLocks noGrp="1"/>
          </p:cNvSpPr>
          <p:nvPr>
            <p:ph type="sldNum" sz="quarter" idx="12"/>
          </p:nvPr>
        </p:nvSpPr>
        <p:spPr/>
        <p:txBody>
          <a:bodyPr/>
          <a:lstStyle/>
          <a:p>
            <a:fld id="{0CC2C617-7647-4A9A-A516-310D04A2874B}" type="slidenum">
              <a:rPr lang="sv-SE" smtClean="0"/>
              <a:pPr/>
              <a:t>‹#›</a:t>
            </a:fld>
            <a:endParaRPr lang="sv-SE"/>
          </a:p>
        </p:txBody>
      </p:sp>
      <p:pic>
        <p:nvPicPr>
          <p:cNvPr id="7" name="Picture 6">
            <a:extLst>
              <a:ext uri="{FF2B5EF4-FFF2-40B4-BE49-F238E27FC236}">
                <a16:creationId xmlns:a16="http://schemas.microsoft.com/office/drawing/2014/main" id="{27D8D09A-3852-469A-9F04-151F2173165C}"/>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3624487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658" y="273484"/>
            <a:ext cx="3008189" cy="1161975"/>
          </a:xfrm>
        </p:spPr>
        <p:txBody>
          <a:bodyPr anchor="b"/>
          <a:lstStyle>
            <a:lvl1pPr algn="l">
              <a:defRPr sz="1400" b="1"/>
            </a:lvl1pPr>
          </a:lstStyle>
          <a:p>
            <a:r>
              <a:rPr lang="sv-SE"/>
              <a:t>Klicka här för att ändra format</a:t>
            </a:r>
          </a:p>
        </p:txBody>
      </p:sp>
      <p:sp>
        <p:nvSpPr>
          <p:cNvPr id="3" name="Platshållare för innehåll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658" y="1435448"/>
            <a:ext cx="3008189" cy="469031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sv-SE"/>
              <a:t>Klicka här för att ändra format på bakgrundstexten</a:t>
            </a:r>
          </a:p>
        </p:txBody>
      </p:sp>
      <p:pic>
        <p:nvPicPr>
          <p:cNvPr id="5" name="Picture 4">
            <a:extLst>
              <a:ext uri="{FF2B5EF4-FFF2-40B4-BE49-F238E27FC236}">
                <a16:creationId xmlns:a16="http://schemas.microsoft.com/office/drawing/2014/main" id="{F516FBD4-95FF-497A-8AC9-DAB5BA78BA2F}"/>
              </a:ext>
            </a:extLst>
          </p:cNvPr>
          <p:cNvPicPr>
            <a:picLocks noChangeAspect="1"/>
          </p:cNvPicPr>
          <p:nvPr userDrawn="1"/>
        </p:nvPicPr>
        <p:blipFill>
          <a:blip r:embed="rId2">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313648263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646" y="4800824"/>
            <a:ext cx="5486177" cy="567035"/>
          </a:xfrm>
        </p:spPr>
        <p:txBody>
          <a:bodyPr anchor="b"/>
          <a:lstStyle>
            <a:lvl1pPr algn="l">
              <a:defRPr sz="1400" b="1"/>
            </a:lvl1pPr>
          </a:lstStyle>
          <a:p>
            <a:r>
              <a:rPr lang="sv-SE"/>
              <a:t>Klicka här för att ändra format</a:t>
            </a:r>
          </a:p>
        </p:txBody>
      </p:sp>
      <p:sp>
        <p:nvSpPr>
          <p:cNvPr id="3" name="Platshållare för bild 2"/>
          <p:cNvSpPr>
            <a:spLocks noGrp="1"/>
          </p:cNvSpPr>
          <p:nvPr>
            <p:ph type="pic" idx="1"/>
          </p:nvPr>
        </p:nvSpPr>
        <p:spPr>
          <a:xfrm>
            <a:off x="1792646" y="612800"/>
            <a:ext cx="5486177" cy="4114354"/>
          </a:xfrm>
        </p:spPr>
        <p:txBody>
          <a:bodyPr/>
          <a:lstStyle>
            <a:lvl1pPr marL="0" indent="0">
              <a:buNone/>
              <a:defRPr sz="2200"/>
            </a:lvl1pPr>
            <a:lvl2pPr marL="321275" indent="0">
              <a:buNone/>
              <a:defRPr sz="2000"/>
            </a:lvl2pPr>
            <a:lvl3pPr marL="642552" indent="0">
              <a:buNone/>
              <a:defRPr sz="1700"/>
            </a:lvl3pPr>
            <a:lvl4pPr marL="963826" indent="0">
              <a:buNone/>
              <a:defRPr sz="1400"/>
            </a:lvl4pPr>
            <a:lvl5pPr marL="1285105" indent="0">
              <a:buNone/>
              <a:defRPr sz="1400"/>
            </a:lvl5pPr>
            <a:lvl6pPr marL="1606382" indent="0">
              <a:buNone/>
              <a:defRPr sz="1400"/>
            </a:lvl6pPr>
            <a:lvl7pPr marL="1927658" indent="0">
              <a:buNone/>
              <a:defRPr sz="1400"/>
            </a:lvl7pPr>
            <a:lvl8pPr marL="2248936" indent="0">
              <a:buNone/>
              <a:defRPr sz="1400"/>
            </a:lvl8pPr>
            <a:lvl9pPr marL="2570212" indent="0">
              <a:buNone/>
              <a:defRPr sz="1400"/>
            </a:lvl9pPr>
          </a:lstStyle>
          <a:p>
            <a:pPr lvl="0"/>
            <a:endParaRPr lang="sv-SE" noProof="0">
              <a:sym typeface="Helvetica Light" charset="0"/>
            </a:endParaRPr>
          </a:p>
        </p:txBody>
      </p:sp>
      <p:sp>
        <p:nvSpPr>
          <p:cNvPr id="4" name="Platshållare för text 3"/>
          <p:cNvSpPr>
            <a:spLocks noGrp="1"/>
          </p:cNvSpPr>
          <p:nvPr>
            <p:ph type="body" sz="half" idx="2"/>
          </p:nvPr>
        </p:nvSpPr>
        <p:spPr>
          <a:xfrm>
            <a:off x="1792646" y="5367860"/>
            <a:ext cx="5486177" cy="804788"/>
          </a:xfrm>
        </p:spPr>
        <p:txBody>
          <a:bodyPr/>
          <a:lstStyle>
            <a:lvl1pPr marL="0" indent="0">
              <a:buNone/>
              <a:defRPr sz="1000"/>
            </a:lvl1pPr>
            <a:lvl2pPr marL="321275" indent="0">
              <a:buNone/>
              <a:defRPr sz="800"/>
            </a:lvl2pPr>
            <a:lvl3pPr marL="642552" indent="0">
              <a:buNone/>
              <a:defRPr sz="700"/>
            </a:lvl3pPr>
            <a:lvl4pPr marL="963826" indent="0">
              <a:buNone/>
              <a:defRPr sz="600"/>
            </a:lvl4pPr>
            <a:lvl5pPr marL="1285105" indent="0">
              <a:buNone/>
              <a:defRPr sz="600"/>
            </a:lvl5pPr>
            <a:lvl6pPr marL="1606382" indent="0">
              <a:buNone/>
              <a:defRPr sz="600"/>
            </a:lvl6pPr>
            <a:lvl7pPr marL="1927658" indent="0">
              <a:buNone/>
              <a:defRPr sz="600"/>
            </a:lvl7pPr>
            <a:lvl8pPr marL="2248936" indent="0">
              <a:buNone/>
              <a:defRPr sz="600"/>
            </a:lvl8pPr>
            <a:lvl9pPr marL="2570212" indent="0">
              <a:buNone/>
              <a:defRPr sz="600"/>
            </a:lvl9pPr>
          </a:lstStyle>
          <a:p>
            <a:pPr lvl="0"/>
            <a:r>
              <a:rPr lang="sv-SE"/>
              <a:t>Klicka här för att ändra format på bakgrundstexten</a:t>
            </a:r>
          </a:p>
        </p:txBody>
      </p:sp>
      <p:pic>
        <p:nvPicPr>
          <p:cNvPr id="5" name="Picture 4">
            <a:extLst>
              <a:ext uri="{FF2B5EF4-FFF2-40B4-BE49-F238E27FC236}">
                <a16:creationId xmlns:a16="http://schemas.microsoft.com/office/drawing/2014/main" id="{9F20EEA6-C46A-498D-A32D-20A47A6C68C0}"/>
              </a:ext>
            </a:extLst>
          </p:cNvPr>
          <p:cNvPicPr>
            <a:picLocks noChangeAspect="1"/>
          </p:cNvPicPr>
          <p:nvPr userDrawn="1"/>
        </p:nvPicPr>
        <p:blipFill>
          <a:blip r:embed="rId2">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2911163514"/>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icture 3">
            <a:extLst>
              <a:ext uri="{FF2B5EF4-FFF2-40B4-BE49-F238E27FC236}">
                <a16:creationId xmlns:a16="http://schemas.microsoft.com/office/drawing/2014/main" id="{3DB44042-B766-4743-AA5F-F0AA8C05B33F}"/>
              </a:ext>
            </a:extLst>
          </p:cNvPr>
          <p:cNvPicPr>
            <a:picLocks noChangeAspect="1"/>
          </p:cNvPicPr>
          <p:nvPr userDrawn="1"/>
        </p:nvPicPr>
        <p:blipFill>
          <a:blip r:embed="rId2">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967838373"/>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11515" y="178594"/>
            <a:ext cx="1839516" cy="57864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92980" y="178594"/>
            <a:ext cx="5411391" cy="57864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icture 3">
            <a:extLst>
              <a:ext uri="{FF2B5EF4-FFF2-40B4-BE49-F238E27FC236}">
                <a16:creationId xmlns:a16="http://schemas.microsoft.com/office/drawing/2014/main" id="{11BE5983-121C-4EB6-806A-4C9EFBA84539}"/>
              </a:ext>
            </a:extLst>
          </p:cNvPr>
          <p:cNvPicPr>
            <a:picLocks noChangeAspect="1"/>
          </p:cNvPicPr>
          <p:nvPr userDrawn="1"/>
        </p:nvPicPr>
        <p:blipFill>
          <a:blip r:embed="rId2">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268859083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C5A9A22-C7AB-4E79-B3C0-3666A7E79A44}" type="datetime1">
              <a:rPr lang="sv-SE" smtClean="0"/>
              <a:pPr/>
              <a:t>2023-11-06</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pic>
        <p:nvPicPr>
          <p:cNvPr id="8" name="Picture 7">
            <a:extLst>
              <a:ext uri="{FF2B5EF4-FFF2-40B4-BE49-F238E27FC236}">
                <a16:creationId xmlns:a16="http://schemas.microsoft.com/office/drawing/2014/main" id="{721AAC79-BED1-43AB-9BB4-CD40A10828AC}"/>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70008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32"/>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796" indent="0">
              <a:buNone/>
              <a:defRPr sz="1500" b="1"/>
            </a:lvl2pPr>
            <a:lvl3pPr marL="685590" indent="0">
              <a:buNone/>
              <a:defRPr sz="1300" b="1"/>
            </a:lvl3pPr>
            <a:lvl4pPr marL="1028384" indent="0">
              <a:buNone/>
              <a:defRPr sz="1200" b="1"/>
            </a:lvl4pPr>
            <a:lvl5pPr marL="1371180" indent="0">
              <a:buNone/>
              <a:defRPr sz="1200" b="1"/>
            </a:lvl5pPr>
            <a:lvl6pPr marL="1713974" indent="0">
              <a:buNone/>
              <a:defRPr sz="1200" b="1"/>
            </a:lvl6pPr>
            <a:lvl7pPr marL="2056770" indent="0">
              <a:buNone/>
              <a:defRPr sz="1200" b="1"/>
            </a:lvl7pPr>
            <a:lvl8pPr marL="2399562" indent="0">
              <a:buNone/>
              <a:defRPr sz="1200" b="1"/>
            </a:lvl8pPr>
            <a:lvl9pPr marL="274236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1" y="1681163"/>
            <a:ext cx="3887391" cy="823912"/>
          </a:xfrm>
        </p:spPr>
        <p:txBody>
          <a:bodyPr anchor="b"/>
          <a:lstStyle>
            <a:lvl1pPr marL="0" indent="0">
              <a:buNone/>
              <a:defRPr sz="1800" b="1"/>
            </a:lvl1pPr>
            <a:lvl2pPr marL="342796" indent="0">
              <a:buNone/>
              <a:defRPr sz="1500" b="1"/>
            </a:lvl2pPr>
            <a:lvl3pPr marL="685590" indent="0">
              <a:buNone/>
              <a:defRPr sz="1300" b="1"/>
            </a:lvl3pPr>
            <a:lvl4pPr marL="1028384" indent="0">
              <a:buNone/>
              <a:defRPr sz="1200" b="1"/>
            </a:lvl4pPr>
            <a:lvl5pPr marL="1371180" indent="0">
              <a:buNone/>
              <a:defRPr sz="1200" b="1"/>
            </a:lvl5pPr>
            <a:lvl6pPr marL="1713974" indent="0">
              <a:buNone/>
              <a:defRPr sz="1200" b="1"/>
            </a:lvl6pPr>
            <a:lvl7pPr marL="2056770" indent="0">
              <a:buNone/>
              <a:defRPr sz="1200" b="1"/>
            </a:lvl7pPr>
            <a:lvl8pPr marL="2399562" indent="0">
              <a:buNone/>
              <a:defRPr sz="1200" b="1"/>
            </a:lvl8pPr>
            <a:lvl9pPr marL="274236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1"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DBA13D0-4E4B-4D02-BD45-ECCC53831788}" type="datetime1">
              <a:rPr lang="sv-SE" smtClean="0"/>
              <a:pPr/>
              <a:t>2023-11-06</a:t>
            </a:fld>
            <a:endParaRPr lang="sv-SE"/>
          </a:p>
        </p:txBody>
      </p:sp>
      <p:sp>
        <p:nvSpPr>
          <p:cNvPr id="8" name="Platshållare för sidfot 7"/>
          <p:cNvSpPr>
            <a:spLocks noGrp="1"/>
          </p:cNvSpPr>
          <p:nvPr>
            <p:ph type="ftr" sz="quarter" idx="11"/>
          </p:nvPr>
        </p:nvSpPr>
        <p:spPr/>
        <p:txBody>
          <a:bodyPr/>
          <a:lstStyle/>
          <a:p>
            <a:r>
              <a:rPr lang="sv-SE"/>
              <a:t>Skiljebo SK Ungdom Elit 2014</a:t>
            </a:r>
          </a:p>
        </p:txBody>
      </p:sp>
      <p:sp>
        <p:nvSpPr>
          <p:cNvPr id="9" name="Platshållare för bildnummer 8"/>
          <p:cNvSpPr>
            <a:spLocks noGrp="1"/>
          </p:cNvSpPr>
          <p:nvPr>
            <p:ph type="sldNum" sz="quarter" idx="12"/>
          </p:nvPr>
        </p:nvSpPr>
        <p:spPr/>
        <p:txBody>
          <a:bodyPr/>
          <a:lstStyle/>
          <a:p>
            <a:fld id="{0CC2C617-7647-4A9A-A516-310D04A2874B}" type="slidenum">
              <a:rPr lang="sv-SE" smtClean="0"/>
              <a:pPr/>
              <a:t>‹#›</a:t>
            </a:fld>
            <a:endParaRPr lang="sv-SE"/>
          </a:p>
        </p:txBody>
      </p:sp>
      <p:pic>
        <p:nvPicPr>
          <p:cNvPr id="10" name="Picture 9">
            <a:extLst>
              <a:ext uri="{FF2B5EF4-FFF2-40B4-BE49-F238E27FC236}">
                <a16:creationId xmlns:a16="http://schemas.microsoft.com/office/drawing/2014/main" id="{F82D3CD3-7C0D-4FA9-9EC1-3FE9B2C0F0ED}"/>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356755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5CA2B53-C9B4-4C1B-8A37-E8EAC9E96FFD}" type="datetime1">
              <a:rPr lang="sv-SE" smtClean="0"/>
              <a:pPr/>
              <a:t>2023-11-06</a:t>
            </a:fld>
            <a:endParaRPr lang="sv-SE"/>
          </a:p>
        </p:txBody>
      </p:sp>
      <p:sp>
        <p:nvSpPr>
          <p:cNvPr id="4" name="Platshållare för sidfot 3"/>
          <p:cNvSpPr>
            <a:spLocks noGrp="1"/>
          </p:cNvSpPr>
          <p:nvPr>
            <p:ph type="ftr" sz="quarter" idx="11"/>
          </p:nvPr>
        </p:nvSpPr>
        <p:spPr/>
        <p:txBody>
          <a:bodyPr/>
          <a:lstStyle/>
          <a:p>
            <a:r>
              <a:rPr lang="sv-SE"/>
              <a:t>Skiljebo SK Ungdom Elit 2014</a:t>
            </a:r>
          </a:p>
        </p:txBody>
      </p:sp>
      <p:sp>
        <p:nvSpPr>
          <p:cNvPr id="5" name="Platshållare för bildnummer 4"/>
          <p:cNvSpPr>
            <a:spLocks noGrp="1"/>
          </p:cNvSpPr>
          <p:nvPr>
            <p:ph type="sldNum" sz="quarter" idx="12"/>
          </p:nvPr>
        </p:nvSpPr>
        <p:spPr/>
        <p:txBody>
          <a:bodyPr/>
          <a:lstStyle/>
          <a:p>
            <a:fld id="{0CC2C617-7647-4A9A-A516-310D04A2874B}" type="slidenum">
              <a:rPr lang="sv-SE" smtClean="0"/>
              <a:pPr/>
              <a:t>‹#›</a:t>
            </a:fld>
            <a:endParaRPr lang="sv-SE"/>
          </a:p>
        </p:txBody>
      </p:sp>
      <p:pic>
        <p:nvPicPr>
          <p:cNvPr id="6" name="Picture 5">
            <a:extLst>
              <a:ext uri="{FF2B5EF4-FFF2-40B4-BE49-F238E27FC236}">
                <a16:creationId xmlns:a16="http://schemas.microsoft.com/office/drawing/2014/main" id="{939982BF-F993-4A78-A623-48CF0907821E}"/>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20016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59F9224-FE8D-4E05-9B57-442C67D2ADC0}" type="datetime1">
              <a:rPr lang="sv-SE" smtClean="0"/>
              <a:pPr/>
              <a:t>2023-11-06</a:t>
            </a:fld>
            <a:endParaRPr lang="sv-SE"/>
          </a:p>
        </p:txBody>
      </p:sp>
      <p:sp>
        <p:nvSpPr>
          <p:cNvPr id="3" name="Platshållare för sidfot 2"/>
          <p:cNvSpPr>
            <a:spLocks noGrp="1"/>
          </p:cNvSpPr>
          <p:nvPr>
            <p:ph type="ftr" sz="quarter" idx="11"/>
          </p:nvPr>
        </p:nvSpPr>
        <p:spPr/>
        <p:txBody>
          <a:bodyPr/>
          <a:lstStyle/>
          <a:p>
            <a:r>
              <a:rPr lang="sv-SE"/>
              <a:t>Skiljebo SK Ungdom Elit 2014</a:t>
            </a:r>
          </a:p>
        </p:txBody>
      </p:sp>
      <p:sp>
        <p:nvSpPr>
          <p:cNvPr id="4" name="Platshållare för bildnummer 3"/>
          <p:cNvSpPr>
            <a:spLocks noGrp="1"/>
          </p:cNvSpPr>
          <p:nvPr>
            <p:ph type="sldNum" sz="quarter" idx="12"/>
          </p:nvPr>
        </p:nvSpPr>
        <p:spPr/>
        <p:txBody>
          <a:bodyPr/>
          <a:lstStyle/>
          <a:p>
            <a:fld id="{0CC2C617-7647-4A9A-A516-310D04A2874B}" type="slidenum">
              <a:rPr lang="sv-SE" smtClean="0"/>
              <a:pPr/>
              <a:t>‹#›</a:t>
            </a:fld>
            <a:endParaRPr lang="sv-SE"/>
          </a:p>
        </p:txBody>
      </p:sp>
      <p:pic>
        <p:nvPicPr>
          <p:cNvPr id="5" name="Picture 4">
            <a:extLst>
              <a:ext uri="{FF2B5EF4-FFF2-40B4-BE49-F238E27FC236}">
                <a16:creationId xmlns:a16="http://schemas.microsoft.com/office/drawing/2014/main" id="{ED48FEE8-25E5-4E8B-B330-2E53B4B4C29B}"/>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392339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796" indent="0">
              <a:buNone/>
              <a:defRPr sz="1100"/>
            </a:lvl2pPr>
            <a:lvl3pPr marL="685590" indent="0">
              <a:buNone/>
              <a:defRPr sz="900"/>
            </a:lvl3pPr>
            <a:lvl4pPr marL="1028384" indent="0">
              <a:buNone/>
              <a:defRPr sz="800"/>
            </a:lvl4pPr>
            <a:lvl5pPr marL="1371180" indent="0">
              <a:buNone/>
              <a:defRPr sz="800"/>
            </a:lvl5pPr>
            <a:lvl6pPr marL="1713974" indent="0">
              <a:buNone/>
              <a:defRPr sz="800"/>
            </a:lvl6pPr>
            <a:lvl7pPr marL="2056770" indent="0">
              <a:buNone/>
              <a:defRPr sz="800"/>
            </a:lvl7pPr>
            <a:lvl8pPr marL="2399562" indent="0">
              <a:buNone/>
              <a:defRPr sz="800"/>
            </a:lvl8pPr>
            <a:lvl9pPr marL="2742360" indent="0">
              <a:buNone/>
              <a:defRPr sz="8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6E22BF19-340B-4AF9-8D2B-C2A16E20F768}" type="datetime1">
              <a:rPr lang="sv-SE" smtClean="0"/>
              <a:pPr/>
              <a:t>2023-11-06</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pic>
        <p:nvPicPr>
          <p:cNvPr id="8" name="Picture 7">
            <a:extLst>
              <a:ext uri="{FF2B5EF4-FFF2-40B4-BE49-F238E27FC236}">
                <a16:creationId xmlns:a16="http://schemas.microsoft.com/office/drawing/2014/main" id="{ABE8A535-2C5A-4932-84B4-AFE9A1E78315}"/>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194097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7"/>
            <a:ext cx="4629150" cy="4873625"/>
          </a:xfrm>
        </p:spPr>
        <p:txBody>
          <a:bodyPr/>
          <a:lstStyle>
            <a:lvl1pPr marL="0" indent="0">
              <a:buNone/>
              <a:defRPr sz="2400"/>
            </a:lvl1pPr>
            <a:lvl2pPr marL="342796" indent="0">
              <a:buNone/>
              <a:defRPr sz="2100"/>
            </a:lvl2pPr>
            <a:lvl3pPr marL="685590" indent="0">
              <a:buNone/>
              <a:defRPr sz="1800"/>
            </a:lvl3pPr>
            <a:lvl4pPr marL="1028384" indent="0">
              <a:buNone/>
              <a:defRPr sz="1500"/>
            </a:lvl4pPr>
            <a:lvl5pPr marL="1371180" indent="0">
              <a:buNone/>
              <a:defRPr sz="1500"/>
            </a:lvl5pPr>
            <a:lvl6pPr marL="1713974" indent="0">
              <a:buNone/>
              <a:defRPr sz="1500"/>
            </a:lvl6pPr>
            <a:lvl7pPr marL="2056770" indent="0">
              <a:buNone/>
              <a:defRPr sz="1500"/>
            </a:lvl7pPr>
            <a:lvl8pPr marL="2399562" indent="0">
              <a:buNone/>
              <a:defRPr sz="1500"/>
            </a:lvl8pPr>
            <a:lvl9pPr marL="274236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796" indent="0">
              <a:buNone/>
              <a:defRPr sz="1100"/>
            </a:lvl2pPr>
            <a:lvl3pPr marL="685590" indent="0">
              <a:buNone/>
              <a:defRPr sz="900"/>
            </a:lvl3pPr>
            <a:lvl4pPr marL="1028384" indent="0">
              <a:buNone/>
              <a:defRPr sz="800"/>
            </a:lvl4pPr>
            <a:lvl5pPr marL="1371180" indent="0">
              <a:buNone/>
              <a:defRPr sz="800"/>
            </a:lvl5pPr>
            <a:lvl6pPr marL="1713974" indent="0">
              <a:buNone/>
              <a:defRPr sz="800"/>
            </a:lvl6pPr>
            <a:lvl7pPr marL="2056770" indent="0">
              <a:buNone/>
              <a:defRPr sz="800"/>
            </a:lvl7pPr>
            <a:lvl8pPr marL="2399562" indent="0">
              <a:buNone/>
              <a:defRPr sz="800"/>
            </a:lvl8pPr>
            <a:lvl9pPr marL="2742360" indent="0">
              <a:buNone/>
              <a:defRPr sz="8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BDB749F-B48B-4928-9125-F1A9D92A12E8}" type="datetime1">
              <a:rPr lang="sv-SE" smtClean="0"/>
              <a:pPr/>
              <a:t>2023-11-06</a:t>
            </a:fld>
            <a:endParaRPr lang="sv-SE"/>
          </a:p>
        </p:txBody>
      </p:sp>
      <p:sp>
        <p:nvSpPr>
          <p:cNvPr id="6" name="Platshållare för sidfot 5"/>
          <p:cNvSpPr>
            <a:spLocks noGrp="1"/>
          </p:cNvSpPr>
          <p:nvPr>
            <p:ph type="ftr" sz="quarter" idx="11"/>
          </p:nvPr>
        </p:nvSpPr>
        <p:spPr/>
        <p:txBody>
          <a:bodyPr/>
          <a:lstStyle/>
          <a:p>
            <a:r>
              <a:rPr lang="sv-SE"/>
              <a:t>Skiljebo SK Ungdom Elit 2014</a:t>
            </a:r>
          </a:p>
        </p:txBody>
      </p:sp>
      <p:sp>
        <p:nvSpPr>
          <p:cNvPr id="7" name="Platshållare för bildnummer 6"/>
          <p:cNvSpPr>
            <a:spLocks noGrp="1"/>
          </p:cNvSpPr>
          <p:nvPr>
            <p:ph type="sldNum" sz="quarter" idx="12"/>
          </p:nvPr>
        </p:nvSpPr>
        <p:spPr/>
        <p:txBody>
          <a:bodyPr/>
          <a:lstStyle/>
          <a:p>
            <a:fld id="{0CC2C617-7647-4A9A-A516-310D04A2874B}" type="slidenum">
              <a:rPr lang="sv-SE" smtClean="0"/>
              <a:pPr/>
              <a:t>‹#›</a:t>
            </a:fld>
            <a:endParaRPr lang="sv-SE"/>
          </a:p>
        </p:txBody>
      </p:sp>
      <p:pic>
        <p:nvPicPr>
          <p:cNvPr id="8" name="Picture 7">
            <a:extLst>
              <a:ext uri="{FF2B5EF4-FFF2-40B4-BE49-F238E27FC236}">
                <a16:creationId xmlns:a16="http://schemas.microsoft.com/office/drawing/2014/main" id="{50C61929-EB29-4331-BDCD-B3DE489B435A}"/>
              </a:ext>
            </a:extLst>
          </p:cNvPr>
          <p:cNvPicPr>
            <a:picLocks noChangeAspect="1"/>
          </p:cNvPicPr>
          <p:nvPr userDrawn="1"/>
        </p:nvPicPr>
        <p:blipFill>
          <a:blip r:embed="rId2">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83484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32"/>
            <a:ext cx="7886700" cy="1325563"/>
          </a:xfrm>
          <a:prstGeom prst="rect">
            <a:avLst/>
          </a:prstGeom>
        </p:spPr>
        <p:txBody>
          <a:bodyPr vert="horz" lIns="91411" tIns="45706" rIns="91411" bIns="45706"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11" tIns="45706" rIns="91411" bIns="45706"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7"/>
            <a:ext cx="2057400" cy="365125"/>
          </a:xfrm>
          <a:prstGeom prst="rect">
            <a:avLst/>
          </a:prstGeom>
        </p:spPr>
        <p:txBody>
          <a:bodyPr vert="horz" lIns="91411" tIns="45706" rIns="91411" bIns="45706" rtlCol="0" anchor="ctr"/>
          <a:lstStyle>
            <a:lvl1pPr algn="l">
              <a:defRPr sz="900">
                <a:solidFill>
                  <a:schemeClr val="tx1">
                    <a:tint val="75000"/>
                  </a:schemeClr>
                </a:solidFill>
              </a:defRPr>
            </a:lvl1pPr>
          </a:lstStyle>
          <a:p>
            <a:fld id="{CC7E482B-2AB7-417F-9DEF-30C816884285}" type="datetime1">
              <a:rPr lang="sv-SE" smtClean="0"/>
              <a:pPr/>
              <a:t>2023-11-06</a:t>
            </a:fld>
            <a:endParaRPr lang="sv-SE"/>
          </a:p>
        </p:txBody>
      </p:sp>
      <p:sp>
        <p:nvSpPr>
          <p:cNvPr id="5" name="Platshållare för sidfot 4"/>
          <p:cNvSpPr>
            <a:spLocks noGrp="1"/>
          </p:cNvSpPr>
          <p:nvPr>
            <p:ph type="ftr" sz="quarter" idx="3"/>
          </p:nvPr>
        </p:nvSpPr>
        <p:spPr>
          <a:xfrm>
            <a:off x="3028950" y="6356357"/>
            <a:ext cx="3086100" cy="365125"/>
          </a:xfrm>
          <a:prstGeom prst="rect">
            <a:avLst/>
          </a:prstGeom>
        </p:spPr>
        <p:txBody>
          <a:bodyPr vert="horz" lIns="91411" tIns="45706" rIns="91411" bIns="45706" rtlCol="0" anchor="ctr"/>
          <a:lstStyle>
            <a:lvl1pPr algn="ctr">
              <a:defRPr sz="900">
                <a:solidFill>
                  <a:schemeClr val="tx1">
                    <a:tint val="75000"/>
                  </a:schemeClr>
                </a:solidFill>
              </a:defRPr>
            </a:lvl1pPr>
          </a:lstStyle>
          <a:p>
            <a:r>
              <a:rPr lang="sv-SE"/>
              <a:t>Skiljebo SK Ungdom Elit 2014</a:t>
            </a:r>
          </a:p>
        </p:txBody>
      </p:sp>
      <p:sp>
        <p:nvSpPr>
          <p:cNvPr id="6" name="Platshållare för bildnummer 5"/>
          <p:cNvSpPr>
            <a:spLocks noGrp="1"/>
          </p:cNvSpPr>
          <p:nvPr>
            <p:ph type="sldNum" sz="quarter" idx="4"/>
          </p:nvPr>
        </p:nvSpPr>
        <p:spPr>
          <a:xfrm>
            <a:off x="6457950" y="6356357"/>
            <a:ext cx="2057400" cy="365125"/>
          </a:xfrm>
          <a:prstGeom prst="rect">
            <a:avLst/>
          </a:prstGeom>
        </p:spPr>
        <p:txBody>
          <a:bodyPr vert="horz" lIns="91411" tIns="45706" rIns="91411" bIns="45706" rtlCol="0" anchor="ctr"/>
          <a:lstStyle>
            <a:lvl1pPr algn="r">
              <a:defRPr sz="900">
                <a:solidFill>
                  <a:schemeClr val="tx1">
                    <a:tint val="75000"/>
                  </a:schemeClr>
                </a:solidFill>
              </a:defRPr>
            </a:lvl1pPr>
          </a:lstStyle>
          <a:p>
            <a:fld id="{0CC2C617-7647-4A9A-A516-310D04A2874B}" type="slidenum">
              <a:rPr lang="sv-SE" smtClean="0"/>
              <a:pPr/>
              <a:t>‹#›</a:t>
            </a:fld>
            <a:endParaRPr lang="sv-SE"/>
          </a:p>
        </p:txBody>
      </p:sp>
    </p:spTree>
    <p:extLst>
      <p:ext uri="{BB962C8B-B14F-4D97-AF65-F5344CB8AC3E}">
        <p14:creationId xmlns:p14="http://schemas.microsoft.com/office/powerpoint/2010/main" val="1892702208"/>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hf sldNum="0" hdr="0" dt="0"/>
  <p:txStyles>
    <p:titleStyle>
      <a:lvl1pPr algn="l" defTabSz="68559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97" indent="-171397" algn="l" defTabSz="68559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94" indent="-171397" algn="l" defTabSz="68559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986" indent="-171397" algn="l" defTabSz="68559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780" indent="-171397" algn="l" defTabSz="68559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4pPr>
      <a:lvl5pPr marL="1542576" indent="-171397" algn="l" defTabSz="68559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5pPr>
      <a:lvl6pPr marL="1885368" indent="-171397" algn="l" defTabSz="68559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166" indent="-171397" algn="l" defTabSz="68559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960" indent="-171397" algn="l" defTabSz="68559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756" indent="-171397" algn="l" defTabSz="685590"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sv-SE"/>
      </a:defPPr>
      <a:lvl1pPr marL="0" algn="l" defTabSz="685590" rtl="0" eaLnBrk="1" latinLnBrk="0" hangingPunct="1">
        <a:defRPr sz="1300" kern="1200">
          <a:solidFill>
            <a:schemeClr val="tx1"/>
          </a:solidFill>
          <a:latin typeface="+mn-lt"/>
          <a:ea typeface="+mn-ea"/>
          <a:cs typeface="+mn-cs"/>
        </a:defRPr>
      </a:lvl1pPr>
      <a:lvl2pPr marL="342796" algn="l" defTabSz="685590" rtl="0" eaLnBrk="1" latinLnBrk="0" hangingPunct="1">
        <a:defRPr sz="1300" kern="1200">
          <a:solidFill>
            <a:schemeClr val="tx1"/>
          </a:solidFill>
          <a:latin typeface="+mn-lt"/>
          <a:ea typeface="+mn-ea"/>
          <a:cs typeface="+mn-cs"/>
        </a:defRPr>
      </a:lvl2pPr>
      <a:lvl3pPr marL="685590" algn="l" defTabSz="685590" rtl="0" eaLnBrk="1" latinLnBrk="0" hangingPunct="1">
        <a:defRPr sz="1300" kern="1200">
          <a:solidFill>
            <a:schemeClr val="tx1"/>
          </a:solidFill>
          <a:latin typeface="+mn-lt"/>
          <a:ea typeface="+mn-ea"/>
          <a:cs typeface="+mn-cs"/>
        </a:defRPr>
      </a:lvl3pPr>
      <a:lvl4pPr marL="1028384" algn="l" defTabSz="685590" rtl="0" eaLnBrk="1" latinLnBrk="0" hangingPunct="1">
        <a:defRPr sz="1300" kern="1200">
          <a:solidFill>
            <a:schemeClr val="tx1"/>
          </a:solidFill>
          <a:latin typeface="+mn-lt"/>
          <a:ea typeface="+mn-ea"/>
          <a:cs typeface="+mn-cs"/>
        </a:defRPr>
      </a:lvl4pPr>
      <a:lvl5pPr marL="1371180" algn="l" defTabSz="685590" rtl="0" eaLnBrk="1" latinLnBrk="0" hangingPunct="1">
        <a:defRPr sz="1300" kern="1200">
          <a:solidFill>
            <a:schemeClr val="tx1"/>
          </a:solidFill>
          <a:latin typeface="+mn-lt"/>
          <a:ea typeface="+mn-ea"/>
          <a:cs typeface="+mn-cs"/>
        </a:defRPr>
      </a:lvl5pPr>
      <a:lvl6pPr marL="1713974" algn="l" defTabSz="685590" rtl="0" eaLnBrk="1" latinLnBrk="0" hangingPunct="1">
        <a:defRPr sz="1300" kern="1200">
          <a:solidFill>
            <a:schemeClr val="tx1"/>
          </a:solidFill>
          <a:latin typeface="+mn-lt"/>
          <a:ea typeface="+mn-ea"/>
          <a:cs typeface="+mn-cs"/>
        </a:defRPr>
      </a:lvl6pPr>
      <a:lvl7pPr marL="2056770" algn="l" defTabSz="685590" rtl="0" eaLnBrk="1" latinLnBrk="0" hangingPunct="1">
        <a:defRPr sz="1300" kern="1200">
          <a:solidFill>
            <a:schemeClr val="tx1"/>
          </a:solidFill>
          <a:latin typeface="+mn-lt"/>
          <a:ea typeface="+mn-ea"/>
          <a:cs typeface="+mn-cs"/>
        </a:defRPr>
      </a:lvl7pPr>
      <a:lvl8pPr marL="2399562" algn="l" defTabSz="685590" rtl="0" eaLnBrk="1" latinLnBrk="0" hangingPunct="1">
        <a:defRPr sz="1300" kern="1200">
          <a:solidFill>
            <a:schemeClr val="tx1"/>
          </a:solidFill>
          <a:latin typeface="+mn-lt"/>
          <a:ea typeface="+mn-ea"/>
          <a:cs typeface="+mn-cs"/>
        </a:defRPr>
      </a:lvl8pPr>
      <a:lvl9pPr marL="2742360" algn="l" defTabSz="68559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82"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1" tIns="35691" rIns="35691" bIns="35691" numCol="1" anchor="ctr" anchorCtr="0" compatLnSpc="1">
            <a:prstTxWarp prst="textNoShape">
              <a:avLst/>
            </a:prstTxWarp>
          </a:bodyPr>
          <a:lstStyle/>
          <a:p>
            <a:pPr lvl="0"/>
            <a:r>
              <a:rPr lang="sv-SE" altLang="sv-SE">
                <a:sym typeface="Helvetica Light" charset="0"/>
              </a:rPr>
              <a:t>Click to edit Master title style</a:t>
            </a:r>
          </a:p>
        </p:txBody>
      </p:sp>
      <p:sp>
        <p:nvSpPr>
          <p:cNvPr id="1027" name="Rectangle 2"/>
          <p:cNvSpPr>
            <a:spLocks noGrp="1"/>
          </p:cNvSpPr>
          <p:nvPr>
            <p:ph type="body" idx="1"/>
          </p:nvPr>
        </p:nvSpPr>
        <p:spPr bwMode="auto">
          <a:xfrm>
            <a:off x="892982" y="1946685"/>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1" tIns="35691" rIns="35691" bIns="35691" numCol="1" anchor="ctr" anchorCtr="0" compatLnSpc="1">
            <a:prstTxWarp prst="textNoShape">
              <a:avLst/>
            </a:prstTxWarp>
          </a:bodyPr>
          <a:lstStyle/>
          <a:p>
            <a:pPr lvl="0"/>
            <a:r>
              <a:rPr lang="sv-SE" altLang="sv-SE">
                <a:sym typeface="Helvetica Light" charset="0"/>
              </a:rPr>
              <a:t>Click to edit Master text styles</a:t>
            </a:r>
          </a:p>
          <a:p>
            <a:pPr lvl="1"/>
            <a:r>
              <a:rPr lang="sv-SE" altLang="sv-SE">
                <a:sym typeface="Helvetica Light" charset="0"/>
              </a:rPr>
              <a:t>Second level</a:t>
            </a:r>
          </a:p>
          <a:p>
            <a:pPr lvl="2"/>
            <a:r>
              <a:rPr lang="sv-SE" altLang="sv-SE">
                <a:sym typeface="Helvetica Light" charset="0"/>
              </a:rPr>
              <a:t>Third level</a:t>
            </a:r>
          </a:p>
          <a:p>
            <a:pPr lvl="3"/>
            <a:r>
              <a:rPr lang="sv-SE" altLang="sv-SE">
                <a:sym typeface="Helvetica Light" charset="0"/>
              </a:rPr>
              <a:t>Fourth level</a:t>
            </a:r>
          </a:p>
          <a:p>
            <a:pPr lvl="4"/>
            <a:r>
              <a:rPr lang="sv-SE" altLang="sv-SE">
                <a:sym typeface="Helvetica Light" charset="0"/>
              </a:rPr>
              <a:t>Fifth level</a:t>
            </a:r>
          </a:p>
        </p:txBody>
      </p:sp>
      <p:pic>
        <p:nvPicPr>
          <p:cNvPr id="4" name="Picture 3">
            <a:extLst>
              <a:ext uri="{FF2B5EF4-FFF2-40B4-BE49-F238E27FC236}">
                <a16:creationId xmlns:a16="http://schemas.microsoft.com/office/drawing/2014/main" id="{93910032-5270-4E47-9390-6E06316A5AF7}"/>
              </a:ext>
            </a:extLst>
          </p:cNvPr>
          <p:cNvPicPr>
            <a:picLocks noChangeAspect="1"/>
          </p:cNvPicPr>
          <p:nvPr userDrawn="1"/>
        </p:nvPicPr>
        <p:blipFill>
          <a:blip r:embed="rId13">
            <a:alphaModFix amt="1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4194924134"/>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spd="slow">
    <p:fade/>
  </p:transition>
  <p:txStyles>
    <p:titleStyle>
      <a:lvl1pPr algn="ctr" defTabSz="410478"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47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47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47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478"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41" algn="ctr" defTabSz="41047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486" algn="ctr" defTabSz="41047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727" algn="ctr" defTabSz="41047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4973" algn="ctr" defTabSz="410478"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40935" indent="-240935" algn="l" defTabSz="410478" rtl="0" eaLnBrk="0" fontAlgn="base" hangingPunct="0">
        <a:spcBef>
          <a:spcPts val="2953"/>
        </a:spcBef>
        <a:spcAft>
          <a:spcPct val="0"/>
        </a:spcAft>
        <a:defRPr sz="2700">
          <a:solidFill>
            <a:srgbClr val="000000"/>
          </a:solidFill>
          <a:latin typeface="+mn-lt"/>
          <a:ea typeface="+mn-ea"/>
          <a:cs typeface="+mn-cs"/>
          <a:sym typeface="Helvetica Light" charset="0"/>
        </a:defRPr>
      </a:lvl1pPr>
      <a:lvl2pPr marL="240935" indent="80312" algn="l" defTabSz="410478" rtl="0" eaLnBrk="0" fontAlgn="base" hangingPunct="0">
        <a:spcBef>
          <a:spcPts val="2953"/>
        </a:spcBef>
        <a:spcAft>
          <a:spcPct val="0"/>
        </a:spcAft>
        <a:defRPr sz="2700">
          <a:solidFill>
            <a:srgbClr val="000000"/>
          </a:solidFill>
          <a:latin typeface="+mn-lt"/>
          <a:ea typeface="+mn-ea"/>
          <a:cs typeface="+mn-cs"/>
          <a:sym typeface="Helvetica Light" charset="0"/>
        </a:defRPr>
      </a:lvl2pPr>
      <a:lvl3pPr marL="481865" indent="160622" algn="l" defTabSz="410478" rtl="0" eaLnBrk="0" fontAlgn="base" hangingPunct="0">
        <a:spcBef>
          <a:spcPts val="2953"/>
        </a:spcBef>
        <a:spcAft>
          <a:spcPct val="0"/>
        </a:spcAft>
        <a:defRPr sz="2700">
          <a:solidFill>
            <a:srgbClr val="000000"/>
          </a:solidFill>
          <a:latin typeface="+mn-lt"/>
          <a:ea typeface="+mn-ea"/>
          <a:cs typeface="+mn-cs"/>
          <a:sym typeface="Helvetica Light" charset="0"/>
        </a:defRPr>
      </a:lvl3pPr>
      <a:lvl4pPr marL="722798" indent="240935" algn="l" defTabSz="410478" rtl="0" eaLnBrk="0" fontAlgn="base" hangingPunct="0">
        <a:spcBef>
          <a:spcPts val="2953"/>
        </a:spcBef>
        <a:spcAft>
          <a:spcPct val="0"/>
        </a:spcAft>
        <a:defRPr sz="2700">
          <a:solidFill>
            <a:srgbClr val="000000"/>
          </a:solidFill>
          <a:latin typeface="+mn-lt"/>
          <a:ea typeface="+mn-ea"/>
          <a:cs typeface="+mn-cs"/>
          <a:sym typeface="Helvetica Light" charset="0"/>
        </a:defRPr>
      </a:lvl4pPr>
      <a:lvl5pPr marL="963727" indent="321241" algn="l" defTabSz="410478" rtl="0" eaLnBrk="0" fontAlgn="base" hangingPunct="0">
        <a:spcBef>
          <a:spcPts val="2953"/>
        </a:spcBef>
        <a:spcAft>
          <a:spcPct val="0"/>
        </a:spcAft>
        <a:defRPr sz="2700">
          <a:solidFill>
            <a:srgbClr val="000000"/>
          </a:solidFill>
          <a:latin typeface="+mn-lt"/>
          <a:ea typeface="+mn-ea"/>
          <a:cs typeface="+mn-cs"/>
          <a:sym typeface="Helvetica Light" charset="0"/>
        </a:defRPr>
      </a:lvl5pPr>
      <a:lvl6pPr marL="1284973" algn="l" defTabSz="410478" rtl="0" fontAlgn="base" hangingPunct="0">
        <a:spcBef>
          <a:spcPts val="2953"/>
        </a:spcBef>
        <a:spcAft>
          <a:spcPct val="0"/>
        </a:spcAft>
        <a:defRPr sz="2700">
          <a:solidFill>
            <a:srgbClr val="000000"/>
          </a:solidFill>
          <a:latin typeface="+mn-lt"/>
          <a:ea typeface="+mn-ea"/>
          <a:cs typeface="+mn-cs"/>
          <a:sym typeface="Helvetica Light" charset="0"/>
        </a:defRPr>
      </a:lvl6pPr>
      <a:lvl7pPr marL="1606216" algn="l" defTabSz="410478" rtl="0" fontAlgn="base" hangingPunct="0">
        <a:spcBef>
          <a:spcPts val="2953"/>
        </a:spcBef>
        <a:spcAft>
          <a:spcPct val="0"/>
        </a:spcAft>
        <a:defRPr sz="2700">
          <a:solidFill>
            <a:srgbClr val="000000"/>
          </a:solidFill>
          <a:latin typeface="+mn-lt"/>
          <a:ea typeface="+mn-ea"/>
          <a:cs typeface="+mn-cs"/>
          <a:sym typeface="Helvetica Light" charset="0"/>
        </a:defRPr>
      </a:lvl7pPr>
      <a:lvl8pPr marL="1927460" algn="l" defTabSz="410478" rtl="0" fontAlgn="base" hangingPunct="0">
        <a:spcBef>
          <a:spcPts val="2953"/>
        </a:spcBef>
        <a:spcAft>
          <a:spcPct val="0"/>
        </a:spcAft>
        <a:defRPr sz="2700">
          <a:solidFill>
            <a:srgbClr val="000000"/>
          </a:solidFill>
          <a:latin typeface="+mn-lt"/>
          <a:ea typeface="+mn-ea"/>
          <a:cs typeface="+mn-cs"/>
          <a:sym typeface="Helvetica Light" charset="0"/>
        </a:defRPr>
      </a:lvl8pPr>
      <a:lvl9pPr marL="2248706" algn="l" defTabSz="410478" rtl="0" fontAlgn="base" hangingPunct="0">
        <a:spcBef>
          <a:spcPts val="2953"/>
        </a:spcBef>
        <a:spcAft>
          <a:spcPct val="0"/>
        </a:spcAft>
        <a:defRPr sz="2700">
          <a:solidFill>
            <a:srgbClr val="000000"/>
          </a:solidFill>
          <a:latin typeface="+mn-lt"/>
          <a:ea typeface="+mn-ea"/>
          <a:cs typeface="+mn-cs"/>
          <a:sym typeface="Helvetica Light" charset="0"/>
        </a:defRPr>
      </a:lvl9pPr>
    </p:bodyStyle>
    <p:otherStyle>
      <a:defPPr>
        <a:defRPr lang="sv-SE"/>
      </a:defPPr>
      <a:lvl1pPr marL="0" algn="l" defTabSz="642486" rtl="0" eaLnBrk="1" latinLnBrk="0" hangingPunct="1">
        <a:defRPr sz="1300" kern="1200">
          <a:solidFill>
            <a:schemeClr val="tx1"/>
          </a:solidFill>
          <a:latin typeface="+mn-lt"/>
          <a:ea typeface="+mn-ea"/>
          <a:cs typeface="+mn-cs"/>
        </a:defRPr>
      </a:lvl1pPr>
      <a:lvl2pPr marL="321241" algn="l" defTabSz="642486" rtl="0" eaLnBrk="1" latinLnBrk="0" hangingPunct="1">
        <a:defRPr sz="1300" kern="1200">
          <a:solidFill>
            <a:schemeClr val="tx1"/>
          </a:solidFill>
          <a:latin typeface="+mn-lt"/>
          <a:ea typeface="+mn-ea"/>
          <a:cs typeface="+mn-cs"/>
        </a:defRPr>
      </a:lvl2pPr>
      <a:lvl3pPr marL="642486" algn="l" defTabSz="642486" rtl="0" eaLnBrk="1" latinLnBrk="0" hangingPunct="1">
        <a:defRPr sz="1300" kern="1200">
          <a:solidFill>
            <a:schemeClr val="tx1"/>
          </a:solidFill>
          <a:latin typeface="+mn-lt"/>
          <a:ea typeface="+mn-ea"/>
          <a:cs typeface="+mn-cs"/>
        </a:defRPr>
      </a:lvl3pPr>
      <a:lvl4pPr marL="963727" algn="l" defTabSz="642486" rtl="0" eaLnBrk="1" latinLnBrk="0" hangingPunct="1">
        <a:defRPr sz="1300" kern="1200">
          <a:solidFill>
            <a:schemeClr val="tx1"/>
          </a:solidFill>
          <a:latin typeface="+mn-lt"/>
          <a:ea typeface="+mn-ea"/>
          <a:cs typeface="+mn-cs"/>
        </a:defRPr>
      </a:lvl4pPr>
      <a:lvl5pPr marL="1284973" algn="l" defTabSz="642486" rtl="0" eaLnBrk="1" latinLnBrk="0" hangingPunct="1">
        <a:defRPr sz="1300" kern="1200">
          <a:solidFill>
            <a:schemeClr val="tx1"/>
          </a:solidFill>
          <a:latin typeface="+mn-lt"/>
          <a:ea typeface="+mn-ea"/>
          <a:cs typeface="+mn-cs"/>
        </a:defRPr>
      </a:lvl5pPr>
      <a:lvl6pPr marL="1606216" algn="l" defTabSz="642486" rtl="0" eaLnBrk="1" latinLnBrk="0" hangingPunct="1">
        <a:defRPr sz="1300" kern="1200">
          <a:solidFill>
            <a:schemeClr val="tx1"/>
          </a:solidFill>
          <a:latin typeface="+mn-lt"/>
          <a:ea typeface="+mn-ea"/>
          <a:cs typeface="+mn-cs"/>
        </a:defRPr>
      </a:lvl6pPr>
      <a:lvl7pPr marL="1927460" algn="l" defTabSz="642486" rtl="0" eaLnBrk="1" latinLnBrk="0" hangingPunct="1">
        <a:defRPr sz="1300" kern="1200">
          <a:solidFill>
            <a:schemeClr val="tx1"/>
          </a:solidFill>
          <a:latin typeface="+mn-lt"/>
          <a:ea typeface="+mn-ea"/>
          <a:cs typeface="+mn-cs"/>
        </a:defRPr>
      </a:lvl7pPr>
      <a:lvl8pPr marL="2248706" algn="l" defTabSz="642486" rtl="0" eaLnBrk="1" latinLnBrk="0" hangingPunct="1">
        <a:defRPr sz="1300" kern="1200">
          <a:solidFill>
            <a:schemeClr val="tx1"/>
          </a:solidFill>
          <a:latin typeface="+mn-lt"/>
          <a:ea typeface="+mn-ea"/>
          <a:cs typeface="+mn-cs"/>
        </a:defRPr>
      </a:lvl8pPr>
      <a:lvl9pPr marL="2569949" algn="l" defTabSz="642486"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80"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5" tIns="35695" rIns="35695" bIns="35695" numCol="1" anchor="ctr" anchorCtr="0" compatLnSpc="1">
            <a:prstTxWarp prst="textNoShape">
              <a:avLst/>
            </a:prstTxWarp>
          </a:bodyPr>
          <a:lstStyle/>
          <a:p>
            <a:pPr lvl="0"/>
            <a:r>
              <a:rPr lang="sv-SE" altLang="sv-SE">
                <a:sym typeface="Helvetica Light" charset="0"/>
              </a:rPr>
              <a:t>Click to edit Master title style</a:t>
            </a:r>
          </a:p>
        </p:txBody>
      </p:sp>
      <p:sp>
        <p:nvSpPr>
          <p:cNvPr id="1027" name="Rectangle 2"/>
          <p:cNvSpPr>
            <a:spLocks noGrp="1"/>
          </p:cNvSpPr>
          <p:nvPr>
            <p:ph type="body" idx="1"/>
          </p:nvPr>
        </p:nvSpPr>
        <p:spPr bwMode="auto">
          <a:xfrm>
            <a:off x="892980" y="1946683"/>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5" tIns="35695" rIns="35695" bIns="35695" numCol="1" anchor="ctr" anchorCtr="0" compatLnSpc="1">
            <a:prstTxWarp prst="textNoShape">
              <a:avLst/>
            </a:prstTxWarp>
          </a:bodyPr>
          <a:lstStyle/>
          <a:p>
            <a:pPr lvl="0"/>
            <a:r>
              <a:rPr lang="sv-SE" altLang="sv-SE">
                <a:sym typeface="Helvetica Light" charset="0"/>
              </a:rPr>
              <a:t>Click to edit Master text styles</a:t>
            </a:r>
          </a:p>
          <a:p>
            <a:pPr lvl="1"/>
            <a:r>
              <a:rPr lang="sv-SE" altLang="sv-SE">
                <a:sym typeface="Helvetica Light" charset="0"/>
              </a:rPr>
              <a:t>Second level</a:t>
            </a:r>
          </a:p>
          <a:p>
            <a:pPr lvl="2"/>
            <a:r>
              <a:rPr lang="sv-SE" altLang="sv-SE">
                <a:sym typeface="Helvetica Light" charset="0"/>
              </a:rPr>
              <a:t>Third level</a:t>
            </a:r>
          </a:p>
          <a:p>
            <a:pPr lvl="3"/>
            <a:r>
              <a:rPr lang="sv-SE" altLang="sv-SE">
                <a:sym typeface="Helvetica Light" charset="0"/>
              </a:rPr>
              <a:t>Fourth level</a:t>
            </a:r>
          </a:p>
          <a:p>
            <a:pPr lvl="4"/>
            <a:r>
              <a:rPr lang="sv-SE" altLang="sv-SE">
                <a:sym typeface="Helvetica Light" charset="0"/>
              </a:rPr>
              <a:t>Fifth level</a:t>
            </a:r>
          </a:p>
        </p:txBody>
      </p:sp>
      <p:pic>
        <p:nvPicPr>
          <p:cNvPr id="4" name="Picture 3">
            <a:extLst>
              <a:ext uri="{FF2B5EF4-FFF2-40B4-BE49-F238E27FC236}">
                <a16:creationId xmlns:a16="http://schemas.microsoft.com/office/drawing/2014/main" id="{B3C4FB4C-46F6-4962-9CF3-55EB3990563A}"/>
              </a:ext>
            </a:extLst>
          </p:cNvPr>
          <p:cNvPicPr>
            <a:picLocks noChangeAspect="1"/>
          </p:cNvPicPr>
          <p:nvPr userDrawn="1"/>
        </p:nvPicPr>
        <p:blipFill>
          <a:blip r:embed="rId13">
            <a:alphaModFix amt="21000"/>
          </a:blip>
          <a:stretch>
            <a:fillRect/>
          </a:stretch>
        </p:blipFill>
        <p:spPr>
          <a:xfrm>
            <a:off x="1187624" y="66745"/>
            <a:ext cx="6696743" cy="6652971"/>
          </a:xfrm>
          <a:prstGeom prst="rect">
            <a:avLst/>
          </a:prstGeom>
        </p:spPr>
      </p:pic>
    </p:spTree>
    <p:extLst>
      <p:ext uri="{BB962C8B-B14F-4D97-AF65-F5344CB8AC3E}">
        <p14:creationId xmlns:p14="http://schemas.microsoft.com/office/powerpoint/2010/main" val="289853460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ransition spd="slow">
    <p:fade/>
  </p:transition>
  <p:txStyles>
    <p:titleStyle>
      <a:lvl1pPr algn="ctr" defTabSz="410520"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2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2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2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20"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75" algn="ctr" defTabSz="41052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552" algn="ctr" defTabSz="41052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826" algn="ctr" defTabSz="41052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105" algn="ctr" defTabSz="410520"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40959" indent="-240959" algn="l" defTabSz="410520" rtl="0" eaLnBrk="0" fontAlgn="base" hangingPunct="0">
        <a:spcBef>
          <a:spcPts val="2953"/>
        </a:spcBef>
        <a:spcAft>
          <a:spcPct val="0"/>
        </a:spcAft>
        <a:defRPr sz="2700">
          <a:solidFill>
            <a:srgbClr val="000000"/>
          </a:solidFill>
          <a:latin typeface="+mn-lt"/>
          <a:ea typeface="+mn-ea"/>
          <a:cs typeface="+mn-cs"/>
          <a:sym typeface="Helvetica Light" charset="0"/>
        </a:defRPr>
      </a:lvl1pPr>
      <a:lvl2pPr marL="240959" indent="80320" algn="l" defTabSz="410520" rtl="0" eaLnBrk="0" fontAlgn="base" hangingPunct="0">
        <a:spcBef>
          <a:spcPts val="2953"/>
        </a:spcBef>
        <a:spcAft>
          <a:spcPct val="0"/>
        </a:spcAft>
        <a:defRPr sz="2700">
          <a:solidFill>
            <a:srgbClr val="000000"/>
          </a:solidFill>
          <a:latin typeface="+mn-lt"/>
          <a:ea typeface="+mn-ea"/>
          <a:cs typeface="+mn-cs"/>
          <a:sym typeface="Helvetica Light" charset="0"/>
        </a:defRPr>
      </a:lvl2pPr>
      <a:lvl3pPr marL="481913" indent="160639" algn="l" defTabSz="410520" rtl="0" eaLnBrk="0" fontAlgn="base" hangingPunct="0">
        <a:spcBef>
          <a:spcPts val="2953"/>
        </a:spcBef>
        <a:spcAft>
          <a:spcPct val="0"/>
        </a:spcAft>
        <a:defRPr sz="2700">
          <a:solidFill>
            <a:srgbClr val="000000"/>
          </a:solidFill>
          <a:latin typeface="+mn-lt"/>
          <a:ea typeface="+mn-ea"/>
          <a:cs typeface="+mn-cs"/>
          <a:sym typeface="Helvetica Light" charset="0"/>
        </a:defRPr>
      </a:lvl3pPr>
      <a:lvl4pPr marL="722872" indent="240959" algn="l" defTabSz="410520" rtl="0" eaLnBrk="0" fontAlgn="base" hangingPunct="0">
        <a:spcBef>
          <a:spcPts val="2953"/>
        </a:spcBef>
        <a:spcAft>
          <a:spcPct val="0"/>
        </a:spcAft>
        <a:defRPr sz="2700">
          <a:solidFill>
            <a:srgbClr val="000000"/>
          </a:solidFill>
          <a:latin typeface="+mn-lt"/>
          <a:ea typeface="+mn-ea"/>
          <a:cs typeface="+mn-cs"/>
          <a:sym typeface="Helvetica Light" charset="0"/>
        </a:defRPr>
      </a:lvl4pPr>
      <a:lvl5pPr marL="963826" indent="321275" algn="l" defTabSz="410520" rtl="0" eaLnBrk="0" fontAlgn="base" hangingPunct="0">
        <a:spcBef>
          <a:spcPts val="2953"/>
        </a:spcBef>
        <a:spcAft>
          <a:spcPct val="0"/>
        </a:spcAft>
        <a:defRPr sz="2700">
          <a:solidFill>
            <a:srgbClr val="000000"/>
          </a:solidFill>
          <a:latin typeface="+mn-lt"/>
          <a:ea typeface="+mn-ea"/>
          <a:cs typeface="+mn-cs"/>
          <a:sym typeface="Helvetica Light" charset="0"/>
        </a:defRPr>
      </a:lvl5pPr>
      <a:lvl6pPr marL="1285105" algn="l" defTabSz="410520" rtl="0" fontAlgn="base" hangingPunct="0">
        <a:spcBef>
          <a:spcPts val="2953"/>
        </a:spcBef>
        <a:spcAft>
          <a:spcPct val="0"/>
        </a:spcAft>
        <a:defRPr sz="2700">
          <a:solidFill>
            <a:srgbClr val="000000"/>
          </a:solidFill>
          <a:latin typeface="+mn-lt"/>
          <a:ea typeface="+mn-ea"/>
          <a:cs typeface="+mn-cs"/>
          <a:sym typeface="Helvetica Light" charset="0"/>
        </a:defRPr>
      </a:lvl6pPr>
      <a:lvl7pPr marL="1606382" algn="l" defTabSz="410520" rtl="0" fontAlgn="base" hangingPunct="0">
        <a:spcBef>
          <a:spcPts val="2953"/>
        </a:spcBef>
        <a:spcAft>
          <a:spcPct val="0"/>
        </a:spcAft>
        <a:defRPr sz="2700">
          <a:solidFill>
            <a:srgbClr val="000000"/>
          </a:solidFill>
          <a:latin typeface="+mn-lt"/>
          <a:ea typeface="+mn-ea"/>
          <a:cs typeface="+mn-cs"/>
          <a:sym typeface="Helvetica Light" charset="0"/>
        </a:defRPr>
      </a:lvl7pPr>
      <a:lvl8pPr marL="1927658" algn="l" defTabSz="410520" rtl="0" fontAlgn="base" hangingPunct="0">
        <a:spcBef>
          <a:spcPts val="2953"/>
        </a:spcBef>
        <a:spcAft>
          <a:spcPct val="0"/>
        </a:spcAft>
        <a:defRPr sz="2700">
          <a:solidFill>
            <a:srgbClr val="000000"/>
          </a:solidFill>
          <a:latin typeface="+mn-lt"/>
          <a:ea typeface="+mn-ea"/>
          <a:cs typeface="+mn-cs"/>
          <a:sym typeface="Helvetica Light" charset="0"/>
        </a:defRPr>
      </a:lvl8pPr>
      <a:lvl9pPr marL="2248936" algn="l" defTabSz="410520" rtl="0" fontAlgn="base" hangingPunct="0">
        <a:spcBef>
          <a:spcPts val="2953"/>
        </a:spcBef>
        <a:spcAft>
          <a:spcPct val="0"/>
        </a:spcAft>
        <a:defRPr sz="2700">
          <a:solidFill>
            <a:srgbClr val="000000"/>
          </a:solidFill>
          <a:latin typeface="+mn-lt"/>
          <a:ea typeface="+mn-ea"/>
          <a:cs typeface="+mn-cs"/>
          <a:sym typeface="Helvetica Light" charset="0"/>
        </a:defRPr>
      </a:lvl9pPr>
    </p:bodyStyle>
    <p:otherStyle>
      <a:defPPr>
        <a:defRPr lang="sv-SE"/>
      </a:defPPr>
      <a:lvl1pPr marL="0" algn="l" defTabSz="642552" rtl="0" eaLnBrk="1" latinLnBrk="0" hangingPunct="1">
        <a:defRPr sz="1300" kern="1200">
          <a:solidFill>
            <a:schemeClr val="tx1"/>
          </a:solidFill>
          <a:latin typeface="+mn-lt"/>
          <a:ea typeface="+mn-ea"/>
          <a:cs typeface="+mn-cs"/>
        </a:defRPr>
      </a:lvl1pPr>
      <a:lvl2pPr marL="321275" algn="l" defTabSz="642552" rtl="0" eaLnBrk="1" latinLnBrk="0" hangingPunct="1">
        <a:defRPr sz="1300" kern="1200">
          <a:solidFill>
            <a:schemeClr val="tx1"/>
          </a:solidFill>
          <a:latin typeface="+mn-lt"/>
          <a:ea typeface="+mn-ea"/>
          <a:cs typeface="+mn-cs"/>
        </a:defRPr>
      </a:lvl2pPr>
      <a:lvl3pPr marL="642552" algn="l" defTabSz="642552" rtl="0" eaLnBrk="1" latinLnBrk="0" hangingPunct="1">
        <a:defRPr sz="1300" kern="1200">
          <a:solidFill>
            <a:schemeClr val="tx1"/>
          </a:solidFill>
          <a:latin typeface="+mn-lt"/>
          <a:ea typeface="+mn-ea"/>
          <a:cs typeface="+mn-cs"/>
        </a:defRPr>
      </a:lvl3pPr>
      <a:lvl4pPr marL="963826" algn="l" defTabSz="642552" rtl="0" eaLnBrk="1" latinLnBrk="0" hangingPunct="1">
        <a:defRPr sz="1300" kern="1200">
          <a:solidFill>
            <a:schemeClr val="tx1"/>
          </a:solidFill>
          <a:latin typeface="+mn-lt"/>
          <a:ea typeface="+mn-ea"/>
          <a:cs typeface="+mn-cs"/>
        </a:defRPr>
      </a:lvl4pPr>
      <a:lvl5pPr marL="1285105" algn="l" defTabSz="642552" rtl="0" eaLnBrk="1" latinLnBrk="0" hangingPunct="1">
        <a:defRPr sz="1300" kern="1200">
          <a:solidFill>
            <a:schemeClr val="tx1"/>
          </a:solidFill>
          <a:latin typeface="+mn-lt"/>
          <a:ea typeface="+mn-ea"/>
          <a:cs typeface="+mn-cs"/>
        </a:defRPr>
      </a:lvl5pPr>
      <a:lvl6pPr marL="1606382" algn="l" defTabSz="642552" rtl="0" eaLnBrk="1" latinLnBrk="0" hangingPunct="1">
        <a:defRPr sz="1300" kern="1200">
          <a:solidFill>
            <a:schemeClr val="tx1"/>
          </a:solidFill>
          <a:latin typeface="+mn-lt"/>
          <a:ea typeface="+mn-ea"/>
          <a:cs typeface="+mn-cs"/>
        </a:defRPr>
      </a:lvl6pPr>
      <a:lvl7pPr marL="1927658" algn="l" defTabSz="642552" rtl="0" eaLnBrk="1" latinLnBrk="0" hangingPunct="1">
        <a:defRPr sz="1300" kern="1200">
          <a:solidFill>
            <a:schemeClr val="tx1"/>
          </a:solidFill>
          <a:latin typeface="+mn-lt"/>
          <a:ea typeface="+mn-ea"/>
          <a:cs typeface="+mn-cs"/>
        </a:defRPr>
      </a:lvl7pPr>
      <a:lvl8pPr marL="2248936" algn="l" defTabSz="642552" rtl="0" eaLnBrk="1" latinLnBrk="0" hangingPunct="1">
        <a:defRPr sz="1300" kern="1200">
          <a:solidFill>
            <a:schemeClr val="tx1"/>
          </a:solidFill>
          <a:latin typeface="+mn-lt"/>
          <a:ea typeface="+mn-ea"/>
          <a:cs typeface="+mn-cs"/>
        </a:defRPr>
      </a:lvl8pPr>
      <a:lvl9pPr marL="2570212" algn="l" defTabSz="64255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nfo@skiljebosk.n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ph type="title"/>
          </p:nvPr>
        </p:nvSpPr>
        <p:spPr>
          <a:xfrm>
            <a:off x="0" y="3089672"/>
            <a:ext cx="9144000" cy="718840"/>
          </a:xfrm>
        </p:spPr>
        <p:txBody>
          <a:bodyPr/>
          <a:lstStyle/>
          <a:p>
            <a:pPr eaLnBrk="1">
              <a:defRPr/>
            </a:pPr>
            <a:r>
              <a:rPr lang="sv-SE" sz="4600" b="1" dirty="0">
                <a:effectLst>
                  <a:outerShdw blurRad="38100" dist="38100" dir="2700000" algn="tl">
                    <a:srgbClr val="000000">
                      <a:alpha val="43137"/>
                    </a:srgbClr>
                  </a:outerShdw>
                </a:effectLst>
              </a:rPr>
              <a:t>Föräldramöte Höst</a:t>
            </a:r>
            <a:br>
              <a:rPr lang="sv-SE" sz="4600" b="1" dirty="0">
                <a:effectLst>
                  <a:outerShdw blurRad="38100" dist="38100" dir="2700000" algn="tl">
                    <a:srgbClr val="000000">
                      <a:alpha val="43137"/>
                    </a:srgbClr>
                  </a:outerShdw>
                </a:effectLst>
              </a:rPr>
            </a:br>
            <a:r>
              <a:rPr lang="sv-SE" sz="4600" b="1" dirty="0">
                <a:effectLst>
                  <a:outerShdw blurRad="38100" dist="38100" dir="2700000" algn="tl">
                    <a:srgbClr val="000000">
                      <a:alpha val="43137"/>
                    </a:srgbClr>
                  </a:outerShdw>
                </a:effectLst>
              </a:rPr>
              <a:t>SSK Juniorer</a:t>
            </a:r>
            <a:br>
              <a:rPr lang="sv-SE" sz="4600" b="1" dirty="0">
                <a:effectLst>
                  <a:outerShdw blurRad="38100" dist="38100" dir="2700000" algn="tl">
                    <a:srgbClr val="000000">
                      <a:alpha val="43137"/>
                    </a:srgbClr>
                  </a:outerShdw>
                </a:effectLst>
              </a:rPr>
            </a:br>
            <a:r>
              <a:rPr lang="sv-SE" sz="3100" i="1" dirty="0">
                <a:effectLst>
                  <a:outerShdw blurRad="38100" dist="38100" dir="2700000" algn="tl">
                    <a:srgbClr val="000000">
                      <a:alpha val="43137"/>
                    </a:srgbClr>
                  </a:outerShdw>
                </a:effectLst>
              </a:rPr>
              <a:t>2023-11-07</a:t>
            </a:r>
            <a:endParaRPr lang="sv-SE" sz="11700" i="1"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EC7FB1EA-8069-40B7-992E-DB9987A66DF6}"/>
              </a:ext>
            </a:extLst>
          </p:cNvPr>
          <p:cNvSpPr/>
          <p:nvPr/>
        </p:nvSpPr>
        <p:spPr bwMode="auto">
          <a:xfrm>
            <a:off x="4860032" y="4725144"/>
            <a:ext cx="4104456" cy="1800200"/>
          </a:xfrm>
          <a:prstGeom prst="rect">
            <a:avLst/>
          </a:pr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800" tIns="50800" rIns="50800" bIns="50800" numCol="1" rtlCol="0" anchor="t" anchorCtr="0" compatLnSpc="1">
            <a:prstTxWarp prst="textNoShape">
              <a:avLst/>
            </a:prstTxWarp>
          </a:bodyPr>
          <a:lstStyle/>
          <a:p>
            <a:pPr marL="342900" marR="0" defTabSz="584200" rtl="0" eaLnBrk="1" fontAlgn="base" latinLnBrk="0" hangingPunct="0">
              <a:lnSpc>
                <a:spcPct val="100000"/>
              </a:lnSpc>
              <a:spcBef>
                <a:spcPct val="0"/>
              </a:spcBef>
              <a:spcAft>
                <a:spcPct val="0"/>
              </a:spcAft>
              <a:buClrTx/>
              <a:buSzTx/>
              <a:tabLst/>
            </a:pPr>
            <a:r>
              <a:rPr lang="en-US" sz="2000" b="1" dirty="0" err="1">
                <a:solidFill>
                  <a:schemeClr val="bg1"/>
                </a:solidFill>
                <a:latin typeface="Helvetica Light" charset="0"/>
                <a:ea typeface="Helvetica Light" charset="0"/>
                <a:cs typeface="Helvetica Light" charset="0"/>
                <a:sym typeface="Helvetica Light" charset="0"/>
              </a:rPr>
              <a:t>Några</a:t>
            </a:r>
            <a:r>
              <a:rPr lang="en-US" sz="2000" b="1" dirty="0">
                <a:solidFill>
                  <a:schemeClr val="bg1"/>
                </a:solidFill>
                <a:latin typeface="Helvetica Light" charset="0"/>
                <a:ea typeface="Helvetica Light" charset="0"/>
                <a:cs typeface="Helvetica Light" charset="0"/>
                <a:sym typeface="Helvetica Light" charset="0"/>
              </a:rPr>
              <a:t> </a:t>
            </a:r>
            <a:r>
              <a:rPr kumimoji="0" lang="en-US" sz="2000" b="1" i="0" u="none" strike="noStrike" cap="none" normalizeH="0" baseline="0" dirty="0">
                <a:ln>
                  <a:noFill/>
                </a:ln>
                <a:solidFill>
                  <a:schemeClr val="bg1"/>
                </a:solidFill>
                <a:effectLst/>
                <a:latin typeface="Helvetica Light" charset="0"/>
                <a:ea typeface="Helvetica Light" charset="0"/>
                <a:cs typeface="Helvetica Light" charset="0"/>
                <a:sym typeface="Helvetica Light" charset="0"/>
              </a:rPr>
              <a:t>“</a:t>
            </a:r>
            <a:r>
              <a:rPr kumimoji="0" lang="en-US" sz="2000" b="1" i="0" u="none" strike="noStrike" cap="none" normalizeH="0" baseline="0" dirty="0" err="1">
                <a:ln>
                  <a:noFill/>
                </a:ln>
                <a:solidFill>
                  <a:schemeClr val="bg1"/>
                </a:solidFill>
                <a:effectLst/>
                <a:latin typeface="Helvetica Light" charset="0"/>
                <a:ea typeface="Helvetica Light" charset="0"/>
                <a:cs typeface="Helvetica Light" charset="0"/>
                <a:sym typeface="Helvetica Light" charset="0"/>
              </a:rPr>
              <a:t>Mötesregler</a:t>
            </a:r>
            <a:r>
              <a:rPr kumimoji="0" lang="en-US" sz="2000" b="1" i="0" u="none" strike="noStrike" cap="none" normalizeH="0" baseline="0" dirty="0">
                <a:ln>
                  <a:noFill/>
                </a:ln>
                <a:solidFill>
                  <a:schemeClr val="bg1"/>
                </a:solidFill>
                <a:effectLst/>
                <a:latin typeface="Helvetica Light" charset="0"/>
                <a:ea typeface="Helvetica Light" charset="0"/>
                <a:cs typeface="Helvetica Light" charset="0"/>
                <a:sym typeface="Helvetica Light" charset="0"/>
              </a:rPr>
              <a:t>”</a:t>
            </a:r>
          </a:p>
          <a:p>
            <a:pPr marL="628650" indent="-285750" defTabSz="584200" fontAlgn="base" hangingPunct="0">
              <a:spcBef>
                <a:spcPct val="0"/>
              </a:spcBef>
              <a:spcAft>
                <a:spcPct val="0"/>
              </a:spcAft>
              <a:buFont typeface="Wingdings" panose="05000000000000000000" pitchFamily="2" charset="2"/>
              <a:buChar char="§"/>
            </a:pPr>
            <a:r>
              <a:rPr lang="en-US" sz="2000" b="1" dirty="0" err="1">
                <a:solidFill>
                  <a:schemeClr val="bg1"/>
                </a:solidFill>
                <a:latin typeface="Helvetica Light"/>
                <a:ea typeface="Helvetica Light" charset="0"/>
                <a:cs typeface="Helvetica Light" charset="0"/>
                <a:sym typeface="Helvetica Light" charset="0"/>
              </a:rPr>
              <a:t>Telefon</a:t>
            </a:r>
            <a:r>
              <a:rPr lang="en-US" sz="2000" b="1" dirty="0">
                <a:solidFill>
                  <a:schemeClr val="bg1"/>
                </a:solidFill>
                <a:latin typeface="Helvetica Light"/>
                <a:ea typeface="Helvetica Light" charset="0"/>
                <a:cs typeface="Helvetica Light" charset="0"/>
                <a:sym typeface="Helvetica Light" charset="0"/>
              </a:rPr>
              <a:t> på</a:t>
            </a:r>
            <a:r>
              <a:rPr kumimoji="0" lang="en-US" sz="2000" b="1" i="0" u="none" strike="noStrike" cap="none" normalizeH="0" baseline="0" dirty="0">
                <a:ln>
                  <a:noFill/>
                </a:ln>
                <a:solidFill>
                  <a:schemeClr val="bg1"/>
                </a:solidFill>
                <a:effectLst/>
                <a:latin typeface="Helvetica Light"/>
                <a:ea typeface="Helvetica Light" charset="0"/>
                <a:cs typeface="Helvetica Light" charset="0"/>
                <a:sym typeface="Helvetica Light" charset="0"/>
              </a:rPr>
              <a:t> mute</a:t>
            </a:r>
            <a:endParaRPr lang="en-US" sz="2000" b="1" i="0" u="none" strike="noStrike" cap="none" normalizeH="0" baseline="0" dirty="0">
              <a:ln>
                <a:noFill/>
              </a:ln>
              <a:solidFill>
                <a:schemeClr val="bg1"/>
              </a:solidFill>
              <a:effectLst/>
              <a:latin typeface="Helvetica Light"/>
              <a:ea typeface="Helvetica Light" charset="0"/>
              <a:cs typeface="Helvetica Light" charset="0"/>
            </a:endParaRPr>
          </a:p>
          <a:p>
            <a:pPr marL="628650" marR="0" indent="-285750" defTabSz="584200" rtl="0" eaLnBrk="1" fontAlgn="base" latinLnBrk="0" hangingPunct="0">
              <a:lnSpc>
                <a:spcPct val="100000"/>
              </a:lnSpc>
              <a:spcBef>
                <a:spcPct val="0"/>
              </a:spcBef>
              <a:spcAft>
                <a:spcPct val="0"/>
              </a:spcAft>
              <a:buClrTx/>
              <a:buSzTx/>
              <a:buFont typeface="Wingdings" panose="05000000000000000000" pitchFamily="2" charset="2"/>
              <a:buChar char="§"/>
              <a:tabLst/>
            </a:pPr>
            <a:r>
              <a:rPr kumimoji="0" lang="en-US" sz="2000" b="1" i="0" u="none" strike="noStrike" cap="none" normalizeH="0" baseline="0" dirty="0">
                <a:ln>
                  <a:noFill/>
                </a:ln>
                <a:solidFill>
                  <a:schemeClr val="bg1"/>
                </a:solidFill>
                <a:effectLst/>
                <a:latin typeface="Helvetica Light" charset="0"/>
                <a:ea typeface="Helvetica Light" charset="0"/>
                <a:cs typeface="Helvetica Light" charset="0"/>
                <a:sym typeface="Helvetica Light" charset="0"/>
              </a:rPr>
              <a:t>Om du har </a:t>
            </a:r>
            <a:r>
              <a:rPr kumimoji="0" lang="en-US" sz="2000" b="1" i="0" u="none" strike="noStrike" cap="none" normalizeH="0" baseline="0" dirty="0" err="1">
                <a:ln>
                  <a:noFill/>
                </a:ln>
                <a:solidFill>
                  <a:schemeClr val="bg1"/>
                </a:solidFill>
                <a:effectLst/>
                <a:latin typeface="Helvetica Light" charset="0"/>
                <a:ea typeface="Helvetica Light" charset="0"/>
                <a:cs typeface="Helvetica Light" charset="0"/>
                <a:sym typeface="Helvetica Light" charset="0"/>
              </a:rPr>
              <a:t>en</a:t>
            </a:r>
            <a:r>
              <a:rPr kumimoji="0" lang="en-US" sz="2000" b="1" i="0" u="none" strike="noStrike" cap="none" normalizeH="0" baseline="0" dirty="0">
                <a:ln>
                  <a:noFill/>
                </a:ln>
                <a:solidFill>
                  <a:schemeClr val="bg1"/>
                </a:solidFill>
                <a:effectLst/>
                <a:latin typeface="Helvetica Light" charset="0"/>
                <a:ea typeface="Helvetica Light" charset="0"/>
                <a:cs typeface="Helvetica Light" charset="0"/>
                <a:sym typeface="Helvetica Light" charset="0"/>
              </a:rPr>
              <a:t> </a:t>
            </a:r>
            <a:r>
              <a:rPr kumimoji="0" lang="en-US" sz="2000" b="1" i="0" u="none" strike="noStrike" cap="none" normalizeH="0" baseline="0" dirty="0" err="1">
                <a:ln>
                  <a:noFill/>
                </a:ln>
                <a:solidFill>
                  <a:schemeClr val="bg1"/>
                </a:solidFill>
                <a:effectLst/>
                <a:latin typeface="Helvetica Light" charset="0"/>
                <a:ea typeface="Helvetica Light" charset="0"/>
                <a:cs typeface="Helvetica Light" charset="0"/>
                <a:sym typeface="Helvetica Light" charset="0"/>
              </a:rPr>
              <a:t>fråga</a:t>
            </a:r>
            <a:r>
              <a:rPr kumimoji="0" lang="en-US" sz="2000" b="1" i="0" u="none" strike="noStrike" cap="none" normalizeH="0" baseline="0" dirty="0">
                <a:ln>
                  <a:noFill/>
                </a:ln>
                <a:solidFill>
                  <a:schemeClr val="bg1"/>
                </a:solidFill>
                <a:effectLst/>
                <a:latin typeface="Helvetica Light" charset="0"/>
                <a:ea typeface="Helvetica Light" charset="0"/>
                <a:cs typeface="Helvetica Light" charset="0"/>
                <a:sym typeface="Helvetica Light" charset="0"/>
              </a:rPr>
              <a:t> </a:t>
            </a:r>
            <a:r>
              <a:rPr kumimoji="0" lang="en-US" sz="2000" b="1" i="0" u="none" strike="noStrike" cap="none" normalizeH="0" baseline="0" dirty="0" err="1">
                <a:ln>
                  <a:noFill/>
                </a:ln>
                <a:solidFill>
                  <a:schemeClr val="bg1"/>
                </a:solidFill>
                <a:effectLst/>
                <a:latin typeface="Helvetica Light" charset="0"/>
                <a:ea typeface="Helvetica Light" charset="0"/>
                <a:cs typeface="Helvetica Light" charset="0"/>
                <a:sym typeface="Helvetica Light" charset="0"/>
              </a:rPr>
              <a:t>räck</a:t>
            </a:r>
            <a:r>
              <a:rPr kumimoji="0" lang="en-US" sz="2000" b="1" i="0" u="none" strike="noStrike" cap="none" normalizeH="0" baseline="0" dirty="0">
                <a:ln>
                  <a:noFill/>
                </a:ln>
                <a:solidFill>
                  <a:schemeClr val="bg1"/>
                </a:solidFill>
                <a:effectLst/>
                <a:latin typeface="Helvetica Light" charset="0"/>
                <a:ea typeface="Helvetica Light" charset="0"/>
                <a:cs typeface="Helvetica Light" charset="0"/>
                <a:sym typeface="Helvetica Light" charset="0"/>
              </a:rPr>
              <a:t> </a:t>
            </a:r>
            <a:r>
              <a:rPr kumimoji="0" lang="en-US" sz="2000" b="1" i="0" u="none" strike="noStrike" cap="none" normalizeH="0" baseline="0" dirty="0" err="1">
                <a:ln>
                  <a:noFill/>
                </a:ln>
                <a:solidFill>
                  <a:schemeClr val="bg1"/>
                </a:solidFill>
                <a:effectLst/>
                <a:latin typeface="Helvetica Light" charset="0"/>
                <a:ea typeface="Helvetica Light" charset="0"/>
                <a:cs typeface="Helvetica Light" charset="0"/>
                <a:sym typeface="Helvetica Light" charset="0"/>
              </a:rPr>
              <a:t>upp</a:t>
            </a:r>
            <a:r>
              <a:rPr kumimoji="0" lang="en-US" sz="2000" b="1" i="0" u="none" strike="noStrike" cap="none" normalizeH="0" baseline="0" dirty="0">
                <a:ln>
                  <a:noFill/>
                </a:ln>
                <a:solidFill>
                  <a:schemeClr val="bg1"/>
                </a:solidFill>
                <a:effectLst/>
                <a:latin typeface="Helvetica Light" charset="0"/>
                <a:ea typeface="Helvetica Light" charset="0"/>
                <a:cs typeface="Helvetica Light" charset="0"/>
                <a:sym typeface="Helvetica Light" charset="0"/>
              </a:rPr>
              <a:t> </a:t>
            </a:r>
            <a:r>
              <a:rPr kumimoji="0" lang="en-US" sz="2000" b="1" i="0" u="none" strike="noStrike" cap="none" normalizeH="0" baseline="0" dirty="0" err="1">
                <a:ln>
                  <a:noFill/>
                </a:ln>
                <a:solidFill>
                  <a:schemeClr val="bg1"/>
                </a:solidFill>
                <a:effectLst/>
                <a:latin typeface="Helvetica Light" charset="0"/>
                <a:ea typeface="Helvetica Light" charset="0"/>
                <a:cs typeface="Helvetica Light" charset="0"/>
                <a:sym typeface="Helvetica Light" charset="0"/>
              </a:rPr>
              <a:t>handen</a:t>
            </a:r>
            <a:r>
              <a:rPr kumimoji="0" lang="en-US" sz="2000" b="1" i="0" u="none" strike="noStrike" cap="none" normalizeH="0" baseline="0" dirty="0">
                <a:ln>
                  <a:noFill/>
                </a:ln>
                <a:solidFill>
                  <a:schemeClr val="bg1"/>
                </a:solidFill>
                <a:effectLst/>
                <a:latin typeface="Helvetica Light" charset="0"/>
                <a:ea typeface="Helvetica Light" charset="0"/>
                <a:cs typeface="Helvetica Light" charset="0"/>
                <a:sym typeface="Helvetica Light" charset="0"/>
              </a:rPr>
              <a:t> </a:t>
            </a:r>
            <a:endParaRPr kumimoji="0" lang="sv-SE" sz="1400" b="1" i="0" u="none" strike="noStrike" cap="none" normalizeH="0" baseline="0" dirty="0">
              <a:ln>
                <a:noFill/>
              </a:ln>
              <a:solidFill>
                <a:schemeClr val="bg1"/>
              </a:solidFill>
              <a:effectLst/>
              <a:latin typeface="Helvetica Light" charset="0"/>
              <a:ea typeface="Helvetica Light" charset="0"/>
              <a:cs typeface="Helvetica Light" charset="0"/>
              <a:sym typeface="Helvetica Light" charset="0"/>
            </a:endParaRPr>
          </a:p>
        </p:txBody>
      </p:sp>
      <p:pic>
        <p:nvPicPr>
          <p:cNvPr id="4" name="Picture 3">
            <a:extLst>
              <a:ext uri="{FF2B5EF4-FFF2-40B4-BE49-F238E27FC236}">
                <a16:creationId xmlns:a16="http://schemas.microsoft.com/office/drawing/2014/main" id="{6288CE92-A662-49B9-81C5-EE6E207869B2}"/>
              </a:ext>
            </a:extLst>
          </p:cNvPr>
          <p:cNvPicPr>
            <a:picLocks noChangeAspect="1"/>
          </p:cNvPicPr>
          <p:nvPr/>
        </p:nvPicPr>
        <p:blipFill>
          <a:blip r:embed="rId3"/>
          <a:stretch>
            <a:fillRect/>
          </a:stretch>
        </p:blipFill>
        <p:spPr>
          <a:xfrm>
            <a:off x="6516216" y="6061232"/>
            <a:ext cx="332528" cy="393313"/>
          </a:xfrm>
          <a:prstGeom prst="rect">
            <a:avLst/>
          </a:prstGeom>
        </p:spPr>
      </p:pic>
    </p:spTree>
    <p:extLst>
      <p:ext uri="{BB962C8B-B14F-4D97-AF65-F5344CB8AC3E}">
        <p14:creationId xmlns:p14="http://schemas.microsoft.com/office/powerpoint/2010/main" val="28749630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96035"/>
            <a:ext cx="8496944" cy="1325563"/>
          </a:xfrm>
        </p:spPr>
        <p:txBody>
          <a:bodyPr>
            <a:normAutofit/>
          </a:bodyPr>
          <a:lstStyle/>
          <a:p>
            <a:r>
              <a:rPr lang="sv-SE" b="1" dirty="0"/>
              <a:t>SSK Juniorer – Mål för kommande säsong</a:t>
            </a:r>
            <a:br>
              <a:rPr lang="sv-SE" b="1" dirty="0"/>
            </a:br>
            <a:r>
              <a:rPr lang="sv-SE" b="1" dirty="0">
                <a:ea typeface="Calibri Light"/>
                <a:cs typeface="Calibri Light"/>
              </a:rPr>
              <a:t>Akademi</a:t>
            </a:r>
            <a:endParaRPr lang="sv-SE" sz="2400" b="1" i="1" dirty="0">
              <a:ea typeface="Calibri Light"/>
              <a:cs typeface="Calibri Light"/>
            </a:endParaRPr>
          </a:p>
        </p:txBody>
      </p:sp>
      <p:sp>
        <p:nvSpPr>
          <p:cNvPr id="3" name="Platshållare för innehåll 2"/>
          <p:cNvSpPr>
            <a:spLocks noGrp="1"/>
          </p:cNvSpPr>
          <p:nvPr>
            <p:ph idx="1"/>
          </p:nvPr>
        </p:nvSpPr>
        <p:spPr>
          <a:xfrm>
            <a:off x="323528" y="1381918"/>
            <a:ext cx="8496944" cy="5215434"/>
          </a:xfrm>
        </p:spPr>
        <p:txBody>
          <a:bodyPr vert="horz" lIns="91411" tIns="45706" rIns="91411" bIns="45706" rtlCol="0" anchor="t">
            <a:normAutofit/>
          </a:bodyPr>
          <a:lstStyle/>
          <a:p>
            <a:pPr marL="170815" indent="0">
              <a:lnSpc>
                <a:spcPct val="100000"/>
              </a:lnSpc>
              <a:buFont typeface="Wingdings" panose="05000000000000000000" pitchFamily="2" charset="2"/>
              <a:buChar char="§"/>
            </a:pPr>
            <a:r>
              <a:rPr lang="sv-SE" dirty="0">
                <a:ea typeface="Calibri" panose="020F0502020204030204"/>
                <a:cs typeface="Calibri" panose="020F0502020204030204"/>
              </a:rPr>
              <a:t> Akademi:</a:t>
            </a:r>
            <a:endParaRPr lang="sv-SE" dirty="0"/>
          </a:p>
          <a:p>
            <a:pPr marL="513715" lvl="1" indent="-170815">
              <a:lnSpc>
                <a:spcPct val="100000"/>
              </a:lnSpc>
              <a:buFont typeface="Wingdings" panose="05000000000000000000" pitchFamily="2" charset="2"/>
              <a:buChar char="§"/>
            </a:pPr>
            <a:r>
              <a:rPr lang="sv-SE" dirty="0">
                <a:ea typeface="Calibri" panose="020F0502020204030204"/>
                <a:cs typeface="Calibri" panose="020F0502020204030204"/>
              </a:rPr>
              <a:t>I fjol så var utbytet med SSK Akademi bättre men inte bra.</a:t>
            </a:r>
          </a:p>
          <a:p>
            <a:pPr marL="856615" lvl="2" indent="-170815">
              <a:lnSpc>
                <a:spcPct val="100000"/>
              </a:lnSpc>
              <a:buFont typeface="Wingdings" panose="05000000000000000000" pitchFamily="2" charset="2"/>
              <a:buChar char="§"/>
            </a:pPr>
            <a:r>
              <a:rPr lang="sv-SE" dirty="0">
                <a:ea typeface="Calibri" panose="020F0502020204030204"/>
                <a:cs typeface="Calibri" panose="020F0502020204030204"/>
              </a:rPr>
              <a:t>Adam enda spelaren som fick chansen att vara med ett par gånger.</a:t>
            </a:r>
          </a:p>
          <a:p>
            <a:pPr marL="856615" lvl="2" indent="-170815">
              <a:lnSpc>
                <a:spcPct val="100000"/>
              </a:lnSpc>
              <a:buFont typeface="Wingdings" panose="05000000000000000000" pitchFamily="2" charset="2"/>
              <a:buChar char="§"/>
            </a:pPr>
            <a:r>
              <a:rPr lang="sv-SE" dirty="0">
                <a:ea typeface="Calibri" panose="020F0502020204030204"/>
                <a:cs typeface="Calibri" panose="020F0502020204030204"/>
              </a:rPr>
              <a:t>Bästa med Akademin är att Adam är med i deras målvaktsträningar.</a:t>
            </a:r>
          </a:p>
          <a:p>
            <a:pPr marL="856615" lvl="2" indent="-170815">
              <a:lnSpc>
                <a:spcPct val="100000"/>
              </a:lnSpc>
              <a:buFont typeface="Wingdings" panose="05000000000000000000" pitchFamily="2" charset="2"/>
              <a:buChar char="§"/>
            </a:pPr>
            <a:r>
              <a:rPr lang="sv-SE" dirty="0">
                <a:ea typeface="Calibri" panose="020F0502020204030204"/>
                <a:cs typeface="Calibri" panose="020F0502020204030204"/>
              </a:rPr>
              <a:t>Då vår trupp varit begränsad så har inlånandet från U17/U19 varit i stort varannan match.</a:t>
            </a:r>
          </a:p>
          <a:p>
            <a:pPr marL="513715" lvl="1" indent="-170815">
              <a:lnSpc>
                <a:spcPct val="100000"/>
              </a:lnSpc>
              <a:buFont typeface="Wingdings" panose="05000000000000000000" pitchFamily="2" charset="2"/>
              <a:buChar char="§"/>
            </a:pPr>
            <a:r>
              <a:rPr lang="sv-SE" dirty="0">
                <a:ea typeface="Calibri" panose="020F0502020204030204"/>
                <a:cs typeface="Calibri" panose="020F0502020204030204"/>
              </a:rPr>
              <a:t>I år så har jag och Dan (U19 tränare, dock inte klart ännu) påbörjat en plan för året. </a:t>
            </a:r>
          </a:p>
          <a:p>
            <a:pPr marL="513715" lvl="1" indent="-170815">
              <a:lnSpc>
                <a:spcPct val="100000"/>
              </a:lnSpc>
              <a:buFont typeface="Wingdings" panose="05000000000000000000" pitchFamily="2" charset="2"/>
              <a:buChar char="§"/>
            </a:pPr>
            <a:r>
              <a:rPr lang="sv-SE" dirty="0">
                <a:ea typeface="Calibri" panose="020F0502020204030204"/>
                <a:cs typeface="Calibri" panose="020F0502020204030204"/>
              </a:rPr>
              <a:t>Flera har fått chansen att träna med U17/19.</a:t>
            </a:r>
          </a:p>
          <a:p>
            <a:pPr marL="856615" lvl="2" indent="-170815">
              <a:lnSpc>
                <a:spcPct val="100000"/>
              </a:lnSpc>
              <a:buFont typeface="Wingdings" panose="05000000000000000000" pitchFamily="2" charset="2"/>
              <a:buChar char="§"/>
            </a:pPr>
            <a:r>
              <a:rPr lang="sv-SE" dirty="0">
                <a:ea typeface="Calibri" panose="020F0502020204030204"/>
                <a:cs typeface="Calibri" panose="020F0502020204030204"/>
              </a:rPr>
              <a:t>Vi kommer ha mot våren en träning per månad med U19 och då matchspel.</a:t>
            </a:r>
          </a:p>
          <a:p>
            <a:pPr marL="513715" lvl="1" indent="-170815">
              <a:lnSpc>
                <a:spcPct val="100000"/>
              </a:lnSpc>
              <a:buFont typeface="Wingdings" panose="05000000000000000000" pitchFamily="2" charset="2"/>
              <a:buChar char="§"/>
            </a:pPr>
            <a:r>
              <a:rPr lang="sv-SE" dirty="0">
                <a:ea typeface="Calibri" panose="020F0502020204030204"/>
                <a:cs typeface="Calibri" panose="020F0502020204030204"/>
              </a:rPr>
              <a:t>Matcher</a:t>
            </a:r>
          </a:p>
          <a:p>
            <a:pPr marL="856615" lvl="2" indent="-170815">
              <a:lnSpc>
                <a:spcPct val="100000"/>
              </a:lnSpc>
              <a:buFont typeface="Wingdings" panose="05000000000000000000" pitchFamily="2" charset="2"/>
              <a:buChar char="§"/>
            </a:pPr>
            <a:r>
              <a:rPr lang="sv-SE" dirty="0">
                <a:ea typeface="Calibri" panose="020F0502020204030204"/>
                <a:cs typeface="Calibri" panose="020F0502020204030204"/>
              </a:rPr>
              <a:t>Det kan komma att finnas behov av spelarutbyten både till akademin men även till oss</a:t>
            </a:r>
          </a:p>
          <a:p>
            <a:pPr marL="856615" lvl="2" indent="-170815">
              <a:lnSpc>
                <a:spcPct val="100000"/>
              </a:lnSpc>
              <a:buFont typeface="Wingdings" panose="05000000000000000000" pitchFamily="2" charset="2"/>
              <a:buChar char="§"/>
            </a:pPr>
            <a:r>
              <a:rPr lang="sv-SE" dirty="0">
                <a:ea typeface="Calibri" panose="020F0502020204030204"/>
                <a:cs typeface="Calibri" panose="020F0502020204030204"/>
              </a:rPr>
              <a:t>Kan vara så att U19 kommer ha en ”16:e” plats för sina matcher där spelare vi tränare tar ut från vårt lag som vi tror kan göra en bra match i U19. Detta innebär inte att man får speltid.</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6943" y="6108708"/>
            <a:ext cx="757057" cy="74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tshållare för sidfot 3">
            <a:extLst>
              <a:ext uri="{FF2B5EF4-FFF2-40B4-BE49-F238E27FC236}">
                <a16:creationId xmlns:a16="http://schemas.microsoft.com/office/drawing/2014/main" id="{D16D2A9C-36F2-4165-89E0-16652CCDB403}"/>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279109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B9CE0B6-2142-406A-87A7-978A5A9D6E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96035"/>
            <a:ext cx="936104" cy="92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831479A-633B-4442-A32A-BC5613028A11}"/>
              </a:ext>
            </a:extLst>
          </p:cNvPr>
          <p:cNvSpPr>
            <a:spLocks noGrp="1"/>
          </p:cNvSpPr>
          <p:nvPr>
            <p:ph type="title"/>
          </p:nvPr>
        </p:nvSpPr>
        <p:spPr/>
        <p:txBody>
          <a:bodyPr/>
          <a:lstStyle/>
          <a:p>
            <a:r>
              <a:rPr lang="sv-SE" sz="3200" b="1" dirty="0"/>
              <a:t>SSK Juniorer– Målen för kommande säsong</a:t>
            </a:r>
            <a:br>
              <a:rPr lang="sv-SE" sz="3200" b="1" dirty="0"/>
            </a:br>
            <a:r>
              <a:rPr lang="sv-SE" sz="2400" b="1" i="1" dirty="0"/>
              <a:t>Match och Matchning</a:t>
            </a:r>
            <a:endParaRPr lang="da-DK" sz="3200" b="1" i="1" dirty="0"/>
          </a:p>
        </p:txBody>
      </p:sp>
      <p:sp>
        <p:nvSpPr>
          <p:cNvPr id="3" name="Content Placeholder 2">
            <a:extLst>
              <a:ext uri="{FF2B5EF4-FFF2-40B4-BE49-F238E27FC236}">
                <a16:creationId xmlns:a16="http://schemas.microsoft.com/office/drawing/2014/main" id="{A9B6EEC6-DD17-4D73-8CCE-ECEAC4A12631}"/>
              </a:ext>
            </a:extLst>
          </p:cNvPr>
          <p:cNvSpPr>
            <a:spLocks noGrp="1"/>
          </p:cNvSpPr>
          <p:nvPr>
            <p:ph idx="1"/>
          </p:nvPr>
        </p:nvSpPr>
        <p:spPr/>
        <p:txBody>
          <a:bodyPr vert="horz" lIns="91411" tIns="45706" rIns="91411" bIns="45706" rtlCol="0" anchor="t">
            <a:normAutofit fontScale="85000" lnSpcReduction="20000"/>
          </a:bodyPr>
          <a:lstStyle/>
          <a:p>
            <a:pPr marL="0" indent="0">
              <a:buNone/>
            </a:pPr>
            <a:r>
              <a:rPr lang="sv-SE" b="1" dirty="0"/>
              <a:t>Match och Matchning:</a:t>
            </a:r>
          </a:p>
          <a:p>
            <a:pPr marL="0" indent="0">
              <a:buNone/>
            </a:pPr>
            <a:r>
              <a:rPr lang="sv-SE" dirty="0"/>
              <a:t>Vi har anmält oss till en serie – P19 Regional</a:t>
            </a:r>
          </a:p>
          <a:p>
            <a:pPr lvl="1"/>
            <a:r>
              <a:rPr lang="sv-SE" dirty="0"/>
              <a:t>Innebär max 19-års ålder det år serien startar.</a:t>
            </a:r>
          </a:p>
          <a:p>
            <a:pPr lvl="1"/>
            <a:r>
              <a:rPr lang="sv-SE" dirty="0"/>
              <a:t>Inga ålders dispenser</a:t>
            </a:r>
          </a:p>
          <a:p>
            <a:pPr marL="0" indent="0">
              <a:buNone/>
            </a:pPr>
            <a:endParaRPr lang="sv-SE" dirty="0"/>
          </a:p>
          <a:p>
            <a:pPr marL="0" indent="0">
              <a:buNone/>
            </a:pPr>
            <a:r>
              <a:rPr lang="sv-SE" dirty="0"/>
              <a:t>Laget kommer:</a:t>
            </a:r>
          </a:p>
          <a:p>
            <a:pPr lvl="1"/>
            <a:r>
              <a:rPr lang="sv-SE" dirty="0">
                <a:ea typeface="Calibri"/>
                <a:cs typeface="Calibri"/>
              </a:rPr>
              <a:t>"Fasta" positioner för många av spelarna.</a:t>
            </a:r>
          </a:p>
          <a:p>
            <a:pPr lvl="2"/>
            <a:r>
              <a:rPr lang="sv-SE" dirty="0">
                <a:ea typeface="Calibri"/>
                <a:cs typeface="Calibri"/>
              </a:rPr>
              <a:t>Detta för att få ihop lagspelet.</a:t>
            </a:r>
          </a:p>
          <a:p>
            <a:pPr lvl="1"/>
            <a:r>
              <a:rPr lang="sv-SE" dirty="0">
                <a:ea typeface="Calibri"/>
                <a:cs typeface="Calibri"/>
              </a:rPr>
              <a:t>Ge alla som blir uttagna speltid.</a:t>
            </a:r>
          </a:p>
          <a:p>
            <a:pPr lvl="2"/>
            <a:r>
              <a:rPr lang="sv-SE" dirty="0">
                <a:ea typeface="Calibri"/>
                <a:cs typeface="Calibri"/>
              </a:rPr>
              <a:t>Mängden speltid varierar beroende på position/attityd/form/kondition osv osv</a:t>
            </a:r>
          </a:p>
          <a:p>
            <a:pPr lvl="2"/>
            <a:r>
              <a:rPr lang="sv-SE" dirty="0">
                <a:ea typeface="Calibri"/>
                <a:cs typeface="Calibri"/>
              </a:rPr>
              <a:t>Alla kommer inte få lika mycket speltid</a:t>
            </a:r>
          </a:p>
          <a:p>
            <a:pPr lvl="1"/>
            <a:r>
              <a:rPr lang="sv-SE" dirty="0">
                <a:ea typeface="Calibri"/>
                <a:cs typeface="Calibri"/>
              </a:rPr>
              <a:t>Rotera alla spelare så att man står över en eller ett par matcher per termin.</a:t>
            </a:r>
          </a:p>
          <a:p>
            <a:pPr lvl="2"/>
            <a:r>
              <a:rPr lang="sv-SE" dirty="0">
                <a:ea typeface="Calibri"/>
                <a:cs typeface="Calibri"/>
              </a:rPr>
              <a:t>Är vi 24 spelare och 20+ tillgängliga till varje match där 15 tas ut, blir det så.</a:t>
            </a:r>
          </a:p>
          <a:p>
            <a:pPr marL="0" indent="0">
              <a:buNone/>
            </a:pPr>
            <a:endParaRPr lang="sv-SE" dirty="0">
              <a:ea typeface="Calibri"/>
              <a:cs typeface="Calibri"/>
            </a:endParaRPr>
          </a:p>
          <a:p>
            <a:pPr marL="0" indent="0">
              <a:buNone/>
            </a:pPr>
            <a:r>
              <a:rPr lang="sv-SE" dirty="0">
                <a:ea typeface="Calibri"/>
                <a:cs typeface="Calibri"/>
              </a:rPr>
              <a:t>Lagkapten:</a:t>
            </a:r>
          </a:p>
          <a:p>
            <a:pPr marL="342900" indent="-342900">
              <a:buFont typeface="Calibri" panose="020B0604020202020204" pitchFamily="34" charset="0"/>
              <a:buChar char="-"/>
            </a:pPr>
            <a:r>
              <a:rPr lang="sv-SE" dirty="0">
                <a:ea typeface="Calibri"/>
                <a:cs typeface="Calibri"/>
              </a:rPr>
              <a:t>Vilmer Groop</a:t>
            </a:r>
          </a:p>
          <a:p>
            <a:pPr marL="342900" indent="-342900">
              <a:buFont typeface="Calibri" panose="020B0604020202020204" pitchFamily="34" charset="0"/>
              <a:buChar char="-"/>
            </a:pPr>
            <a:r>
              <a:rPr lang="sv-SE" dirty="0">
                <a:ea typeface="Calibri"/>
                <a:cs typeface="Calibri"/>
              </a:rPr>
              <a:t>Erik Andersson</a:t>
            </a:r>
          </a:p>
          <a:p>
            <a:pPr marL="513715" lvl="1" indent="-170815"/>
            <a:endParaRPr lang="da-DK" dirty="0">
              <a:ea typeface="Calibri"/>
              <a:cs typeface="Calibri"/>
            </a:endParaRPr>
          </a:p>
        </p:txBody>
      </p:sp>
      <p:sp>
        <p:nvSpPr>
          <p:cNvPr id="4" name="Footer Placeholder 3">
            <a:extLst>
              <a:ext uri="{FF2B5EF4-FFF2-40B4-BE49-F238E27FC236}">
                <a16:creationId xmlns:a16="http://schemas.microsoft.com/office/drawing/2014/main" id="{0B145E99-605C-4954-A46E-0E1F3B4DE58E}"/>
              </a:ext>
            </a:extLst>
          </p:cNvPr>
          <p:cNvSpPr>
            <a:spLocks noGrp="1"/>
          </p:cNvSpPr>
          <p:nvPr>
            <p:ph type="ftr" sz="quarter" idx="11"/>
          </p:nvPr>
        </p:nvSpPr>
        <p:spPr/>
        <p:txBody>
          <a:bodyPr/>
          <a:lstStyle/>
          <a:p>
            <a:r>
              <a:rPr lang="sv-SE"/>
              <a:t>Skiljebo SK Ungdom Elit 2014</a:t>
            </a:r>
          </a:p>
        </p:txBody>
      </p:sp>
    </p:spTree>
    <p:extLst>
      <p:ext uri="{BB962C8B-B14F-4D97-AF65-F5344CB8AC3E}">
        <p14:creationId xmlns:p14="http://schemas.microsoft.com/office/powerpoint/2010/main" val="214330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9B9CE0B6-2142-406A-87A7-978A5A9D6E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96035"/>
            <a:ext cx="936104" cy="92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9831479A-633B-4442-A32A-BC5613028A11}"/>
              </a:ext>
            </a:extLst>
          </p:cNvPr>
          <p:cNvSpPr>
            <a:spLocks noGrp="1"/>
          </p:cNvSpPr>
          <p:nvPr>
            <p:ph type="title"/>
          </p:nvPr>
        </p:nvSpPr>
        <p:spPr/>
        <p:txBody>
          <a:bodyPr/>
          <a:lstStyle/>
          <a:p>
            <a:r>
              <a:rPr lang="sv-SE" sz="3200" b="1" dirty="0"/>
              <a:t>SSK Juniorer – Målen för kommande säsong</a:t>
            </a:r>
            <a:br>
              <a:rPr lang="sv-SE" sz="3200" b="1" dirty="0"/>
            </a:br>
            <a:r>
              <a:rPr lang="sv-SE" sz="2400" b="1" i="1" dirty="0"/>
              <a:t>Cup</a:t>
            </a:r>
            <a:endParaRPr lang="da-DK" sz="3200" b="1" i="1" dirty="0"/>
          </a:p>
        </p:txBody>
      </p:sp>
      <p:sp>
        <p:nvSpPr>
          <p:cNvPr id="3" name="Content Placeholder 2">
            <a:extLst>
              <a:ext uri="{FF2B5EF4-FFF2-40B4-BE49-F238E27FC236}">
                <a16:creationId xmlns:a16="http://schemas.microsoft.com/office/drawing/2014/main" id="{A9B6EEC6-DD17-4D73-8CCE-ECEAC4A12631}"/>
              </a:ext>
            </a:extLst>
          </p:cNvPr>
          <p:cNvSpPr>
            <a:spLocks noGrp="1"/>
          </p:cNvSpPr>
          <p:nvPr>
            <p:ph idx="1"/>
          </p:nvPr>
        </p:nvSpPr>
        <p:spPr/>
        <p:txBody>
          <a:bodyPr vert="horz" lIns="91411" tIns="45706" rIns="91411" bIns="45706" rtlCol="0" anchor="t">
            <a:normAutofit/>
          </a:bodyPr>
          <a:lstStyle/>
          <a:p>
            <a:pPr marL="0" indent="0">
              <a:buNone/>
            </a:pPr>
            <a:r>
              <a:rPr lang="sv-SE" b="1" dirty="0"/>
              <a:t>Cup:</a:t>
            </a:r>
          </a:p>
          <a:p>
            <a:pPr marL="0" indent="0">
              <a:buNone/>
            </a:pPr>
            <a:r>
              <a:rPr lang="sv-SE" dirty="0">
                <a:ea typeface="+mn-lt"/>
                <a:cs typeface="+mn-lt"/>
              </a:rPr>
              <a:t>Gothia Cup?</a:t>
            </a:r>
          </a:p>
          <a:p>
            <a:pPr marL="0" indent="0">
              <a:buNone/>
            </a:pPr>
            <a:r>
              <a:rPr lang="sv-SE" dirty="0">
                <a:ea typeface="+mn-lt"/>
                <a:cs typeface="+mn-lt"/>
              </a:rPr>
              <a:t>2024 är sista chansen för spelare födda 2006 att deltaga som lag i denna cup.</a:t>
            </a:r>
          </a:p>
          <a:p>
            <a:pPr marL="0" indent="0">
              <a:buNone/>
            </a:pPr>
            <a:r>
              <a:rPr lang="sv-SE" dirty="0">
                <a:ea typeface="+mn-lt"/>
                <a:cs typeface="+mn-lt"/>
              </a:rPr>
              <a:t>Här får man vara 2 överåriga spelare? </a:t>
            </a:r>
          </a:p>
          <a:p>
            <a:pPr lvl="2"/>
            <a:r>
              <a:rPr lang="sv-SE" dirty="0">
                <a:ea typeface="+mn-lt"/>
                <a:cs typeface="+mn-lt"/>
              </a:rPr>
              <a:t>(Kolla upp om detta går att justeras med t.ex. Högre anmälningsavgift)</a:t>
            </a:r>
          </a:p>
          <a:p>
            <a:pPr marL="0" indent="0">
              <a:buNone/>
            </a:pPr>
            <a:endParaRPr lang="sv-SE" dirty="0"/>
          </a:p>
          <a:p>
            <a:pPr marL="0" indent="0">
              <a:buNone/>
            </a:pPr>
            <a:r>
              <a:rPr lang="sv-SE" dirty="0"/>
              <a:t>Finns intresse för denna cup?</a:t>
            </a:r>
          </a:p>
          <a:p>
            <a:pPr marL="0" indent="0">
              <a:buNone/>
            </a:pPr>
            <a:r>
              <a:rPr lang="da-DK" dirty="0">
                <a:ea typeface="Calibri" panose="020F0502020204030204"/>
                <a:cs typeface="Calibri" panose="020F0502020204030204"/>
              </a:rPr>
              <a:t>Hög kostnad per spelare (5000SEK?)</a:t>
            </a:r>
          </a:p>
          <a:p>
            <a:pPr marL="0" indent="0">
              <a:buNone/>
            </a:pPr>
            <a:r>
              <a:rPr lang="da-DK" dirty="0">
                <a:ea typeface="Calibri" panose="020F0502020204030204"/>
                <a:cs typeface="Calibri" panose="020F0502020204030204"/>
              </a:rPr>
              <a:t>Vem kan ta detta ansvar, driva frågan och kontrollera avgifter/transporter/boende mm mm.</a:t>
            </a:r>
            <a:endParaRPr lang="sv-SE" dirty="0">
              <a:ea typeface="Calibri"/>
              <a:cs typeface="Calibri"/>
            </a:endParaRPr>
          </a:p>
        </p:txBody>
      </p:sp>
      <p:sp>
        <p:nvSpPr>
          <p:cNvPr id="4" name="Footer Placeholder 3">
            <a:extLst>
              <a:ext uri="{FF2B5EF4-FFF2-40B4-BE49-F238E27FC236}">
                <a16:creationId xmlns:a16="http://schemas.microsoft.com/office/drawing/2014/main" id="{0B145E99-605C-4954-A46E-0E1F3B4DE58E}"/>
              </a:ext>
            </a:extLst>
          </p:cNvPr>
          <p:cNvSpPr>
            <a:spLocks noGrp="1"/>
          </p:cNvSpPr>
          <p:nvPr>
            <p:ph type="ftr" sz="quarter" idx="11"/>
          </p:nvPr>
        </p:nvSpPr>
        <p:spPr/>
        <p:txBody>
          <a:bodyPr/>
          <a:lstStyle/>
          <a:p>
            <a:r>
              <a:rPr lang="sv-SE"/>
              <a:t>Skiljebo SK Ungdom Elit 2014</a:t>
            </a:r>
          </a:p>
        </p:txBody>
      </p:sp>
    </p:spTree>
    <p:extLst>
      <p:ext uri="{BB962C8B-B14F-4D97-AF65-F5344CB8AC3E}">
        <p14:creationId xmlns:p14="http://schemas.microsoft.com/office/powerpoint/2010/main" val="2788110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0"/>
            <a:ext cx="7886700" cy="783427"/>
          </a:xfrm>
        </p:spPr>
        <p:txBody>
          <a:bodyPr>
            <a:noAutofit/>
          </a:bodyPr>
          <a:lstStyle/>
          <a:p>
            <a:r>
              <a:rPr lang="sv-SE" altLang="sv-SE" b="1" dirty="0"/>
              <a:t>ORGANISATION – LEDARE</a:t>
            </a:r>
            <a:endParaRPr lang="sv-SE" b="1" dirty="0"/>
          </a:p>
        </p:txBody>
      </p:sp>
      <p:sp>
        <p:nvSpPr>
          <p:cNvPr id="3" name="Platshållare för innehåll 2"/>
          <p:cNvSpPr>
            <a:spLocks noGrp="1"/>
          </p:cNvSpPr>
          <p:nvPr>
            <p:ph idx="1"/>
          </p:nvPr>
        </p:nvSpPr>
        <p:spPr>
          <a:xfrm>
            <a:off x="594487" y="908720"/>
            <a:ext cx="8532440" cy="5112568"/>
          </a:xfrm>
        </p:spPr>
        <p:txBody>
          <a:bodyPr vert="horz" lIns="91411" tIns="45706" rIns="91411" bIns="45706" rtlCol="0" anchor="t">
            <a:noAutofit/>
          </a:bodyPr>
          <a:lstStyle/>
          <a:p>
            <a:pPr marL="170815" indent="-170815"/>
            <a:r>
              <a:rPr lang="sv-SE" sz="1600" b="1" dirty="0"/>
              <a:t>Tränare/Lagledare: </a:t>
            </a:r>
            <a:endParaRPr lang="sv-SE" dirty="0"/>
          </a:p>
          <a:p>
            <a:pPr marL="170815" indent="-170815">
              <a:buFontTx/>
              <a:buChar char="-"/>
            </a:pPr>
            <a:r>
              <a:rPr lang="sv-SE" sz="1600" dirty="0"/>
              <a:t>Tomas Siggelin</a:t>
            </a:r>
          </a:p>
          <a:p>
            <a:pPr marL="170815" indent="-170815">
              <a:buFontTx/>
              <a:buChar char="-"/>
            </a:pPr>
            <a:r>
              <a:rPr lang="sv-SE" sz="1600" dirty="0">
                <a:ea typeface="Calibri" panose="020F0502020204030204"/>
                <a:cs typeface="Calibri" panose="020F0502020204030204"/>
              </a:rPr>
              <a:t>Peter Dahlberg</a:t>
            </a:r>
          </a:p>
          <a:p>
            <a:pPr marL="0" indent="0">
              <a:buNone/>
            </a:pPr>
            <a:endParaRPr lang="sv-SE" sz="1600" dirty="0">
              <a:ea typeface="Calibri" panose="020F0502020204030204"/>
              <a:cs typeface="Calibri" panose="020F0502020204030204"/>
            </a:endParaRPr>
          </a:p>
          <a:p>
            <a:pPr marL="170815" indent="-170815"/>
            <a:r>
              <a:rPr lang="sv-SE" sz="1600" b="1" dirty="0"/>
              <a:t>Ekonomiansvarig:</a:t>
            </a:r>
            <a:endParaRPr lang="sv-SE" sz="1600" b="1" dirty="0">
              <a:ea typeface="Calibri" panose="020F0502020204030204"/>
              <a:cs typeface="Calibri" panose="020F0502020204030204"/>
            </a:endParaRPr>
          </a:p>
          <a:p>
            <a:pPr marL="170815" indent="-170815">
              <a:buFontTx/>
              <a:buChar char="-"/>
            </a:pPr>
            <a:r>
              <a:rPr lang="sv-SE" sz="1600" dirty="0"/>
              <a:t>Sara </a:t>
            </a:r>
            <a:r>
              <a:rPr lang="sv-SE" sz="1600" dirty="0" err="1"/>
              <a:t>Groop</a:t>
            </a:r>
            <a:r>
              <a:rPr lang="sv-SE" sz="1600" dirty="0"/>
              <a:t> / Anna Kangas ?</a:t>
            </a:r>
            <a:endParaRPr lang="sv-SE" sz="1600" dirty="0">
              <a:highlight>
                <a:srgbClr val="FFFF00"/>
              </a:highlight>
              <a:ea typeface="Calibri"/>
              <a:cs typeface="Calibri"/>
            </a:endParaRPr>
          </a:p>
          <a:p>
            <a:pPr marL="170815" indent="-170815">
              <a:buFontTx/>
              <a:buChar char="-"/>
            </a:pPr>
            <a:endParaRPr lang="sv-SE" sz="1600" dirty="0">
              <a:ea typeface="Calibri" panose="020F0502020204030204"/>
              <a:cs typeface="Calibri" panose="020F0502020204030204"/>
            </a:endParaRPr>
          </a:p>
          <a:p>
            <a:pPr marL="170815" lvl="0" indent="-170815"/>
            <a:r>
              <a:rPr lang="sv-SE" sz="1600" b="1" dirty="0">
                <a:solidFill>
                  <a:prstClr val="black"/>
                </a:solidFill>
              </a:rPr>
              <a:t>Arbete/Intäkter (McD’s, Mimer-tidning):</a:t>
            </a:r>
            <a:endParaRPr lang="sv-SE" sz="1600" b="1" dirty="0">
              <a:solidFill>
                <a:prstClr val="black"/>
              </a:solidFill>
              <a:ea typeface="Calibri" panose="020F0502020204030204"/>
              <a:cs typeface="Calibri" panose="020F0502020204030204"/>
            </a:endParaRPr>
          </a:p>
          <a:p>
            <a:pPr marL="513715" lvl="1" indent="-170815">
              <a:buFontTx/>
              <a:buChar char="-"/>
            </a:pPr>
            <a:r>
              <a:rPr lang="sv-SE" sz="1300" dirty="0">
                <a:ea typeface="Calibri" panose="020F0502020204030204"/>
                <a:cs typeface="Calibri" panose="020F0502020204030204"/>
              </a:rPr>
              <a:t>Annan verksamhet?</a:t>
            </a:r>
          </a:p>
          <a:p>
            <a:pPr marL="170815" indent="-170815">
              <a:buFontTx/>
              <a:buChar char="-"/>
            </a:pPr>
            <a:endParaRPr lang="sv-SE" sz="1600" dirty="0">
              <a:ea typeface="Calibri" panose="020F0502020204030204"/>
              <a:cs typeface="Calibri" panose="020F0502020204030204"/>
            </a:endParaRPr>
          </a:p>
          <a:p>
            <a:pPr marL="170815" lvl="0" indent="-170815"/>
            <a:r>
              <a:rPr lang="sv-SE" sz="1600" b="1" dirty="0"/>
              <a:t>Lagförälder/rar:</a:t>
            </a:r>
            <a:endParaRPr lang="sv-SE" sz="1600" b="1" dirty="0">
              <a:ea typeface="Calibri" panose="020F0502020204030204"/>
              <a:cs typeface="Calibri" panose="020F0502020204030204"/>
            </a:endParaRPr>
          </a:p>
          <a:p>
            <a:pPr marL="513715" lvl="1" indent="-170815"/>
            <a:r>
              <a:rPr lang="sv-SE" sz="1300" dirty="0">
                <a:solidFill>
                  <a:srgbClr val="000000"/>
                </a:solidFill>
                <a:ea typeface="Calibri"/>
                <a:cs typeface="Calibri"/>
              </a:rPr>
              <a:t>Pär Andersson</a:t>
            </a:r>
          </a:p>
          <a:p>
            <a:pPr marL="513715" lvl="1" indent="-170815"/>
            <a:r>
              <a:rPr lang="sv-SE" sz="1300" dirty="0">
                <a:solidFill>
                  <a:srgbClr val="000000"/>
                </a:solidFill>
                <a:ea typeface="Calibri"/>
                <a:cs typeface="Calibri"/>
              </a:rPr>
              <a:t>Terese Obeid</a:t>
            </a:r>
          </a:p>
          <a:p>
            <a:pPr marL="513715" lvl="1" indent="-170815"/>
            <a:r>
              <a:rPr lang="sv-SE" sz="1300" dirty="0">
                <a:solidFill>
                  <a:srgbClr val="000000"/>
                </a:solidFill>
                <a:ea typeface="Calibri"/>
                <a:cs typeface="Calibri"/>
              </a:rPr>
              <a:t>Joel Hellström</a:t>
            </a:r>
          </a:p>
          <a:p>
            <a:pPr marL="513715" lvl="1" indent="-170815"/>
            <a:r>
              <a:rPr lang="sv-SE" sz="1300" dirty="0">
                <a:solidFill>
                  <a:srgbClr val="000000"/>
                </a:solidFill>
                <a:ea typeface="Calibri"/>
                <a:cs typeface="Calibri"/>
              </a:rPr>
              <a:t>Susanne Collander</a:t>
            </a:r>
            <a:endParaRPr lang="sv-SE" sz="1300" dirty="0">
              <a:solidFill>
                <a:srgbClr val="000000"/>
              </a:solidFill>
            </a:endParaRPr>
          </a:p>
          <a:p>
            <a:pPr marL="170815" lvl="0" indent="-170815">
              <a:buFontTx/>
              <a:buChar char="-"/>
            </a:pPr>
            <a:endParaRPr lang="sv-SE" sz="1600" dirty="0">
              <a:solidFill>
                <a:srgbClr val="000000"/>
              </a:solidFill>
              <a:ea typeface="Calibri" panose="020F0502020204030204"/>
              <a:cs typeface="Calibri" panose="020F0502020204030204"/>
            </a:endParaRPr>
          </a:p>
          <a:p>
            <a:pPr marL="0" indent="0">
              <a:buNone/>
            </a:pPr>
            <a:endParaRPr lang="sv-SE" sz="1600" dirty="0">
              <a:ea typeface="Calibri" panose="020F0502020204030204"/>
              <a:cs typeface="Calibri" panose="020F0502020204030204"/>
            </a:endParaRPr>
          </a:p>
          <a:p>
            <a:pPr marL="170815" indent="-170815">
              <a:buFontTx/>
              <a:buChar char="-"/>
            </a:pPr>
            <a:endParaRPr lang="sv-SE" sz="1600" dirty="0">
              <a:ea typeface="Calibri" panose="020F0502020204030204"/>
              <a:cs typeface="Calibri" panose="020F0502020204030204"/>
            </a:endParaRPr>
          </a:p>
          <a:p>
            <a:pPr marL="0" indent="0">
              <a:buNone/>
            </a:pPr>
            <a:endParaRPr lang="sv-SE" sz="1600" dirty="0">
              <a:ea typeface="Calibri" panose="020F0502020204030204"/>
              <a:cs typeface="Calibri" panose="020F0502020204030204"/>
            </a:endParaRPr>
          </a:p>
          <a:p>
            <a:pPr marL="170815" indent="-170815"/>
            <a:endParaRPr lang="sv-SE" sz="1600" dirty="0">
              <a:ea typeface="Calibri" panose="020F0502020204030204"/>
              <a:cs typeface="Calibri" panose="020F0502020204030204"/>
            </a:endParaRPr>
          </a:p>
          <a:p>
            <a:pPr marL="170815" indent="-170815">
              <a:buFontTx/>
              <a:buChar char="-"/>
            </a:pPr>
            <a:endParaRPr lang="sv-SE" sz="1600" dirty="0">
              <a:ea typeface="Calibri" panose="020F0502020204030204"/>
              <a:cs typeface="Calibri" panose="020F0502020204030204"/>
            </a:endParaRPr>
          </a:p>
          <a:p>
            <a:pPr marL="170815" indent="-170815">
              <a:buFontTx/>
              <a:buChar char="-"/>
            </a:pPr>
            <a:endParaRPr lang="sv-SE" sz="1600" i="1" dirty="0">
              <a:ea typeface="Calibri" panose="020F0502020204030204"/>
              <a:cs typeface="Calibri" panose="020F0502020204030204"/>
            </a:endParaRPr>
          </a:p>
          <a:p>
            <a:pPr marL="513715" lvl="1" indent="-170815"/>
            <a:endParaRPr lang="sv-SE" sz="1600" dirty="0">
              <a:ea typeface="Calibri" panose="020F0502020204030204"/>
              <a:cs typeface="Calibri" panose="020F0502020204030204"/>
            </a:endParaRPr>
          </a:p>
          <a:p>
            <a:pPr marL="0" indent="0">
              <a:buNone/>
            </a:pPr>
            <a:endParaRPr lang="sv-SE" sz="1600" dirty="0">
              <a:ea typeface="Calibri" panose="020F0502020204030204"/>
              <a:cs typeface="Calibri" panose="020F0502020204030204"/>
            </a:endParaRPr>
          </a:p>
          <a:p>
            <a:pPr marL="0" indent="0">
              <a:buNone/>
            </a:pPr>
            <a:endParaRPr lang="sv-SE" sz="1600" dirty="0"/>
          </a:p>
          <a:p>
            <a:pPr marL="170815" indent="-170815">
              <a:buFontTx/>
              <a:buChar char="-"/>
            </a:pPr>
            <a:endParaRPr lang="sv-SE" sz="1600" dirty="0">
              <a:ea typeface="Calibri" panose="020F0502020204030204"/>
              <a:cs typeface="Calibri" panose="020F0502020204030204"/>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4AA511C0-ECAC-4CAD-9A7E-758824BD8AD8}"/>
              </a:ext>
            </a:extLst>
          </p:cNvPr>
          <p:cNvSpPr txBox="1"/>
          <p:nvPr/>
        </p:nvSpPr>
        <p:spPr>
          <a:xfrm>
            <a:off x="5943408" y="986202"/>
            <a:ext cx="2880320" cy="923330"/>
          </a:xfrm>
          <a:prstGeom prst="rect">
            <a:avLst/>
          </a:prstGeom>
          <a:noFill/>
          <a:ln w="19050">
            <a:solidFill>
              <a:srgbClr val="C00000"/>
            </a:solidFill>
          </a:ln>
        </p:spPr>
        <p:txBody>
          <a:bodyPr wrap="square" rtlCol="0">
            <a:spAutoFit/>
          </a:bodyPr>
          <a:lstStyle/>
          <a:p>
            <a:r>
              <a:rPr lang="sv-SE" b="1" i="1" dirty="0">
                <a:solidFill>
                  <a:srgbClr val="C00000"/>
                </a:solidFill>
              </a:rPr>
              <a:t>Vi behöver hjälp… laget kommer inte kunna bedrivas utan er hjälp. </a:t>
            </a:r>
          </a:p>
        </p:txBody>
      </p:sp>
      <p:sp>
        <p:nvSpPr>
          <p:cNvPr id="7" name="Platshållare för sidfot 3">
            <a:extLst>
              <a:ext uri="{FF2B5EF4-FFF2-40B4-BE49-F238E27FC236}">
                <a16:creationId xmlns:a16="http://schemas.microsoft.com/office/drawing/2014/main" id="{60FD9F2F-F5B6-4B44-82C8-4BBFF71608FD}"/>
              </a:ext>
            </a:extLst>
          </p:cNvPr>
          <p:cNvSpPr>
            <a:spLocks noGrp="1"/>
          </p:cNvSpPr>
          <p:nvPr>
            <p:ph type="ftr" sz="quarter" idx="11"/>
          </p:nvPr>
        </p:nvSpPr>
        <p:spPr>
          <a:xfrm>
            <a:off x="3028950" y="6356357"/>
            <a:ext cx="3086100" cy="365125"/>
          </a:xfrm>
        </p:spPr>
        <p:txBody>
          <a:bodyPr/>
          <a:lstStyle/>
          <a:p>
            <a:r>
              <a:rPr lang="sv-SE" dirty="0"/>
              <a:t>SSK P05 - Föräldramöte</a:t>
            </a:r>
          </a:p>
        </p:txBody>
      </p:sp>
      <p:sp>
        <p:nvSpPr>
          <p:cNvPr id="8" name="TextBox 7">
            <a:extLst>
              <a:ext uri="{FF2B5EF4-FFF2-40B4-BE49-F238E27FC236}">
                <a16:creationId xmlns:a16="http://schemas.microsoft.com/office/drawing/2014/main" id="{0829AAFA-ACFC-4CEB-A002-561DA17C6399}"/>
              </a:ext>
            </a:extLst>
          </p:cNvPr>
          <p:cNvSpPr txBox="1"/>
          <p:nvPr/>
        </p:nvSpPr>
        <p:spPr>
          <a:xfrm>
            <a:off x="5943408" y="2131278"/>
            <a:ext cx="2880320" cy="1477328"/>
          </a:xfrm>
          <a:prstGeom prst="rect">
            <a:avLst/>
          </a:prstGeom>
          <a:noFill/>
          <a:ln w="19050">
            <a:solidFill>
              <a:srgbClr val="C00000"/>
            </a:solidFill>
          </a:ln>
        </p:spPr>
        <p:txBody>
          <a:bodyPr wrap="square" lIns="91440" tIns="45720" rIns="91440" bIns="45720" rtlCol="0" anchor="t">
            <a:spAutoFit/>
          </a:bodyPr>
          <a:lstStyle/>
          <a:p>
            <a:r>
              <a:rPr lang="sv-SE" b="1" i="1" dirty="0">
                <a:solidFill>
                  <a:srgbClr val="C00000"/>
                </a:solidFill>
              </a:rPr>
              <a:t>Hjälp önskas:</a:t>
            </a:r>
          </a:p>
          <a:p>
            <a:pPr marL="285750" indent="-285750">
              <a:buFontTx/>
              <a:buChar char="-"/>
            </a:pPr>
            <a:r>
              <a:rPr lang="sv-SE" b="1" i="1" dirty="0">
                <a:solidFill>
                  <a:srgbClr val="C00000"/>
                </a:solidFill>
              </a:rPr>
              <a:t>Köra till och ifrån matcher &amp; cup</a:t>
            </a:r>
          </a:p>
          <a:p>
            <a:pPr marL="285750" indent="-285750">
              <a:buFontTx/>
              <a:buChar char="-"/>
            </a:pPr>
            <a:r>
              <a:rPr lang="sv-SE" b="1" i="1" dirty="0">
                <a:solidFill>
                  <a:srgbClr val="C00000"/>
                </a:solidFill>
              </a:rPr>
              <a:t>Materialinventering</a:t>
            </a:r>
            <a:endParaRPr lang="sv-SE" b="1" i="1" dirty="0">
              <a:solidFill>
                <a:srgbClr val="C00000"/>
              </a:solidFill>
              <a:ea typeface="Calibri" panose="020F0502020204030204"/>
              <a:cs typeface="Calibri" panose="020F0502020204030204"/>
            </a:endParaRPr>
          </a:p>
          <a:p>
            <a:pPr marL="285750" indent="-285750">
              <a:buFontTx/>
              <a:buChar char="-"/>
            </a:pPr>
            <a:r>
              <a:rPr lang="sv-SE" b="1" i="1" dirty="0" err="1">
                <a:solidFill>
                  <a:srgbClr val="C00000"/>
                </a:solidFill>
              </a:rPr>
              <a:t>M.m</a:t>
            </a:r>
            <a:r>
              <a:rPr lang="sv-SE" b="1" i="1" dirty="0">
                <a:solidFill>
                  <a:srgbClr val="C00000"/>
                </a:solidFill>
              </a:rPr>
              <a:t>… </a:t>
            </a:r>
            <a:endParaRPr lang="sv-SE" b="1" i="1" dirty="0">
              <a:solidFill>
                <a:srgbClr val="C00000"/>
              </a:solidFill>
              <a:ea typeface="Calibri" panose="020F0502020204030204"/>
              <a:cs typeface="Calibri" panose="020F0502020204030204"/>
            </a:endParaRPr>
          </a:p>
        </p:txBody>
      </p:sp>
    </p:spTree>
    <p:extLst>
      <p:ext uri="{BB962C8B-B14F-4D97-AF65-F5344CB8AC3E}">
        <p14:creationId xmlns:p14="http://schemas.microsoft.com/office/powerpoint/2010/main" val="330049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0"/>
            <a:ext cx="7886700" cy="783427"/>
          </a:xfrm>
        </p:spPr>
        <p:txBody>
          <a:bodyPr>
            <a:noAutofit/>
          </a:bodyPr>
          <a:lstStyle/>
          <a:p>
            <a:r>
              <a:rPr lang="sv-SE" altLang="sv-SE" b="1" dirty="0">
                <a:cs typeface="Arial Black" panose="020B0A04020102020204" pitchFamily="34" charset="0"/>
              </a:rPr>
              <a:t>ORGANISATION – Kommunikation</a:t>
            </a:r>
            <a:endParaRPr lang="sv-SE" b="1" dirty="0"/>
          </a:p>
        </p:txBody>
      </p:sp>
      <p:sp>
        <p:nvSpPr>
          <p:cNvPr id="3" name="Platshållare för innehåll 2"/>
          <p:cNvSpPr>
            <a:spLocks noGrp="1"/>
          </p:cNvSpPr>
          <p:nvPr>
            <p:ph idx="1"/>
          </p:nvPr>
        </p:nvSpPr>
        <p:spPr>
          <a:xfrm>
            <a:off x="594487" y="692696"/>
            <a:ext cx="8532440" cy="4351338"/>
          </a:xfrm>
        </p:spPr>
        <p:txBody>
          <a:bodyPr vert="horz" lIns="91411" tIns="45706" rIns="91411" bIns="45706" rtlCol="0" anchor="t">
            <a:noAutofit/>
          </a:bodyPr>
          <a:lstStyle/>
          <a:p>
            <a:pPr marL="170815" indent="-170815"/>
            <a:r>
              <a:rPr lang="sv-SE" sz="1800" b="1" dirty="0"/>
              <a:t>All Kommunikation via laget.se</a:t>
            </a:r>
            <a:endParaRPr lang="sv-SE"/>
          </a:p>
          <a:p>
            <a:pPr marL="513715" lvl="1" indent="-170815">
              <a:buFont typeface="Wingdings" panose="05000000000000000000" pitchFamily="2" charset="2"/>
              <a:buChar char="§"/>
            </a:pPr>
            <a:r>
              <a:rPr lang="sv-SE" sz="1500" dirty="0"/>
              <a:t>Kallelser (svara så fort ni kan) – vi uppmanar killarna att gärna skicka i förväg gällande om dem är försenade</a:t>
            </a:r>
            <a:endParaRPr lang="sv-SE" sz="1500" dirty="0">
              <a:ea typeface="Calibri" panose="020F0502020204030204"/>
              <a:cs typeface="Calibri" panose="020F0502020204030204"/>
            </a:endParaRPr>
          </a:p>
          <a:p>
            <a:pPr marL="513715" lvl="1" indent="-170815">
              <a:buFont typeface="Wingdings" panose="05000000000000000000" pitchFamily="2" charset="2"/>
              <a:buChar char="§"/>
            </a:pPr>
            <a:r>
              <a:rPr lang="sv-SE" sz="1500" dirty="0"/>
              <a:t>Nyheter 	</a:t>
            </a:r>
            <a:endParaRPr lang="sv-SE" sz="1500" dirty="0">
              <a:ea typeface="Calibri" panose="020F0502020204030204"/>
              <a:cs typeface="Calibri" panose="020F0502020204030204"/>
            </a:endParaRPr>
          </a:p>
          <a:p>
            <a:pPr marL="513715" lvl="1" indent="-170815">
              <a:buFont typeface="Wingdings" panose="05000000000000000000" pitchFamily="2" charset="2"/>
              <a:buChar char="§"/>
            </a:pPr>
            <a:r>
              <a:rPr lang="sv-SE" sz="1500" dirty="0"/>
              <a:t>Utskick mail </a:t>
            </a:r>
            <a:endParaRPr lang="sv-SE" sz="1500" dirty="0">
              <a:ea typeface="Calibri" panose="020F0502020204030204"/>
              <a:cs typeface="Calibri" panose="020F0502020204030204"/>
            </a:endParaRPr>
          </a:p>
          <a:p>
            <a:pPr marL="513715" lvl="1" indent="-170815">
              <a:buFont typeface="Wingdings" panose="05000000000000000000" pitchFamily="2" charset="2"/>
              <a:buChar char="§"/>
            </a:pPr>
            <a:r>
              <a:rPr lang="sv-SE" sz="1500" dirty="0"/>
              <a:t>Utskick via sms (lägg in era barns nr)</a:t>
            </a:r>
            <a:endParaRPr lang="sv-SE" sz="1500" dirty="0">
              <a:ea typeface="Calibri" panose="020F0502020204030204"/>
              <a:cs typeface="Calibri" panose="020F0502020204030204"/>
            </a:endParaRPr>
          </a:p>
          <a:p>
            <a:pPr marL="513715" lvl="1" indent="-170815">
              <a:buFont typeface="Wingdings" panose="05000000000000000000" pitchFamily="2" charset="2"/>
              <a:buChar char="§"/>
            </a:pPr>
            <a:r>
              <a:rPr lang="sv-SE" sz="1500" dirty="0"/>
              <a:t>Kalendern</a:t>
            </a:r>
            <a:endParaRPr lang="sv-SE" sz="1500" dirty="0">
              <a:ea typeface="Calibri" panose="020F0502020204030204"/>
              <a:cs typeface="Calibri" panose="020F0502020204030204"/>
            </a:endParaRPr>
          </a:p>
          <a:p>
            <a:pPr marL="513715" lvl="1" indent="-170815">
              <a:buFont typeface="Wingdings" panose="05000000000000000000" pitchFamily="2" charset="2"/>
              <a:buChar char="§"/>
            </a:pPr>
            <a:r>
              <a:rPr lang="sv-SE" sz="1500"/>
              <a:t>Frånvaro (skapat SMS grupp att meddela om man är sen eller inte kan – bra om spelarna kan sköta detta)	</a:t>
            </a:r>
            <a:endParaRPr lang="sv-SE" sz="1500">
              <a:ea typeface="Calibri" panose="020F0502020204030204"/>
              <a:cs typeface="Calibri" panose="020F0502020204030204"/>
            </a:endParaRPr>
          </a:p>
          <a:p>
            <a:pPr marL="513715" lvl="1" indent="-170815">
              <a:buFont typeface="Wingdings" panose="05000000000000000000" pitchFamily="2" charset="2"/>
              <a:buChar char="§"/>
            </a:pPr>
            <a:r>
              <a:rPr lang="sv-SE" sz="1500" dirty="0"/>
              <a:t>Referat / resultat och matchreferat</a:t>
            </a:r>
            <a:endParaRPr lang="sv-SE" sz="1500" dirty="0">
              <a:ea typeface="Calibri" panose="020F0502020204030204"/>
              <a:cs typeface="Calibri" panose="020F0502020204030204"/>
            </a:endParaRPr>
          </a:p>
          <a:p>
            <a:pPr marL="513715" lvl="1" indent="-170815">
              <a:buFont typeface="Wingdings" panose="05000000000000000000" pitchFamily="2" charset="2"/>
              <a:buChar char="§"/>
            </a:pPr>
            <a:r>
              <a:rPr lang="sv-SE" sz="1500" dirty="0"/>
              <a:t>Dokument, foto och video</a:t>
            </a:r>
            <a:endParaRPr lang="sv-SE" sz="1500" dirty="0">
              <a:ea typeface="Calibri"/>
              <a:cs typeface="Calibri"/>
            </a:endParaRPr>
          </a:p>
          <a:p>
            <a:pPr marL="170815" indent="-170815"/>
            <a:endParaRPr lang="sv-SE" sz="1800" dirty="0">
              <a:ea typeface="Calibri"/>
              <a:cs typeface="Calibri"/>
            </a:endParaRPr>
          </a:p>
          <a:p>
            <a:pPr marL="170815" indent="-170815"/>
            <a:r>
              <a:rPr lang="sv-SE" sz="1800" b="1" dirty="0"/>
              <a:t>Cupansvarig / alltid en ledare som är huvudansvarig för en cup</a:t>
            </a:r>
            <a:endParaRPr lang="sv-SE" sz="1800" b="1" dirty="0">
              <a:ea typeface="Calibri" panose="020F0502020204030204"/>
              <a:cs typeface="Calibri" panose="020F0502020204030204"/>
            </a:endParaRPr>
          </a:p>
          <a:p>
            <a:pPr marL="170815" indent="-170815"/>
            <a:endParaRPr lang="sv-SE" sz="1800" b="1" dirty="0">
              <a:ea typeface="Calibri" panose="020F0502020204030204"/>
              <a:cs typeface="Calibri" panose="020F0502020204030204"/>
            </a:endParaRPr>
          </a:p>
          <a:p>
            <a:pPr marL="170815" indent="-170815"/>
            <a:r>
              <a:rPr lang="sv-SE" sz="1800" b="1" dirty="0"/>
              <a:t>Kontaktlista – kan hittas på laget.se ”kontaktbok”</a:t>
            </a:r>
            <a:r>
              <a:rPr lang="sv-SE" sz="1600" dirty="0"/>
              <a:t> </a:t>
            </a:r>
            <a:endParaRPr lang="sv-SE" sz="1600" dirty="0">
              <a:ea typeface="Calibri" panose="020F0502020204030204"/>
              <a:cs typeface="Calibri" panose="020F0502020204030204"/>
            </a:endParaRPr>
          </a:p>
          <a:p>
            <a:pPr marL="0" indent="0">
              <a:buNone/>
            </a:pPr>
            <a:r>
              <a:rPr lang="sv-SE" sz="1600" dirty="0"/>
              <a:t>	</a:t>
            </a:r>
          </a:p>
          <a:p>
            <a:pPr marL="170815" indent="-170815">
              <a:buFontTx/>
              <a:buChar char="-"/>
            </a:pPr>
            <a:endParaRPr lang="sv-SE" sz="1600" dirty="0">
              <a:ea typeface="Calibri" panose="020F0502020204030204"/>
              <a:cs typeface="Calibri" panose="020F0502020204030204"/>
            </a:endParaRPr>
          </a:p>
          <a:p>
            <a:pPr marL="170815" indent="-170815">
              <a:buFontTx/>
              <a:buChar char="-"/>
            </a:pPr>
            <a:endParaRPr lang="sv-SE" sz="1600" i="1" dirty="0">
              <a:ea typeface="Calibri" panose="020F0502020204030204"/>
              <a:cs typeface="Calibri" panose="020F0502020204030204"/>
            </a:endParaRPr>
          </a:p>
          <a:p>
            <a:pPr marL="513715" lvl="1" indent="-170815"/>
            <a:endParaRPr lang="sv-SE" sz="1600" dirty="0">
              <a:ea typeface="Calibri" panose="020F0502020204030204"/>
              <a:cs typeface="Calibri" panose="020F0502020204030204"/>
            </a:endParaRPr>
          </a:p>
          <a:p>
            <a:pPr marL="0" indent="0">
              <a:buNone/>
            </a:pPr>
            <a:endParaRPr lang="sv-SE" sz="1600" dirty="0">
              <a:ea typeface="Calibri" panose="020F0502020204030204"/>
              <a:cs typeface="Calibri" panose="020F0502020204030204"/>
            </a:endParaRPr>
          </a:p>
          <a:p>
            <a:pPr marL="0" indent="0">
              <a:buNone/>
            </a:pPr>
            <a:endParaRPr lang="sv-SE" sz="1600" dirty="0">
              <a:ea typeface="Calibri" panose="020F0502020204030204"/>
              <a:cs typeface="Calibri" panose="020F0502020204030204"/>
            </a:endParaRPr>
          </a:p>
          <a:p>
            <a:pPr marL="170815" indent="-170815">
              <a:buFontTx/>
              <a:buChar char="-"/>
            </a:pPr>
            <a:endParaRPr lang="sv-SE" sz="1600" dirty="0">
              <a:ea typeface="Calibri" panose="020F0502020204030204"/>
              <a:cs typeface="Calibri" panose="020F0502020204030204"/>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3">
            <a:extLst>
              <a:ext uri="{FF2B5EF4-FFF2-40B4-BE49-F238E27FC236}">
                <a16:creationId xmlns:a16="http://schemas.microsoft.com/office/drawing/2014/main" id="{968F4D9A-374F-47B7-BD75-FD8BDAD27CB8}"/>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223054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B088-4D56-4B84-9B14-6273ED224FE9}"/>
              </a:ext>
            </a:extLst>
          </p:cNvPr>
          <p:cNvSpPr>
            <a:spLocks noGrp="1"/>
          </p:cNvSpPr>
          <p:nvPr>
            <p:ph type="title"/>
          </p:nvPr>
        </p:nvSpPr>
        <p:spPr>
          <a:xfrm>
            <a:off x="628650" y="365133"/>
            <a:ext cx="7886700" cy="1047644"/>
          </a:xfrm>
        </p:spPr>
        <p:txBody>
          <a:bodyPr/>
          <a:lstStyle/>
          <a:p>
            <a:r>
              <a:rPr lang="en-US" b="1" dirty="0" err="1"/>
              <a:t>Frågor</a:t>
            </a:r>
            <a:r>
              <a:rPr lang="en-US" b="1" dirty="0"/>
              <a:t> &amp; </a:t>
            </a:r>
            <a:r>
              <a:rPr lang="en-US" b="1" dirty="0" err="1"/>
              <a:t>Funderingar</a:t>
            </a:r>
            <a:r>
              <a:rPr lang="en-US" b="1" dirty="0"/>
              <a:t>…</a:t>
            </a:r>
            <a:endParaRPr lang="sv-SE" b="1" dirty="0"/>
          </a:p>
        </p:txBody>
      </p:sp>
      <p:sp>
        <p:nvSpPr>
          <p:cNvPr id="3" name="Content Placeholder 2">
            <a:extLst>
              <a:ext uri="{FF2B5EF4-FFF2-40B4-BE49-F238E27FC236}">
                <a16:creationId xmlns:a16="http://schemas.microsoft.com/office/drawing/2014/main" id="{1D3912B1-7AFC-49D3-A463-B8053714926D}"/>
              </a:ext>
            </a:extLst>
          </p:cNvPr>
          <p:cNvSpPr>
            <a:spLocks noGrp="1"/>
          </p:cNvSpPr>
          <p:nvPr>
            <p:ph idx="1"/>
          </p:nvPr>
        </p:nvSpPr>
        <p:spPr>
          <a:xfrm>
            <a:off x="635000" y="1412776"/>
            <a:ext cx="7886700" cy="4680520"/>
          </a:xfrm>
        </p:spPr>
        <p:txBody>
          <a:bodyPr vert="horz" lIns="91411" tIns="45706" rIns="91411" bIns="45706" rtlCol="0" anchor="t">
            <a:normAutofit/>
          </a:bodyPr>
          <a:lstStyle/>
          <a:p>
            <a:pPr marL="456565" indent="-457200"/>
            <a:r>
              <a:rPr lang="sv-SE" sz="2400" dirty="0"/>
              <a:t>Kiosken/Vaktmästeriet?</a:t>
            </a:r>
            <a:endParaRPr lang="sv-SE" sz="2400" dirty="0">
              <a:ea typeface="Calibri"/>
              <a:cs typeface="Calibri"/>
            </a:endParaRPr>
          </a:p>
          <a:p>
            <a:pPr marL="456565" indent="-457200"/>
            <a:r>
              <a:rPr lang="sv-SE" sz="2400" dirty="0">
                <a:ea typeface="Calibri"/>
                <a:cs typeface="Calibri"/>
              </a:rPr>
              <a:t>Bollkallar?</a:t>
            </a:r>
          </a:p>
          <a:p>
            <a:pPr marL="456565" indent="-457200"/>
            <a:r>
              <a:rPr lang="sv-SE" sz="2400" dirty="0">
                <a:ea typeface="Calibri"/>
                <a:cs typeface="Calibri"/>
              </a:rPr>
              <a:t>Hjälpa till med att ordna så vi är ”SSK Juniorer”?</a:t>
            </a:r>
          </a:p>
          <a:p>
            <a:pPr marL="456565" indent="-457200"/>
            <a:r>
              <a:rPr lang="sv-SE" sz="2400" dirty="0">
                <a:ea typeface="Calibri"/>
                <a:cs typeface="Calibri"/>
              </a:rPr>
              <a:t>Klädbeställningar?</a:t>
            </a:r>
          </a:p>
          <a:p>
            <a:pPr marL="456565" indent="-457200"/>
            <a:r>
              <a:rPr lang="sv-SE" sz="2400" dirty="0">
                <a:ea typeface="Calibri"/>
                <a:cs typeface="Calibri"/>
              </a:rPr>
              <a:t>Ekonomi?</a:t>
            </a:r>
          </a:p>
          <a:p>
            <a:pPr marL="456565" indent="-457200"/>
            <a:r>
              <a:rPr lang="sv-SE" sz="2400" dirty="0">
                <a:ea typeface="Calibri"/>
                <a:cs typeface="Calibri"/>
              </a:rPr>
              <a:t>Årsavslutning?</a:t>
            </a:r>
          </a:p>
          <a:p>
            <a:pPr marL="456565" indent="-457200"/>
            <a:endParaRPr lang="sv-SE" sz="2400" dirty="0">
              <a:ea typeface="Calibri"/>
              <a:cs typeface="Calibri"/>
            </a:endParaRPr>
          </a:p>
        </p:txBody>
      </p:sp>
      <p:sp>
        <p:nvSpPr>
          <p:cNvPr id="4" name="Footer Placeholder 3">
            <a:extLst>
              <a:ext uri="{FF2B5EF4-FFF2-40B4-BE49-F238E27FC236}">
                <a16:creationId xmlns:a16="http://schemas.microsoft.com/office/drawing/2014/main" id="{FC5C78EA-1D16-4D44-9EE2-C7846E49602F}"/>
              </a:ext>
            </a:extLst>
          </p:cNvPr>
          <p:cNvSpPr>
            <a:spLocks noGrp="1"/>
          </p:cNvSpPr>
          <p:nvPr>
            <p:ph type="ftr" sz="quarter" idx="11"/>
          </p:nvPr>
        </p:nvSpPr>
        <p:spPr/>
        <p:txBody>
          <a:bodyPr/>
          <a:lstStyle/>
          <a:p>
            <a:r>
              <a:rPr lang="sv-SE"/>
              <a:t>Skiljebo SK Ungdom Elit 2014</a:t>
            </a:r>
          </a:p>
        </p:txBody>
      </p:sp>
    </p:spTree>
    <p:extLst>
      <p:ext uri="{BB962C8B-B14F-4D97-AF65-F5344CB8AC3E}">
        <p14:creationId xmlns:p14="http://schemas.microsoft.com/office/powerpoint/2010/main" val="109694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a:bodyPr>
          <a:lstStyle/>
          <a:p>
            <a:r>
              <a:rPr lang="sv-SE" dirty="0"/>
              <a:t>Innebär att vi..</a:t>
            </a:r>
          </a:p>
          <a:p>
            <a:pPr marL="0" indent="0">
              <a:buNone/>
            </a:pPr>
            <a:endParaRPr lang="sv-SE" dirty="0"/>
          </a:p>
          <a:p>
            <a:pPr>
              <a:buFontTx/>
              <a:buChar char="-"/>
            </a:pPr>
            <a:r>
              <a:rPr lang="sv-SE" sz="2400" dirty="0"/>
              <a:t>Följer ”Skiljebo Vill” som är föreningens värderingar och riktlinjer för ungdomsverksamheten.</a:t>
            </a:r>
          </a:p>
          <a:p>
            <a:pPr>
              <a:buFontTx/>
              <a:buChar char="-"/>
            </a:pPr>
            <a:r>
              <a:rPr lang="sv-SE" sz="2400" dirty="0"/>
              <a:t>Dokumentet ska nå ut till samtliga ledare, tränare och föräldrar och finns och hämta på Skiljebo SK hemsida.</a:t>
            </a:r>
          </a:p>
          <a:p>
            <a:pPr>
              <a:buFontTx/>
              <a:buChar char="-"/>
            </a:pPr>
            <a:r>
              <a:rPr lang="sv-SE" sz="2400" dirty="0"/>
              <a:t>En förutsättning för medlemskap i Skiljebo SK är att man accepterar Skiljebo Vill</a:t>
            </a:r>
          </a:p>
          <a:p>
            <a:pPr>
              <a:buFontTx/>
              <a:buChar char="-"/>
            </a:pPr>
            <a:endParaRPr lang="sv-SE" sz="1800" dirty="0"/>
          </a:p>
          <a:p>
            <a:pPr>
              <a:buFontTx/>
              <a:buChar char="-"/>
            </a:pPr>
            <a:endParaRPr lang="sv-SE" dirty="0"/>
          </a:p>
          <a:p>
            <a:pPr>
              <a:buFontTx/>
              <a:buChar char="-"/>
            </a:pPr>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3">
            <a:extLst>
              <a:ext uri="{FF2B5EF4-FFF2-40B4-BE49-F238E27FC236}">
                <a16:creationId xmlns:a16="http://schemas.microsoft.com/office/drawing/2014/main" id="{4D229C97-476E-4AE1-B3F1-BA962589E459}"/>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1217534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lnSpcReduction="10000"/>
          </a:bodyPr>
          <a:lstStyle/>
          <a:p>
            <a:pPr lvl="0"/>
            <a:r>
              <a:rPr lang="sv-SE" dirty="0"/>
              <a:t>Utdrag från Skiljebo Vill…</a:t>
            </a:r>
          </a:p>
          <a:p>
            <a:pPr marL="0" lvl="0" indent="0">
              <a:buNone/>
            </a:pPr>
            <a:endParaRPr lang="sv-SE" dirty="0"/>
          </a:p>
          <a:p>
            <a:pPr>
              <a:buFontTx/>
              <a:buChar char="-"/>
            </a:pPr>
            <a:r>
              <a:rPr lang="sv-SE" sz="2400" dirty="0"/>
              <a:t>En förutsättning för att Skiljebo SK och ”Skiljebo Vill” skall kunna fungera är att det finns ideella ledare på alla nivåer och alla funktioner inom lagen och dessa ideella ledare hämtas ur lagens föräldragrupper.</a:t>
            </a:r>
          </a:p>
          <a:p>
            <a:pPr lvl="0">
              <a:buFontTx/>
              <a:buChar char="-"/>
            </a:pPr>
            <a:r>
              <a:rPr lang="sv-SE" sz="2400" dirty="0"/>
              <a:t>Innehåller information och är det regelverk som Skiljebo SK ställer till förfogande för ledare, föräldrar och ungdomar (6-17 år) </a:t>
            </a:r>
          </a:p>
          <a:p>
            <a:pPr lvl="0">
              <a:buFontTx/>
              <a:buChar char="-"/>
            </a:pPr>
            <a:r>
              <a:rPr lang="sv-SE" sz="2400" dirty="0"/>
              <a:t>Är ett levande dokument och ska nå ut till samtliga ledare, spelare och deras familjer och även hållas tillgänglig för övriga</a:t>
            </a:r>
          </a:p>
          <a:p>
            <a:pPr lvl="0">
              <a:buFontTx/>
              <a:buChar char="-"/>
            </a:pPr>
            <a:endParaRPr lang="sv-SE" sz="1800" dirty="0"/>
          </a:p>
          <a:p>
            <a:pPr lvl="0">
              <a:buFontTx/>
              <a:buChar char="-"/>
            </a:pPr>
            <a:endParaRPr lang="sv-SE" sz="1800" dirty="0"/>
          </a:p>
          <a:p>
            <a:pPr>
              <a:buFontTx/>
              <a:buChar char="-"/>
            </a:pPr>
            <a:endParaRPr lang="sv-SE" sz="1800" dirty="0"/>
          </a:p>
          <a:p>
            <a:pPr marL="0" lvl="0" indent="0">
              <a:buNone/>
            </a:pPr>
            <a:endParaRPr lang="sv-SE" dirty="0"/>
          </a:p>
          <a:p>
            <a:pPr marL="0" indent="0">
              <a:buNone/>
            </a:pPr>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0974" y="5805264"/>
            <a:ext cx="1059636" cy="104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3">
            <a:extLst>
              <a:ext uri="{FF2B5EF4-FFF2-40B4-BE49-F238E27FC236}">
                <a16:creationId xmlns:a16="http://schemas.microsoft.com/office/drawing/2014/main" id="{8F013AE5-3292-46FE-8C57-79FCEAB3BDC1}"/>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210054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normAutofit/>
          </a:bodyPr>
          <a:lstStyle/>
          <a:p>
            <a:r>
              <a:rPr lang="sv-SE" dirty="0"/>
              <a:t>Utdrag från Skiljebo Vill</a:t>
            </a:r>
          </a:p>
          <a:p>
            <a:pPr lvl="0">
              <a:buFontTx/>
              <a:buChar char="-"/>
            </a:pPr>
            <a:r>
              <a:rPr lang="sv-SE" sz="2400" b="1" dirty="0"/>
              <a:t>Alla barn och ungdomar som vill ska få vara med och    utvecklas. </a:t>
            </a:r>
            <a:endParaRPr lang="sv-SE" sz="2400" dirty="0"/>
          </a:p>
          <a:p>
            <a:pPr lvl="0">
              <a:buFontTx/>
              <a:buChar char="-"/>
            </a:pPr>
            <a:r>
              <a:rPr lang="sv-SE" sz="2400" b="1" dirty="0"/>
              <a:t>Vår utgångspunkt är att alla spelare vill och kan  utvecklas. </a:t>
            </a:r>
            <a:endParaRPr lang="sv-SE" sz="2400" dirty="0"/>
          </a:p>
          <a:p>
            <a:pPr lvl="0">
              <a:buFontTx/>
              <a:buChar char="-"/>
            </a:pPr>
            <a:r>
              <a:rPr lang="sv-SE" sz="2400" b="1" dirty="0"/>
              <a:t>Få så många ungdomar som möjligt att spela fotboll så länge som möjligt.</a:t>
            </a:r>
            <a:endParaRPr lang="sv-SE" sz="2400" dirty="0"/>
          </a:p>
          <a:p>
            <a:pPr lvl="0">
              <a:buFontTx/>
              <a:buChar char="-"/>
            </a:pPr>
            <a:r>
              <a:rPr lang="sv-SE" sz="2400" b="1" dirty="0"/>
              <a:t>Det ska vara roligt och lustfyllt att spela i SSK och man ska minnas sin tid i föreningen som positiv.</a:t>
            </a:r>
            <a:endParaRPr lang="sv-SE" sz="2400" dirty="0"/>
          </a:p>
          <a:p>
            <a:pPr marL="0" indent="0">
              <a:buNone/>
            </a:pPr>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3">
            <a:extLst>
              <a:ext uri="{FF2B5EF4-FFF2-40B4-BE49-F238E27FC236}">
                <a16:creationId xmlns:a16="http://schemas.microsoft.com/office/drawing/2014/main" id="{C010F516-CBFC-4260-A5AE-478188CD030F}"/>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721518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Att vara en del av Skiljebo SK</a:t>
            </a:r>
          </a:p>
        </p:txBody>
      </p:sp>
      <p:sp>
        <p:nvSpPr>
          <p:cNvPr id="3" name="Platshållare för innehåll 2"/>
          <p:cNvSpPr>
            <a:spLocks noGrp="1"/>
          </p:cNvSpPr>
          <p:nvPr>
            <p:ph idx="1"/>
          </p:nvPr>
        </p:nvSpPr>
        <p:spPr/>
        <p:txBody>
          <a:bodyPr/>
          <a:lstStyle/>
          <a:p>
            <a:r>
              <a:rPr lang="sv-SE" dirty="0"/>
              <a:t>Utdrag från Skiljebo Vill</a:t>
            </a:r>
          </a:p>
          <a:p>
            <a:pPr marL="0" indent="0">
              <a:buNone/>
            </a:pPr>
            <a:endParaRPr lang="sv-SE" dirty="0"/>
          </a:p>
          <a:p>
            <a:pPr marL="0" indent="0">
              <a:buNone/>
            </a:pPr>
            <a:r>
              <a:rPr lang="sv-SE" sz="2400" dirty="0"/>
              <a:t>Vår syn är att hur Skiljebo SK uppfattas av omgivningen beror inte enbart på vad som presteras på fotbollsplanen utan än mer av hur Ledare, Spelare och Föräldrar agerar vid och utanför planen.</a:t>
            </a:r>
          </a:p>
          <a:p>
            <a:pPr marL="0" indent="0">
              <a:buNone/>
            </a:pPr>
            <a:endParaRPr lang="sv-SE" dirty="0"/>
          </a:p>
          <a:p>
            <a:pPr marL="0" indent="0">
              <a:buNone/>
            </a:pPr>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3">
            <a:extLst>
              <a:ext uri="{FF2B5EF4-FFF2-40B4-BE49-F238E27FC236}">
                <a16:creationId xmlns:a16="http://schemas.microsoft.com/office/drawing/2014/main" id="{CB8C297C-9BC9-43F8-AEC6-B24FD7584060}"/>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380516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3528" y="152468"/>
            <a:ext cx="7772400" cy="653932"/>
          </a:xfrm>
        </p:spPr>
        <p:txBody>
          <a:bodyPr>
            <a:normAutofit fontScale="90000"/>
          </a:bodyPr>
          <a:lstStyle/>
          <a:p>
            <a:pPr algn="l"/>
            <a:r>
              <a:rPr lang="sv-SE" b="1" dirty="0"/>
              <a:t>Agenda</a:t>
            </a:r>
          </a:p>
        </p:txBody>
      </p:sp>
      <p:sp>
        <p:nvSpPr>
          <p:cNvPr id="4" name="Underrubrik 3"/>
          <p:cNvSpPr txBox="1">
            <a:spLocks noGrp="1"/>
          </p:cNvSpPr>
          <p:nvPr>
            <p:ph type="subTitle" idx="1"/>
          </p:nvPr>
        </p:nvSpPr>
        <p:spPr>
          <a:xfrm>
            <a:off x="395536" y="912504"/>
            <a:ext cx="8424936" cy="5165360"/>
          </a:xfrm>
          <a:prstGeom prst="rect">
            <a:avLst/>
          </a:prstGeom>
          <a:noFill/>
        </p:spPr>
        <p:txBody>
          <a:bodyPr vert="horz" wrap="square" lIns="91411" tIns="45706" rIns="91411" bIns="45706" rtlCol="0" anchor="t">
            <a:spAutoFit/>
          </a:bodyPr>
          <a:lstStyle>
            <a:lvl1pPr marL="171450" indent="-171450" eaLnBrk="0" hangingPunct="0">
              <a:tabLst>
                <a:tab pos="180975" algn="l"/>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180975" algn="l"/>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180975"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180975" algn="l"/>
              </a:tabLst>
              <a:defRPr sz="2400">
                <a:solidFill>
                  <a:schemeClr val="tx1"/>
                </a:solidFill>
                <a:latin typeface="Arial" panose="020B0604020202020204" pitchFamily="34" charset="0"/>
                <a:ea typeface="MS PGothic" panose="020B0600070205080204" pitchFamily="34" charset="-128"/>
              </a:defRPr>
            </a:lvl9pPr>
          </a:lstStyle>
          <a:p>
            <a:pPr marL="514350" indent="-514350" algn="l" eaLnBrk="1" hangingPunct="1">
              <a:lnSpc>
                <a:spcPct val="150000"/>
              </a:lnSpc>
              <a:buClr>
                <a:schemeClr val="accent1"/>
              </a:buClr>
              <a:buFont typeface="+mj-lt"/>
              <a:buAutoNum type="arabicPeriod"/>
            </a:pPr>
            <a:r>
              <a:rPr lang="sv-SE" altLang="sv-SE" sz="2800" dirty="0">
                <a:latin typeface="Calibri"/>
                <a:ea typeface="MS PGothic"/>
                <a:cs typeface="Calibri"/>
              </a:rPr>
              <a:t>Säsong 2023</a:t>
            </a:r>
            <a:endParaRPr lang="sv-SE" altLang="sv-SE" sz="2800" dirty="0">
              <a:latin typeface="Calibri" panose="020F0502020204030204" pitchFamily="34" charset="0"/>
              <a:cs typeface="Calibri" panose="020F0502020204030204" pitchFamily="34" charset="0"/>
            </a:endParaRPr>
          </a:p>
          <a:p>
            <a:pPr marL="514350" indent="-514350" algn="l" eaLnBrk="1" hangingPunct="1">
              <a:lnSpc>
                <a:spcPct val="150000"/>
              </a:lnSpc>
              <a:buClr>
                <a:schemeClr val="accent1"/>
              </a:buClr>
              <a:buFont typeface="+mj-lt"/>
              <a:buAutoNum type="arabicPeriod"/>
            </a:pPr>
            <a:r>
              <a:rPr lang="sv-SE" altLang="sv-SE" sz="2800" dirty="0">
                <a:latin typeface="Calibri" panose="020F0502020204030204" pitchFamily="34" charset="0"/>
                <a:cs typeface="Calibri" panose="020F0502020204030204" pitchFamily="34" charset="0"/>
              </a:rPr>
              <a:t>Vilka är SSK Juniorer</a:t>
            </a:r>
          </a:p>
          <a:p>
            <a:pPr marL="514350" indent="-514350" algn="l" eaLnBrk="1" hangingPunct="1">
              <a:lnSpc>
                <a:spcPct val="150000"/>
              </a:lnSpc>
              <a:buClr>
                <a:schemeClr val="accent1"/>
              </a:buClr>
              <a:buFont typeface="+mj-lt"/>
              <a:buAutoNum type="arabicPeriod"/>
            </a:pPr>
            <a:r>
              <a:rPr lang="sv-SE" altLang="sv-SE" sz="2800" dirty="0">
                <a:latin typeface="Calibri" panose="020F0502020204030204" pitchFamily="34" charset="0"/>
                <a:cs typeface="Calibri" panose="020F0502020204030204" pitchFamily="34" charset="0"/>
              </a:rPr>
              <a:t>Planering för vinterverksamheten</a:t>
            </a:r>
          </a:p>
          <a:p>
            <a:pPr marL="514350" indent="-514350" algn="l" eaLnBrk="1" hangingPunct="1">
              <a:lnSpc>
                <a:spcPct val="150000"/>
              </a:lnSpc>
              <a:buClr>
                <a:schemeClr val="accent1"/>
              </a:buClr>
              <a:buFont typeface="+mj-lt"/>
              <a:buAutoNum type="arabicPeriod"/>
            </a:pPr>
            <a:r>
              <a:rPr lang="sv-SE" altLang="sv-SE" sz="2800" dirty="0">
                <a:latin typeface="Calibri" panose="020F0502020204030204" pitchFamily="34" charset="0"/>
                <a:cs typeface="Calibri" panose="020F0502020204030204" pitchFamily="34" charset="0"/>
              </a:rPr>
              <a:t>Mål för kommande säsong</a:t>
            </a:r>
          </a:p>
          <a:p>
            <a:pPr marL="514350" indent="-514350" algn="l" eaLnBrk="1" hangingPunct="1">
              <a:lnSpc>
                <a:spcPct val="150000"/>
              </a:lnSpc>
              <a:buClr>
                <a:schemeClr val="accent1"/>
              </a:buClr>
              <a:buFont typeface="+mj-lt"/>
              <a:buAutoNum type="arabicPeriod"/>
            </a:pPr>
            <a:r>
              <a:rPr lang="sv-SE" altLang="sv-SE" sz="2800" dirty="0">
                <a:latin typeface="Calibri" panose="020F0502020204030204" pitchFamily="34" charset="0"/>
                <a:cs typeface="Calibri" panose="020F0502020204030204" pitchFamily="34" charset="0"/>
              </a:rPr>
              <a:t>Organisation</a:t>
            </a:r>
          </a:p>
          <a:p>
            <a:pPr marL="514350" indent="-514350" algn="l" eaLnBrk="1" hangingPunct="1">
              <a:lnSpc>
                <a:spcPct val="150000"/>
              </a:lnSpc>
              <a:buClr>
                <a:schemeClr val="accent1"/>
              </a:buClr>
              <a:buFont typeface="+mj-lt"/>
              <a:buAutoNum type="arabicPeriod"/>
            </a:pPr>
            <a:r>
              <a:rPr lang="sv-SE" altLang="sv-SE" sz="2800" dirty="0">
                <a:latin typeface="Calibri" panose="020F0502020204030204" pitchFamily="34" charset="0"/>
                <a:cs typeface="Calibri" panose="020F0502020204030204" pitchFamily="34" charset="0"/>
              </a:rPr>
              <a:t>Ekonomi och lagarbete för att tjäna in pengar</a:t>
            </a:r>
          </a:p>
          <a:p>
            <a:pPr marL="514350" indent="-514350" algn="l" eaLnBrk="1" hangingPunct="1">
              <a:lnSpc>
                <a:spcPct val="150000"/>
              </a:lnSpc>
              <a:buClr>
                <a:schemeClr val="accent1"/>
              </a:buClr>
              <a:buFont typeface="+mj-lt"/>
              <a:buAutoNum type="arabicPeriod"/>
            </a:pPr>
            <a:r>
              <a:rPr lang="sv-SE" altLang="sv-SE" sz="2800" dirty="0">
                <a:latin typeface="Calibri" panose="020F0502020204030204" pitchFamily="34" charset="0"/>
                <a:cs typeface="Calibri" panose="020F0502020204030204" pitchFamily="34" charset="0"/>
              </a:rPr>
              <a:t>Frågor och feedback</a:t>
            </a:r>
          </a:p>
        </p:txBody>
      </p:sp>
      <p:sp>
        <p:nvSpPr>
          <p:cNvPr id="5" name="Platshållare för sidfot 3"/>
          <p:cNvSpPr>
            <a:spLocks noGrp="1"/>
          </p:cNvSpPr>
          <p:nvPr>
            <p:ph type="ftr" sz="quarter" idx="11"/>
          </p:nvPr>
        </p:nvSpPr>
        <p:spPr>
          <a:xfrm>
            <a:off x="3028950" y="6356357"/>
            <a:ext cx="3086100" cy="365125"/>
          </a:xfrm>
        </p:spPr>
        <p:txBody>
          <a:bodyPr/>
          <a:lstStyle/>
          <a:p>
            <a:r>
              <a:rPr lang="sv-SE" dirty="0"/>
              <a:t>SSK P05 - Föräldramöte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65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fontScale="85000" lnSpcReduction="20000"/>
          </a:bodyPr>
          <a:lstStyle/>
          <a:p>
            <a:r>
              <a:rPr lang="sv-SE" dirty="0"/>
              <a:t>ORDNINGSREGLER för föräldrar</a:t>
            </a:r>
          </a:p>
          <a:p>
            <a:pPr marL="0" indent="0">
              <a:buNone/>
            </a:pPr>
            <a:endParaRPr lang="sv-SE" dirty="0"/>
          </a:p>
          <a:p>
            <a:pPr marL="0" indent="0">
              <a:buNone/>
            </a:pPr>
            <a:r>
              <a:rPr lang="sv-SE" dirty="0"/>
              <a:t>1. Följ med på träning och match - ditt barn sätter stort värde på det.</a:t>
            </a:r>
          </a:p>
          <a:p>
            <a:pPr marL="0" indent="0">
              <a:buNone/>
            </a:pPr>
            <a:r>
              <a:rPr lang="sv-SE" dirty="0"/>
              <a:t>2. Skapa god stämning vid träning och match.</a:t>
            </a:r>
          </a:p>
          <a:p>
            <a:pPr marL="0" indent="0">
              <a:buNone/>
            </a:pPr>
            <a:r>
              <a:rPr lang="sv-SE" dirty="0"/>
              <a:t>3. Uppehåll dig längs ena sidlinjen och var lugn. Låt barnen spela.</a:t>
            </a:r>
          </a:p>
          <a:p>
            <a:pPr marL="0" indent="0">
              <a:buNone/>
            </a:pPr>
            <a:r>
              <a:rPr lang="sv-SE" dirty="0"/>
              <a:t>4. Uppmuntra alla spelarna i laget, inte bara ditt eget barn, i både med- och motgång.</a:t>
            </a:r>
          </a:p>
          <a:p>
            <a:pPr marL="0" indent="0">
              <a:buNone/>
            </a:pPr>
            <a:r>
              <a:rPr lang="sv-SE" dirty="0"/>
              <a:t>5. Respektera ledarnas matchning och beslut. Sätt dig in i föreningens policy.</a:t>
            </a:r>
          </a:p>
          <a:p>
            <a:pPr marL="0" indent="0">
              <a:buNone/>
            </a:pPr>
            <a:r>
              <a:rPr lang="sv-SE" dirty="0"/>
              <a:t>6. Respektera domarens beslut och se henne/honom som en vägledare under utbildning.</a:t>
            </a:r>
          </a:p>
          <a:p>
            <a:pPr marL="0" indent="0">
              <a:buNone/>
            </a:pPr>
            <a:r>
              <a:rPr lang="sv-SE" dirty="0"/>
              <a:t>7. Uppmuntra ditt barn att delta - pressa inte.</a:t>
            </a:r>
          </a:p>
          <a:p>
            <a:pPr marL="0" indent="0">
              <a:buNone/>
            </a:pPr>
            <a:r>
              <a:rPr lang="sv-SE" dirty="0"/>
              <a:t>8. Fråga barnen om matchen var rolig, spännande, juste eller om spelet var bra</a:t>
            </a:r>
          </a:p>
          <a:p>
            <a:pPr marL="0" indent="0">
              <a:buNone/>
            </a:pPr>
            <a:r>
              <a:rPr lang="sv-SE" dirty="0"/>
              <a:t>- fokusera inte på resultatet.</a:t>
            </a:r>
          </a:p>
          <a:p>
            <a:pPr marL="0" indent="0">
              <a:buNone/>
            </a:pPr>
            <a:r>
              <a:rPr lang="sv-SE" dirty="0"/>
              <a:t>9. Stöd föreningen i dess arbete. Din insats blir värdesatt, inte minst av ditt barn.</a:t>
            </a:r>
          </a:p>
          <a:p>
            <a:pPr marL="0" indent="0">
              <a:buNone/>
            </a:pPr>
            <a:r>
              <a:rPr lang="sv-SE" dirty="0"/>
              <a:t>10. Kom ihåg att det är ditt barn som spelar fotboll - inte Du själv.</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13388"/>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3">
            <a:extLst>
              <a:ext uri="{FF2B5EF4-FFF2-40B4-BE49-F238E27FC236}">
                <a16:creationId xmlns:a16="http://schemas.microsoft.com/office/drawing/2014/main" id="{233A64A3-9596-4B05-924E-F6F75B0DBC5A}"/>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75089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a:bodyPr>
          <a:lstStyle/>
          <a:p>
            <a:pPr marL="0" indent="0">
              <a:buNone/>
            </a:pPr>
            <a:r>
              <a:rPr lang="sv-SE" dirty="0"/>
              <a:t>     </a:t>
            </a:r>
            <a:r>
              <a:rPr lang="sv-SE" sz="5100" dirty="0"/>
              <a:t>Föräldrasysslor</a:t>
            </a:r>
          </a:p>
          <a:p>
            <a:r>
              <a:rPr lang="sv-SE" dirty="0"/>
              <a:t>För att verksamheten i Skiljebo Sportklubb, skall fungera smidigt finns det ett antal aktiviteter alla måste hjälpa till med(vilket även är en förutsättning för att var och ens barn kan vara med och spela) med. Framförallt handlar det om </a:t>
            </a:r>
          </a:p>
          <a:p>
            <a:pPr lvl="0"/>
            <a:r>
              <a:rPr lang="sv-SE" dirty="0"/>
              <a:t>Vaktmästeri- och Kiosktjänst där vårt lag två-tre veckor per år som skall bemannas</a:t>
            </a:r>
          </a:p>
          <a:p>
            <a:pPr lvl="0"/>
            <a:r>
              <a:rPr lang="sv-SE" dirty="0"/>
              <a:t>Arbeta på en skola under </a:t>
            </a:r>
            <a:r>
              <a:rPr lang="sv-SE" dirty="0" err="1"/>
              <a:t>Aroscupen</a:t>
            </a:r>
            <a:endParaRPr lang="sv-SE" dirty="0"/>
          </a:p>
          <a:p>
            <a:pPr lvl="0"/>
            <a:r>
              <a:rPr lang="sv-SE" dirty="0"/>
              <a:t>Delta på föräldramöten</a:t>
            </a:r>
          </a:p>
          <a:p>
            <a:pPr lvl="0"/>
            <a:r>
              <a:rPr lang="sv-SE" dirty="0"/>
              <a:t>För transporter till och från matcher ansvarar respektive barns förälder, med fördel genom samåkning.</a:t>
            </a:r>
          </a:p>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05959"/>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3">
            <a:extLst>
              <a:ext uri="{FF2B5EF4-FFF2-40B4-BE49-F238E27FC236}">
                <a16:creationId xmlns:a16="http://schemas.microsoft.com/office/drawing/2014/main" id="{98845BD5-3301-43D1-8F7D-D7FD8EC81957}"/>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383023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a:bodyPr>
          <a:lstStyle/>
          <a:p>
            <a:pPr marL="0" indent="0">
              <a:buNone/>
            </a:pPr>
            <a:r>
              <a:rPr lang="sv-SE" dirty="0"/>
              <a:t>    </a:t>
            </a:r>
            <a:r>
              <a:rPr lang="sv-SE" sz="4700" dirty="0"/>
              <a:t>Sponsring</a:t>
            </a:r>
          </a:p>
          <a:p>
            <a:r>
              <a:rPr lang="sv-SE" dirty="0"/>
              <a:t>Huvudregeln är att sponsring till enskild träningsgrupp inte får ske av klubbsponsor eller av konkurrent till klubbsponsor, men sponsring kan ske i olika former varför en kontakt med SSK Kansli är att rekommendera för att utreda om den aktuella sponsringen är möjlig eller inte. SSK Kansli har även uppgift om aktuella sponsorer. Vid förmedling av ny klubbsponsor utgår ersättning. I övrigt finns inga inskränkningar för träningsgrupp att ta in sponsorintäkt – vilken givetvis ska komma alla i gruppen till del.</a:t>
            </a:r>
          </a:p>
          <a:p>
            <a:endParaRPr lang="sv-S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3">
            <a:extLst>
              <a:ext uri="{FF2B5EF4-FFF2-40B4-BE49-F238E27FC236}">
                <a16:creationId xmlns:a16="http://schemas.microsoft.com/office/drawing/2014/main" id="{66280DDB-CD01-4F39-9456-2E3A2555E6C5}"/>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64493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Utdrag från Skiljebo Vill</a:t>
            </a:r>
          </a:p>
        </p:txBody>
      </p:sp>
      <p:sp>
        <p:nvSpPr>
          <p:cNvPr id="3" name="Platshållare för innehåll 2"/>
          <p:cNvSpPr>
            <a:spLocks noGrp="1"/>
          </p:cNvSpPr>
          <p:nvPr>
            <p:ph idx="1"/>
          </p:nvPr>
        </p:nvSpPr>
        <p:spPr/>
        <p:txBody>
          <a:bodyPr>
            <a:normAutofit fontScale="77500" lnSpcReduction="20000"/>
          </a:bodyPr>
          <a:lstStyle/>
          <a:p>
            <a:pPr marL="0" indent="0">
              <a:buNone/>
            </a:pPr>
            <a:r>
              <a:rPr lang="sv-SE" dirty="0"/>
              <a:t>      </a:t>
            </a:r>
            <a:r>
              <a:rPr lang="sv-SE" sz="5800" dirty="0"/>
              <a:t>Medlemsavgift</a:t>
            </a:r>
          </a:p>
          <a:p>
            <a:r>
              <a:rPr lang="sv-SE" dirty="0"/>
              <a:t>Ledarna för varje träningsgrupp har ansvar för att medlemsavgift betalas av alla i gruppen (och spelarregistrering från </a:t>
            </a:r>
            <a:r>
              <a:rPr lang="sv-SE" dirty="0" err="1"/>
              <a:t>fn</a:t>
            </a:r>
            <a:r>
              <a:rPr lang="sv-SE" dirty="0"/>
              <a:t> 12 år resp. licensering </a:t>
            </a:r>
            <a:r>
              <a:rPr lang="sv-SE" dirty="0" err="1"/>
              <a:t>fr.o.m</a:t>
            </a:r>
            <a:r>
              <a:rPr lang="sv-SE" dirty="0"/>
              <a:t> med det år spelaren fyller 15 år)</a:t>
            </a:r>
          </a:p>
          <a:p>
            <a:pPr lvl="0"/>
            <a:r>
              <a:rPr lang="sv-SE" dirty="0"/>
              <a:t>SSK Kansli informerar via lagens hemsidor om årets medlems- och verksamhetsavgift samt sista dag att betala.</a:t>
            </a:r>
          </a:p>
          <a:p>
            <a:pPr lvl="0"/>
            <a:r>
              <a:rPr lang="sv-SE" dirty="0"/>
              <a:t>SSK Kansli lämnar ut medlemskort i postfacket (vid fler barn samtliga familjens kort hos äldsta laget) förutsatt att både medlems- och verksamhetsavgift är betald.</a:t>
            </a:r>
          </a:p>
          <a:p>
            <a:pPr lvl="0"/>
            <a:r>
              <a:rPr lang="sv-SE" dirty="0"/>
              <a:t>Ledare för resp. lag prickar löpande av mot sin </a:t>
            </a:r>
            <a:r>
              <a:rPr lang="sv-SE" u="sng" dirty="0"/>
              <a:t>närvarolista</a:t>
            </a:r>
            <a:r>
              <a:rPr lang="sv-SE" dirty="0"/>
              <a:t>  gjorda betalningar.</a:t>
            </a:r>
          </a:p>
          <a:p>
            <a:pPr lvl="0"/>
            <a:r>
              <a:rPr lang="sv-SE" dirty="0"/>
              <a:t>Efter sista datum att betala stämmer ledare för resp. lag av med SSK Kansli huruvida de som inte är avprickade har betalt eller inte. Avstämningen sker genom att maila till SSK Kansli (</a:t>
            </a:r>
            <a:r>
              <a:rPr lang="sv-SE" dirty="0">
                <a:hlinkClick r:id="rId2"/>
              </a:rPr>
              <a:t>info@skiljebosk.nu</a:t>
            </a:r>
            <a:r>
              <a:rPr lang="sv-SE" dirty="0"/>
              <a:t>) med uppgift om lag, namn och personnummer varpå svar återfinns i lagets postfack ”inom några dagar”.</a:t>
            </a:r>
          </a:p>
          <a:p>
            <a:pPr lvl="0"/>
            <a:r>
              <a:rPr lang="sv-SE" dirty="0"/>
              <a:t>Ledare informerar därefter spelare som inte betalt att de inte får delta på träning och matcher förrän såväl medlems- som verksamhetsavgift är betald (för de yngsta spelarna lämnar man förslagsvis en ”lapp” att ta hem till mamma / pappa).</a:t>
            </a:r>
          </a:p>
          <a:p>
            <a:r>
              <a:rPr lang="sv-SE" dirty="0"/>
              <a:t>  </a:t>
            </a:r>
          </a:p>
          <a:p>
            <a:endParaRPr lang="sv-SE"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tshållare för sidfot 3">
            <a:extLst>
              <a:ext uri="{FF2B5EF4-FFF2-40B4-BE49-F238E27FC236}">
                <a16:creationId xmlns:a16="http://schemas.microsoft.com/office/drawing/2014/main" id="{802EE14A-D73B-48EB-AB02-99896D76A701}"/>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2298571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1" name="Picture 10" descr="SSKLOGO.eps"/>
          <p:cNvPicPr>
            <a:picLocks noChangeAspect="1"/>
          </p:cNvPicPr>
          <p:nvPr/>
        </p:nvPicPr>
        <p:blipFill>
          <a:blip r:embed="rId2"/>
          <a:stretch>
            <a:fillRect/>
          </a:stretch>
        </p:blipFill>
        <p:spPr>
          <a:xfrm>
            <a:off x="3227154" y="648405"/>
            <a:ext cx="2730252" cy="2730252"/>
          </a:xfrm>
          <a:prstGeom prst="rect">
            <a:avLst/>
          </a:prstGeom>
          <a:ln>
            <a:noFill/>
          </a:ln>
          <a:effectLst>
            <a:outerShdw blurRad="292100" dist="139700" dir="2700000" algn="tl" rotWithShape="0">
              <a:srgbClr val="333333">
                <a:alpha val="65000"/>
              </a:srgbClr>
            </a:outerShdw>
          </a:effectLst>
        </p:spPr>
      </p:pic>
      <p:sp>
        <p:nvSpPr>
          <p:cNvPr id="2" name="Rektangel 1"/>
          <p:cNvSpPr/>
          <p:nvPr/>
        </p:nvSpPr>
        <p:spPr>
          <a:xfrm>
            <a:off x="693722" y="3686242"/>
            <a:ext cx="7797116" cy="1514831"/>
          </a:xfrm>
          <a:prstGeom prst="rect">
            <a:avLst/>
          </a:prstGeom>
        </p:spPr>
        <p:txBody>
          <a:bodyPr wrap="square" lIns="64264" tIns="32132" rIns="64264" bIns="32132" anchor="t">
            <a:spAutoFit/>
          </a:bodyPr>
          <a:lstStyle/>
          <a:p>
            <a:pPr marL="240665" lvl="2" algn="ctr" defTabSz="410457" eaLnBrk="0" fontAlgn="base" hangingPunct="0">
              <a:spcBef>
                <a:spcPts val="844"/>
              </a:spcBef>
              <a:spcAft>
                <a:spcPct val="0"/>
              </a:spcAft>
              <a:buSzPct val="74000"/>
            </a:pPr>
            <a:r>
              <a:rPr lang="sv-SE" sz="2200" i="1" kern="0" dirty="0">
                <a:solidFill>
                  <a:srgbClr val="000000"/>
                </a:solidFill>
                <a:latin typeface="Calibri"/>
                <a:sym typeface="Helvetica Light" charset="0"/>
              </a:rPr>
              <a:t>TACK alla fantastiska föräldrar för säsongen 2023! Tillsammans ser vi till att våra killar får en rolig fotbollsupplevelse fylld av roliga minnen och lärdomar!</a:t>
            </a:r>
            <a:endParaRPr lang="sv-SE" dirty="0">
              <a:latin typeface="Calibri"/>
            </a:endParaRPr>
          </a:p>
          <a:p>
            <a:pPr marL="240665" lvl="2" algn="ctr" defTabSz="410457" eaLnBrk="0" fontAlgn="base" hangingPunct="0">
              <a:spcBef>
                <a:spcPts val="844"/>
              </a:spcBef>
              <a:spcAft>
                <a:spcPct val="0"/>
              </a:spcAft>
              <a:buSzPct val="74000"/>
            </a:pPr>
            <a:r>
              <a:rPr lang="sv-SE" sz="2200" i="1" kern="0" dirty="0">
                <a:solidFill>
                  <a:srgbClr val="000000"/>
                </a:solidFill>
                <a:latin typeface="Calibri" panose="020F0502020204030204" pitchFamily="34" charset="0"/>
                <a:sym typeface="Helvetica Light" charset="0"/>
              </a:rPr>
              <a:t>#hejaskiljebo</a:t>
            </a:r>
            <a:endParaRPr lang="sv-SE" sz="2200" i="1" kern="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58888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3000"/>
                                  </p:stCondLst>
                                  <p:childTnLst>
                                    <p:animMotion origin="layout" path="M 0.00024 0.00033 L 0.24109 -0.04769 " pathEditMode="relative" ptsTypes="AA">
                                      <p:cBhvr>
                                        <p:cTn id="6" dur="3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0F93-C3F6-491A-AACB-EC8D4EB12661}"/>
              </a:ext>
            </a:extLst>
          </p:cNvPr>
          <p:cNvSpPr>
            <a:spLocks noGrp="1"/>
          </p:cNvSpPr>
          <p:nvPr>
            <p:ph type="title"/>
          </p:nvPr>
        </p:nvSpPr>
        <p:spPr>
          <a:xfrm>
            <a:off x="251520" y="591269"/>
            <a:ext cx="3223270" cy="1325563"/>
          </a:xfrm>
        </p:spPr>
        <p:txBody>
          <a:bodyPr>
            <a:normAutofit/>
          </a:bodyPr>
          <a:lstStyle/>
          <a:p>
            <a:r>
              <a:rPr lang="sv-SE" sz="3200" b="1" dirty="0"/>
              <a:t>Vilka är SSK Juniorer?</a:t>
            </a:r>
            <a:endParaRPr lang="da-DK" dirty="0"/>
          </a:p>
        </p:txBody>
      </p:sp>
      <p:sp>
        <p:nvSpPr>
          <p:cNvPr id="3" name="Content Placeholder 2">
            <a:extLst>
              <a:ext uri="{FF2B5EF4-FFF2-40B4-BE49-F238E27FC236}">
                <a16:creationId xmlns:a16="http://schemas.microsoft.com/office/drawing/2014/main" id="{4F4BFF95-F89A-412D-85E6-0FECD4753FFE}"/>
              </a:ext>
            </a:extLst>
          </p:cNvPr>
          <p:cNvSpPr>
            <a:spLocks noGrp="1"/>
          </p:cNvSpPr>
          <p:nvPr>
            <p:ph idx="1"/>
          </p:nvPr>
        </p:nvSpPr>
        <p:spPr>
          <a:xfrm>
            <a:off x="628650" y="1825625"/>
            <a:ext cx="3223270" cy="4351338"/>
          </a:xfrm>
        </p:spPr>
        <p:txBody>
          <a:bodyPr vert="horz" lIns="91411" tIns="45706" rIns="91411" bIns="45706" rtlCol="0" anchor="t">
            <a:normAutofit/>
          </a:bodyPr>
          <a:lstStyle/>
          <a:p>
            <a:pPr marL="170815" indent="-170815"/>
            <a:r>
              <a:rPr lang="sv-SE" dirty="0"/>
              <a:t>19 är vi i laget vid skrivande stund</a:t>
            </a:r>
          </a:p>
          <a:p>
            <a:pPr marL="170815" indent="-170815"/>
            <a:r>
              <a:rPr lang="sv-SE" dirty="0"/>
              <a:t>Två tränare:</a:t>
            </a:r>
          </a:p>
          <a:p>
            <a:pPr marL="513612" lvl="1" indent="-170815"/>
            <a:r>
              <a:rPr lang="sv-SE" dirty="0">
                <a:ea typeface="Calibri" panose="020F0502020204030204"/>
                <a:cs typeface="Calibri" panose="020F0502020204030204"/>
              </a:rPr>
              <a:t>Välkommen Peter Dahlberg!</a:t>
            </a:r>
          </a:p>
          <a:p>
            <a:pPr marL="513612" lvl="1" indent="-170815"/>
            <a:r>
              <a:rPr lang="sv-SE" dirty="0">
                <a:ea typeface="Calibri" panose="020F0502020204030204"/>
                <a:cs typeface="Calibri" panose="020F0502020204030204"/>
              </a:rPr>
              <a:t>F.d. IK Oden P08</a:t>
            </a:r>
          </a:p>
          <a:p>
            <a:pPr marL="0" indent="0">
              <a:buNone/>
            </a:pPr>
            <a:endParaRPr lang="sv-SE" dirty="0"/>
          </a:p>
          <a:p>
            <a:pPr marL="170815" indent="-170815"/>
            <a:endParaRPr lang="da-DK" dirty="0">
              <a:ea typeface="Calibri" panose="020F0502020204030204"/>
              <a:cs typeface="Calibri" panose="020F0502020204030204"/>
            </a:endParaRPr>
          </a:p>
        </p:txBody>
      </p:sp>
      <p:sp>
        <p:nvSpPr>
          <p:cNvPr id="4" name="Footer Placeholder 3">
            <a:extLst>
              <a:ext uri="{FF2B5EF4-FFF2-40B4-BE49-F238E27FC236}">
                <a16:creationId xmlns:a16="http://schemas.microsoft.com/office/drawing/2014/main" id="{2F4C6779-0BAF-4132-8DB5-A64DB0BF651B}"/>
              </a:ext>
            </a:extLst>
          </p:cNvPr>
          <p:cNvSpPr>
            <a:spLocks noGrp="1"/>
          </p:cNvSpPr>
          <p:nvPr>
            <p:ph type="ftr" sz="quarter" idx="11"/>
          </p:nvPr>
        </p:nvSpPr>
        <p:spPr/>
        <p:txBody>
          <a:bodyPr/>
          <a:lstStyle/>
          <a:p>
            <a:r>
              <a:rPr lang="sv-SE"/>
              <a:t>Skiljebo SK Ungdom Elit 2014</a:t>
            </a:r>
          </a:p>
        </p:txBody>
      </p:sp>
      <p:pic>
        <p:nvPicPr>
          <p:cNvPr id="5" name="Picture 2">
            <a:extLst>
              <a:ext uri="{FF2B5EF4-FFF2-40B4-BE49-F238E27FC236}">
                <a16:creationId xmlns:a16="http://schemas.microsoft.com/office/drawing/2014/main" id="{35C185E3-9367-4E3F-A77F-0B920CEBF7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96035"/>
            <a:ext cx="936104" cy="92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a:extLst>
              <a:ext uri="{FF2B5EF4-FFF2-40B4-BE49-F238E27FC236}">
                <a16:creationId xmlns:a16="http://schemas.microsoft.com/office/drawing/2014/main" id="{41AD5526-1AD0-42A3-884F-205C63E8777A}"/>
              </a:ext>
            </a:extLst>
          </p:cNvPr>
          <p:cNvCxnSpPr/>
          <p:nvPr/>
        </p:nvCxnSpPr>
        <p:spPr>
          <a:xfrm flipV="1">
            <a:off x="6757714" y="1484784"/>
            <a:ext cx="2384988" cy="340841"/>
          </a:xfrm>
          <a:prstGeom prst="line">
            <a:avLst/>
          </a:prstGeom>
          <a:ln w="28575">
            <a:solidFill>
              <a:srgbClr val="C00000">
                <a:alpha val="46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C49CE9B-C358-4BA4-9D28-CF29CE957402}"/>
              </a:ext>
            </a:extLst>
          </p:cNvPr>
          <p:cNvCxnSpPr>
            <a:cxnSpLocks/>
          </p:cNvCxnSpPr>
          <p:nvPr/>
        </p:nvCxnSpPr>
        <p:spPr>
          <a:xfrm>
            <a:off x="6757714" y="1484784"/>
            <a:ext cx="2384988" cy="340841"/>
          </a:xfrm>
          <a:prstGeom prst="line">
            <a:avLst/>
          </a:prstGeom>
          <a:ln w="28575">
            <a:solidFill>
              <a:srgbClr val="C00000">
                <a:alpha val="46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5F57305-3D9F-4C0F-AE35-56251AE8BCD5}"/>
              </a:ext>
            </a:extLst>
          </p:cNvPr>
          <p:cNvCxnSpPr/>
          <p:nvPr/>
        </p:nvCxnSpPr>
        <p:spPr>
          <a:xfrm flipV="1">
            <a:off x="6757714" y="4949877"/>
            <a:ext cx="2384988" cy="340841"/>
          </a:xfrm>
          <a:prstGeom prst="line">
            <a:avLst/>
          </a:prstGeom>
          <a:ln w="28575">
            <a:solidFill>
              <a:srgbClr val="C00000">
                <a:alpha val="46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45E8881-C318-43C5-86F1-518F04647B26}"/>
              </a:ext>
            </a:extLst>
          </p:cNvPr>
          <p:cNvCxnSpPr>
            <a:cxnSpLocks/>
          </p:cNvCxnSpPr>
          <p:nvPr/>
        </p:nvCxnSpPr>
        <p:spPr>
          <a:xfrm>
            <a:off x="6757714" y="4949877"/>
            <a:ext cx="2384988" cy="340841"/>
          </a:xfrm>
          <a:prstGeom prst="line">
            <a:avLst/>
          </a:prstGeom>
          <a:ln w="28575">
            <a:solidFill>
              <a:srgbClr val="C00000">
                <a:alpha val="46000"/>
              </a:srgb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2BB433F-C9A1-CADF-F908-737591E9A083}"/>
              </a:ext>
            </a:extLst>
          </p:cNvPr>
          <p:cNvPicPr>
            <a:picLocks noChangeAspect="1"/>
          </p:cNvPicPr>
          <p:nvPr/>
        </p:nvPicPr>
        <p:blipFill>
          <a:blip r:embed="rId3"/>
          <a:stretch>
            <a:fillRect/>
          </a:stretch>
        </p:blipFill>
        <p:spPr>
          <a:xfrm>
            <a:off x="3339183" y="0"/>
            <a:ext cx="5693702" cy="6858000"/>
          </a:xfrm>
          <a:prstGeom prst="rect">
            <a:avLst/>
          </a:prstGeom>
        </p:spPr>
      </p:pic>
    </p:spTree>
    <p:extLst>
      <p:ext uri="{BB962C8B-B14F-4D97-AF65-F5344CB8AC3E}">
        <p14:creationId xmlns:p14="http://schemas.microsoft.com/office/powerpoint/2010/main" val="350034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88670" y="586822"/>
            <a:ext cx="2743200" cy="1645920"/>
          </a:xfrm>
        </p:spPr>
        <p:txBody>
          <a:bodyPr vert="horz" lIns="91440" tIns="45720" rIns="91440" bIns="45720" rtlCol="0" anchor="ctr">
            <a:normAutofit/>
          </a:bodyPr>
          <a:lstStyle/>
          <a:p>
            <a:pPr algn="l" defTabSz="914400"/>
            <a:r>
              <a:rPr lang="en-US" sz="2800" b="1" dirty="0" err="1"/>
              <a:t>Träningsnärvaro</a:t>
            </a:r>
            <a:endParaRPr lang="en-US" sz="2800" b="1" dirty="0"/>
          </a:p>
        </p:txBody>
      </p:sp>
      <p:sp>
        <p:nvSpPr>
          <p:cNvPr id="11" name="TextBox 10">
            <a:extLst>
              <a:ext uri="{FF2B5EF4-FFF2-40B4-BE49-F238E27FC236}">
                <a16:creationId xmlns:a16="http://schemas.microsoft.com/office/drawing/2014/main" id="{D166DB62-7D04-E37A-63C6-A39D409D40B0}"/>
              </a:ext>
            </a:extLst>
          </p:cNvPr>
          <p:cNvSpPr txBox="1"/>
          <p:nvPr/>
        </p:nvSpPr>
        <p:spPr>
          <a:xfrm>
            <a:off x="3937579" y="586822"/>
            <a:ext cx="5113031" cy="1978082"/>
          </a:xfrm>
          <a:prstGeom prst="rect">
            <a:avLst/>
          </a:prstGeom>
        </p:spPr>
        <p:txBody>
          <a:bodyPr vert="horz" lIns="91440" tIns="45720" rIns="91440" bIns="45720" rtlCol="0" anchor="ctr">
            <a:normAutofit fontScale="70000" lnSpcReduction="20000"/>
          </a:bodyPr>
          <a:lstStyle/>
          <a:p>
            <a:pPr marL="170815" indent="-170815">
              <a:lnSpc>
                <a:spcPct val="100000"/>
              </a:lnSpc>
              <a:buFont typeface="Wingdings" panose="05000000000000000000" pitchFamily="2" charset="2"/>
              <a:buChar char="§"/>
            </a:pPr>
            <a:r>
              <a:rPr lang="sv-SE" sz="2400" dirty="0"/>
              <a:t>64 träningar sedan februari</a:t>
            </a:r>
            <a:endParaRPr lang="sv-SE" dirty="0"/>
          </a:p>
          <a:p>
            <a:pPr marL="170815" indent="-170815">
              <a:lnSpc>
                <a:spcPct val="100000"/>
              </a:lnSpc>
              <a:buFont typeface="Wingdings" panose="05000000000000000000" pitchFamily="2" charset="2"/>
              <a:buChar char="§"/>
            </a:pPr>
            <a:r>
              <a:rPr lang="sv-SE" sz="2400" dirty="0"/>
              <a:t>Medelnärvaro 57%</a:t>
            </a:r>
            <a:endParaRPr lang="sv-SE" sz="2400" dirty="0">
              <a:ea typeface="Calibri" panose="020F0502020204030204"/>
              <a:cs typeface="Calibri" panose="020F0502020204030204"/>
            </a:endParaRPr>
          </a:p>
          <a:p>
            <a:pPr marL="513715" lvl="1" indent="-170815">
              <a:lnSpc>
                <a:spcPct val="100000"/>
              </a:lnSpc>
              <a:buFont typeface="Wingdings" panose="05000000000000000000" pitchFamily="2" charset="2"/>
              <a:buChar char="§"/>
            </a:pPr>
            <a:r>
              <a:rPr lang="sv-SE" dirty="0"/>
              <a:t>ca. 11 spelare / träning</a:t>
            </a:r>
            <a:endParaRPr lang="sv-SE" dirty="0">
              <a:ea typeface="Calibri" panose="020F0502020204030204"/>
              <a:cs typeface="Calibri" panose="020F0502020204030204"/>
            </a:endParaRPr>
          </a:p>
          <a:p>
            <a:pPr marL="170815" indent="-170815">
              <a:lnSpc>
                <a:spcPct val="100000"/>
              </a:lnSpc>
              <a:buFont typeface="Wingdings" panose="05000000000000000000" pitchFamily="2" charset="2"/>
              <a:buChar char="§"/>
            </a:pPr>
            <a:r>
              <a:rPr lang="sv-SE" sz="2400" dirty="0"/>
              <a:t>Målet &gt;60%</a:t>
            </a:r>
            <a:endParaRPr lang="sv-SE" sz="2400" dirty="0">
              <a:ea typeface="Calibri" panose="020F0502020204030204"/>
              <a:cs typeface="Calibri" panose="020F0502020204030204"/>
            </a:endParaRPr>
          </a:p>
          <a:p>
            <a:pPr marL="170815" indent="-170815">
              <a:lnSpc>
                <a:spcPct val="100000"/>
              </a:lnSpc>
              <a:buFont typeface="Wingdings" panose="05000000000000000000" pitchFamily="2" charset="2"/>
              <a:buChar char="§"/>
            </a:pPr>
            <a:r>
              <a:rPr lang="sv-SE" sz="2400" dirty="0"/>
              <a:t>En försämring under förra säsong där vi låg på 59%</a:t>
            </a:r>
            <a:endParaRPr lang="sv-SE" sz="2400" dirty="0">
              <a:ea typeface="Calibri" panose="020F0502020204030204"/>
              <a:cs typeface="Calibri" panose="020F0502020204030204"/>
            </a:endParaRPr>
          </a:p>
          <a:p>
            <a:pPr marL="170815" indent="-170815">
              <a:lnSpc>
                <a:spcPct val="100000"/>
              </a:lnSpc>
              <a:buFont typeface="Wingdings" panose="05000000000000000000" pitchFamily="2" charset="2"/>
              <a:buChar char="§"/>
            </a:pPr>
            <a:r>
              <a:rPr lang="sv-SE" sz="2400" dirty="0">
                <a:ea typeface="Calibri" panose="020F0502020204030204"/>
                <a:cs typeface="Calibri" panose="020F0502020204030204"/>
              </a:rPr>
              <a:t>Innebandykillar har låg närvaro under vintern, men kommer då och då</a:t>
            </a:r>
          </a:p>
          <a:p>
            <a:pPr marL="170815" indent="-170815">
              <a:lnSpc>
                <a:spcPct val="100000"/>
              </a:lnSpc>
              <a:buFont typeface="Wingdings" panose="05000000000000000000" pitchFamily="2" charset="2"/>
              <a:buChar char="§"/>
            </a:pPr>
            <a:r>
              <a:rPr lang="sv-SE" sz="2400" dirty="0">
                <a:ea typeface="Calibri" panose="020F0502020204030204"/>
                <a:cs typeface="Calibri" panose="020F0502020204030204"/>
              </a:rPr>
              <a:t>Nytt schema för skolan under hösten har dragit ner på närvaron.</a:t>
            </a:r>
          </a:p>
        </p:txBody>
      </p:sp>
      <p:sp>
        <p:nvSpPr>
          <p:cNvPr id="5" name="Platshållare för sidfot 3"/>
          <p:cNvSpPr>
            <a:spLocks noGrp="1"/>
          </p:cNvSpPr>
          <p:nvPr>
            <p:ph type="ftr" sz="quarter" idx="11"/>
          </p:nvPr>
        </p:nvSpPr>
        <p:spPr>
          <a:xfrm>
            <a:off x="3028950" y="6356357"/>
            <a:ext cx="3086100" cy="365125"/>
          </a:xfrm>
        </p:spPr>
        <p:txBody>
          <a:bodyPr vert="horz" lIns="91440" tIns="45720" rIns="91440" bIns="45720" rtlCol="0" anchor="ctr">
            <a:normAutofit/>
          </a:bodyPr>
          <a:lstStyle/>
          <a:p>
            <a:pPr defTabSz="914400">
              <a:spcAft>
                <a:spcPts val="600"/>
              </a:spcAft>
            </a:pPr>
            <a:r>
              <a:rPr lang="en-US" sz="1200" kern="1200">
                <a:solidFill>
                  <a:schemeClr val="tx1">
                    <a:lumMod val="50000"/>
                    <a:lumOff val="50000"/>
                  </a:schemeClr>
                </a:solidFill>
                <a:latin typeface="+mn-lt"/>
                <a:ea typeface="+mn-ea"/>
                <a:cs typeface="+mn-cs"/>
              </a:rPr>
              <a:t>SSK P05 - Föräldramöte</a:t>
            </a:r>
          </a:p>
        </p:txBody>
      </p:sp>
      <p:pic>
        <p:nvPicPr>
          <p:cNvPr id="6" name="Picture 2" descr="A black and yellow logo&#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4E99502-BC75-7854-56DC-87C033E16F20}"/>
              </a:ext>
            </a:extLst>
          </p:cNvPr>
          <p:cNvPicPr>
            <a:picLocks noChangeAspect="1"/>
          </p:cNvPicPr>
          <p:nvPr/>
        </p:nvPicPr>
        <p:blipFill>
          <a:blip r:embed="rId3"/>
          <a:stretch>
            <a:fillRect/>
          </a:stretch>
        </p:blipFill>
        <p:spPr>
          <a:xfrm>
            <a:off x="683568" y="2609035"/>
            <a:ext cx="6768752" cy="4032448"/>
          </a:xfrm>
          <a:prstGeom prst="rect">
            <a:avLst/>
          </a:prstGeom>
        </p:spPr>
      </p:pic>
    </p:spTree>
    <p:extLst>
      <p:ext uri="{BB962C8B-B14F-4D97-AF65-F5344CB8AC3E}">
        <p14:creationId xmlns:p14="http://schemas.microsoft.com/office/powerpoint/2010/main" val="230545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p:cNvSpPr>
            <a:spLocks noGrp="1"/>
          </p:cNvSpPr>
          <p:nvPr>
            <p:ph type="ctrTitle"/>
          </p:nvPr>
        </p:nvSpPr>
        <p:spPr>
          <a:xfrm>
            <a:off x="788670" y="586822"/>
            <a:ext cx="2743200" cy="1645920"/>
          </a:xfrm>
        </p:spPr>
        <p:txBody>
          <a:bodyPr vert="horz" lIns="91440" tIns="45720" rIns="91440" bIns="45720" rtlCol="0" anchor="ctr">
            <a:normAutofit/>
          </a:bodyPr>
          <a:lstStyle/>
          <a:p>
            <a:pPr algn="l" defTabSz="914400"/>
            <a:r>
              <a:rPr lang="en-US" sz="2800" b="1" dirty="0" err="1"/>
              <a:t>Resultat</a:t>
            </a:r>
            <a:endParaRPr lang="en-US" sz="2800" b="1" dirty="0"/>
          </a:p>
        </p:txBody>
      </p:sp>
      <p:sp>
        <p:nvSpPr>
          <p:cNvPr id="20" name="Rectangle 19">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166DB62-7D04-E37A-63C6-A39D409D40B0}"/>
              </a:ext>
            </a:extLst>
          </p:cNvPr>
          <p:cNvSpPr txBox="1"/>
          <p:nvPr/>
        </p:nvSpPr>
        <p:spPr>
          <a:xfrm>
            <a:off x="3937579" y="586822"/>
            <a:ext cx="4580057" cy="1645920"/>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600" dirty="0"/>
              <a:t>Andra plats </a:t>
            </a:r>
            <a:r>
              <a:rPr lang="en-US" sz="1600" dirty="0" err="1"/>
              <a:t>i</a:t>
            </a:r>
            <a:r>
              <a:rPr lang="en-US" sz="1600" dirty="0"/>
              <a:t> </a:t>
            </a:r>
            <a:r>
              <a:rPr lang="en-US" sz="1600" dirty="0" err="1"/>
              <a:t>både</a:t>
            </a:r>
            <a:r>
              <a:rPr lang="en-US" sz="1600" dirty="0"/>
              <a:t> </a:t>
            </a:r>
            <a:r>
              <a:rPr lang="en-US" sz="1600" dirty="0" err="1"/>
              <a:t>vår</a:t>
            </a:r>
            <a:r>
              <a:rPr lang="en-US" sz="1600" dirty="0"/>
              <a:t> </a:t>
            </a:r>
            <a:r>
              <a:rPr lang="en-US" sz="1600" dirty="0" err="1"/>
              <a:t>som</a:t>
            </a:r>
            <a:r>
              <a:rPr lang="en-US" sz="1600" dirty="0"/>
              <a:t> </a:t>
            </a:r>
            <a:r>
              <a:rPr lang="en-US" sz="1600" dirty="0" err="1"/>
              <a:t>höstsäsong</a:t>
            </a:r>
            <a:endParaRPr lang="en-US" sz="1600" dirty="0"/>
          </a:p>
          <a:p>
            <a:pPr marL="285750" indent="-228600" defTabSz="914400">
              <a:lnSpc>
                <a:spcPct val="90000"/>
              </a:lnSpc>
              <a:spcAft>
                <a:spcPts val="600"/>
              </a:spcAft>
              <a:buFont typeface="Arial" panose="020B0604020202020204" pitchFamily="34" charset="0"/>
              <a:buChar char="•"/>
            </a:pPr>
            <a:r>
              <a:rPr lang="en-US" sz="1600" dirty="0"/>
              <a:t>Stabil </a:t>
            </a:r>
            <a:r>
              <a:rPr lang="en-US" sz="1600" dirty="0" err="1"/>
              <a:t>defensiv</a:t>
            </a:r>
            <a:r>
              <a:rPr lang="en-US" sz="1600" dirty="0"/>
              <a:t> med </a:t>
            </a:r>
            <a:r>
              <a:rPr lang="en-US" sz="1600" dirty="0" err="1"/>
              <a:t>få</a:t>
            </a:r>
            <a:r>
              <a:rPr lang="en-US" sz="1600" dirty="0"/>
              <a:t> </a:t>
            </a:r>
            <a:r>
              <a:rPr lang="en-US" sz="1600" dirty="0" err="1"/>
              <a:t>insläppta</a:t>
            </a:r>
            <a:r>
              <a:rPr lang="en-US" sz="1600" dirty="0"/>
              <a:t> </a:t>
            </a:r>
            <a:r>
              <a:rPr lang="en-US" sz="1600" dirty="0" err="1"/>
              <a:t>mål</a:t>
            </a:r>
            <a:endParaRPr lang="en-US" sz="1600" dirty="0"/>
          </a:p>
          <a:p>
            <a:pPr marL="285750" indent="-228600" defTabSz="914400">
              <a:lnSpc>
                <a:spcPct val="90000"/>
              </a:lnSpc>
              <a:spcAft>
                <a:spcPts val="600"/>
              </a:spcAft>
              <a:buFont typeface="Arial" panose="020B0604020202020204" pitchFamily="34" charset="0"/>
              <a:buChar char="•"/>
            </a:pPr>
            <a:r>
              <a:rPr lang="en-US" sz="1600" dirty="0" err="1"/>
              <a:t>Omtyckt</a:t>
            </a:r>
            <a:r>
              <a:rPr lang="en-US" sz="1600" dirty="0"/>
              <a:t> </a:t>
            </a:r>
            <a:r>
              <a:rPr lang="en-US" sz="1600" dirty="0" err="1"/>
              <a:t>motståndare</a:t>
            </a:r>
            <a:r>
              <a:rPr lang="en-US" sz="1600" dirty="0"/>
              <a:t>: </a:t>
            </a:r>
            <a:r>
              <a:rPr lang="en-US" sz="1600" dirty="0" err="1"/>
              <a:t>killarna</a:t>
            </a:r>
            <a:r>
              <a:rPr lang="en-US" sz="1600" dirty="0"/>
              <a:t> </a:t>
            </a:r>
            <a:r>
              <a:rPr lang="en-US" sz="1600" dirty="0" err="1"/>
              <a:t>sköter</a:t>
            </a:r>
            <a:r>
              <a:rPr lang="en-US" sz="1600" dirty="0"/>
              <a:t> sig, </a:t>
            </a:r>
            <a:r>
              <a:rPr lang="en-US" sz="1600" dirty="0" err="1"/>
              <a:t>inget</a:t>
            </a:r>
            <a:r>
              <a:rPr lang="en-US" sz="1600" dirty="0"/>
              <a:t> </a:t>
            </a:r>
            <a:r>
              <a:rPr lang="en-US" sz="1600" dirty="0" err="1"/>
              <a:t>tjafs</a:t>
            </a:r>
            <a:r>
              <a:rPr lang="en-US" sz="1600" dirty="0"/>
              <a:t> </a:t>
            </a:r>
            <a:r>
              <a:rPr lang="en-US" sz="1600" dirty="0" err="1"/>
              <a:t>eller</a:t>
            </a:r>
            <a:r>
              <a:rPr lang="en-US" sz="1600" dirty="0"/>
              <a:t> </a:t>
            </a:r>
            <a:r>
              <a:rPr lang="en-US" sz="1600" dirty="0" err="1"/>
              <a:t>gnäll</a:t>
            </a:r>
            <a:r>
              <a:rPr lang="en-US" sz="1600" dirty="0"/>
              <a:t>.</a:t>
            </a:r>
          </a:p>
        </p:txBody>
      </p:sp>
      <p:pic>
        <p:nvPicPr>
          <p:cNvPr id="7" name="Picture 6" descr="A screenshot of a computer&#10;&#10;Description automatically generated">
            <a:extLst>
              <a:ext uri="{FF2B5EF4-FFF2-40B4-BE49-F238E27FC236}">
                <a16:creationId xmlns:a16="http://schemas.microsoft.com/office/drawing/2014/main" id="{24AD9D2D-669A-BD02-9784-59C7E1FE7F40}"/>
              </a:ext>
            </a:extLst>
          </p:cNvPr>
          <p:cNvPicPr>
            <a:picLocks noChangeAspect="1"/>
          </p:cNvPicPr>
          <p:nvPr/>
        </p:nvPicPr>
        <p:blipFill>
          <a:blip r:embed="rId2"/>
          <a:stretch>
            <a:fillRect/>
          </a:stretch>
        </p:blipFill>
        <p:spPr>
          <a:xfrm>
            <a:off x="418337" y="2767579"/>
            <a:ext cx="4111132" cy="2777783"/>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6C4CAEC0-A2C3-C878-EA1B-7A6D285702DF}"/>
              </a:ext>
            </a:extLst>
          </p:cNvPr>
          <p:cNvPicPr>
            <a:picLocks noChangeAspect="1"/>
          </p:cNvPicPr>
          <p:nvPr/>
        </p:nvPicPr>
        <p:blipFill>
          <a:blip r:embed="rId3"/>
          <a:stretch>
            <a:fillRect/>
          </a:stretch>
        </p:blipFill>
        <p:spPr>
          <a:xfrm>
            <a:off x="4617794" y="2767578"/>
            <a:ext cx="4142312" cy="2724385"/>
          </a:xfrm>
          <a:prstGeom prst="rect">
            <a:avLst/>
          </a:prstGeom>
        </p:spPr>
      </p:pic>
      <p:sp>
        <p:nvSpPr>
          <p:cNvPr id="5" name="Platshållare för sidfot 3"/>
          <p:cNvSpPr>
            <a:spLocks noGrp="1"/>
          </p:cNvSpPr>
          <p:nvPr>
            <p:ph type="ftr" sz="quarter" idx="11"/>
          </p:nvPr>
        </p:nvSpPr>
        <p:spPr>
          <a:xfrm>
            <a:off x="3028950" y="6356357"/>
            <a:ext cx="3086100" cy="365125"/>
          </a:xfrm>
        </p:spPr>
        <p:txBody>
          <a:bodyPr vert="horz" lIns="91440" tIns="45720" rIns="91440" bIns="45720" rtlCol="0" anchor="ctr">
            <a:normAutofit/>
          </a:bodyPr>
          <a:lstStyle/>
          <a:p>
            <a:pPr defTabSz="914400">
              <a:spcAft>
                <a:spcPts val="600"/>
              </a:spcAft>
            </a:pPr>
            <a:r>
              <a:rPr lang="en-US" sz="1200" kern="1200">
                <a:solidFill>
                  <a:schemeClr val="tx1">
                    <a:lumMod val="50000"/>
                    <a:lumOff val="50000"/>
                  </a:schemeClr>
                </a:solidFill>
                <a:latin typeface="+mn-lt"/>
                <a:ea typeface="+mn-ea"/>
                <a:cs typeface="+mn-cs"/>
              </a:rPr>
              <a:t>SSK P05 - Föräldramöte</a:t>
            </a:r>
          </a:p>
        </p:txBody>
      </p:sp>
      <p:pic>
        <p:nvPicPr>
          <p:cNvPr id="6" name="Picture 2" descr="A black and yellow logo&#10;&#10;Description automatically generat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5628482"/>
            <a:ext cx="123825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56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96035"/>
            <a:ext cx="8496944" cy="1325563"/>
          </a:xfrm>
        </p:spPr>
        <p:txBody>
          <a:bodyPr>
            <a:normAutofit/>
          </a:bodyPr>
          <a:lstStyle/>
          <a:p>
            <a:r>
              <a:rPr lang="sv-SE" sz="3200" b="1" dirty="0"/>
              <a:t>SSK Juniorer – Resultat 2023</a:t>
            </a:r>
          </a:p>
        </p:txBody>
      </p:sp>
      <p:sp>
        <p:nvSpPr>
          <p:cNvPr id="3" name="Platshållare för innehåll 2"/>
          <p:cNvSpPr>
            <a:spLocks noGrp="1"/>
          </p:cNvSpPr>
          <p:nvPr>
            <p:ph idx="1"/>
          </p:nvPr>
        </p:nvSpPr>
        <p:spPr>
          <a:xfrm>
            <a:off x="323528" y="1381918"/>
            <a:ext cx="8496944" cy="5215434"/>
          </a:xfrm>
        </p:spPr>
        <p:txBody>
          <a:bodyPr vert="horz" lIns="91411" tIns="45706" rIns="91411" bIns="45706" rtlCol="0" anchor="t">
            <a:normAutofit/>
          </a:bodyPr>
          <a:lstStyle/>
          <a:p>
            <a:pPr marL="170815" indent="-170815">
              <a:lnSpc>
                <a:spcPct val="100000"/>
              </a:lnSpc>
              <a:buFont typeface="Wingdings" panose="05000000000000000000" pitchFamily="2" charset="2"/>
              <a:buChar char="§"/>
            </a:pPr>
            <a:r>
              <a:rPr lang="sv-SE" sz="2400" dirty="0">
                <a:ea typeface="Calibri" panose="020F0502020204030204"/>
                <a:cs typeface="Calibri" panose="020F0502020204030204"/>
              </a:rPr>
              <a:t>Fantastiskt!</a:t>
            </a:r>
          </a:p>
          <a:p>
            <a:pPr marL="513612" lvl="1" indent="-170815">
              <a:lnSpc>
                <a:spcPct val="100000"/>
              </a:lnSpc>
              <a:buFont typeface="Wingdings" panose="05000000000000000000" pitchFamily="2" charset="2"/>
              <a:buChar char="§"/>
            </a:pPr>
            <a:r>
              <a:rPr lang="sv-SE" dirty="0">
                <a:ea typeface="Calibri" panose="020F0502020204030204"/>
                <a:cs typeface="Calibri" panose="020F0502020204030204"/>
              </a:rPr>
              <a:t>Alla i laget har utvecklats positivt!</a:t>
            </a:r>
          </a:p>
          <a:p>
            <a:pPr marL="513612" lvl="1" indent="-170815">
              <a:lnSpc>
                <a:spcPct val="100000"/>
              </a:lnSpc>
              <a:buFont typeface="Wingdings" panose="05000000000000000000" pitchFamily="2" charset="2"/>
              <a:buChar char="§"/>
            </a:pPr>
            <a:r>
              <a:rPr lang="sv-SE" dirty="0">
                <a:ea typeface="Calibri" panose="020F0502020204030204"/>
                <a:cs typeface="Calibri" panose="020F0502020204030204"/>
              </a:rPr>
              <a:t>Killarna har kul på match som på träning</a:t>
            </a:r>
          </a:p>
          <a:p>
            <a:pPr marL="513612" lvl="1" indent="-170815">
              <a:lnSpc>
                <a:spcPct val="100000"/>
              </a:lnSpc>
              <a:buFont typeface="Wingdings" panose="05000000000000000000" pitchFamily="2" charset="2"/>
              <a:buChar char="§"/>
            </a:pPr>
            <a:r>
              <a:rPr lang="sv-SE" dirty="0">
                <a:ea typeface="Calibri" panose="020F0502020204030204"/>
                <a:cs typeface="Calibri" panose="020F0502020204030204"/>
              </a:rPr>
              <a:t>Bra fokus och inställning. Minimalt med gnäll och ”clowneri”</a:t>
            </a:r>
          </a:p>
          <a:p>
            <a:pPr marL="513612" lvl="1" indent="-170815">
              <a:lnSpc>
                <a:spcPct val="100000"/>
              </a:lnSpc>
              <a:buFont typeface="Wingdings" panose="05000000000000000000" pitchFamily="2" charset="2"/>
              <a:buChar char="§"/>
            </a:pPr>
            <a:endParaRPr lang="sv-SE" dirty="0">
              <a:ea typeface="Calibri" panose="020F0502020204030204"/>
              <a:cs typeface="Calibri" panose="020F0502020204030204"/>
            </a:endParaRPr>
          </a:p>
          <a:p>
            <a:pPr marL="170815" indent="-170815">
              <a:lnSpc>
                <a:spcPct val="100000"/>
              </a:lnSpc>
              <a:buFont typeface="Wingdings" panose="05000000000000000000" pitchFamily="2" charset="2"/>
              <a:buChar char="§"/>
            </a:pPr>
            <a:r>
              <a:rPr lang="sv-SE" dirty="0">
                <a:ea typeface="Calibri" panose="020F0502020204030204"/>
                <a:cs typeface="Calibri" panose="020F0502020204030204"/>
              </a:rPr>
              <a:t>Och som lag så är vi bra!</a:t>
            </a:r>
          </a:p>
          <a:p>
            <a:pPr marL="513612" lvl="1" indent="-170815">
              <a:lnSpc>
                <a:spcPct val="100000"/>
              </a:lnSpc>
              <a:buFont typeface="Wingdings" panose="05000000000000000000" pitchFamily="2" charset="2"/>
              <a:buChar char="§"/>
            </a:pPr>
            <a:r>
              <a:rPr lang="sv-SE" dirty="0">
                <a:ea typeface="Calibri" panose="020F0502020204030204"/>
                <a:cs typeface="Calibri" panose="020F0502020204030204"/>
              </a:rPr>
              <a:t>Vi är svårslagna!</a:t>
            </a:r>
          </a:p>
          <a:p>
            <a:pPr marL="513612" lvl="1" indent="-170815">
              <a:lnSpc>
                <a:spcPct val="100000"/>
              </a:lnSpc>
              <a:buFont typeface="Wingdings" panose="05000000000000000000" pitchFamily="2" charset="2"/>
              <a:buChar char="§"/>
            </a:pPr>
            <a:r>
              <a:rPr lang="sv-SE" dirty="0">
                <a:ea typeface="Calibri" panose="020F0502020204030204"/>
                <a:cs typeface="Calibri" panose="020F0502020204030204"/>
              </a:rPr>
              <a:t>Vi ger aldrig upp!</a:t>
            </a:r>
          </a:p>
          <a:p>
            <a:pPr marL="513612" lvl="1" indent="-170815">
              <a:lnSpc>
                <a:spcPct val="100000"/>
              </a:lnSpc>
              <a:buFont typeface="Wingdings" panose="05000000000000000000" pitchFamily="2" charset="2"/>
              <a:buChar char="§"/>
            </a:pPr>
            <a:r>
              <a:rPr lang="sv-SE" dirty="0">
                <a:ea typeface="Calibri" panose="020F0502020204030204"/>
                <a:cs typeface="Calibri" panose="020F0502020204030204"/>
              </a:rPr>
              <a:t>Vi peppar och hjälper varandra!</a:t>
            </a:r>
          </a:p>
          <a:p>
            <a:pPr marL="513612" lvl="1" indent="-170815">
              <a:lnSpc>
                <a:spcPct val="100000"/>
              </a:lnSpc>
              <a:buFont typeface="Wingdings" panose="05000000000000000000" pitchFamily="2" charset="2"/>
              <a:buChar char="§"/>
            </a:pPr>
            <a:r>
              <a:rPr lang="sv-SE" dirty="0">
                <a:ea typeface="Calibri" panose="020F0502020204030204"/>
                <a:cs typeface="Calibri" panose="020F0502020204030204"/>
              </a:rPr>
              <a:t>Och lagspelet blir bara bättre och bättre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6943" y="6108708"/>
            <a:ext cx="757057" cy="74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tshållare för sidfot 3">
            <a:extLst>
              <a:ext uri="{FF2B5EF4-FFF2-40B4-BE49-F238E27FC236}">
                <a16:creationId xmlns:a16="http://schemas.microsoft.com/office/drawing/2014/main" id="{D16D2A9C-36F2-4165-89E0-16652CCDB403}"/>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90974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96035"/>
            <a:ext cx="8496944" cy="1325563"/>
          </a:xfrm>
        </p:spPr>
        <p:txBody>
          <a:bodyPr>
            <a:normAutofit/>
          </a:bodyPr>
          <a:lstStyle/>
          <a:p>
            <a:r>
              <a:rPr lang="sv-SE" sz="3200" b="1" dirty="0"/>
              <a:t>SSK Juniorer – Planering för verksamheten 2023</a:t>
            </a:r>
          </a:p>
        </p:txBody>
      </p:sp>
      <p:sp>
        <p:nvSpPr>
          <p:cNvPr id="3" name="Platshållare för innehåll 2"/>
          <p:cNvSpPr>
            <a:spLocks noGrp="1"/>
          </p:cNvSpPr>
          <p:nvPr>
            <p:ph idx="1"/>
          </p:nvPr>
        </p:nvSpPr>
        <p:spPr>
          <a:xfrm>
            <a:off x="323528" y="1381918"/>
            <a:ext cx="8496944" cy="5215434"/>
          </a:xfrm>
        </p:spPr>
        <p:txBody>
          <a:bodyPr vert="horz" lIns="91411" tIns="45706" rIns="91411" bIns="45706" rtlCol="0" anchor="t">
            <a:normAutofit/>
          </a:bodyPr>
          <a:lstStyle/>
          <a:p>
            <a:pPr marL="170815" indent="-170815">
              <a:lnSpc>
                <a:spcPct val="100000"/>
              </a:lnSpc>
              <a:buFont typeface="Wingdings" panose="05000000000000000000" pitchFamily="2" charset="2"/>
              <a:buChar char="§"/>
            </a:pPr>
            <a:r>
              <a:rPr lang="sv-SE" sz="2400" dirty="0"/>
              <a:t>Vi kommer träna 2 dagar i veckan hela vintern/tidig vår</a:t>
            </a:r>
            <a:endParaRPr lang="sv-SE" dirty="0"/>
          </a:p>
          <a:p>
            <a:pPr marL="513715" lvl="1" indent="-170815">
              <a:lnSpc>
                <a:spcPct val="100000"/>
              </a:lnSpc>
              <a:buFont typeface="Wingdings" panose="05000000000000000000" pitchFamily="2" charset="2"/>
              <a:buChar char="§"/>
            </a:pPr>
            <a:r>
              <a:rPr lang="sv-SE" dirty="0"/>
              <a:t>2 utomhus träningar beroende på…</a:t>
            </a:r>
            <a:endParaRPr lang="sv-SE" dirty="0">
              <a:ea typeface="Calibri"/>
              <a:cs typeface="Calibri"/>
            </a:endParaRPr>
          </a:p>
          <a:p>
            <a:pPr marL="856615" lvl="2" indent="-170815">
              <a:lnSpc>
                <a:spcPct val="100000"/>
              </a:lnSpc>
              <a:buFont typeface="Wingdings" panose="05000000000000000000" pitchFamily="2" charset="2"/>
              <a:buChar char="§"/>
            </a:pPr>
            <a:r>
              <a:rPr lang="sv-SE" dirty="0"/>
              <a:t>Tränartillvaro (kan bli meddelande med kort förvarning)</a:t>
            </a:r>
            <a:endParaRPr lang="sv-SE" dirty="0">
              <a:ea typeface="Calibri"/>
              <a:cs typeface="Calibri"/>
            </a:endParaRPr>
          </a:p>
          <a:p>
            <a:pPr marL="856615" lvl="2" indent="-170815">
              <a:lnSpc>
                <a:spcPct val="100000"/>
              </a:lnSpc>
              <a:buFont typeface="Wingdings" panose="05000000000000000000" pitchFamily="2" charset="2"/>
              <a:buChar char="§"/>
            </a:pPr>
            <a:r>
              <a:rPr lang="sv-SE" dirty="0">
                <a:ea typeface="Calibri"/>
                <a:cs typeface="Calibri"/>
              </a:rPr>
              <a:t>Väder</a:t>
            </a:r>
          </a:p>
          <a:p>
            <a:pPr marL="856615" lvl="2" indent="-170815">
              <a:lnSpc>
                <a:spcPct val="100000"/>
              </a:lnSpc>
              <a:buFont typeface="Wingdings" panose="05000000000000000000" pitchFamily="2" charset="2"/>
              <a:buChar char="§"/>
            </a:pPr>
            <a:r>
              <a:rPr lang="sv-SE" dirty="0">
                <a:ea typeface="Calibri"/>
                <a:cs typeface="Calibri"/>
              </a:rPr>
              <a:t>Ökar till 3 träningar i veckan i slutet av mars -&gt;</a:t>
            </a:r>
          </a:p>
          <a:p>
            <a:pPr marL="856615" lvl="2" indent="-170815">
              <a:lnSpc>
                <a:spcPct val="100000"/>
              </a:lnSpc>
              <a:buFont typeface="Wingdings" panose="05000000000000000000" pitchFamily="2" charset="2"/>
              <a:buChar char="§"/>
            </a:pPr>
            <a:r>
              <a:rPr lang="sv-SE" dirty="0">
                <a:ea typeface="Calibri"/>
                <a:cs typeface="Calibri"/>
              </a:rPr>
              <a:t>Måndag/Onsdag 16:30-18:00</a:t>
            </a:r>
          </a:p>
          <a:p>
            <a:pPr marL="513715" lvl="1" indent="-170815">
              <a:lnSpc>
                <a:spcPct val="100000"/>
              </a:lnSpc>
              <a:buFont typeface="Wingdings" panose="05000000000000000000" pitchFamily="2" charset="2"/>
              <a:buChar char="§"/>
            </a:pPr>
            <a:r>
              <a:rPr lang="sv-SE" dirty="0">
                <a:ea typeface="Calibri"/>
                <a:cs typeface="Calibri"/>
              </a:rPr>
              <a:t>Försök till PT ledd gym för explosiv träning. Intresse?</a:t>
            </a:r>
            <a:endParaRPr lang="sv-SE" dirty="0"/>
          </a:p>
          <a:p>
            <a:pPr marL="170815" indent="-170815">
              <a:lnSpc>
                <a:spcPct val="100000"/>
              </a:lnSpc>
              <a:buFont typeface="Wingdings" panose="05000000000000000000" pitchFamily="2" charset="2"/>
              <a:buChar char="§"/>
            </a:pPr>
            <a:r>
              <a:rPr lang="sv-SE" dirty="0"/>
              <a:t>Spelare med annat idrott förväntas prioritera som dem vill</a:t>
            </a:r>
            <a:endParaRPr lang="sv-SE" dirty="0">
              <a:ea typeface="Calibri" panose="020F0502020204030204"/>
              <a:cs typeface="Calibri" panose="020F0502020204030204"/>
            </a:endParaRPr>
          </a:p>
          <a:p>
            <a:pPr marL="513715" lvl="1" indent="-170815">
              <a:lnSpc>
                <a:spcPct val="100000"/>
              </a:lnSpc>
              <a:buFont typeface="Wingdings" panose="05000000000000000000" pitchFamily="2" charset="2"/>
              <a:buChar char="§"/>
            </a:pPr>
            <a:r>
              <a:rPr lang="sv-SE" dirty="0"/>
              <a:t>Killarna ska kunna dubbelidrotta</a:t>
            </a:r>
            <a:endParaRPr lang="sv-SE" dirty="0">
              <a:ea typeface="Calibri" panose="020F0502020204030204"/>
              <a:cs typeface="Calibri" panose="020F0502020204030204"/>
            </a:endParaRPr>
          </a:p>
          <a:p>
            <a:pPr marL="513715" lvl="1" indent="-170815">
              <a:lnSpc>
                <a:spcPct val="100000"/>
              </a:lnSpc>
              <a:buFont typeface="Wingdings" panose="05000000000000000000" pitchFamily="2" charset="2"/>
              <a:buChar char="§"/>
            </a:pPr>
            <a:r>
              <a:rPr lang="sv-SE" dirty="0"/>
              <a:t>Vi förstår om man vill fokusera enbart på sin vinteridrott istället för fotboll</a:t>
            </a:r>
            <a:endParaRPr lang="sv-SE" dirty="0">
              <a:ea typeface="Calibri" panose="020F0502020204030204"/>
              <a:cs typeface="Calibri" panose="020F0502020204030204"/>
            </a:endParaRPr>
          </a:p>
          <a:p>
            <a:pPr marL="170815" indent="-170815">
              <a:lnSpc>
                <a:spcPct val="100000"/>
              </a:lnSpc>
              <a:buFont typeface="Wingdings" panose="05000000000000000000" pitchFamily="2" charset="2"/>
              <a:buChar char="§"/>
            </a:pPr>
            <a:r>
              <a:rPr lang="sv-SE" dirty="0">
                <a:ea typeface="Calibri" panose="020F0502020204030204"/>
                <a:cs typeface="Calibri" panose="020F0502020204030204"/>
              </a:rPr>
              <a:t>Träningsmatcher:</a:t>
            </a:r>
          </a:p>
          <a:p>
            <a:pPr marL="513715" lvl="1" indent="-170815">
              <a:lnSpc>
                <a:spcPct val="100000"/>
              </a:lnSpc>
              <a:buFont typeface="Wingdings" panose="05000000000000000000" pitchFamily="2" charset="2"/>
              <a:buChar char="§"/>
            </a:pPr>
            <a:r>
              <a:rPr lang="sv-SE" dirty="0">
                <a:ea typeface="Calibri" panose="020F0502020204030204"/>
                <a:cs typeface="Calibri" panose="020F0502020204030204"/>
              </a:rPr>
              <a:t>Minst 6st kommer planeras in fram till slutet av mars</a:t>
            </a:r>
          </a:p>
          <a:p>
            <a:pPr marL="170918" indent="-170815">
              <a:lnSpc>
                <a:spcPct val="100000"/>
              </a:lnSpc>
              <a:buFont typeface="Wingdings" panose="05000000000000000000" pitchFamily="2" charset="2"/>
              <a:buChar char="§"/>
            </a:pPr>
            <a:r>
              <a:rPr lang="sv-SE" dirty="0">
                <a:ea typeface="Calibri" panose="020F0502020204030204"/>
                <a:cs typeface="Calibri" panose="020F0502020204030204"/>
              </a:rPr>
              <a:t>Matchanalyser och Taktik:</a:t>
            </a:r>
          </a:p>
          <a:p>
            <a:pPr marL="513715" lvl="1" indent="-170815">
              <a:lnSpc>
                <a:spcPct val="100000"/>
              </a:lnSpc>
              <a:buFont typeface="Wingdings" panose="05000000000000000000" pitchFamily="2" charset="2"/>
              <a:buChar char="§"/>
            </a:pPr>
            <a:r>
              <a:rPr lang="sv-SE" dirty="0">
                <a:ea typeface="Calibri" panose="020F0502020204030204"/>
                <a:cs typeface="Calibri" panose="020F0502020204030204"/>
              </a:rPr>
              <a:t>Vissa pass kommer att bli i klubbstugan med genomgång av inspelade matcher.</a:t>
            </a:r>
          </a:p>
          <a:p>
            <a:pPr marL="513715" lvl="1" indent="-170815">
              <a:lnSpc>
                <a:spcPct val="100000"/>
              </a:lnSpc>
              <a:buFont typeface="Wingdings" panose="05000000000000000000" pitchFamily="2" charset="2"/>
              <a:buChar char="§"/>
            </a:pPr>
            <a:r>
              <a:rPr lang="sv-SE" dirty="0">
                <a:ea typeface="Calibri" panose="020F0502020204030204"/>
                <a:cs typeface="Calibri" panose="020F0502020204030204"/>
              </a:rPr>
              <a:t>Genomgång av taktik och spelidé</a:t>
            </a:r>
          </a:p>
          <a:p>
            <a:pPr marL="170815" indent="-170815">
              <a:lnSpc>
                <a:spcPct val="100000"/>
              </a:lnSpc>
              <a:buFont typeface="Wingdings" panose="05000000000000000000" pitchFamily="2" charset="2"/>
              <a:buChar char="§"/>
            </a:pPr>
            <a:endParaRPr lang="sv-SE" dirty="0">
              <a:ea typeface="Calibri" panose="020F0502020204030204"/>
              <a:cs typeface="Calibri" panose="020F0502020204030204"/>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6943" y="6108708"/>
            <a:ext cx="757057" cy="74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tshållare för sidfot 3">
            <a:extLst>
              <a:ext uri="{FF2B5EF4-FFF2-40B4-BE49-F238E27FC236}">
                <a16:creationId xmlns:a16="http://schemas.microsoft.com/office/drawing/2014/main" id="{D16D2A9C-36F2-4165-89E0-16652CCDB403}"/>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109526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5C185E3-9367-4E3F-A77F-0B920CEBF7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96035"/>
            <a:ext cx="936104" cy="92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E7A60F93-C3F6-491A-AACB-EC8D4EB12661}"/>
              </a:ext>
            </a:extLst>
          </p:cNvPr>
          <p:cNvSpPr>
            <a:spLocks noGrp="1"/>
          </p:cNvSpPr>
          <p:nvPr>
            <p:ph type="title"/>
          </p:nvPr>
        </p:nvSpPr>
        <p:spPr/>
        <p:txBody>
          <a:bodyPr>
            <a:normAutofit/>
          </a:bodyPr>
          <a:lstStyle/>
          <a:p>
            <a:r>
              <a:rPr lang="sv-SE" sz="3200" b="1" dirty="0"/>
              <a:t>SSK Juniorer – Målen för kommande säsong</a:t>
            </a:r>
            <a:br>
              <a:rPr lang="sv-SE" sz="3200" b="1" dirty="0"/>
            </a:br>
            <a:r>
              <a:rPr lang="sv-SE" sz="2400" b="1" i="1" dirty="0">
                <a:solidFill>
                  <a:prstClr val="black"/>
                </a:solidFill>
                <a:latin typeface="Calibri Light" panose="020F0302020204030204"/>
              </a:rPr>
              <a:t>Lagstorlek</a:t>
            </a:r>
            <a:endParaRPr lang="da-DK" dirty="0"/>
          </a:p>
        </p:txBody>
      </p:sp>
      <p:sp>
        <p:nvSpPr>
          <p:cNvPr id="3" name="Content Placeholder 2">
            <a:extLst>
              <a:ext uri="{FF2B5EF4-FFF2-40B4-BE49-F238E27FC236}">
                <a16:creationId xmlns:a16="http://schemas.microsoft.com/office/drawing/2014/main" id="{4F4BFF95-F89A-412D-85E6-0FECD4753FFE}"/>
              </a:ext>
            </a:extLst>
          </p:cNvPr>
          <p:cNvSpPr>
            <a:spLocks noGrp="1"/>
          </p:cNvSpPr>
          <p:nvPr>
            <p:ph idx="1"/>
          </p:nvPr>
        </p:nvSpPr>
        <p:spPr>
          <a:xfrm>
            <a:off x="628650" y="1833165"/>
            <a:ext cx="7886700" cy="4620171"/>
          </a:xfrm>
        </p:spPr>
        <p:txBody>
          <a:bodyPr vert="horz" lIns="91411" tIns="45706" rIns="91411" bIns="45706" rtlCol="0" anchor="t">
            <a:normAutofit fontScale="92500" lnSpcReduction="10000"/>
          </a:bodyPr>
          <a:lstStyle/>
          <a:p>
            <a:pPr marL="170815" indent="-170815"/>
            <a:r>
              <a:rPr lang="sv-SE" dirty="0"/>
              <a:t>Med två tränare så ser vi att vi kan öka laget till c:a 24 spelare.</a:t>
            </a:r>
            <a:endParaRPr lang="sv-SE" dirty="0">
              <a:ea typeface="Calibri"/>
              <a:cs typeface="Calibri"/>
            </a:endParaRPr>
          </a:p>
          <a:p>
            <a:pPr marL="513715" lvl="1" indent="-170815"/>
            <a:r>
              <a:rPr lang="sv-SE" dirty="0">
                <a:ea typeface="Calibri"/>
                <a:cs typeface="Calibri"/>
              </a:rPr>
              <a:t>Vi kommer att genomföra provträningar under november månad.</a:t>
            </a:r>
          </a:p>
          <a:p>
            <a:pPr marL="513715" lvl="1" indent="-170815"/>
            <a:r>
              <a:rPr lang="sv-SE" dirty="0">
                <a:ea typeface="Calibri"/>
                <a:cs typeface="Calibri"/>
              </a:rPr>
              <a:t>Viktigast är att det är rätt spelartyp än att vi måste ha spelare</a:t>
            </a:r>
          </a:p>
          <a:p>
            <a:pPr marL="513715" lvl="1" indent="-170815"/>
            <a:r>
              <a:rPr lang="sv-SE" dirty="0">
                <a:ea typeface="Calibri"/>
                <a:cs typeface="Calibri"/>
              </a:rPr>
              <a:t>Fokus på spelare är en bra attityd och spelförståelse</a:t>
            </a:r>
          </a:p>
          <a:p>
            <a:pPr marL="856615" lvl="2" indent="-170815"/>
            <a:r>
              <a:rPr lang="sv-SE" dirty="0">
                <a:ea typeface="Calibri"/>
                <a:cs typeface="Calibri"/>
              </a:rPr>
              <a:t>Attityd, där träningen inte störs. Man lyssnar och genomför</a:t>
            </a:r>
          </a:p>
          <a:p>
            <a:pPr marL="856615" lvl="2" indent="-170815"/>
            <a:r>
              <a:rPr lang="sv-SE" dirty="0">
                <a:ea typeface="Calibri"/>
                <a:cs typeface="Calibri"/>
              </a:rPr>
              <a:t>Attityd, där respekt ges till tränaren, spelkompisar och motståndare. </a:t>
            </a:r>
          </a:p>
          <a:p>
            <a:pPr marL="1199515" lvl="3" indent="-170815"/>
            <a:r>
              <a:rPr lang="sv-SE" dirty="0">
                <a:ea typeface="Calibri"/>
                <a:cs typeface="Calibri"/>
              </a:rPr>
              <a:t>Inga hårda ord, eller nedvärderande kommentarer </a:t>
            </a:r>
          </a:p>
          <a:p>
            <a:pPr marL="856615" lvl="2" indent="-170815"/>
            <a:r>
              <a:rPr lang="sv-SE" dirty="0">
                <a:ea typeface="Calibri"/>
                <a:cs typeface="Calibri"/>
              </a:rPr>
              <a:t>Spelförståelse, där man inte bara vet hur man ska spela men att man visar det med sitt spel.</a:t>
            </a:r>
          </a:p>
          <a:p>
            <a:pPr marL="1199515" lvl="3" indent="-170815"/>
            <a:r>
              <a:rPr lang="sv-SE" dirty="0">
                <a:ea typeface="Calibri"/>
                <a:cs typeface="Calibri"/>
              </a:rPr>
              <a:t>Att man kan ta löpningar utan boll för att dra isär ett försvar och inte bli sur då man inte får en passning: "jag är ju fri!"</a:t>
            </a:r>
          </a:p>
          <a:p>
            <a:pPr marL="1199515" lvl="3" indent="-170815"/>
            <a:r>
              <a:rPr lang="sv-SE" dirty="0">
                <a:ea typeface="Calibri"/>
                <a:cs typeface="Calibri"/>
              </a:rPr>
              <a:t>"Spel utan boll"</a:t>
            </a:r>
          </a:p>
          <a:p>
            <a:pPr marL="170815" indent="-170815"/>
            <a:r>
              <a:rPr lang="sv-SE" dirty="0"/>
              <a:t>Vi har ett lag som kan spela på lite högre nivå:</a:t>
            </a:r>
            <a:endParaRPr lang="sv-SE" dirty="0">
              <a:ea typeface="Calibri" panose="020F0502020204030204"/>
              <a:cs typeface="Calibri" panose="020F0502020204030204"/>
            </a:endParaRPr>
          </a:p>
          <a:p>
            <a:pPr marL="513715" lvl="1" indent="-170815"/>
            <a:r>
              <a:rPr lang="sv-SE" dirty="0">
                <a:ea typeface="Calibri" panose="020F0502020204030204"/>
                <a:cs typeface="Calibri" panose="020F0502020204030204"/>
              </a:rPr>
              <a:t>P19 regional, innebär 20+ matcher samt slutspel (så var det detta år)</a:t>
            </a:r>
          </a:p>
          <a:p>
            <a:pPr marL="513715" lvl="1" indent="-170815"/>
            <a:r>
              <a:rPr lang="sv-SE" dirty="0"/>
              <a:t>Behöver förfina och förbättra lagspelet</a:t>
            </a:r>
          </a:p>
          <a:p>
            <a:pPr marL="856615" lvl="2" indent="-170815"/>
            <a:r>
              <a:rPr lang="sv-SE" dirty="0"/>
              <a:t>3-5-2 modellen är det vi kört med i år, vilket fungerat väldigt bra.</a:t>
            </a:r>
          </a:p>
          <a:p>
            <a:pPr marL="856615" lvl="2" indent="-170815"/>
            <a:r>
              <a:rPr lang="sv-SE" dirty="0"/>
              <a:t>Planen är att ha 2st lagmodeller, och träna därefter vilket kräver fler spelare på träning</a:t>
            </a:r>
            <a:endParaRPr lang="sv-SE" dirty="0">
              <a:ea typeface="Calibri" panose="020F0502020204030204"/>
              <a:cs typeface="Calibri" panose="020F0502020204030204"/>
            </a:endParaRPr>
          </a:p>
          <a:p>
            <a:pPr marL="513715" lvl="1" indent="-170815"/>
            <a:r>
              <a:rPr lang="sv-SE" dirty="0"/>
              <a:t>Vill höja tempo/intensiteten på träningarna, vilket vi kan få med några fler spelare i laget.</a:t>
            </a:r>
            <a:endParaRPr lang="sv-SE" dirty="0">
              <a:ea typeface="Calibri" panose="020F0502020204030204"/>
              <a:cs typeface="Calibri" panose="020F0502020204030204"/>
            </a:endParaRPr>
          </a:p>
          <a:p>
            <a:pPr marL="170815" indent="-170815"/>
            <a:endParaRPr lang="sv-SE" dirty="0">
              <a:ea typeface="Calibri" panose="020F0502020204030204"/>
              <a:cs typeface="Calibri" panose="020F0502020204030204"/>
            </a:endParaRPr>
          </a:p>
          <a:p>
            <a:pPr marL="0" indent="0">
              <a:buNone/>
            </a:pPr>
            <a:endParaRPr lang="sv-SE" dirty="0"/>
          </a:p>
          <a:p>
            <a:pPr marL="0" indent="0">
              <a:buNone/>
            </a:pPr>
            <a:endParaRPr lang="sv-SE" dirty="0"/>
          </a:p>
          <a:p>
            <a:pPr marL="170815" indent="-170815"/>
            <a:endParaRPr lang="da-DK" dirty="0">
              <a:ea typeface="Calibri" panose="020F0502020204030204"/>
              <a:cs typeface="Calibri" panose="020F0502020204030204"/>
            </a:endParaRPr>
          </a:p>
        </p:txBody>
      </p:sp>
      <p:sp>
        <p:nvSpPr>
          <p:cNvPr id="4" name="Footer Placeholder 3">
            <a:extLst>
              <a:ext uri="{FF2B5EF4-FFF2-40B4-BE49-F238E27FC236}">
                <a16:creationId xmlns:a16="http://schemas.microsoft.com/office/drawing/2014/main" id="{2F4C6779-0BAF-4132-8DB5-A64DB0BF651B}"/>
              </a:ext>
            </a:extLst>
          </p:cNvPr>
          <p:cNvSpPr>
            <a:spLocks noGrp="1"/>
          </p:cNvSpPr>
          <p:nvPr>
            <p:ph type="ftr" sz="quarter" idx="11"/>
          </p:nvPr>
        </p:nvSpPr>
        <p:spPr/>
        <p:txBody>
          <a:bodyPr/>
          <a:lstStyle/>
          <a:p>
            <a:r>
              <a:rPr lang="sv-SE"/>
              <a:t>Skiljebo SK Ungdom Elit 2014</a:t>
            </a:r>
          </a:p>
        </p:txBody>
      </p:sp>
    </p:spTree>
    <p:extLst>
      <p:ext uri="{BB962C8B-B14F-4D97-AF65-F5344CB8AC3E}">
        <p14:creationId xmlns:p14="http://schemas.microsoft.com/office/powerpoint/2010/main" val="367133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96035"/>
            <a:ext cx="8496944" cy="1325563"/>
          </a:xfrm>
        </p:spPr>
        <p:txBody>
          <a:bodyPr>
            <a:normAutofit/>
          </a:bodyPr>
          <a:lstStyle/>
          <a:p>
            <a:r>
              <a:rPr lang="sv-SE" b="1" dirty="0"/>
              <a:t>SSK Juniorer – Mål för kommande säsong</a:t>
            </a:r>
            <a:br>
              <a:rPr lang="sv-SE" b="1" dirty="0"/>
            </a:br>
            <a:r>
              <a:rPr kumimoji="0" lang="sv-SE" sz="2400" b="1" i="1" u="none" strike="noStrike" kern="1200" cap="none" spc="0" normalizeH="0" baseline="0" noProof="0" dirty="0">
                <a:ln>
                  <a:noFill/>
                </a:ln>
                <a:solidFill>
                  <a:prstClr val="black"/>
                </a:solidFill>
                <a:effectLst/>
                <a:uLnTx/>
                <a:uFillTx/>
                <a:latin typeface="Calibri Light" panose="020F0302020204030204"/>
                <a:ea typeface="+mj-ea"/>
                <a:cs typeface="+mj-cs"/>
              </a:rPr>
              <a:t>Träning</a:t>
            </a:r>
            <a:endParaRPr lang="sv-SE" b="1" dirty="0"/>
          </a:p>
        </p:txBody>
      </p:sp>
      <p:sp>
        <p:nvSpPr>
          <p:cNvPr id="3" name="Platshållare för innehåll 2"/>
          <p:cNvSpPr>
            <a:spLocks noGrp="1"/>
          </p:cNvSpPr>
          <p:nvPr>
            <p:ph idx="1"/>
          </p:nvPr>
        </p:nvSpPr>
        <p:spPr>
          <a:xfrm>
            <a:off x="323528" y="1381918"/>
            <a:ext cx="8496944" cy="5215434"/>
          </a:xfrm>
        </p:spPr>
        <p:txBody>
          <a:bodyPr vert="horz" lIns="91411" tIns="45706" rIns="91411" bIns="45706" rtlCol="0" anchor="t">
            <a:normAutofit/>
          </a:bodyPr>
          <a:lstStyle/>
          <a:p>
            <a:pPr marL="170815" indent="-170815">
              <a:lnSpc>
                <a:spcPct val="100000"/>
              </a:lnSpc>
              <a:buFont typeface="Wingdings" panose="05000000000000000000" pitchFamily="2" charset="2"/>
              <a:buChar char="§"/>
            </a:pPr>
            <a:r>
              <a:rPr lang="sv-SE" dirty="0"/>
              <a:t>Utvecklingsfokus:</a:t>
            </a:r>
          </a:p>
          <a:p>
            <a:pPr marL="513715" lvl="1" indent="-170815">
              <a:lnSpc>
                <a:spcPct val="100000"/>
              </a:lnSpc>
              <a:buFont typeface="Wingdings" panose="05000000000000000000" pitchFamily="2" charset="2"/>
              <a:buChar char="§"/>
            </a:pPr>
            <a:r>
              <a:rPr lang="sv-SE" dirty="0"/>
              <a:t>Förhöja tekniknivån för hela laget – Passningskvalité, intensitet, tillslag, etc. </a:t>
            </a:r>
            <a:endParaRPr lang="sv-SE" dirty="0">
              <a:ea typeface="Calibri"/>
              <a:cs typeface="Calibri"/>
            </a:endParaRPr>
          </a:p>
          <a:p>
            <a:pPr marL="513715" lvl="1" indent="-170815">
              <a:lnSpc>
                <a:spcPct val="100000"/>
              </a:lnSpc>
              <a:buFont typeface="Wingdings" panose="05000000000000000000" pitchFamily="2" charset="2"/>
              <a:buChar char="§"/>
            </a:pPr>
            <a:r>
              <a:rPr lang="sv-SE" dirty="0"/>
              <a:t>Värdera situationer bättre på plan </a:t>
            </a:r>
            <a:endParaRPr lang="sv-SE" dirty="0">
              <a:ea typeface="Calibri" panose="020F0502020204030204"/>
              <a:cs typeface="Calibri" panose="020F0502020204030204"/>
            </a:endParaRPr>
          </a:p>
          <a:p>
            <a:pPr marL="513715" lvl="1" indent="-170815">
              <a:lnSpc>
                <a:spcPct val="100000"/>
              </a:lnSpc>
              <a:buFont typeface="Wingdings" panose="05000000000000000000" pitchFamily="2" charset="2"/>
              <a:buChar char="§"/>
            </a:pPr>
            <a:r>
              <a:rPr lang="sv-SE" dirty="0"/>
              <a:t>Kunna spela i flera uppställningar beroende på motståndet och matchbilden</a:t>
            </a:r>
            <a:endParaRPr lang="sv-SE" dirty="0">
              <a:ea typeface="Calibri" panose="020F0502020204030204"/>
              <a:cs typeface="Calibri" panose="020F0502020204030204"/>
            </a:endParaRPr>
          </a:p>
          <a:p>
            <a:pPr marL="856615" lvl="2" indent="-170815">
              <a:lnSpc>
                <a:spcPct val="100000"/>
              </a:lnSpc>
              <a:buFont typeface="Wingdings" panose="05000000000000000000" pitchFamily="2" charset="2"/>
              <a:buChar char="§"/>
            </a:pPr>
            <a:r>
              <a:rPr lang="sv-SE" dirty="0"/>
              <a:t>SSK som klubb vill spela 4-2-3-1 uppställning</a:t>
            </a:r>
            <a:endParaRPr lang="sv-SE" dirty="0">
              <a:ea typeface="Calibri" panose="020F0502020204030204"/>
              <a:cs typeface="Calibri" panose="020F0502020204030204"/>
            </a:endParaRPr>
          </a:p>
          <a:p>
            <a:pPr marL="1199515" lvl="3" indent="-170815">
              <a:lnSpc>
                <a:spcPct val="100000"/>
              </a:lnSpc>
              <a:buFont typeface="Wingdings" panose="05000000000000000000" pitchFamily="2" charset="2"/>
              <a:buChar char="§"/>
            </a:pPr>
            <a:r>
              <a:rPr lang="sv-SE" dirty="0">
                <a:ea typeface="Calibri" panose="020F0502020204030204"/>
                <a:cs typeface="Calibri" panose="020F0502020204030204"/>
              </a:rPr>
              <a:t>En defensiv modell</a:t>
            </a:r>
          </a:p>
          <a:p>
            <a:pPr marL="856615" lvl="2" indent="-170815">
              <a:lnSpc>
                <a:spcPct val="100000"/>
              </a:lnSpc>
              <a:buFont typeface="Wingdings" panose="05000000000000000000" pitchFamily="2" charset="2"/>
              <a:buChar char="§"/>
            </a:pPr>
            <a:r>
              <a:rPr lang="sv-SE" dirty="0">
                <a:ea typeface="Calibri" panose="020F0502020204030204"/>
                <a:cs typeface="Calibri" panose="020F0502020204030204"/>
              </a:rPr>
              <a:t>Vi befäster vår offensiv modell: 3-4-1-2, med mer offensiva ytterback/mittfältare (wingbacks)</a:t>
            </a:r>
          </a:p>
          <a:p>
            <a:pPr marL="856615" lvl="2" indent="-170815">
              <a:lnSpc>
                <a:spcPct val="100000"/>
              </a:lnSpc>
              <a:buFont typeface="Wingdings" panose="05000000000000000000" pitchFamily="2" charset="2"/>
              <a:buChar char="§"/>
            </a:pPr>
            <a:r>
              <a:rPr lang="sv-SE" dirty="0">
                <a:ea typeface="Calibri"/>
                <a:cs typeface="Calibri"/>
              </a:rPr>
              <a:t>Tränar på och sätter upp: 4-3-3, där ytterbackarna är wingbacks. En liknande model som Liverpool kör.</a:t>
            </a:r>
          </a:p>
          <a:p>
            <a:pPr marL="856615" lvl="2" indent="-170815">
              <a:lnSpc>
                <a:spcPct val="100000"/>
              </a:lnSpc>
              <a:buFont typeface="Wingdings" panose="05000000000000000000" pitchFamily="2" charset="2"/>
              <a:buChar char="§"/>
            </a:pPr>
            <a:endParaRPr lang="sv-SE" dirty="0">
              <a:ea typeface="Calibri"/>
              <a:cs typeface="Calibri"/>
            </a:endParaRPr>
          </a:p>
          <a:p>
            <a:pPr marL="513715" lvl="1" indent="-170815">
              <a:lnSpc>
                <a:spcPct val="100000"/>
              </a:lnSpc>
              <a:buFont typeface="Wingdings" panose="05000000000000000000" pitchFamily="2" charset="2"/>
              <a:buChar char="§"/>
            </a:pPr>
            <a:r>
              <a:rPr lang="sv-SE" dirty="0"/>
              <a:t>Utveckla spelarnas fotbollsförståelse för att kunna introducera mer taktik i vårt spel jämfört med i fjol:</a:t>
            </a:r>
          </a:p>
          <a:p>
            <a:pPr marL="856507" lvl="2" indent="-170815">
              <a:lnSpc>
                <a:spcPct val="100000"/>
              </a:lnSpc>
              <a:buFont typeface="Wingdings" panose="05000000000000000000" pitchFamily="2" charset="2"/>
              <a:buChar char="§"/>
            </a:pPr>
            <a:r>
              <a:rPr lang="sv-SE" dirty="0">
                <a:ea typeface="Calibri" panose="020F0502020204030204"/>
                <a:cs typeface="Calibri" panose="020F0502020204030204"/>
              </a:rPr>
              <a:t>Match och Video genomgångar</a:t>
            </a:r>
          </a:p>
          <a:p>
            <a:pPr marL="856507" lvl="2" indent="-170815">
              <a:lnSpc>
                <a:spcPct val="100000"/>
              </a:lnSpc>
              <a:buFont typeface="Wingdings" panose="05000000000000000000" pitchFamily="2" charset="2"/>
              <a:buChar char="§"/>
            </a:pPr>
            <a:r>
              <a:rPr lang="sv-SE" dirty="0">
                <a:ea typeface="Calibri" panose="020F0502020204030204"/>
                <a:cs typeface="Calibri" panose="020F0502020204030204"/>
              </a:rPr>
              <a:t>Nöta på taktiskt spelmognad</a:t>
            </a:r>
          </a:p>
          <a:p>
            <a:pPr marL="856507" lvl="2" indent="-170815">
              <a:lnSpc>
                <a:spcPct val="100000"/>
              </a:lnSpc>
              <a:buFont typeface="Wingdings" panose="05000000000000000000" pitchFamily="2" charset="2"/>
              <a:buChar char="§"/>
            </a:pPr>
            <a:r>
              <a:rPr lang="sv-SE" dirty="0">
                <a:ea typeface="Calibri" panose="020F0502020204030204"/>
                <a:cs typeface="Calibri" panose="020F0502020204030204"/>
              </a:rPr>
              <a:t>Nöta fasta situationer, speciellt hörnor.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6943" y="6108708"/>
            <a:ext cx="757057" cy="74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latshållare för sidfot 3">
            <a:extLst>
              <a:ext uri="{FF2B5EF4-FFF2-40B4-BE49-F238E27FC236}">
                <a16:creationId xmlns:a16="http://schemas.microsoft.com/office/drawing/2014/main" id="{D16D2A9C-36F2-4165-89E0-16652CCDB403}"/>
              </a:ext>
            </a:extLst>
          </p:cNvPr>
          <p:cNvSpPr>
            <a:spLocks noGrp="1"/>
          </p:cNvSpPr>
          <p:nvPr>
            <p:ph type="ftr" sz="quarter" idx="11"/>
          </p:nvPr>
        </p:nvSpPr>
        <p:spPr>
          <a:xfrm>
            <a:off x="3028950" y="6356357"/>
            <a:ext cx="3086100" cy="365125"/>
          </a:xfrm>
        </p:spPr>
        <p:txBody>
          <a:bodyPr/>
          <a:lstStyle/>
          <a:p>
            <a:r>
              <a:rPr lang="sv-SE" dirty="0"/>
              <a:t>SSK P05 - Föräldramöte</a:t>
            </a:r>
          </a:p>
        </p:txBody>
      </p:sp>
    </p:spTree>
    <p:extLst>
      <p:ext uri="{BB962C8B-B14F-4D97-AF65-F5344CB8AC3E}">
        <p14:creationId xmlns:p14="http://schemas.microsoft.com/office/powerpoint/2010/main" val="1032956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
      <a:dk1>
        <a:srgbClr val="000000"/>
      </a:dk1>
      <a:lt1>
        <a:srgbClr val="FFFFFF"/>
      </a:lt1>
      <a:dk2>
        <a:srgbClr val="42464D"/>
      </a:dk2>
      <a:lt2>
        <a:srgbClr val="D4D6D9"/>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Office-tema">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sv-S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sv-S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2_Office-tema">
  <a:themeElements>
    <a:clrScheme name="">
      <a:dk1>
        <a:srgbClr val="000000"/>
      </a:dk1>
      <a:lt1>
        <a:srgbClr val="FFFFFF"/>
      </a:lt1>
      <a:dk2>
        <a:srgbClr val="42464D"/>
      </a:dk2>
      <a:lt2>
        <a:srgbClr val="D4D6D9"/>
      </a:lt2>
      <a:accent1>
        <a:srgbClr val="095CC4"/>
      </a:accent1>
      <a:accent2>
        <a:srgbClr val="1B8518"/>
      </a:accent2>
      <a:accent3>
        <a:srgbClr val="FFFFFF"/>
      </a:accent3>
      <a:accent4>
        <a:srgbClr val="000000"/>
      </a:accent4>
      <a:accent5>
        <a:srgbClr val="AAB5DE"/>
      </a:accent5>
      <a:accent6>
        <a:srgbClr val="177815"/>
      </a:accent6>
      <a:hlink>
        <a:srgbClr val="0000FF"/>
      </a:hlink>
      <a:folHlink>
        <a:srgbClr val="FF00FF"/>
      </a:folHlink>
    </a:clrScheme>
    <a:fontScheme name="Office-tema">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sv-S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584200" rtl="0" eaLnBrk="1" fontAlgn="base" latinLnBrk="0" hangingPunct="0">
          <a:lnSpc>
            <a:spcPct val="100000"/>
          </a:lnSpc>
          <a:spcBef>
            <a:spcPct val="0"/>
          </a:spcBef>
          <a:spcAft>
            <a:spcPct val="0"/>
          </a:spcAft>
          <a:buClrTx/>
          <a:buSzTx/>
          <a:buFontTx/>
          <a:buNone/>
          <a:tabLst/>
          <a:defRPr kumimoji="0" lang="sv-SE"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415718AE91C2943ACE4E7B5637662C7" ma:contentTypeVersion="13" ma:contentTypeDescription="Opret et nyt dokument." ma:contentTypeScope="" ma:versionID="5680ebe005979777aa7513e0f89e0905">
  <xsd:schema xmlns:xsd="http://www.w3.org/2001/XMLSchema" xmlns:xs="http://www.w3.org/2001/XMLSchema" xmlns:p="http://schemas.microsoft.com/office/2006/metadata/properties" xmlns:ns3="776416e7-f6b7-4374-b5f1-d71705d865e1" xmlns:ns4="89205b20-7071-4d1e-8405-1cfd222352ee" targetNamespace="http://schemas.microsoft.com/office/2006/metadata/properties" ma:root="true" ma:fieldsID="b4cd2142f851e2ebae5d6d4615c4481b" ns3:_="" ns4:_="">
    <xsd:import namespace="776416e7-f6b7-4374-b5f1-d71705d865e1"/>
    <xsd:import namespace="89205b20-7071-4d1e-8405-1cfd222352e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416e7-f6b7-4374-b5f1-d71705d865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205b20-7071-4d1e-8405-1cfd222352ee"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element name="SharingHintHash" ma:index="16"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234241-9C84-4D77-B04E-30EE44535CE8}">
  <ds:schemaRefs>
    <ds:schemaRef ds:uri="http://purl.org/dc/terms/"/>
    <ds:schemaRef ds:uri="http://schemas.microsoft.com/office/2006/metadata/properties"/>
    <ds:schemaRef ds:uri="http://purl.org/dc/dcmitype/"/>
    <ds:schemaRef ds:uri="http://schemas.microsoft.com/office/infopath/2007/PartnerControls"/>
    <ds:schemaRef ds:uri="89205b20-7071-4d1e-8405-1cfd222352ee"/>
    <ds:schemaRef ds:uri="http://www.w3.org/XML/1998/namespace"/>
    <ds:schemaRef ds:uri="http://schemas.microsoft.com/office/2006/documentManagement/types"/>
    <ds:schemaRef ds:uri="http://schemas.openxmlformats.org/package/2006/metadata/core-properties"/>
    <ds:schemaRef ds:uri="776416e7-f6b7-4374-b5f1-d71705d865e1"/>
    <ds:schemaRef ds:uri="http://purl.org/dc/elements/1.1/"/>
  </ds:schemaRefs>
</ds:datastoreItem>
</file>

<file path=customXml/itemProps2.xml><?xml version="1.0" encoding="utf-8"?>
<ds:datastoreItem xmlns:ds="http://schemas.openxmlformats.org/officeDocument/2006/customXml" ds:itemID="{F87EC23D-09A2-4D18-ADAF-8F75E4E39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6416e7-f6b7-4374-b5f1-d71705d865e1"/>
    <ds:schemaRef ds:uri="89205b20-7071-4d1e-8405-1cfd22235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3C5A61-7997-457D-AD58-B7E684518A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23112</TotalTime>
  <Words>2212</Words>
  <Application>Microsoft Office PowerPoint</Application>
  <PresentationFormat>On-screen Show (4:3)</PresentationFormat>
  <Paragraphs>268</Paragraphs>
  <Slides>24</Slides>
  <Notes>1</Notes>
  <HiddenSlides>9</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Calibri Light</vt:lpstr>
      <vt:lpstr>Helvetica Light</vt:lpstr>
      <vt:lpstr>Wingdings</vt:lpstr>
      <vt:lpstr>Office-tema</vt:lpstr>
      <vt:lpstr>1_Office-tema</vt:lpstr>
      <vt:lpstr>2_Office-tema</vt:lpstr>
      <vt:lpstr>Föräldramöte Höst SSK Juniorer 2023-11-07</vt:lpstr>
      <vt:lpstr>Agenda</vt:lpstr>
      <vt:lpstr>Vilka är SSK Juniorer?</vt:lpstr>
      <vt:lpstr>Träningsnärvaro</vt:lpstr>
      <vt:lpstr>Resultat</vt:lpstr>
      <vt:lpstr>SSK Juniorer – Resultat 2023</vt:lpstr>
      <vt:lpstr>SSK Juniorer – Planering för verksamheten 2023</vt:lpstr>
      <vt:lpstr>SSK Juniorer – Målen för kommande säsong Lagstorlek</vt:lpstr>
      <vt:lpstr>SSK Juniorer – Mål för kommande säsong Träning</vt:lpstr>
      <vt:lpstr>SSK Juniorer – Mål för kommande säsong Akademi</vt:lpstr>
      <vt:lpstr>SSK Juniorer– Målen för kommande säsong Match och Matchning</vt:lpstr>
      <vt:lpstr>SSK Juniorer – Målen för kommande säsong Cup</vt:lpstr>
      <vt:lpstr>ORGANISATION – LEDARE</vt:lpstr>
      <vt:lpstr>ORGANISATION – Kommunikation</vt:lpstr>
      <vt:lpstr>Frågor &amp; Funderingar…</vt:lpstr>
      <vt:lpstr>Att vara en del av Skiljebo SK</vt:lpstr>
      <vt:lpstr>Att vara en del av Skiljebo SK</vt:lpstr>
      <vt:lpstr>Att vara en del av Skiljebo SK</vt:lpstr>
      <vt:lpstr>Att vara en del av Skiljebo SK</vt:lpstr>
      <vt:lpstr>Utdrag från Skiljebo Vill</vt:lpstr>
      <vt:lpstr>Utdrag från Skiljebo Vill</vt:lpstr>
      <vt:lpstr>Utdrag från Skiljebo Vill</vt:lpstr>
      <vt:lpstr>Utdrag från Skiljebo Vill</vt:lpstr>
      <vt:lpstr>PowerPoint Presentation</vt:lpstr>
    </vt:vector>
  </TitlesOfParts>
  <Company>Stampen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Gustafsson, Ronney</dc:creator>
  <cp:lastModifiedBy>Tomas Siggelin</cp:lastModifiedBy>
  <cp:revision>814</cp:revision>
  <cp:lastPrinted>2013-10-15T16:20:57Z</cp:lastPrinted>
  <dcterms:created xsi:type="dcterms:W3CDTF">2012-12-12T21:44:07Z</dcterms:created>
  <dcterms:modified xsi:type="dcterms:W3CDTF">2023-11-06T20:38:40Z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0x0101002415718AE91C2943ACE4E7B5637662C7</vt:lpwstr>
  </property>
</Properties>
</file>