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51" r:id="rId1"/>
  </p:sldMasterIdLst>
  <p:notesMasterIdLst>
    <p:notesMasterId r:id="rId21"/>
  </p:notesMasterIdLst>
  <p:sldIdLst>
    <p:sldId id="256" r:id="rId2"/>
    <p:sldId id="324" r:id="rId3"/>
    <p:sldId id="323" r:id="rId4"/>
    <p:sldId id="325" r:id="rId5"/>
    <p:sldId id="326" r:id="rId6"/>
    <p:sldId id="327" r:id="rId7"/>
    <p:sldId id="328" r:id="rId8"/>
    <p:sldId id="329" r:id="rId9"/>
    <p:sldId id="330" r:id="rId10"/>
    <p:sldId id="331" r:id="rId11"/>
    <p:sldId id="321" r:id="rId12"/>
    <p:sldId id="322" r:id="rId13"/>
    <p:sldId id="320" r:id="rId14"/>
    <p:sldId id="313" r:id="rId15"/>
    <p:sldId id="332" r:id="rId16"/>
    <p:sldId id="333" r:id="rId17"/>
    <p:sldId id="334" r:id="rId18"/>
    <p:sldId id="335" r:id="rId19"/>
    <p:sldId id="336" r:id="rId20"/>
  </p:sldIdLst>
  <p:sldSz cx="9144000" cy="6858000" type="screen4x3"/>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76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DB67921-BB64-4F21-8D65-4892171B8A96}" type="datetimeFigureOut">
              <a:rPr lang="sv-SE" smtClean="0"/>
              <a:pPr/>
              <a:t>2015-03-30</a:t>
            </a:fld>
            <a:endParaRPr lang="sv-SE"/>
          </a:p>
        </p:txBody>
      </p:sp>
      <p:sp>
        <p:nvSpPr>
          <p:cNvPr id="4" name="Platshållare för bildobjekt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456A8DA-5B82-41F0-975C-B1A7A719C447}" type="slidenum">
              <a:rPr lang="sv-SE" smtClean="0"/>
              <a:pPr/>
              <a:t>‹#›</a:t>
            </a:fld>
            <a:endParaRPr lang="sv-SE"/>
          </a:p>
        </p:txBody>
      </p:sp>
    </p:spTree>
    <p:extLst>
      <p:ext uri="{BB962C8B-B14F-4D97-AF65-F5344CB8AC3E}">
        <p14:creationId xmlns:p14="http://schemas.microsoft.com/office/powerpoint/2010/main" val="3737346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143000" y="1122363"/>
            <a:ext cx="6858000" cy="2387600"/>
          </a:xfrm>
        </p:spPr>
        <p:txBody>
          <a:bodyPr anchor="b"/>
          <a:lstStyle>
            <a:lvl1pPr algn="ctr">
              <a:defRPr sz="4500"/>
            </a:lvl1pPr>
          </a:lstStyle>
          <a:p>
            <a:r>
              <a:rPr lang="sv-SE" smtClean="0"/>
              <a:t>Klicka här för att ändra format</a:t>
            </a:r>
            <a:endParaRPr lang="sv-SE"/>
          </a:p>
        </p:txBody>
      </p:sp>
      <p:sp>
        <p:nvSpPr>
          <p:cNvPr id="3" name="Underrubri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B8131022-C97F-454F-B870-1D691CAD41EC}" type="datetime1">
              <a:rPr lang="sv-SE" smtClean="0"/>
              <a:pPr/>
              <a:t>2015-03-30</a:t>
            </a:fld>
            <a:endParaRPr lang="sv-SE"/>
          </a:p>
        </p:txBody>
      </p:sp>
      <p:sp>
        <p:nvSpPr>
          <p:cNvPr id="5" name="Platshållare för sidfot 4"/>
          <p:cNvSpPr>
            <a:spLocks noGrp="1"/>
          </p:cNvSpPr>
          <p:nvPr>
            <p:ph type="ftr" sz="quarter" idx="11"/>
          </p:nvPr>
        </p:nvSpPr>
        <p:spPr/>
        <p:txBody>
          <a:bodyPr/>
          <a:lstStyle/>
          <a:p>
            <a:r>
              <a:rPr lang="sv-SE" smtClean="0"/>
              <a:t>Skiljebo SK Ungdom Elit 2014</a:t>
            </a:r>
            <a:endParaRPr lang="sv-SE"/>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146459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22E77B1-3175-4178-826E-785927248F75}" type="datetime1">
              <a:rPr lang="sv-SE" smtClean="0"/>
              <a:pPr/>
              <a:t>2015-03-30</a:t>
            </a:fld>
            <a:endParaRPr lang="sv-SE"/>
          </a:p>
        </p:txBody>
      </p:sp>
      <p:sp>
        <p:nvSpPr>
          <p:cNvPr id="5" name="Platshållare för sidfot 4"/>
          <p:cNvSpPr>
            <a:spLocks noGrp="1"/>
          </p:cNvSpPr>
          <p:nvPr>
            <p:ph type="ftr" sz="quarter" idx="11"/>
          </p:nvPr>
        </p:nvSpPr>
        <p:spPr/>
        <p:txBody>
          <a:bodyPr/>
          <a:lstStyle/>
          <a:p>
            <a:r>
              <a:rPr lang="sv-SE" smtClean="0"/>
              <a:t>Skiljebo SK Ungdom Elit 2014</a:t>
            </a:r>
            <a:endParaRPr lang="sv-SE"/>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3772203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543675" y="365125"/>
            <a:ext cx="1971675"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628650" y="365125"/>
            <a:ext cx="5800725" cy="58118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7B1B1452-ABF6-452A-80F0-50E6EBDA3B50}" type="datetime1">
              <a:rPr lang="sv-SE" smtClean="0"/>
              <a:pPr/>
              <a:t>2015-03-30</a:t>
            </a:fld>
            <a:endParaRPr lang="sv-SE"/>
          </a:p>
        </p:txBody>
      </p:sp>
      <p:sp>
        <p:nvSpPr>
          <p:cNvPr id="5" name="Platshållare för sidfot 4"/>
          <p:cNvSpPr>
            <a:spLocks noGrp="1"/>
          </p:cNvSpPr>
          <p:nvPr>
            <p:ph type="ftr" sz="quarter" idx="11"/>
          </p:nvPr>
        </p:nvSpPr>
        <p:spPr/>
        <p:txBody>
          <a:bodyPr/>
          <a:lstStyle/>
          <a:p>
            <a:r>
              <a:rPr lang="sv-SE" smtClean="0"/>
              <a:t>Skiljebo SK Ungdom Elit 2014</a:t>
            </a:r>
            <a:endParaRPr lang="sv-SE"/>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260423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88B62671-A60C-4F80-846A-B71BE22E2DD3}" type="datetime1">
              <a:rPr lang="sv-SE" smtClean="0"/>
              <a:pPr/>
              <a:t>2015-03-30</a:t>
            </a:fld>
            <a:endParaRPr lang="sv-SE"/>
          </a:p>
        </p:txBody>
      </p:sp>
      <p:sp>
        <p:nvSpPr>
          <p:cNvPr id="5" name="Platshållare för sidfot 4"/>
          <p:cNvSpPr>
            <a:spLocks noGrp="1"/>
          </p:cNvSpPr>
          <p:nvPr>
            <p:ph type="ftr" sz="quarter" idx="11"/>
          </p:nvPr>
        </p:nvSpPr>
        <p:spPr/>
        <p:txBody>
          <a:bodyPr/>
          <a:lstStyle/>
          <a:p>
            <a:r>
              <a:rPr lang="sv-SE" smtClean="0"/>
              <a:t>Skiljebo SK Ungdom Elit 2014</a:t>
            </a:r>
            <a:endParaRPr lang="sv-SE"/>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452904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23888" y="1709739"/>
            <a:ext cx="7886700" cy="2852737"/>
          </a:xfrm>
        </p:spPr>
        <p:txBody>
          <a:bodyPr anchor="b"/>
          <a:lstStyle>
            <a:lvl1pPr>
              <a:defRPr sz="4500"/>
            </a:lvl1pPr>
          </a:lstStyle>
          <a:p>
            <a:r>
              <a:rPr lang="sv-SE" smtClean="0"/>
              <a:t>Klicka här för att ändra format</a:t>
            </a:r>
            <a:endParaRPr lang="sv-SE"/>
          </a:p>
        </p:txBody>
      </p:sp>
      <p:sp>
        <p:nvSpPr>
          <p:cNvPr id="3" name="Platshållare för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AF69EEB9-8BD9-4392-80D8-5F0DE78948A3}" type="datetime1">
              <a:rPr lang="sv-SE" smtClean="0"/>
              <a:pPr/>
              <a:t>2015-03-30</a:t>
            </a:fld>
            <a:endParaRPr lang="sv-SE"/>
          </a:p>
        </p:txBody>
      </p:sp>
      <p:sp>
        <p:nvSpPr>
          <p:cNvPr id="5" name="Platshållare för sidfot 4"/>
          <p:cNvSpPr>
            <a:spLocks noGrp="1"/>
          </p:cNvSpPr>
          <p:nvPr>
            <p:ph type="ftr" sz="quarter" idx="11"/>
          </p:nvPr>
        </p:nvSpPr>
        <p:spPr/>
        <p:txBody>
          <a:bodyPr/>
          <a:lstStyle/>
          <a:p>
            <a:r>
              <a:rPr lang="sv-SE" smtClean="0"/>
              <a:t>Skiljebo SK Ungdom Elit 2014</a:t>
            </a:r>
            <a:endParaRPr lang="sv-SE"/>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3624487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628650" y="1825625"/>
            <a:ext cx="38862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29150" y="1825625"/>
            <a:ext cx="38862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2C5A9A22-C7AB-4E79-B3C0-3666A7E79A44}" type="datetime1">
              <a:rPr lang="sv-SE" smtClean="0"/>
              <a:pPr/>
              <a:t>2015-03-30</a:t>
            </a:fld>
            <a:endParaRPr lang="sv-SE"/>
          </a:p>
        </p:txBody>
      </p:sp>
      <p:sp>
        <p:nvSpPr>
          <p:cNvPr id="6" name="Platshållare för sidfot 5"/>
          <p:cNvSpPr>
            <a:spLocks noGrp="1"/>
          </p:cNvSpPr>
          <p:nvPr>
            <p:ph type="ftr" sz="quarter" idx="11"/>
          </p:nvPr>
        </p:nvSpPr>
        <p:spPr/>
        <p:txBody>
          <a:bodyPr/>
          <a:lstStyle/>
          <a:p>
            <a:r>
              <a:rPr lang="sv-SE" smtClean="0"/>
              <a:t>Skiljebo SK Ungdom Elit 2014</a:t>
            </a:r>
            <a:endParaRPr lang="sv-SE"/>
          </a:p>
        </p:txBody>
      </p:sp>
      <p:sp>
        <p:nvSpPr>
          <p:cNvPr id="7" name="Platshållare för bildnummer 6"/>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700089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29841" y="365126"/>
            <a:ext cx="78867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629842" y="2505075"/>
            <a:ext cx="3868340"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29150" y="2505075"/>
            <a:ext cx="3887391"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0DBA13D0-4E4B-4D02-BD45-ECCC53831788}" type="datetime1">
              <a:rPr lang="sv-SE" smtClean="0"/>
              <a:pPr/>
              <a:t>2015-03-30</a:t>
            </a:fld>
            <a:endParaRPr lang="sv-SE"/>
          </a:p>
        </p:txBody>
      </p:sp>
      <p:sp>
        <p:nvSpPr>
          <p:cNvPr id="8" name="Platshållare för sidfot 7"/>
          <p:cNvSpPr>
            <a:spLocks noGrp="1"/>
          </p:cNvSpPr>
          <p:nvPr>
            <p:ph type="ftr" sz="quarter" idx="11"/>
          </p:nvPr>
        </p:nvSpPr>
        <p:spPr/>
        <p:txBody>
          <a:bodyPr/>
          <a:lstStyle/>
          <a:p>
            <a:r>
              <a:rPr lang="sv-SE" smtClean="0"/>
              <a:t>Skiljebo SK Ungdom Elit 2014</a:t>
            </a:r>
            <a:endParaRPr lang="sv-SE"/>
          </a:p>
        </p:txBody>
      </p:sp>
      <p:sp>
        <p:nvSpPr>
          <p:cNvPr id="9" name="Platshållare för bildnummer 8"/>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3567557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65CA2B53-C9B4-4C1B-8A37-E8EAC9E96FFD}" type="datetime1">
              <a:rPr lang="sv-SE" smtClean="0"/>
              <a:pPr/>
              <a:t>2015-03-30</a:t>
            </a:fld>
            <a:endParaRPr lang="sv-SE"/>
          </a:p>
        </p:txBody>
      </p:sp>
      <p:sp>
        <p:nvSpPr>
          <p:cNvPr id="4" name="Platshållare för sidfot 3"/>
          <p:cNvSpPr>
            <a:spLocks noGrp="1"/>
          </p:cNvSpPr>
          <p:nvPr>
            <p:ph type="ftr" sz="quarter" idx="11"/>
          </p:nvPr>
        </p:nvSpPr>
        <p:spPr/>
        <p:txBody>
          <a:bodyPr/>
          <a:lstStyle/>
          <a:p>
            <a:r>
              <a:rPr lang="sv-SE" smtClean="0"/>
              <a:t>Skiljebo SK Ungdom Elit 2014</a:t>
            </a:r>
            <a:endParaRPr lang="sv-SE"/>
          </a:p>
        </p:txBody>
      </p:sp>
      <p:sp>
        <p:nvSpPr>
          <p:cNvPr id="5" name="Platshållare för bildnummer 4"/>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200169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59F9224-FE8D-4E05-9B57-442C67D2ADC0}" type="datetime1">
              <a:rPr lang="sv-SE" smtClean="0"/>
              <a:pPr/>
              <a:t>2015-03-30</a:t>
            </a:fld>
            <a:endParaRPr lang="sv-SE"/>
          </a:p>
        </p:txBody>
      </p:sp>
      <p:sp>
        <p:nvSpPr>
          <p:cNvPr id="3" name="Platshållare för sidfot 2"/>
          <p:cNvSpPr>
            <a:spLocks noGrp="1"/>
          </p:cNvSpPr>
          <p:nvPr>
            <p:ph type="ftr" sz="quarter" idx="11"/>
          </p:nvPr>
        </p:nvSpPr>
        <p:spPr/>
        <p:txBody>
          <a:bodyPr/>
          <a:lstStyle/>
          <a:p>
            <a:r>
              <a:rPr lang="sv-SE" smtClean="0"/>
              <a:t>Skiljebo SK Ungdom Elit 2014</a:t>
            </a:r>
            <a:endParaRPr lang="sv-SE"/>
          </a:p>
        </p:txBody>
      </p:sp>
      <p:sp>
        <p:nvSpPr>
          <p:cNvPr id="4" name="Platshållare för bildnummer 3"/>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3923395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smtClean="0"/>
              <a:t>Klicka här för att ändra format</a:t>
            </a:r>
            <a:endParaRPr lang="sv-SE"/>
          </a:p>
        </p:txBody>
      </p:sp>
      <p:sp>
        <p:nvSpPr>
          <p:cNvPr id="3" name="Platshållare för innehåll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6E22BF19-340B-4AF9-8D2B-C2A16E20F768}" type="datetime1">
              <a:rPr lang="sv-SE" smtClean="0"/>
              <a:pPr/>
              <a:t>2015-03-30</a:t>
            </a:fld>
            <a:endParaRPr lang="sv-SE"/>
          </a:p>
        </p:txBody>
      </p:sp>
      <p:sp>
        <p:nvSpPr>
          <p:cNvPr id="6" name="Platshållare för sidfot 5"/>
          <p:cNvSpPr>
            <a:spLocks noGrp="1"/>
          </p:cNvSpPr>
          <p:nvPr>
            <p:ph type="ftr" sz="quarter" idx="11"/>
          </p:nvPr>
        </p:nvSpPr>
        <p:spPr/>
        <p:txBody>
          <a:bodyPr/>
          <a:lstStyle/>
          <a:p>
            <a:r>
              <a:rPr lang="sv-SE" smtClean="0"/>
              <a:t>Skiljebo SK Ungdom Elit 2014</a:t>
            </a:r>
            <a:endParaRPr lang="sv-SE"/>
          </a:p>
        </p:txBody>
      </p:sp>
      <p:sp>
        <p:nvSpPr>
          <p:cNvPr id="7" name="Platshållare för bildnummer 6"/>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940971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smtClean="0"/>
              <a:t>Klicka här för att ändra format</a:t>
            </a:r>
            <a:endParaRPr lang="sv-SE"/>
          </a:p>
        </p:txBody>
      </p:sp>
      <p:sp>
        <p:nvSpPr>
          <p:cNvPr id="3" name="Platshållare för bild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sv-SE"/>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BBDB749F-B48B-4928-9125-F1A9D92A12E8}" type="datetime1">
              <a:rPr lang="sv-SE" smtClean="0"/>
              <a:pPr/>
              <a:t>2015-03-30</a:t>
            </a:fld>
            <a:endParaRPr lang="sv-SE"/>
          </a:p>
        </p:txBody>
      </p:sp>
      <p:sp>
        <p:nvSpPr>
          <p:cNvPr id="6" name="Platshållare för sidfot 5"/>
          <p:cNvSpPr>
            <a:spLocks noGrp="1"/>
          </p:cNvSpPr>
          <p:nvPr>
            <p:ph type="ftr" sz="quarter" idx="11"/>
          </p:nvPr>
        </p:nvSpPr>
        <p:spPr/>
        <p:txBody>
          <a:bodyPr/>
          <a:lstStyle/>
          <a:p>
            <a:r>
              <a:rPr lang="sv-SE" smtClean="0"/>
              <a:t>Skiljebo SK Ungdom Elit 2014</a:t>
            </a:r>
            <a:endParaRPr lang="sv-SE"/>
          </a:p>
        </p:txBody>
      </p:sp>
      <p:sp>
        <p:nvSpPr>
          <p:cNvPr id="7" name="Platshållare för bildnummer 6"/>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834847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C7E482B-2AB7-417F-9DEF-30C816884285}" type="datetime1">
              <a:rPr lang="sv-SE" smtClean="0"/>
              <a:pPr/>
              <a:t>2015-03-30</a:t>
            </a:fld>
            <a:endParaRPr lang="sv-SE"/>
          </a:p>
        </p:txBody>
      </p:sp>
      <p:sp>
        <p:nvSpPr>
          <p:cNvPr id="5" name="Platshållare för sidfot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sv-SE" smtClean="0"/>
              <a:t>Skiljebo SK Ungdom Elit 2014</a:t>
            </a:r>
            <a:endParaRPr lang="sv-SE"/>
          </a:p>
        </p:txBody>
      </p:sp>
      <p:sp>
        <p:nvSpPr>
          <p:cNvPr id="6" name="Platshållare för bildnumm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C2C617-7647-4A9A-A516-310D04A2874B}" type="slidenum">
              <a:rPr lang="sv-SE" smtClean="0"/>
              <a:pPr/>
              <a:t>‹#›</a:t>
            </a:fld>
            <a:endParaRPr lang="sv-SE"/>
          </a:p>
        </p:txBody>
      </p:sp>
    </p:spTree>
    <p:extLst>
      <p:ext uri="{BB962C8B-B14F-4D97-AF65-F5344CB8AC3E}">
        <p14:creationId xmlns:p14="http://schemas.microsoft.com/office/powerpoint/2010/main" val="1892702208"/>
      </p:ext>
    </p:extLst>
  </p:cSld>
  <p:clrMap bg1="lt1" tx1="dk1" bg2="lt2" tx2="dk2" accent1="accent1" accent2="accent2" accent3="accent3" accent4="accent4" accent5="accent5" accent6="accent6" hlink="hlink" folHlink="folHlink"/>
  <p:sldLayoutIdLst>
    <p:sldLayoutId id="2147483952" r:id="rId1"/>
    <p:sldLayoutId id="2147483953" r:id="rId2"/>
    <p:sldLayoutId id="2147483954" r:id="rId3"/>
    <p:sldLayoutId id="2147483955" r:id="rId4"/>
    <p:sldLayoutId id="2147483956" r:id="rId5"/>
    <p:sldLayoutId id="2147483957" r:id="rId6"/>
    <p:sldLayoutId id="2147483958" r:id="rId7"/>
    <p:sldLayoutId id="2147483959" r:id="rId8"/>
    <p:sldLayoutId id="2147483960" r:id="rId9"/>
    <p:sldLayoutId id="2147483961" r:id="rId10"/>
    <p:sldLayoutId id="2147483962" r:id="rId11"/>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info@skiljebosk.n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40000"/>
                <a:satMod val="350000"/>
              </a:schemeClr>
            </a:gs>
            <a:gs pos="50000">
              <a:schemeClr val="bg2">
                <a:tint val="45000"/>
                <a:shade val="99000"/>
                <a:satMod val="350000"/>
              </a:schemeClr>
            </a:gs>
            <a:gs pos="100000">
              <a:schemeClr val="bg2">
                <a:shade val="20000"/>
                <a:satMod val="255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671326" y="548680"/>
            <a:ext cx="7772400" cy="1470025"/>
          </a:xfrm>
        </p:spPr>
        <p:txBody>
          <a:bodyPr>
            <a:noAutofit/>
          </a:bodyPr>
          <a:lstStyle/>
          <a:p>
            <a:pPr algn="l"/>
            <a:r>
              <a:rPr lang="sv-SE" sz="2800" dirty="0" smtClean="0"/>
              <a:t>Detta är ett bildspel som föreningen vill att ni ledare ska gå igenom inför säsongen på föräldramöten. Detta ska ses som ett skelett och självklart får ni lägga till egna bilder också, dock inte ta bort någon bild! </a:t>
            </a:r>
            <a:endParaRPr lang="sv-SE" sz="2800" dirty="0"/>
          </a:p>
        </p:txBody>
      </p:sp>
      <p:sp>
        <p:nvSpPr>
          <p:cNvPr id="3" name="Underrubrik 2"/>
          <p:cNvSpPr>
            <a:spLocks noGrp="1"/>
          </p:cNvSpPr>
          <p:nvPr>
            <p:ph type="subTitle" idx="1"/>
          </p:nvPr>
        </p:nvSpPr>
        <p:spPr>
          <a:xfrm>
            <a:off x="1357126" y="4149080"/>
            <a:ext cx="6400800" cy="744488"/>
          </a:xfrm>
        </p:spPr>
        <p:txBody>
          <a:bodyPr>
            <a:noAutofit/>
          </a:bodyPr>
          <a:lstStyle/>
          <a:p>
            <a:endParaRPr lang="sv-SE" sz="28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3887" y="2554429"/>
            <a:ext cx="1987277" cy="19668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6151671"/>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Att vara en del av Skiljebo SK</a:t>
            </a:r>
          </a:p>
        </p:txBody>
      </p:sp>
      <p:sp>
        <p:nvSpPr>
          <p:cNvPr id="3" name="Platshållare för innehåll 2"/>
          <p:cNvSpPr>
            <a:spLocks noGrp="1"/>
          </p:cNvSpPr>
          <p:nvPr>
            <p:ph idx="1"/>
          </p:nvPr>
        </p:nvSpPr>
        <p:spPr/>
        <p:txBody>
          <a:bodyPr/>
          <a:lstStyle/>
          <a:p>
            <a:r>
              <a:rPr lang="sv-SE" dirty="0"/>
              <a:t>Utdrag från Skiljebo </a:t>
            </a:r>
            <a:r>
              <a:rPr lang="sv-SE" dirty="0" smtClean="0"/>
              <a:t>Vill</a:t>
            </a:r>
          </a:p>
          <a:p>
            <a:pPr marL="0" indent="0">
              <a:buNone/>
            </a:pPr>
            <a:endParaRPr lang="sv-SE" dirty="0"/>
          </a:p>
          <a:p>
            <a:pPr marL="0" indent="0">
              <a:buNone/>
            </a:pPr>
            <a:r>
              <a:rPr lang="sv-SE" sz="2400" dirty="0"/>
              <a:t>Vår syn är att hur Skiljebo SK uppfattas av omgivningen beror inte enbart på vad som presteras på fotbollsplanen utan än mer av hur Ledare, Spelare och Föräldrar agerar vid och utanför planen.</a:t>
            </a:r>
          </a:p>
          <a:p>
            <a:pPr marL="0" indent="0">
              <a:buNone/>
            </a:pPr>
            <a:endParaRPr lang="sv-SE" dirty="0"/>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61489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Utdrag från Skiljebo Vill</a:t>
            </a:r>
          </a:p>
        </p:txBody>
      </p:sp>
      <p:sp>
        <p:nvSpPr>
          <p:cNvPr id="3" name="Platshållare för innehåll 2"/>
          <p:cNvSpPr>
            <a:spLocks noGrp="1"/>
          </p:cNvSpPr>
          <p:nvPr>
            <p:ph idx="1"/>
          </p:nvPr>
        </p:nvSpPr>
        <p:spPr/>
        <p:txBody>
          <a:bodyPr>
            <a:normAutofit fontScale="85000" lnSpcReduction="20000"/>
          </a:bodyPr>
          <a:lstStyle/>
          <a:p>
            <a:r>
              <a:rPr lang="sv-SE" dirty="0"/>
              <a:t>ORDNINGSREGLER för </a:t>
            </a:r>
            <a:r>
              <a:rPr lang="sv-SE" dirty="0" smtClean="0"/>
              <a:t>föräldrar</a:t>
            </a:r>
          </a:p>
          <a:p>
            <a:pPr marL="0" indent="0">
              <a:buNone/>
            </a:pPr>
            <a:endParaRPr lang="sv-SE" dirty="0"/>
          </a:p>
          <a:p>
            <a:r>
              <a:rPr lang="sv-SE" dirty="0" smtClean="0"/>
              <a:t>1. Följ </a:t>
            </a:r>
            <a:r>
              <a:rPr lang="sv-SE" dirty="0"/>
              <a:t>med på träning och </a:t>
            </a:r>
            <a:r>
              <a:rPr lang="sv-SE" dirty="0" smtClean="0"/>
              <a:t>match - </a:t>
            </a:r>
            <a:r>
              <a:rPr lang="sv-SE" dirty="0"/>
              <a:t>ditt barn sätter stort värde på det.</a:t>
            </a:r>
          </a:p>
          <a:p>
            <a:r>
              <a:rPr lang="sv-SE" dirty="0"/>
              <a:t>2. Skapa god stämning vid träning och match.</a:t>
            </a:r>
          </a:p>
          <a:p>
            <a:r>
              <a:rPr lang="sv-SE" dirty="0"/>
              <a:t>3. Uppehåll dig längs ena sidlinjen och var </a:t>
            </a:r>
            <a:r>
              <a:rPr lang="sv-SE" dirty="0" smtClean="0"/>
              <a:t>lugn. Låt </a:t>
            </a:r>
            <a:r>
              <a:rPr lang="sv-SE" dirty="0"/>
              <a:t>barnen spela.</a:t>
            </a:r>
          </a:p>
          <a:p>
            <a:r>
              <a:rPr lang="sv-SE" dirty="0"/>
              <a:t>4. Uppmuntra alla spelarna i laget, inte bara </a:t>
            </a:r>
            <a:r>
              <a:rPr lang="sv-SE" dirty="0" smtClean="0"/>
              <a:t>ditt </a:t>
            </a:r>
            <a:r>
              <a:rPr lang="sv-SE" dirty="0"/>
              <a:t>eget barn, i både med- och motgång.</a:t>
            </a:r>
          </a:p>
          <a:p>
            <a:r>
              <a:rPr lang="sv-SE" dirty="0"/>
              <a:t>5. Respektera ledarnas matchning och </a:t>
            </a:r>
            <a:r>
              <a:rPr lang="sv-SE" dirty="0" smtClean="0"/>
              <a:t>beslut. Sätt </a:t>
            </a:r>
            <a:r>
              <a:rPr lang="sv-SE" dirty="0"/>
              <a:t>dig in i föreningens policy.</a:t>
            </a:r>
          </a:p>
          <a:p>
            <a:r>
              <a:rPr lang="sv-SE" dirty="0"/>
              <a:t>6. Respektera domarens beslut och se </a:t>
            </a:r>
            <a:r>
              <a:rPr lang="sv-SE" dirty="0" smtClean="0"/>
              <a:t>henne/honom </a:t>
            </a:r>
            <a:r>
              <a:rPr lang="sv-SE" dirty="0"/>
              <a:t>som en vägledare under utbildning.</a:t>
            </a:r>
          </a:p>
          <a:p>
            <a:r>
              <a:rPr lang="sv-SE" dirty="0"/>
              <a:t>7. Uppmuntra ditt barn att delta - pressa inte.</a:t>
            </a:r>
          </a:p>
          <a:p>
            <a:r>
              <a:rPr lang="sv-SE" dirty="0"/>
              <a:t>8. Fråga barnen om matchen var rolig, </a:t>
            </a:r>
            <a:r>
              <a:rPr lang="sv-SE" dirty="0" smtClean="0"/>
              <a:t>spännande</a:t>
            </a:r>
            <a:r>
              <a:rPr lang="sv-SE" dirty="0"/>
              <a:t>, juste eller om spelet var bra</a:t>
            </a:r>
          </a:p>
          <a:p>
            <a:r>
              <a:rPr lang="sv-SE" dirty="0"/>
              <a:t>- fokusera inte på resultatet.</a:t>
            </a:r>
          </a:p>
          <a:p>
            <a:r>
              <a:rPr lang="sv-SE" dirty="0"/>
              <a:t>9. Stöd föreningen i dess arbete. Din insats </a:t>
            </a:r>
            <a:r>
              <a:rPr lang="sv-SE" dirty="0" smtClean="0"/>
              <a:t>blir </a:t>
            </a:r>
            <a:r>
              <a:rPr lang="sv-SE" dirty="0"/>
              <a:t>värdesatt, inte minst av ditt barn.</a:t>
            </a:r>
          </a:p>
          <a:p>
            <a:r>
              <a:rPr lang="sv-SE" dirty="0"/>
              <a:t>10. Kom ihåg att det är ditt barn som spelar </a:t>
            </a:r>
            <a:r>
              <a:rPr lang="sv-SE" dirty="0" smtClean="0"/>
              <a:t>fotboll </a:t>
            </a:r>
            <a:r>
              <a:rPr lang="sv-SE" dirty="0"/>
              <a:t>- inte Du själv.</a:t>
            </a:r>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0352" y="5513388"/>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937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Utdrag från Skiljebo Vill</a:t>
            </a:r>
          </a:p>
        </p:txBody>
      </p:sp>
      <p:sp>
        <p:nvSpPr>
          <p:cNvPr id="3" name="Platshållare för innehåll 2"/>
          <p:cNvSpPr>
            <a:spLocks noGrp="1"/>
          </p:cNvSpPr>
          <p:nvPr>
            <p:ph idx="1"/>
          </p:nvPr>
        </p:nvSpPr>
        <p:spPr/>
        <p:txBody>
          <a:bodyPr>
            <a:normAutofit/>
          </a:bodyPr>
          <a:lstStyle/>
          <a:p>
            <a:pPr marL="0" indent="0">
              <a:buNone/>
            </a:pPr>
            <a:r>
              <a:rPr lang="sv-SE" dirty="0" smtClean="0"/>
              <a:t>     </a:t>
            </a:r>
            <a:r>
              <a:rPr lang="sv-SE" sz="5100" dirty="0" smtClean="0"/>
              <a:t>Föräldrasysslor</a:t>
            </a:r>
            <a:endParaRPr lang="sv-SE" sz="5100" dirty="0"/>
          </a:p>
          <a:p>
            <a:r>
              <a:rPr lang="sv-SE" dirty="0"/>
              <a:t>För att verksamheten i Skiljebo Sportklubb, </a:t>
            </a:r>
            <a:r>
              <a:rPr lang="sv-SE" dirty="0" smtClean="0"/>
              <a:t>skall </a:t>
            </a:r>
            <a:r>
              <a:rPr lang="sv-SE" dirty="0"/>
              <a:t>fungera smidigt finns det ett antal aktiviteter alla måste hjälpa till med(vilket även är en förutsättning för att var och ens barn kan vara med och spela) med. Framförallt handlar det om </a:t>
            </a:r>
          </a:p>
          <a:p>
            <a:pPr lvl="0"/>
            <a:r>
              <a:rPr lang="sv-SE" dirty="0"/>
              <a:t>Vaktmästeri- och Kiosktjänst där vårt lag </a:t>
            </a:r>
            <a:r>
              <a:rPr lang="sv-SE" dirty="0" smtClean="0"/>
              <a:t>två-tre </a:t>
            </a:r>
            <a:r>
              <a:rPr lang="sv-SE" dirty="0"/>
              <a:t>veckor per år som skall bemannas</a:t>
            </a:r>
          </a:p>
          <a:p>
            <a:pPr lvl="0"/>
            <a:r>
              <a:rPr lang="sv-SE" dirty="0"/>
              <a:t>Arbeta på en skola under </a:t>
            </a:r>
            <a:r>
              <a:rPr lang="sv-SE" dirty="0" err="1"/>
              <a:t>Aroscupen</a:t>
            </a:r>
            <a:endParaRPr lang="sv-SE" dirty="0"/>
          </a:p>
          <a:p>
            <a:pPr lvl="0"/>
            <a:r>
              <a:rPr lang="sv-SE" dirty="0" smtClean="0"/>
              <a:t>Delta </a:t>
            </a:r>
            <a:r>
              <a:rPr lang="sv-SE" dirty="0"/>
              <a:t>på föräldramöten</a:t>
            </a:r>
          </a:p>
          <a:p>
            <a:pPr lvl="0"/>
            <a:r>
              <a:rPr lang="sv-SE" dirty="0"/>
              <a:t>För transporter till och från matcher ansvarar respektive barns förälder, med fördel genom samåkning.</a:t>
            </a:r>
          </a:p>
          <a:p>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0352" y="5505959"/>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01881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Utdrag från Skiljebo Vill</a:t>
            </a:r>
          </a:p>
        </p:txBody>
      </p:sp>
      <p:sp>
        <p:nvSpPr>
          <p:cNvPr id="3" name="Platshållare för innehåll 2"/>
          <p:cNvSpPr>
            <a:spLocks noGrp="1"/>
          </p:cNvSpPr>
          <p:nvPr>
            <p:ph idx="1"/>
          </p:nvPr>
        </p:nvSpPr>
        <p:spPr/>
        <p:txBody>
          <a:bodyPr>
            <a:normAutofit/>
          </a:bodyPr>
          <a:lstStyle/>
          <a:p>
            <a:pPr marL="0" indent="0">
              <a:buNone/>
            </a:pPr>
            <a:r>
              <a:rPr lang="sv-SE" dirty="0"/>
              <a:t> </a:t>
            </a:r>
            <a:r>
              <a:rPr lang="sv-SE" dirty="0" smtClean="0"/>
              <a:t>   </a:t>
            </a:r>
            <a:r>
              <a:rPr lang="sv-SE" sz="4700" dirty="0" smtClean="0"/>
              <a:t>Sponsring</a:t>
            </a:r>
            <a:endParaRPr lang="sv-SE" sz="4700" dirty="0"/>
          </a:p>
          <a:p>
            <a:r>
              <a:rPr lang="sv-SE" dirty="0"/>
              <a:t>Huvudregeln är att sponsring till enskild träningsgrupp inte får ske av klubbsponsor eller av konkurrent till klubbsponsor, men sponsring kan ske i olika former varför en kontakt med SSK Kansli är att rekommendera för att utreda om den aktuella sponsringen är möjlig eller inte. SSK Kansli har även uppgift om aktuella sponsorer. Vid förmedling av ny klubbsponsor utgår ersättning. I övrigt finns inga inskränkningar för träningsgrupp att ta in sponsorintäkt – vilken givetvis ska komma alla i gruppen till del.</a:t>
            </a:r>
          </a:p>
          <a:p>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0352"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23843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Utdrag från Skiljebo Vill</a:t>
            </a:r>
          </a:p>
        </p:txBody>
      </p:sp>
      <p:sp>
        <p:nvSpPr>
          <p:cNvPr id="3" name="Platshållare för innehåll 2"/>
          <p:cNvSpPr>
            <a:spLocks noGrp="1"/>
          </p:cNvSpPr>
          <p:nvPr>
            <p:ph idx="1"/>
          </p:nvPr>
        </p:nvSpPr>
        <p:spPr/>
        <p:txBody>
          <a:bodyPr>
            <a:normAutofit fontScale="77500" lnSpcReduction="20000"/>
          </a:bodyPr>
          <a:lstStyle/>
          <a:p>
            <a:pPr marL="0" indent="0">
              <a:buNone/>
            </a:pPr>
            <a:r>
              <a:rPr lang="sv-SE" dirty="0"/>
              <a:t> </a:t>
            </a:r>
            <a:r>
              <a:rPr lang="sv-SE" dirty="0" smtClean="0"/>
              <a:t>     </a:t>
            </a:r>
            <a:r>
              <a:rPr lang="sv-SE" sz="5800" dirty="0" smtClean="0"/>
              <a:t>Medlemsavgift</a:t>
            </a:r>
            <a:endParaRPr lang="sv-SE" sz="5800" dirty="0"/>
          </a:p>
          <a:p>
            <a:r>
              <a:rPr lang="sv-SE" dirty="0"/>
              <a:t>Ledarna för varje träningsgrupp har ansvar för att medlemsavgift betalas av alla i gruppen (och spelarregistrering från </a:t>
            </a:r>
            <a:r>
              <a:rPr lang="sv-SE" dirty="0" err="1"/>
              <a:t>fn</a:t>
            </a:r>
            <a:r>
              <a:rPr lang="sv-SE" dirty="0"/>
              <a:t> 12 år resp. licensering </a:t>
            </a:r>
            <a:r>
              <a:rPr lang="sv-SE" dirty="0" err="1"/>
              <a:t>fr.o.m</a:t>
            </a:r>
            <a:r>
              <a:rPr lang="sv-SE" dirty="0"/>
              <a:t> med det år spelaren fyller 15 år)</a:t>
            </a:r>
          </a:p>
          <a:p>
            <a:pPr lvl="0"/>
            <a:r>
              <a:rPr lang="sv-SE" dirty="0"/>
              <a:t>SSK Kansli informerar via lagens hemsidor om årets medlems- och verksamhetsavgift samt sista dag att betala.</a:t>
            </a:r>
          </a:p>
          <a:p>
            <a:pPr lvl="0"/>
            <a:r>
              <a:rPr lang="sv-SE" dirty="0"/>
              <a:t>SSK Kansli lämnar ut medlemskort i postfacket (vid fler barn samtliga familjens kort hos äldsta laget) förutsatt att både medlems- och verksamhetsavgift är betald.</a:t>
            </a:r>
          </a:p>
          <a:p>
            <a:pPr lvl="0"/>
            <a:r>
              <a:rPr lang="sv-SE" dirty="0"/>
              <a:t>Ledare för resp. lag prickar löpande av mot sin </a:t>
            </a:r>
            <a:r>
              <a:rPr lang="sv-SE" u="sng" dirty="0"/>
              <a:t>närvarolista</a:t>
            </a:r>
            <a:r>
              <a:rPr lang="sv-SE" dirty="0"/>
              <a:t>  gjorda betalningar.</a:t>
            </a:r>
          </a:p>
          <a:p>
            <a:pPr lvl="0"/>
            <a:r>
              <a:rPr lang="sv-SE" dirty="0"/>
              <a:t>Efter sista datum att betala stämmer ledare för resp. lag av med SSK Kansli huruvida de som inte är avprickade har betalt eller inte. Avstämningen sker genom att maila till SSK Kansli (</a:t>
            </a:r>
            <a:r>
              <a:rPr lang="sv-SE" dirty="0">
                <a:hlinkClick r:id="rId2"/>
              </a:rPr>
              <a:t>info@skiljebosk.nu</a:t>
            </a:r>
            <a:r>
              <a:rPr lang="sv-SE" dirty="0"/>
              <a:t>) med uppgift om lag, namn och personnummer varpå svar återfinns i lagets postfack ”inom några dagar”.</a:t>
            </a:r>
          </a:p>
          <a:p>
            <a:pPr lvl="0"/>
            <a:r>
              <a:rPr lang="sv-SE" dirty="0"/>
              <a:t>Ledare informerar därefter spelare som inte betalt att de inte får delta på träning och matcher förrän såväl medlems- som verksamhetsavgift är betald (för de yngsta spelarna lämnar man förslagsvis en ”lapp” att ta hem till mamma / pappa).</a:t>
            </a:r>
          </a:p>
          <a:p>
            <a:r>
              <a:rPr lang="sv-SE" dirty="0"/>
              <a:t>  </a:t>
            </a:r>
          </a:p>
          <a:p>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14687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altLang="sv-SE" dirty="0">
                <a:cs typeface="Arial Black" panose="020B0A04020102020204" pitchFamily="34" charset="0"/>
              </a:rPr>
              <a:t>FOKUS FRAMÅT &amp; MATCHNING</a:t>
            </a:r>
            <a:endParaRPr lang="sv-SE" dirty="0"/>
          </a:p>
        </p:txBody>
      </p:sp>
      <p:sp>
        <p:nvSpPr>
          <p:cNvPr id="3" name="Platshållare för innehåll 2"/>
          <p:cNvSpPr>
            <a:spLocks noGrp="1"/>
          </p:cNvSpPr>
          <p:nvPr>
            <p:ph idx="1"/>
          </p:nvPr>
        </p:nvSpPr>
        <p:spPr/>
        <p:txBody>
          <a:bodyPr>
            <a:normAutofit fontScale="40000" lnSpcReduction="20000"/>
          </a:bodyPr>
          <a:lstStyle/>
          <a:p>
            <a:pPr marL="0" indent="0">
              <a:buNone/>
            </a:pPr>
            <a:r>
              <a:rPr lang="sv-SE" altLang="sv-SE" sz="4400" b="1" dirty="0" smtClean="0">
                <a:latin typeface="Constantia" panose="02030602050306030303" pitchFamily="18" charset="0"/>
              </a:rPr>
              <a:t>Det </a:t>
            </a:r>
            <a:r>
              <a:rPr lang="sv-SE" altLang="sv-SE" sz="4400" b="1" dirty="0">
                <a:latin typeface="Constantia" panose="02030602050306030303" pitchFamily="18" charset="0"/>
              </a:rPr>
              <a:t>ska </a:t>
            </a:r>
            <a:r>
              <a:rPr lang="sv-SE" altLang="sv-SE" sz="4400" b="1" dirty="0" smtClean="0">
                <a:latin typeface="Constantia" panose="02030602050306030303" pitchFamily="18" charset="0"/>
              </a:rPr>
              <a:t> vi fokusera på under året.. </a:t>
            </a:r>
          </a:p>
          <a:p>
            <a:pPr marL="0" indent="0">
              <a:lnSpc>
                <a:spcPct val="250000"/>
              </a:lnSpc>
              <a:buClr>
                <a:schemeClr val="accent1"/>
              </a:buClr>
              <a:buNone/>
            </a:pPr>
            <a:r>
              <a:rPr lang="sv-SE" altLang="sv-SE" sz="3800" b="1" dirty="0" smtClean="0">
                <a:latin typeface="Constantia" panose="02030602050306030303" pitchFamily="18" charset="0"/>
              </a:rPr>
              <a:t>Exempel: </a:t>
            </a:r>
          </a:p>
          <a:p>
            <a:pPr>
              <a:lnSpc>
                <a:spcPct val="250000"/>
              </a:lnSpc>
              <a:buClr>
                <a:schemeClr val="accent1"/>
              </a:buClr>
            </a:pPr>
            <a:r>
              <a:rPr lang="sv-SE" altLang="sv-SE" sz="2100" b="1" dirty="0" smtClean="0"/>
              <a:t>Teknik </a:t>
            </a:r>
            <a:r>
              <a:rPr lang="sv-SE" altLang="sv-SE" sz="2100" b="1" dirty="0"/>
              <a:t>och </a:t>
            </a:r>
            <a:r>
              <a:rPr lang="sv-SE" altLang="sv-SE" sz="2100" b="1" dirty="0" smtClean="0"/>
              <a:t>bollbehandling</a:t>
            </a:r>
          </a:p>
          <a:p>
            <a:pPr>
              <a:lnSpc>
                <a:spcPct val="250000"/>
              </a:lnSpc>
              <a:buClr>
                <a:schemeClr val="accent1"/>
              </a:buClr>
            </a:pPr>
            <a:r>
              <a:rPr lang="sv-SE" altLang="sv-SE" sz="2100" b="1" dirty="0" smtClean="0"/>
              <a:t>Passningsspel</a:t>
            </a:r>
          </a:p>
          <a:p>
            <a:pPr>
              <a:lnSpc>
                <a:spcPct val="250000"/>
              </a:lnSpc>
              <a:buClr>
                <a:schemeClr val="accent1"/>
              </a:buClr>
            </a:pPr>
            <a:r>
              <a:rPr lang="sv-SE" altLang="sv-SE" sz="2100" b="1" dirty="0" smtClean="0"/>
              <a:t>Grundspel</a:t>
            </a:r>
            <a:endParaRPr lang="sv-SE" altLang="sv-SE" sz="2100" b="1" dirty="0"/>
          </a:p>
          <a:p>
            <a:pPr marL="0" indent="0">
              <a:lnSpc>
                <a:spcPct val="250000"/>
              </a:lnSpc>
              <a:buClr>
                <a:schemeClr val="accent1"/>
              </a:buClr>
              <a:buNone/>
            </a:pPr>
            <a:r>
              <a:rPr lang="sv-SE" altLang="sv-SE" sz="4400" b="1" dirty="0" smtClean="0"/>
              <a:t>Utvecklingsområden</a:t>
            </a:r>
            <a:r>
              <a:rPr lang="sv-SE" altLang="sv-SE" sz="4400" b="1" dirty="0" smtClean="0">
                <a:latin typeface="Constantia" panose="02030602050306030303" pitchFamily="18" charset="0"/>
              </a:rPr>
              <a:t>…</a:t>
            </a:r>
            <a:endParaRPr lang="sv-SE" altLang="sv-SE" sz="4400" b="1" dirty="0">
              <a:latin typeface="Constantia" panose="02030602050306030303" pitchFamily="18" charset="0"/>
            </a:endParaRPr>
          </a:p>
          <a:p>
            <a:pPr>
              <a:lnSpc>
                <a:spcPct val="250000"/>
              </a:lnSpc>
              <a:buClr>
                <a:schemeClr val="accent1"/>
              </a:buClr>
            </a:pPr>
            <a:r>
              <a:rPr lang="sv-SE" altLang="sv-SE" sz="2200" b="1" dirty="0">
                <a:latin typeface="Constantia" panose="02030602050306030303" pitchFamily="18" charset="0"/>
              </a:rPr>
              <a:t>Individuell </a:t>
            </a:r>
            <a:r>
              <a:rPr lang="sv-SE" altLang="sv-SE" sz="2200" b="1" dirty="0" smtClean="0">
                <a:latin typeface="Constantia" panose="02030602050306030303" pitchFamily="18" charset="0"/>
              </a:rPr>
              <a:t>utveckling</a:t>
            </a:r>
            <a:endParaRPr lang="sv-SE" altLang="sv-SE" sz="2200" b="1" dirty="0">
              <a:latin typeface="Constantia" panose="02030602050306030303" pitchFamily="18" charset="0"/>
            </a:endParaRPr>
          </a:p>
          <a:p>
            <a:pPr>
              <a:lnSpc>
                <a:spcPct val="250000"/>
              </a:lnSpc>
              <a:buClr>
                <a:schemeClr val="accent1"/>
              </a:buClr>
            </a:pPr>
            <a:r>
              <a:rPr lang="sv-SE" altLang="sv-SE" sz="2200" b="1" dirty="0">
                <a:latin typeface="Constantia" panose="02030602050306030303" pitchFamily="18" charset="0"/>
              </a:rPr>
              <a:t>Lagets </a:t>
            </a:r>
            <a:r>
              <a:rPr lang="sv-SE" altLang="sv-SE" sz="2200" b="1" dirty="0" smtClean="0">
                <a:latin typeface="Constantia" panose="02030602050306030303" pitchFamily="18" charset="0"/>
              </a:rPr>
              <a:t>utveckling</a:t>
            </a:r>
            <a:endParaRPr lang="sv-SE" altLang="sv-SE" sz="2200" b="1" dirty="0">
              <a:latin typeface="Constantia" panose="02030602050306030303" pitchFamily="18" charset="0"/>
            </a:endParaRPr>
          </a:p>
          <a:p>
            <a:pPr>
              <a:lnSpc>
                <a:spcPct val="250000"/>
              </a:lnSpc>
              <a:buClr>
                <a:schemeClr val="accent1"/>
              </a:buClr>
            </a:pPr>
            <a:r>
              <a:rPr lang="sv-SE" altLang="sv-SE" sz="2200" b="1" dirty="0">
                <a:latin typeface="Constantia" panose="02030602050306030303" pitchFamily="18" charset="0"/>
              </a:rPr>
              <a:t>Annat……beroende på lagets förutsättningar.</a:t>
            </a:r>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1483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ltLang="sv-SE" dirty="0">
                <a:cs typeface="Arial Black" panose="020B0A04020102020204" pitchFamily="34" charset="0"/>
              </a:rPr>
              <a:t>FOKUS FRAMÅT &amp; MATCHNING</a:t>
            </a:r>
            <a:endParaRPr lang="sv-SE" dirty="0"/>
          </a:p>
        </p:txBody>
      </p:sp>
      <p:sp>
        <p:nvSpPr>
          <p:cNvPr id="3" name="Platshållare för innehåll 2"/>
          <p:cNvSpPr>
            <a:spLocks noGrp="1"/>
          </p:cNvSpPr>
          <p:nvPr>
            <p:ph idx="1"/>
          </p:nvPr>
        </p:nvSpPr>
        <p:spPr/>
        <p:txBody>
          <a:bodyPr>
            <a:normAutofit fontScale="62500" lnSpcReduction="20000"/>
          </a:bodyPr>
          <a:lstStyle/>
          <a:p>
            <a:pPr marL="0" indent="0">
              <a:lnSpc>
                <a:spcPct val="250000"/>
              </a:lnSpc>
              <a:buClr>
                <a:schemeClr val="accent1"/>
              </a:buClr>
              <a:buNone/>
            </a:pPr>
            <a:r>
              <a:rPr lang="sv-SE" altLang="sv-SE" sz="4400" b="1" dirty="0" smtClean="0">
                <a:latin typeface="Constantia" panose="02030602050306030303" pitchFamily="18" charset="0"/>
              </a:rPr>
              <a:t>MATCHNING</a:t>
            </a:r>
          </a:p>
          <a:p>
            <a:pPr>
              <a:lnSpc>
                <a:spcPct val="250000"/>
              </a:lnSpc>
              <a:buClr>
                <a:schemeClr val="accent1"/>
              </a:buClr>
            </a:pPr>
            <a:r>
              <a:rPr lang="sv-SE" altLang="sv-SE" sz="2900" dirty="0" smtClean="0"/>
              <a:t>Speltid</a:t>
            </a:r>
            <a:endParaRPr lang="sv-SE" altLang="sv-SE" sz="2900" dirty="0"/>
          </a:p>
          <a:p>
            <a:pPr>
              <a:lnSpc>
                <a:spcPct val="250000"/>
              </a:lnSpc>
              <a:buClr>
                <a:schemeClr val="accent1"/>
              </a:buClr>
            </a:pPr>
            <a:r>
              <a:rPr lang="sv-SE" altLang="sv-SE" sz="2900" dirty="0"/>
              <a:t>N</a:t>
            </a:r>
            <a:r>
              <a:rPr lang="sv-SE" altLang="sv-SE" sz="2900" dirty="0" smtClean="0"/>
              <a:t>ormalt </a:t>
            </a:r>
            <a:r>
              <a:rPr lang="sv-SE" altLang="sv-SE" sz="2900" dirty="0"/>
              <a:t>kallas ca XX spelare till match.</a:t>
            </a:r>
          </a:p>
          <a:p>
            <a:pPr>
              <a:lnSpc>
                <a:spcPct val="250000"/>
              </a:lnSpc>
              <a:buClr>
                <a:schemeClr val="accent1"/>
              </a:buClr>
            </a:pPr>
            <a:r>
              <a:rPr lang="sv-SE" altLang="sv-SE" sz="2900" dirty="0" smtClean="0"/>
              <a:t>Positioner </a:t>
            </a:r>
            <a:r>
              <a:rPr lang="sv-SE" altLang="sv-SE" sz="2900" dirty="0"/>
              <a:t>i laget, rotation/fasta, målvakt mm.</a:t>
            </a:r>
          </a:p>
          <a:p>
            <a:pPr>
              <a:lnSpc>
                <a:spcPct val="250000"/>
              </a:lnSpc>
              <a:buClr>
                <a:schemeClr val="accent1"/>
              </a:buClr>
            </a:pPr>
            <a:r>
              <a:rPr lang="sv-SE" altLang="sv-SE" sz="2900" dirty="0"/>
              <a:t>Annat………beroende på lagets förutsättningar.</a:t>
            </a:r>
          </a:p>
          <a:p>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7760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Planering</a:t>
            </a:r>
            <a:endParaRPr lang="sv-SE" dirty="0"/>
          </a:p>
        </p:txBody>
      </p:sp>
      <p:sp>
        <p:nvSpPr>
          <p:cNvPr id="3" name="Platshållare för innehåll 2"/>
          <p:cNvSpPr>
            <a:spLocks noGrp="1"/>
          </p:cNvSpPr>
          <p:nvPr>
            <p:ph idx="1"/>
          </p:nvPr>
        </p:nvSpPr>
        <p:spPr/>
        <p:txBody>
          <a:bodyPr>
            <a:normAutofit/>
          </a:bodyPr>
          <a:lstStyle/>
          <a:p>
            <a:r>
              <a:rPr lang="sv-SE" altLang="sv-SE" sz="2400" b="1" dirty="0" smtClean="0"/>
              <a:t>Följande </a:t>
            </a:r>
            <a:r>
              <a:rPr lang="sv-SE" altLang="sv-SE" sz="2400" b="1" dirty="0"/>
              <a:t>serie/serier är vi anmälda i</a:t>
            </a:r>
            <a:r>
              <a:rPr lang="sv-SE" altLang="sv-SE" sz="2400" b="1" dirty="0" smtClean="0"/>
              <a:t>…</a:t>
            </a:r>
          </a:p>
          <a:p>
            <a:r>
              <a:rPr lang="sv-SE" altLang="sv-SE" sz="2400" b="1" dirty="0" smtClean="0"/>
              <a:t>Följande cuper kommer vi vara med i…</a:t>
            </a:r>
          </a:p>
          <a:p>
            <a:r>
              <a:rPr lang="sv-SE" altLang="sv-SE" sz="2400" b="1" dirty="0" smtClean="0"/>
              <a:t>Vi planerar och träna x antal gånger i veckan</a:t>
            </a:r>
          </a:p>
          <a:p>
            <a:r>
              <a:rPr lang="sv-SE" altLang="sv-SE" sz="2400" b="1" dirty="0" smtClean="0"/>
              <a:t>Vi kommer genomföra följande sociala aktiviteter..</a:t>
            </a:r>
          </a:p>
          <a:p>
            <a:r>
              <a:rPr lang="sv-SE" altLang="sv-SE" sz="2400" b="1" dirty="0" smtClean="0"/>
              <a:t>För allas planering var inne på lagets hemsida ofta</a:t>
            </a:r>
          </a:p>
          <a:p>
            <a:endParaRPr lang="sv-SE" altLang="sv-SE" sz="2000" b="1" dirty="0">
              <a:latin typeface="Constantia" panose="02030602050306030303" pitchFamily="18" charset="0"/>
            </a:endParaRPr>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930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Budget</a:t>
            </a:r>
            <a:endParaRPr lang="sv-SE" dirty="0"/>
          </a:p>
        </p:txBody>
      </p:sp>
      <p:sp>
        <p:nvSpPr>
          <p:cNvPr id="3" name="Platshållare för innehåll 2"/>
          <p:cNvSpPr>
            <a:spLocks noGrp="1"/>
          </p:cNvSpPr>
          <p:nvPr>
            <p:ph idx="1"/>
          </p:nvPr>
        </p:nvSpPr>
        <p:spPr/>
        <p:txBody>
          <a:bodyPr/>
          <a:lstStyle/>
          <a:p>
            <a:r>
              <a:rPr lang="sv-SE" dirty="0" smtClean="0"/>
              <a:t>Följande personer är kassörer och har hand om lagkassan för våra lag.</a:t>
            </a:r>
          </a:p>
          <a:p>
            <a:pPr marL="0" indent="0">
              <a:buNone/>
            </a:pPr>
            <a:r>
              <a:rPr lang="sv-SE" dirty="0" smtClean="0"/>
              <a:t>-</a:t>
            </a:r>
          </a:p>
          <a:p>
            <a:pPr marL="0" indent="0">
              <a:buNone/>
            </a:pPr>
            <a:r>
              <a:rPr lang="sv-SE" dirty="0" smtClean="0"/>
              <a:t>-</a:t>
            </a:r>
          </a:p>
          <a:p>
            <a:pPr marL="0" indent="0">
              <a:buNone/>
            </a:pPr>
            <a:endParaRPr lang="sv-SE" dirty="0" smtClean="0"/>
          </a:p>
          <a:p>
            <a:r>
              <a:rPr lang="sv-SE" dirty="0" smtClean="0"/>
              <a:t>Vi har </a:t>
            </a:r>
            <a:r>
              <a:rPr lang="sv-SE" dirty="0" err="1" smtClean="0"/>
              <a:t>xxxx</a:t>
            </a:r>
            <a:r>
              <a:rPr lang="sv-SE" dirty="0" smtClean="0"/>
              <a:t> antal kronor på vårat lagkonto</a:t>
            </a:r>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0702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Till sist…</a:t>
            </a:r>
            <a:endParaRPr lang="sv-SE" dirty="0"/>
          </a:p>
        </p:txBody>
      </p:sp>
      <p:sp>
        <p:nvSpPr>
          <p:cNvPr id="3" name="Platshållare för innehåll 2"/>
          <p:cNvSpPr>
            <a:spLocks noGrp="1"/>
          </p:cNvSpPr>
          <p:nvPr>
            <p:ph idx="1"/>
          </p:nvPr>
        </p:nvSpPr>
        <p:spPr/>
        <p:txBody>
          <a:bodyPr/>
          <a:lstStyle/>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5895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052736"/>
            <a:ext cx="7772400" cy="1470025"/>
          </a:xfrm>
        </p:spPr>
        <p:txBody>
          <a:bodyPr>
            <a:normAutofit/>
          </a:bodyPr>
          <a:lstStyle/>
          <a:p>
            <a:r>
              <a:rPr lang="sv-SE" dirty="0" smtClean="0"/>
              <a:t/>
            </a:r>
            <a:br>
              <a:rPr lang="sv-SE" dirty="0" smtClean="0"/>
            </a:br>
            <a:endParaRPr lang="sv-SE" dirty="0"/>
          </a:p>
        </p:txBody>
      </p:sp>
      <p:sp>
        <p:nvSpPr>
          <p:cNvPr id="4" name="Rubrik 3"/>
          <p:cNvSpPr txBox="1">
            <a:spLocks noGrp="1"/>
          </p:cNvSpPr>
          <p:nvPr>
            <p:ph type="subTitle" idx="1"/>
          </p:nvPr>
        </p:nvSpPr>
        <p:spPr bwMode="auto">
          <a:xfrm>
            <a:off x="395536" y="404664"/>
            <a:ext cx="8424936" cy="25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ormAutofit fontScale="62500" lnSpcReduction="20000"/>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endParaRPr lang="sv-SE" altLang="sv-SE" sz="2800" b="1" dirty="0" smtClean="0">
              <a:solidFill>
                <a:schemeClr val="bg1"/>
              </a:solidFill>
              <a:latin typeface="Arial Black" panose="020B0A04020102020204" pitchFamily="34" charset="0"/>
            </a:endParaRPr>
          </a:p>
          <a:p>
            <a:pPr algn="ctr" eaLnBrk="1" hangingPunct="1"/>
            <a:r>
              <a:rPr lang="sv-SE" altLang="sv-SE" sz="7000" dirty="0"/>
              <a:t>Skiljebo SK</a:t>
            </a:r>
          </a:p>
          <a:p>
            <a:pPr algn="ctr" eaLnBrk="1" hangingPunct="1"/>
            <a:endParaRPr lang="sv-SE" altLang="sv-SE" sz="7000" dirty="0" smtClean="0"/>
          </a:p>
          <a:p>
            <a:pPr algn="ctr" eaLnBrk="1" hangingPunct="1"/>
            <a:r>
              <a:rPr lang="sv-SE" altLang="sv-SE" sz="7000" dirty="0" smtClean="0"/>
              <a:t>Föräldramöte </a:t>
            </a:r>
            <a:r>
              <a:rPr lang="sv-SE" altLang="sv-SE" sz="7000" dirty="0"/>
              <a:t>– lag F/P XX-XX</a:t>
            </a:r>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9912" y="4077072"/>
            <a:ext cx="1483221" cy="1468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6934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827584" y="332656"/>
            <a:ext cx="7772400" cy="1470025"/>
          </a:xfrm>
        </p:spPr>
        <p:txBody>
          <a:bodyPr/>
          <a:lstStyle/>
          <a:p>
            <a:r>
              <a:rPr lang="sv-SE" dirty="0" smtClean="0"/>
              <a:t>Agenda</a:t>
            </a:r>
            <a:endParaRPr lang="sv-SE" dirty="0"/>
          </a:p>
        </p:txBody>
      </p:sp>
      <p:sp>
        <p:nvSpPr>
          <p:cNvPr id="4" name="Underrubrik 3"/>
          <p:cNvSpPr txBox="1">
            <a:spLocks noGrp="1"/>
          </p:cNvSpPr>
          <p:nvPr>
            <p:ph type="subTitle" idx="1"/>
          </p:nvPr>
        </p:nvSpPr>
        <p:spPr>
          <a:xfrm>
            <a:off x="395536" y="1496532"/>
            <a:ext cx="8424936" cy="4696670"/>
          </a:xfrm>
          <a:prstGeom prst="rect">
            <a:avLst/>
          </a:prstGeom>
          <a:noFill/>
        </p:spPr>
        <p:txBody>
          <a:bodyPr wrap="square">
            <a:spAutoFit/>
          </a:bodyPr>
          <a:lstStyle>
            <a:lvl1pPr marL="171450" indent="-171450" eaLnBrk="0" hangingPunct="0">
              <a:tabLst>
                <a:tab pos="180975" algn="l"/>
              </a:tabLst>
              <a:defRPr sz="2400">
                <a:solidFill>
                  <a:schemeClr val="tx1"/>
                </a:solidFill>
                <a:latin typeface="Arial" panose="020B0604020202020204" pitchFamily="34" charset="0"/>
                <a:ea typeface="MS PGothic" panose="020B0600070205080204" pitchFamily="34" charset="-128"/>
              </a:defRPr>
            </a:lvl1pPr>
            <a:lvl2pPr marL="742950" indent="-285750" eaLnBrk="0" hangingPunct="0">
              <a:tabLst>
                <a:tab pos="180975" algn="l"/>
              </a:tabLst>
              <a:defRPr sz="2400">
                <a:solidFill>
                  <a:schemeClr val="tx1"/>
                </a:solidFill>
                <a:latin typeface="Arial" panose="020B0604020202020204" pitchFamily="34" charset="0"/>
                <a:ea typeface="MS PGothic" panose="020B0600070205080204" pitchFamily="34" charset="-128"/>
              </a:defRPr>
            </a:lvl2pPr>
            <a:lvl3pPr marL="1143000" indent="-228600" eaLnBrk="0" hangingPunct="0">
              <a:tabLst>
                <a:tab pos="180975" algn="l"/>
              </a:tabLst>
              <a:defRPr sz="2400">
                <a:solidFill>
                  <a:schemeClr val="tx1"/>
                </a:solidFill>
                <a:latin typeface="Arial" panose="020B0604020202020204" pitchFamily="34" charset="0"/>
                <a:ea typeface="MS PGothic" panose="020B0600070205080204" pitchFamily="34" charset="-128"/>
              </a:defRPr>
            </a:lvl3pPr>
            <a:lvl4pPr marL="1600200" indent="-228600" eaLnBrk="0" hangingPunct="0">
              <a:tabLst>
                <a:tab pos="180975" algn="l"/>
              </a:tabLst>
              <a:defRPr sz="2400">
                <a:solidFill>
                  <a:schemeClr val="tx1"/>
                </a:solidFill>
                <a:latin typeface="Arial" panose="020B0604020202020204" pitchFamily="34" charset="0"/>
                <a:ea typeface="MS PGothic" panose="020B0600070205080204" pitchFamily="34" charset="-128"/>
              </a:defRPr>
            </a:lvl4pPr>
            <a:lvl5pPr marL="2057400" indent="-228600" eaLnBrk="0" hangingPunct="0">
              <a:tabLst>
                <a:tab pos="180975" algn="l"/>
              </a:tabLst>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tabLst>
                <a:tab pos="180975" algn="l"/>
              </a:tabLs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tabLst>
                <a:tab pos="180975" algn="l"/>
              </a:tabLs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tabLst>
                <a:tab pos="180975" algn="l"/>
              </a:tabLs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tabLst>
                <a:tab pos="180975" algn="l"/>
              </a:tabLst>
              <a:defRPr sz="2400">
                <a:solidFill>
                  <a:schemeClr val="tx1"/>
                </a:solidFill>
                <a:latin typeface="Arial" panose="020B0604020202020204" pitchFamily="34" charset="0"/>
                <a:ea typeface="MS PGothic" panose="020B0600070205080204" pitchFamily="34" charset="-128"/>
              </a:defRPr>
            </a:lvl9pPr>
          </a:lstStyle>
          <a:p>
            <a:pPr algn="l" eaLnBrk="1" hangingPunct="1">
              <a:lnSpc>
                <a:spcPct val="250000"/>
              </a:lnSpc>
              <a:buClr>
                <a:schemeClr val="accent1"/>
              </a:buClr>
              <a:buFont typeface="Arial" panose="020B0604020202020204" pitchFamily="34" charset="0"/>
              <a:buChar char="•"/>
            </a:pPr>
            <a:r>
              <a:rPr lang="sv-SE" altLang="sv-SE" sz="1600" b="1" dirty="0">
                <a:latin typeface="Constantia" panose="02030602050306030303" pitchFamily="18" charset="0"/>
              </a:rPr>
              <a:t>Bakgrund – året som gick</a:t>
            </a:r>
          </a:p>
          <a:p>
            <a:pPr algn="l" eaLnBrk="1" hangingPunct="1">
              <a:lnSpc>
                <a:spcPct val="250000"/>
              </a:lnSpc>
              <a:buClr>
                <a:schemeClr val="accent1"/>
              </a:buClr>
              <a:buFont typeface="Arial" panose="020B0604020202020204" pitchFamily="34" charset="0"/>
              <a:buChar char="•"/>
            </a:pPr>
            <a:r>
              <a:rPr lang="sv-SE" altLang="sv-SE" sz="1600" b="1" dirty="0">
                <a:latin typeface="Constantia" panose="02030602050306030303" pitchFamily="18" charset="0"/>
              </a:rPr>
              <a:t> Organisation – ledare och </a:t>
            </a:r>
            <a:r>
              <a:rPr lang="sv-SE" altLang="sv-SE" sz="1600" b="1" dirty="0" smtClean="0">
                <a:latin typeface="Constantia" panose="02030602050306030303" pitchFamily="18" charset="0"/>
              </a:rPr>
              <a:t>spelare</a:t>
            </a:r>
          </a:p>
          <a:p>
            <a:pPr algn="l" eaLnBrk="1" hangingPunct="1">
              <a:lnSpc>
                <a:spcPct val="250000"/>
              </a:lnSpc>
              <a:buClr>
                <a:schemeClr val="accent1"/>
              </a:buClr>
              <a:buFont typeface="Arial" panose="020B0604020202020204" pitchFamily="34" charset="0"/>
              <a:buChar char="•"/>
            </a:pPr>
            <a:r>
              <a:rPr lang="sv-SE" altLang="sv-SE" sz="1600" b="1" dirty="0" smtClean="0">
                <a:latin typeface="Constantia" panose="02030602050306030303" pitchFamily="18" charset="0"/>
              </a:rPr>
              <a:t>Att vara en del av Skiljebo SK</a:t>
            </a:r>
            <a:endParaRPr lang="sv-SE" altLang="sv-SE" sz="1600" b="1" dirty="0">
              <a:latin typeface="Constantia" panose="02030602050306030303" pitchFamily="18" charset="0"/>
            </a:endParaRPr>
          </a:p>
          <a:p>
            <a:pPr algn="l" eaLnBrk="1" hangingPunct="1">
              <a:lnSpc>
                <a:spcPct val="250000"/>
              </a:lnSpc>
              <a:buClr>
                <a:schemeClr val="accent1"/>
              </a:buClr>
              <a:buFont typeface="Arial" panose="020B0604020202020204" pitchFamily="34" charset="0"/>
              <a:buChar char="•"/>
            </a:pPr>
            <a:r>
              <a:rPr lang="sv-SE" altLang="sv-SE" sz="1600" b="1" dirty="0" smtClean="0">
                <a:latin typeface="Constantia" panose="02030602050306030303" pitchFamily="18" charset="0"/>
              </a:rPr>
              <a:t>Fokus </a:t>
            </a:r>
            <a:r>
              <a:rPr lang="sv-SE" altLang="sv-SE" sz="1600" b="1" dirty="0">
                <a:latin typeface="Constantia" panose="02030602050306030303" pitchFamily="18" charset="0"/>
              </a:rPr>
              <a:t>framåt och Matchning</a:t>
            </a:r>
          </a:p>
          <a:p>
            <a:pPr algn="l" eaLnBrk="1" hangingPunct="1">
              <a:lnSpc>
                <a:spcPct val="250000"/>
              </a:lnSpc>
              <a:buClr>
                <a:schemeClr val="accent1"/>
              </a:buClr>
              <a:buFont typeface="Arial" panose="020B0604020202020204" pitchFamily="34" charset="0"/>
              <a:buChar char="•"/>
            </a:pPr>
            <a:r>
              <a:rPr lang="sv-SE" altLang="sv-SE" sz="1600" b="1" dirty="0">
                <a:latin typeface="Constantia" panose="02030602050306030303" pitchFamily="18" charset="0"/>
              </a:rPr>
              <a:t>Planering</a:t>
            </a:r>
          </a:p>
          <a:p>
            <a:pPr algn="l" eaLnBrk="1" hangingPunct="1">
              <a:lnSpc>
                <a:spcPct val="250000"/>
              </a:lnSpc>
              <a:buClr>
                <a:schemeClr val="accent1"/>
              </a:buClr>
              <a:buFont typeface="Arial" panose="020B0604020202020204" pitchFamily="34" charset="0"/>
              <a:buChar char="•"/>
            </a:pPr>
            <a:r>
              <a:rPr lang="sv-SE" altLang="sv-SE" sz="1600" b="1" dirty="0">
                <a:latin typeface="Constantia" panose="02030602050306030303" pitchFamily="18" charset="0"/>
              </a:rPr>
              <a:t>Budget</a:t>
            </a:r>
          </a:p>
          <a:p>
            <a:pPr algn="l" eaLnBrk="1" hangingPunct="1">
              <a:lnSpc>
                <a:spcPct val="250000"/>
              </a:lnSpc>
              <a:buClr>
                <a:schemeClr val="accent1"/>
              </a:buClr>
              <a:buFont typeface="Arial" panose="020B0604020202020204" pitchFamily="34" charset="0"/>
              <a:buChar char="•"/>
            </a:pPr>
            <a:r>
              <a:rPr lang="sv-SE" altLang="sv-SE" sz="1600" b="1" dirty="0">
                <a:latin typeface="Constantia" panose="02030602050306030303" pitchFamily="18" charset="0"/>
              </a:rPr>
              <a:t>Till sist…</a:t>
            </a:r>
          </a:p>
        </p:txBody>
      </p:sp>
    </p:spTree>
    <p:extLst>
      <p:ext uri="{BB962C8B-B14F-4D97-AF65-F5344CB8AC3E}">
        <p14:creationId xmlns:p14="http://schemas.microsoft.com/office/powerpoint/2010/main" val="4096659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Bakgrund året som gick</a:t>
            </a:r>
            <a:endParaRPr lang="sv-SE" dirty="0"/>
          </a:p>
        </p:txBody>
      </p:sp>
      <p:sp>
        <p:nvSpPr>
          <p:cNvPr id="3" name="Platshållare för innehåll 2"/>
          <p:cNvSpPr>
            <a:spLocks noGrp="1"/>
          </p:cNvSpPr>
          <p:nvPr>
            <p:ph idx="1"/>
          </p:nvPr>
        </p:nvSpPr>
        <p:spPr/>
        <p:txBody>
          <a:bodyPr>
            <a:normAutofit/>
          </a:bodyPr>
          <a:lstStyle/>
          <a:p>
            <a:r>
              <a:rPr lang="sv-SE" sz="2400" dirty="0" smtClean="0"/>
              <a:t>Antal spelare: Truppen har bestått av xx spelare….</a:t>
            </a:r>
          </a:p>
          <a:p>
            <a:r>
              <a:rPr lang="sv-SE" sz="2400" dirty="0" smtClean="0"/>
              <a:t>Lagsamanhållning och kul: Fokus under året har varit lagsamanhållning och ha kul….</a:t>
            </a:r>
          </a:p>
          <a:p>
            <a:r>
              <a:rPr lang="sv-SE" sz="2400" dirty="0" smtClean="0"/>
              <a:t>Utveckling individuellt: Fokus har varit på…</a:t>
            </a:r>
          </a:p>
          <a:p>
            <a:r>
              <a:rPr lang="sv-SE" sz="2400" dirty="0" smtClean="0"/>
              <a:t>Utveckling laget: Fokus har varit på…</a:t>
            </a:r>
          </a:p>
          <a:p>
            <a:r>
              <a:rPr lang="sv-SE" sz="2400" dirty="0" smtClean="0"/>
              <a:t>Cuper: Kommentera cuper…</a:t>
            </a:r>
          </a:p>
          <a:p>
            <a:r>
              <a:rPr lang="sv-SE" sz="2400" dirty="0" smtClean="0"/>
              <a:t>Sociala aktiviteter: Kommentera aktiviteter…</a:t>
            </a:r>
          </a:p>
          <a:p>
            <a:r>
              <a:rPr lang="sv-SE" sz="2400" dirty="0" smtClean="0"/>
              <a:t>Annat: Kommentera om det är något annat ni vill lyfta upp..</a:t>
            </a:r>
          </a:p>
          <a:p>
            <a:endParaRPr lang="sv-SE" sz="2400" dirty="0" smtClean="0"/>
          </a:p>
          <a:p>
            <a:endParaRPr lang="sv-SE" sz="2400" dirty="0"/>
          </a:p>
        </p:txBody>
      </p:sp>
      <p:sp>
        <p:nvSpPr>
          <p:cNvPr id="4" name="Platshållare för sidfot 3"/>
          <p:cNvSpPr>
            <a:spLocks noGrp="1"/>
          </p:cNvSpPr>
          <p:nvPr>
            <p:ph type="ftr" sz="quarter" idx="11"/>
          </p:nvPr>
        </p:nvSpPr>
        <p:spPr/>
        <p:txBody>
          <a:bodyPr/>
          <a:lstStyle/>
          <a:p>
            <a:endParaRPr lang="sv-SE" dirty="0"/>
          </a:p>
        </p:txBody>
      </p:sp>
    </p:spTree>
    <p:extLst>
      <p:ext uri="{BB962C8B-B14F-4D97-AF65-F5344CB8AC3E}">
        <p14:creationId xmlns:p14="http://schemas.microsoft.com/office/powerpoint/2010/main" val="18412965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altLang="sv-SE" dirty="0">
                <a:cs typeface="Arial Black" panose="020B0A04020102020204" pitchFamily="34" charset="0"/>
              </a:rPr>
              <a:t>ORGANISATION – LEDARE OCH SPELARE</a:t>
            </a:r>
            <a:endParaRPr lang="sv-SE" dirty="0"/>
          </a:p>
        </p:txBody>
      </p:sp>
      <p:sp>
        <p:nvSpPr>
          <p:cNvPr id="3" name="Platshållare för innehåll 2"/>
          <p:cNvSpPr>
            <a:spLocks noGrp="1"/>
          </p:cNvSpPr>
          <p:nvPr>
            <p:ph idx="1"/>
          </p:nvPr>
        </p:nvSpPr>
        <p:spPr/>
        <p:txBody>
          <a:bodyPr>
            <a:normAutofit/>
          </a:bodyPr>
          <a:lstStyle/>
          <a:p>
            <a:r>
              <a:rPr lang="sv-SE" sz="2000" dirty="0" smtClean="0"/>
              <a:t>Tränare i år är följande personer: </a:t>
            </a:r>
            <a:r>
              <a:rPr lang="sv-SE" sz="1400" dirty="0" smtClean="0"/>
              <a:t>(Planerar och sköter om träningarna och matcherna)</a:t>
            </a:r>
          </a:p>
          <a:p>
            <a:pPr>
              <a:buFontTx/>
              <a:buChar char="-"/>
            </a:pPr>
            <a:r>
              <a:rPr lang="sv-SE" sz="1600" dirty="0" err="1" smtClean="0"/>
              <a:t>Xxxx</a:t>
            </a:r>
            <a:endParaRPr lang="sv-SE" sz="1600" dirty="0" smtClean="0"/>
          </a:p>
          <a:p>
            <a:pPr>
              <a:buFontTx/>
              <a:buChar char="-"/>
            </a:pPr>
            <a:r>
              <a:rPr lang="sv-SE" sz="1600" dirty="0" err="1" smtClean="0"/>
              <a:t>Xxxx</a:t>
            </a:r>
            <a:endParaRPr lang="sv-SE" sz="1600" dirty="0" smtClean="0"/>
          </a:p>
          <a:p>
            <a:pPr>
              <a:buFontTx/>
              <a:buChar char="-"/>
            </a:pPr>
            <a:r>
              <a:rPr lang="sv-SE" sz="1600" dirty="0" err="1" smtClean="0"/>
              <a:t>Xxxx</a:t>
            </a:r>
            <a:endParaRPr lang="sv-SE" sz="1600" dirty="0" smtClean="0"/>
          </a:p>
          <a:p>
            <a:pPr marL="0" indent="0">
              <a:buNone/>
            </a:pPr>
            <a:endParaRPr lang="sv-SE" sz="1600" dirty="0"/>
          </a:p>
          <a:p>
            <a:r>
              <a:rPr lang="sv-SE" sz="2000" dirty="0" smtClean="0"/>
              <a:t>Lagledare i år är följande personer: </a:t>
            </a:r>
            <a:r>
              <a:rPr lang="sv-SE" sz="1400" dirty="0" smtClean="0"/>
              <a:t>(kallar domare, sköter hemsidan och </a:t>
            </a:r>
            <a:r>
              <a:rPr lang="sv-SE" sz="1400" dirty="0" err="1" smtClean="0"/>
              <a:t>lok-stödet</a:t>
            </a:r>
            <a:r>
              <a:rPr lang="sv-SE" sz="1400" dirty="0" smtClean="0"/>
              <a:t>)</a:t>
            </a:r>
          </a:p>
          <a:p>
            <a:pPr>
              <a:buFontTx/>
              <a:buChar char="-"/>
            </a:pPr>
            <a:r>
              <a:rPr lang="sv-SE" sz="1600" dirty="0" err="1" smtClean="0"/>
              <a:t>Xxx</a:t>
            </a:r>
            <a:endParaRPr lang="sv-SE" sz="1600" dirty="0" smtClean="0"/>
          </a:p>
          <a:p>
            <a:pPr>
              <a:buFontTx/>
              <a:buChar char="-"/>
            </a:pPr>
            <a:r>
              <a:rPr lang="sv-SE" sz="1600" dirty="0" err="1" smtClean="0"/>
              <a:t>Xxx</a:t>
            </a:r>
            <a:endParaRPr lang="sv-SE" sz="1600" dirty="0" smtClean="0"/>
          </a:p>
          <a:p>
            <a:pPr marL="0" indent="0">
              <a:buNone/>
            </a:pPr>
            <a:endParaRPr lang="sv-SE" sz="2000" dirty="0" smtClean="0"/>
          </a:p>
          <a:p>
            <a:r>
              <a:rPr lang="sv-SE" sz="2000" dirty="0" smtClean="0"/>
              <a:t>Lagets föräldrar ansvarig är följande personer: </a:t>
            </a:r>
            <a:r>
              <a:rPr lang="sv-SE" sz="1400" dirty="0" smtClean="0"/>
              <a:t>(Vaktmästerischema, ArosCupen schema)</a:t>
            </a:r>
          </a:p>
          <a:p>
            <a:pPr>
              <a:buFontTx/>
              <a:buChar char="-"/>
            </a:pPr>
            <a:r>
              <a:rPr lang="sv-SE" sz="1600" dirty="0" err="1" smtClean="0"/>
              <a:t>Xxx</a:t>
            </a:r>
            <a:endParaRPr lang="sv-SE" sz="1600" dirty="0" smtClean="0"/>
          </a:p>
          <a:p>
            <a:pPr>
              <a:buFontTx/>
              <a:buChar char="-"/>
            </a:pPr>
            <a:r>
              <a:rPr lang="sv-SE" sz="1600" dirty="0" err="1" smtClean="0"/>
              <a:t>Xxx</a:t>
            </a:r>
            <a:endParaRPr lang="sv-SE" sz="1600" dirty="0" smtClean="0"/>
          </a:p>
          <a:p>
            <a:pPr marL="0" indent="0">
              <a:buNone/>
            </a:pPr>
            <a:endParaRPr lang="sv-SE" sz="1600" dirty="0" smtClean="0"/>
          </a:p>
          <a:p>
            <a:pPr marL="0" indent="0">
              <a:buNone/>
            </a:pPr>
            <a:endParaRPr lang="sv-SE" sz="1600" dirty="0" smtClean="0"/>
          </a:p>
          <a:p>
            <a:pPr>
              <a:buFontTx/>
              <a:buChar char="-"/>
            </a:pPr>
            <a:endParaRPr lang="sv-SE" dirty="0"/>
          </a:p>
        </p:txBody>
      </p:sp>
      <p:sp>
        <p:nvSpPr>
          <p:cNvPr id="4" name="Platshållare för sidfot 3"/>
          <p:cNvSpPr>
            <a:spLocks noGrp="1"/>
          </p:cNvSpPr>
          <p:nvPr>
            <p:ph type="ftr" sz="quarter" idx="11"/>
          </p:nvPr>
        </p:nvSpPr>
        <p:spPr/>
        <p:txBody>
          <a:bodyPr/>
          <a:lstStyle/>
          <a:p>
            <a:endParaRPr lang="sv-SE" dirty="0"/>
          </a:p>
        </p:txBody>
      </p:sp>
    </p:spTree>
    <p:extLst>
      <p:ext uri="{BB962C8B-B14F-4D97-AF65-F5344CB8AC3E}">
        <p14:creationId xmlns:p14="http://schemas.microsoft.com/office/powerpoint/2010/main" val="33004920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Följande spelare har vi i vårt lag</a:t>
            </a:r>
            <a:endParaRPr lang="sv-SE" dirty="0"/>
          </a:p>
        </p:txBody>
      </p:sp>
      <p:sp>
        <p:nvSpPr>
          <p:cNvPr id="3" name="Platshållare för innehåll 2"/>
          <p:cNvSpPr>
            <a:spLocks noGrp="1"/>
          </p:cNvSpPr>
          <p:nvPr>
            <p:ph idx="1"/>
          </p:nvPr>
        </p:nvSpPr>
        <p:spPr>
          <a:xfrm>
            <a:off x="395536" y="1196752"/>
            <a:ext cx="8291264" cy="5328592"/>
          </a:xfrm>
        </p:spPr>
        <p:txBody>
          <a:bodyPr>
            <a:normAutofit fontScale="47500" lnSpcReduction="20000"/>
          </a:bodyPr>
          <a:lstStyle/>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smtClean="0"/>
              <a:t>Xxx</a:t>
            </a:r>
            <a:endParaRPr lang="sv-SE" dirty="0" smtClean="0"/>
          </a:p>
          <a:p>
            <a:pPr marL="514350" indent="-514350">
              <a:buAutoNum type="arabicPeriod"/>
            </a:pPr>
            <a:r>
              <a:rPr lang="sv-SE" dirty="0" err="1"/>
              <a:t>X</a:t>
            </a:r>
            <a:r>
              <a:rPr lang="sv-SE" dirty="0" err="1" smtClean="0"/>
              <a:t>xx</a:t>
            </a: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602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Att vara en del av Skiljebo SK</a:t>
            </a:r>
            <a:endParaRPr lang="sv-SE" dirty="0"/>
          </a:p>
        </p:txBody>
      </p:sp>
      <p:sp>
        <p:nvSpPr>
          <p:cNvPr id="3" name="Platshållare för innehåll 2"/>
          <p:cNvSpPr>
            <a:spLocks noGrp="1"/>
          </p:cNvSpPr>
          <p:nvPr>
            <p:ph idx="1"/>
          </p:nvPr>
        </p:nvSpPr>
        <p:spPr/>
        <p:txBody>
          <a:bodyPr>
            <a:normAutofit/>
          </a:bodyPr>
          <a:lstStyle/>
          <a:p>
            <a:r>
              <a:rPr lang="sv-SE" dirty="0" smtClean="0"/>
              <a:t>Innebär att vi..</a:t>
            </a:r>
          </a:p>
          <a:p>
            <a:pPr marL="0" indent="0">
              <a:buNone/>
            </a:pPr>
            <a:endParaRPr lang="sv-SE" dirty="0" smtClean="0"/>
          </a:p>
          <a:p>
            <a:pPr>
              <a:buFontTx/>
              <a:buChar char="-"/>
            </a:pPr>
            <a:r>
              <a:rPr lang="sv-SE" sz="2400" dirty="0" smtClean="0"/>
              <a:t>Följer ”Skiljebo Vill” som är föreningens värderingar och riktlinjer för ungdomsverksamheten.</a:t>
            </a:r>
          </a:p>
          <a:p>
            <a:pPr>
              <a:buFontTx/>
              <a:buChar char="-"/>
            </a:pPr>
            <a:r>
              <a:rPr lang="sv-SE" sz="2400" dirty="0" smtClean="0"/>
              <a:t>Dokumentet ska nå ut till samtliga ledare, tränare och föräldrar och finns och hämta på Skiljebo SK hemsida.</a:t>
            </a:r>
          </a:p>
          <a:p>
            <a:pPr>
              <a:buFontTx/>
              <a:buChar char="-"/>
            </a:pPr>
            <a:r>
              <a:rPr lang="sv-SE" sz="2400" dirty="0" smtClean="0"/>
              <a:t>En förutsättning för medlemskap i Skiljebo SK är att man accepterar Skiljebo Vill</a:t>
            </a:r>
          </a:p>
          <a:p>
            <a:pPr>
              <a:buFontTx/>
              <a:buChar char="-"/>
            </a:pPr>
            <a:endParaRPr lang="sv-SE" sz="1800" dirty="0" smtClean="0"/>
          </a:p>
          <a:p>
            <a:pPr>
              <a:buFontTx/>
              <a:buChar char="-"/>
            </a:pPr>
            <a:endParaRPr lang="sv-SE" dirty="0" smtClean="0"/>
          </a:p>
          <a:p>
            <a:pPr>
              <a:buFontTx/>
              <a:buChar char="-"/>
            </a:pPr>
            <a:endParaRPr lang="sv-SE" dirty="0" smtClean="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9384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Att vara en del av Skiljebo SK</a:t>
            </a:r>
          </a:p>
        </p:txBody>
      </p:sp>
      <p:sp>
        <p:nvSpPr>
          <p:cNvPr id="3" name="Platshållare för innehåll 2"/>
          <p:cNvSpPr>
            <a:spLocks noGrp="1"/>
          </p:cNvSpPr>
          <p:nvPr>
            <p:ph idx="1"/>
          </p:nvPr>
        </p:nvSpPr>
        <p:spPr/>
        <p:txBody>
          <a:bodyPr>
            <a:normAutofit lnSpcReduction="10000"/>
          </a:bodyPr>
          <a:lstStyle/>
          <a:p>
            <a:pPr lvl="0"/>
            <a:r>
              <a:rPr lang="sv-SE" dirty="0"/>
              <a:t>Utdrag från Skiljebo Vill</a:t>
            </a:r>
            <a:r>
              <a:rPr lang="sv-SE" dirty="0" smtClean="0"/>
              <a:t>…</a:t>
            </a:r>
          </a:p>
          <a:p>
            <a:pPr marL="0" lvl="0" indent="0">
              <a:buNone/>
            </a:pPr>
            <a:endParaRPr lang="sv-SE" dirty="0" smtClean="0"/>
          </a:p>
          <a:p>
            <a:pPr>
              <a:buFontTx/>
              <a:buChar char="-"/>
            </a:pPr>
            <a:r>
              <a:rPr lang="sv-SE" sz="2400" dirty="0" smtClean="0"/>
              <a:t>En </a:t>
            </a:r>
            <a:r>
              <a:rPr lang="sv-SE" sz="2400" dirty="0"/>
              <a:t>förutsättning för att Skiljebo SK och ”Skiljebo Vill” skall kunna fungera är att det finns ideella ledare på alla nivåer och alla funktioner inom lagen och dessa ideella ledare hämtas ur lagens föräldragrupper</a:t>
            </a:r>
            <a:r>
              <a:rPr lang="sv-SE" sz="2400" dirty="0" smtClean="0"/>
              <a:t>.</a:t>
            </a:r>
          </a:p>
          <a:p>
            <a:pPr lvl="0">
              <a:buFontTx/>
              <a:buChar char="-"/>
            </a:pPr>
            <a:r>
              <a:rPr lang="sv-SE" sz="2400" dirty="0"/>
              <a:t>Innehåller information och är det regelverk som Skiljebo </a:t>
            </a:r>
            <a:r>
              <a:rPr lang="sv-SE" sz="2400" dirty="0" smtClean="0"/>
              <a:t>SK ställer </a:t>
            </a:r>
            <a:r>
              <a:rPr lang="sv-SE" sz="2400" dirty="0"/>
              <a:t>till förfogande för ledare, föräldrar och ungdomar (6-17 år) </a:t>
            </a:r>
            <a:endParaRPr lang="sv-SE" sz="2400" dirty="0" smtClean="0"/>
          </a:p>
          <a:p>
            <a:pPr lvl="0">
              <a:buFontTx/>
              <a:buChar char="-"/>
            </a:pPr>
            <a:r>
              <a:rPr lang="sv-SE" sz="2400" dirty="0" smtClean="0"/>
              <a:t>Är </a:t>
            </a:r>
            <a:r>
              <a:rPr lang="sv-SE" sz="2400" dirty="0"/>
              <a:t>ett levande dokument och ska nå ut till samtliga ledare, spelare och deras familjer och även hållas tillgänglig för övriga</a:t>
            </a:r>
            <a:endParaRPr lang="sv-SE" sz="2400" dirty="0" smtClean="0"/>
          </a:p>
          <a:p>
            <a:pPr lvl="0">
              <a:buFontTx/>
              <a:buChar char="-"/>
            </a:pPr>
            <a:endParaRPr lang="sv-SE" sz="1800" dirty="0"/>
          </a:p>
          <a:p>
            <a:pPr lvl="0">
              <a:buFontTx/>
              <a:buChar char="-"/>
            </a:pPr>
            <a:endParaRPr lang="sv-SE" sz="1800" dirty="0" smtClean="0"/>
          </a:p>
          <a:p>
            <a:pPr>
              <a:buFontTx/>
              <a:buChar char="-"/>
            </a:pPr>
            <a:endParaRPr lang="sv-SE" sz="1800" dirty="0"/>
          </a:p>
          <a:p>
            <a:pPr marL="0" lvl="0" indent="0">
              <a:buNone/>
            </a:pPr>
            <a:endParaRPr lang="sv-SE" dirty="0"/>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90974" y="5805264"/>
            <a:ext cx="1059636" cy="1048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56158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Att vara en del av Skiljebo SK</a:t>
            </a:r>
          </a:p>
        </p:txBody>
      </p:sp>
      <p:sp>
        <p:nvSpPr>
          <p:cNvPr id="3" name="Platshållare för innehåll 2"/>
          <p:cNvSpPr>
            <a:spLocks noGrp="1"/>
          </p:cNvSpPr>
          <p:nvPr>
            <p:ph idx="1"/>
          </p:nvPr>
        </p:nvSpPr>
        <p:spPr/>
        <p:txBody>
          <a:bodyPr>
            <a:normAutofit/>
          </a:bodyPr>
          <a:lstStyle/>
          <a:p>
            <a:r>
              <a:rPr lang="sv-SE" dirty="0"/>
              <a:t>Utdrag från Skiljebo </a:t>
            </a:r>
            <a:r>
              <a:rPr lang="sv-SE" dirty="0" smtClean="0"/>
              <a:t>Vill</a:t>
            </a:r>
          </a:p>
          <a:p>
            <a:pPr lvl="0">
              <a:buFontTx/>
              <a:buChar char="-"/>
            </a:pPr>
            <a:r>
              <a:rPr lang="sv-SE" sz="2400" b="1" dirty="0" smtClean="0"/>
              <a:t>Alla </a:t>
            </a:r>
            <a:r>
              <a:rPr lang="sv-SE" sz="2400" b="1" dirty="0"/>
              <a:t>barn och ungdomar som vill ska få vara med och </a:t>
            </a:r>
            <a:r>
              <a:rPr lang="sv-SE" sz="2400" b="1" dirty="0" smtClean="0"/>
              <a:t>   utvecklas</a:t>
            </a:r>
            <a:r>
              <a:rPr lang="sv-SE" sz="2400" b="1" dirty="0"/>
              <a:t>. </a:t>
            </a:r>
            <a:endParaRPr lang="sv-SE" sz="2400" dirty="0" smtClean="0"/>
          </a:p>
          <a:p>
            <a:pPr lvl="0">
              <a:buFontTx/>
              <a:buChar char="-"/>
            </a:pPr>
            <a:r>
              <a:rPr lang="sv-SE" sz="2400" b="1" dirty="0" smtClean="0"/>
              <a:t>Vår </a:t>
            </a:r>
            <a:r>
              <a:rPr lang="sv-SE" sz="2400" b="1" dirty="0"/>
              <a:t>utgångspunkt är att alla spelare vill och kan </a:t>
            </a:r>
            <a:r>
              <a:rPr lang="sv-SE" sz="2400" b="1" dirty="0" smtClean="0"/>
              <a:t> utvecklas</a:t>
            </a:r>
            <a:r>
              <a:rPr lang="sv-SE" sz="2400" b="1" dirty="0"/>
              <a:t>. </a:t>
            </a:r>
            <a:endParaRPr lang="sv-SE" sz="2400" dirty="0" smtClean="0"/>
          </a:p>
          <a:p>
            <a:pPr lvl="0">
              <a:buFontTx/>
              <a:buChar char="-"/>
            </a:pPr>
            <a:r>
              <a:rPr lang="sv-SE" sz="2400" b="1" dirty="0" smtClean="0"/>
              <a:t>Få </a:t>
            </a:r>
            <a:r>
              <a:rPr lang="sv-SE" sz="2400" b="1" dirty="0"/>
              <a:t>så många ungdomar som möjligt att spela fotboll så länge som </a:t>
            </a:r>
            <a:r>
              <a:rPr lang="sv-SE" sz="2400" b="1" dirty="0" smtClean="0"/>
              <a:t>möjligt.</a:t>
            </a:r>
            <a:endParaRPr lang="sv-SE" sz="2400" dirty="0" smtClean="0"/>
          </a:p>
          <a:p>
            <a:pPr lvl="0">
              <a:buFontTx/>
              <a:buChar char="-"/>
            </a:pPr>
            <a:r>
              <a:rPr lang="sv-SE" sz="2400" b="1" dirty="0" smtClean="0"/>
              <a:t>Det </a:t>
            </a:r>
            <a:r>
              <a:rPr lang="sv-SE" sz="2400" b="1" dirty="0"/>
              <a:t>ska vara roligt och lustfyllt att spela i SSK och man ska minnas sin tid i föreningen som positiv.</a:t>
            </a:r>
            <a:endParaRPr lang="sv-SE" sz="2400" dirty="0"/>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19176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5730</TotalTime>
  <Words>1069</Words>
  <Application>Microsoft Office PowerPoint</Application>
  <PresentationFormat>Bildspel på skärmen (4:3)</PresentationFormat>
  <Paragraphs>150</Paragraphs>
  <Slides>19</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19</vt:i4>
      </vt:variant>
    </vt:vector>
  </HeadingPairs>
  <TitlesOfParts>
    <vt:vector size="26" baseType="lpstr">
      <vt:lpstr>MS PGothic</vt:lpstr>
      <vt:lpstr>Arial</vt:lpstr>
      <vt:lpstr>Arial Black</vt:lpstr>
      <vt:lpstr>Calibri</vt:lpstr>
      <vt:lpstr>Calibri Light</vt:lpstr>
      <vt:lpstr>Constantia</vt:lpstr>
      <vt:lpstr>Office-tema</vt:lpstr>
      <vt:lpstr>Detta är ett bildspel som föreningen vill att ni ledare ska gå igenom inför säsongen på föräldramöten. Detta ska ses som ett skelett och självklart får ni lägga till egna bilder också, dock inte ta bort någon bild! </vt:lpstr>
      <vt:lpstr> </vt:lpstr>
      <vt:lpstr>Agenda</vt:lpstr>
      <vt:lpstr>Bakgrund året som gick</vt:lpstr>
      <vt:lpstr>ORGANISATION – LEDARE OCH SPELARE</vt:lpstr>
      <vt:lpstr>Följande spelare har vi i vårt lag</vt:lpstr>
      <vt:lpstr>Att vara en del av Skiljebo SK</vt:lpstr>
      <vt:lpstr>Att vara en del av Skiljebo SK</vt:lpstr>
      <vt:lpstr>Att vara en del av Skiljebo SK</vt:lpstr>
      <vt:lpstr>Att vara en del av Skiljebo SK</vt:lpstr>
      <vt:lpstr>Utdrag från Skiljebo Vill</vt:lpstr>
      <vt:lpstr>Utdrag från Skiljebo Vill</vt:lpstr>
      <vt:lpstr>Utdrag från Skiljebo Vill</vt:lpstr>
      <vt:lpstr>Utdrag från Skiljebo Vill</vt:lpstr>
      <vt:lpstr>FOKUS FRAMÅT &amp; MATCHNING</vt:lpstr>
      <vt:lpstr>FOKUS FRAMÅT &amp; MATCHNING</vt:lpstr>
      <vt:lpstr>Planering</vt:lpstr>
      <vt:lpstr>Budget</vt:lpstr>
      <vt:lpstr>Till sist…</vt:lpstr>
    </vt:vector>
  </TitlesOfParts>
  <Company>Stampen AB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Gustafsson, Ronney</dc:creator>
  <cp:lastModifiedBy>Lars Kjellstrand</cp:lastModifiedBy>
  <cp:revision>264</cp:revision>
  <cp:lastPrinted>2013-10-15T16:20:57Z</cp:lastPrinted>
  <dcterms:created xsi:type="dcterms:W3CDTF">2012-12-12T21:44:07Z</dcterms:created>
  <dcterms:modified xsi:type="dcterms:W3CDTF">2015-03-30T11:40:39Z</dcterms:modified>
</cp:coreProperties>
</file>