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9" r:id="rId3"/>
    <p:sldId id="300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55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780529-500F-4BD5-B5B3-02627BED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AF9CCF-BE1A-FA26-6555-466C23741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827F02-37F6-314C-B5CC-65FE2436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D5949F-63C5-B97E-7C39-1AA1F741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2D4668-BEA4-6E5E-2802-C4B86D7A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002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543E6C-A196-CD9E-EAFC-22CFC67F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114AD61-4F78-AE2F-E029-7CA8A1F50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F7D0D6-EE3D-2E29-1EFA-EBE6CA3B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744FB8-4813-189F-8390-DE403751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031959-C173-FEB8-41FC-CF0EF747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96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24384FB-726F-A33F-360B-076B6287C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533886-98D6-574D-ABC4-6C1F91AF0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473189-AC7E-34C3-4260-E3193F1B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F1A192-FB42-511D-A4A0-72D1C1AE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048CDD-D48E-8C60-EAD7-69726941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3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84624B-86D3-0433-B0A4-9E10BDE2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F13675-2BDC-72B1-1186-748D57DDB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460A2B-34D8-176A-CA93-ACAB98BBB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97968B-93D8-40D4-8612-B1B76A67B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54EF53-DB9F-EFED-0B85-EEDDBB2A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35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1E00D1-4EEC-DCE0-1F62-8DD4C5985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BEE6584-1566-4203-58BE-C6480198F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58FC3F-2769-16BF-9B23-7E2BBD5C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80D3E2-5B4F-ED00-3166-D29D0F82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8AE66B-57C2-02FD-9BE7-58DBEBAA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87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DA61AD-22CB-1B82-FA53-9360E042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A9279D-54BF-39E4-28E4-9794E570B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12B83D-684A-4AB4-4A9A-58FD3E10B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E6F623-6E22-47E3-3154-BE8F1ED3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F5DAF3-4F34-8383-C0B9-A1FF226C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7A68BC-D17D-021D-AE10-FDE0A475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1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2B001F-5570-C6BF-439A-27303C88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52BE5C-782E-96F6-40DD-7E333C19E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A4C5954-BF81-0D18-FE55-D957FEC87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7351CEB-D875-D7AB-DD1C-BE86666FC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3B0BABE-DCE2-DD28-9005-68CB901FE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8DDAB40-83EC-4AC1-E608-53DB0A94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DB7549B-0C87-FA5E-90F6-648BE51D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DB306FD-9FC5-C30B-C9AD-B740D720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56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43D3D2-E8BA-E7C5-B89D-F4CED789F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07D24C1-A520-13CF-E060-B163789F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62511B1-0D22-685F-65BE-0A1BDF4F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8651812-C701-3620-124B-26829288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36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B5F22A-9A62-04A8-B9DA-3AC6253F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5AC7BB2-AF41-9A3A-9DE8-966F8941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4632DA5-F2FA-F25D-AE40-4DD2043E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280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91FF4-B20F-2341-6B66-00F2350A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DA5B9D-6A09-A805-1D1E-C130ED41B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5C82F3-A967-07CB-835C-7EB8A8A84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A52A3C-D850-83EE-B786-C07D3E3C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5B752D-637D-440E-780E-FF29A95E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C71D87-3886-A98C-24E1-2DA8DA1E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835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8F6B25-C718-B63C-9D0C-210D6184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8E37482-CD18-029C-E146-E050F649D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55EBE47-82BB-2F2E-1D9A-ECF070EB4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00BD5A5-969F-D53D-2A3F-825F73FF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12776F-D173-85D8-F0BE-A9880FF6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132671-6E0A-CD60-B70D-5DD66089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512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418F44-2346-F3D5-B0AF-7033142A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E6C96C-DFBD-1D56-0169-AFAB6ABC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3BD07-2EF7-6212-9D06-C8741BF54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385ADE-97E3-6E27-D55A-B434F4132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4643C7-8A51-F8F7-B0C4-3F33E44F5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71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8F7B0F-0D22-3475-DC06-C279F58F35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Grupper och planer period 1</a:t>
            </a:r>
            <a:br>
              <a:rPr lang="sv-SE" dirty="0"/>
            </a:br>
            <a:r>
              <a:rPr lang="sv-SE" dirty="0"/>
              <a:t>3 maj-28 maj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AE564ED-FF55-2584-348A-F6508DB3B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Skiljebo </a:t>
            </a:r>
            <a:r>
              <a:rPr lang="sv-SE" dirty="0" err="1"/>
              <a:t>sk</a:t>
            </a:r>
            <a:r>
              <a:rPr lang="sv-SE" dirty="0"/>
              <a:t> p16 gul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167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 1">
            <a:extLst>
              <a:ext uri="{FF2B5EF4-FFF2-40B4-BE49-F238E27FC236}">
                <a16:creationId xmlns:a16="http://schemas.microsoft.com/office/drawing/2014/main" id="{318849BD-957A-355D-75F5-5B3A3C8E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 fontScale="90000"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Grupper Skiljebo P16 – Gul – 2023</a:t>
            </a:r>
            <a:br>
              <a:rPr lang="sv-SE" sz="4000" dirty="0">
                <a:solidFill>
                  <a:srgbClr val="FFFFFF"/>
                </a:solidFill>
              </a:rPr>
            </a:br>
            <a:endParaRPr lang="sv-SE" sz="4000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831BE291-2E0E-0B81-4F2D-430977EEA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361052"/>
              </p:ext>
            </p:extLst>
          </p:nvPr>
        </p:nvGraphicFramePr>
        <p:xfrm>
          <a:off x="90742" y="2317439"/>
          <a:ext cx="12041785" cy="3314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7332">
                  <a:extLst>
                    <a:ext uri="{9D8B030D-6E8A-4147-A177-3AD203B41FA5}">
                      <a16:colId xmlns:a16="http://schemas.microsoft.com/office/drawing/2014/main" val="3309243246"/>
                    </a:ext>
                  </a:extLst>
                </a:gridCol>
                <a:gridCol w="2296502">
                  <a:extLst>
                    <a:ext uri="{9D8B030D-6E8A-4147-A177-3AD203B41FA5}">
                      <a16:colId xmlns:a16="http://schemas.microsoft.com/office/drawing/2014/main" val="3370668432"/>
                    </a:ext>
                  </a:extLst>
                </a:gridCol>
                <a:gridCol w="1445371">
                  <a:extLst>
                    <a:ext uri="{9D8B030D-6E8A-4147-A177-3AD203B41FA5}">
                      <a16:colId xmlns:a16="http://schemas.microsoft.com/office/drawing/2014/main" val="1398638779"/>
                    </a:ext>
                  </a:extLst>
                </a:gridCol>
                <a:gridCol w="1498551">
                  <a:extLst>
                    <a:ext uri="{9D8B030D-6E8A-4147-A177-3AD203B41FA5}">
                      <a16:colId xmlns:a16="http://schemas.microsoft.com/office/drawing/2014/main" val="2610077928"/>
                    </a:ext>
                  </a:extLst>
                </a:gridCol>
                <a:gridCol w="2325752">
                  <a:extLst>
                    <a:ext uri="{9D8B030D-6E8A-4147-A177-3AD203B41FA5}">
                      <a16:colId xmlns:a16="http://schemas.microsoft.com/office/drawing/2014/main" val="547031697"/>
                    </a:ext>
                  </a:extLst>
                </a:gridCol>
                <a:gridCol w="1444892">
                  <a:extLst>
                    <a:ext uri="{9D8B030D-6E8A-4147-A177-3AD203B41FA5}">
                      <a16:colId xmlns:a16="http://schemas.microsoft.com/office/drawing/2014/main" val="3809690042"/>
                    </a:ext>
                  </a:extLst>
                </a:gridCol>
                <a:gridCol w="1983385">
                  <a:extLst>
                    <a:ext uri="{9D8B030D-6E8A-4147-A177-3AD203B41FA5}">
                      <a16:colId xmlns:a16="http://schemas.microsoft.com/office/drawing/2014/main" val="3615940540"/>
                    </a:ext>
                  </a:extLst>
                </a:gridCol>
              </a:tblGrid>
              <a:tr h="45163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Skiljebo P16</a:t>
                      </a:r>
                    </a:p>
                    <a:p>
                      <a:pPr algn="l" fontAlgn="b"/>
                      <a:r>
                        <a:rPr lang="sv-SE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lag gul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1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16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12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2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16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12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3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 plan 17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13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C0C0C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4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17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 plan 13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5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18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 plan 14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FF00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6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18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14</a:t>
                      </a: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295052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Ledare</a:t>
                      </a:r>
                      <a:endParaRPr lang="sv-SE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Jonas Hellgren, Janne Koivuperä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Andreas Åblad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Peter Sporrstedt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C0C0C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Johan Klintemo, Abboud Alashour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Linn Brakkstad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 dirty="0">
                          <a:effectLst/>
                          <a:highlight>
                            <a:srgbClr val="FF00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Gustav Bergström, Andreas Linden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656919089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Carl Hellgren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Theo Linderqvist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Adrian Grefweberg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Frank Sjöberg Esinoza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Anton Abrahamsson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Alf Reuterwall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358690965"/>
                  </a:ext>
                </a:extLst>
              </a:tr>
              <a:tr h="210769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Anton Geörg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Malte Bägen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Herman Johansson 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Johan </a:t>
                      </a:r>
                      <a:r>
                        <a:rPr lang="sv-SE" sz="1300" u="none" strike="noStrike" dirty="0" err="1">
                          <a:effectLst/>
                        </a:rPr>
                        <a:t>Alashour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Samuel Brakstad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Alvin Hellblom Jonasson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509136479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August Carlsson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Liam Karlsson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Max Wennerberg 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Leo </a:t>
                      </a:r>
                      <a:r>
                        <a:rPr lang="sv-SE" sz="1300" u="none" strike="noStrike" dirty="0" err="1">
                          <a:effectLst/>
                        </a:rPr>
                        <a:t>Mansour</a:t>
                      </a:r>
                      <a:r>
                        <a:rPr lang="sv-SE" sz="1300" u="none" strike="noStrike" dirty="0">
                          <a:effectLst/>
                        </a:rPr>
                        <a:t> Anderstig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Miran Dogru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Axel Regnström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701973301"/>
                  </a:ext>
                </a:extLst>
              </a:tr>
              <a:tr h="16122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Victor Ciccozzi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Fred Knutsson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August Stendahl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Leo </a:t>
                      </a:r>
                      <a:r>
                        <a:rPr lang="sv-SE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Colmet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Vidar Larsson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Evert Ågren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731013092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Alfred Fager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Atle Åblad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Åke Sporrstedt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Svante </a:t>
                      </a:r>
                      <a:r>
                        <a:rPr lang="sv-SE" sz="1300" u="none" strike="noStrike" dirty="0" err="1">
                          <a:effectLst/>
                        </a:rPr>
                        <a:t>Klintemo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Elton Forslin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Filip Bergström Roth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582809888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Oliver Eriksson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Pelle Glassing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Vilgot Carlsson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r>
                        <a:rPr lang="sv-SE" sz="1300" dirty="0"/>
                        <a:t>Frank </a:t>
                      </a:r>
                      <a:r>
                        <a:rPr lang="sv-SE" sz="1300"/>
                        <a:t>Aminson</a:t>
                      </a:r>
                      <a:endParaRPr lang="sv-SE" sz="1300" dirty="0"/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Theodor Enström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Filip </a:t>
                      </a:r>
                      <a:r>
                        <a:rPr lang="sv-SE" sz="1300" u="none" strike="noStrike" dirty="0" err="1">
                          <a:effectLst/>
                        </a:rPr>
                        <a:t>Granli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4059946313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Love Malmgren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Adam Tran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r>
                        <a:rPr lang="sv-SE" sz="1300" u="none" strike="noStrike" dirty="0" err="1">
                          <a:effectLst/>
                        </a:rPr>
                        <a:t>Novin</a:t>
                      </a:r>
                      <a:r>
                        <a:rPr lang="sv-SE" sz="1300" u="none" strike="noStrike" dirty="0">
                          <a:effectLst/>
                        </a:rPr>
                        <a:t> </a:t>
                      </a:r>
                      <a:r>
                        <a:rPr lang="sv-SE" sz="1300" u="none" strike="noStrike" dirty="0" err="1">
                          <a:effectLst/>
                        </a:rPr>
                        <a:t>Kronold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 </a:t>
                      </a:r>
                      <a:r>
                        <a:rPr lang="sv-SE" sz="1300" u="none" strike="noStrike" dirty="0">
                          <a:effectLst/>
                        </a:rPr>
                        <a:t>Nils Linden</a:t>
                      </a: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2472331103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203258875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r>
                        <a:rPr lang="sv-SE" sz="1400" b="1" dirty="0">
                          <a:solidFill>
                            <a:schemeClr val="tx1"/>
                          </a:solidFill>
                        </a:rPr>
                        <a:t>3 maj till 28 maj</a:t>
                      </a:r>
                      <a:endParaRPr lang="sv-SE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990292507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2371578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92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79192B3-3DCA-B5F9-4D61-B3D4BBD3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Karta över planer Hamre ip</a:t>
            </a:r>
          </a:p>
        </p:txBody>
      </p:sp>
      <p:pic>
        <p:nvPicPr>
          <p:cNvPr id="4" name="Platshållare för innehåll 3" descr="En bild som visar diagram&#10;&#10;Automatiskt genererad beskrivning">
            <a:extLst>
              <a:ext uri="{FF2B5EF4-FFF2-40B4-BE49-F238E27FC236}">
                <a16:creationId xmlns:a16="http://schemas.microsoft.com/office/drawing/2014/main" id="{5D7D3279-A83F-0D1C-2D4A-123DB72C87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428" y="1306436"/>
            <a:ext cx="7225748" cy="42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8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245</Words>
  <Application>Microsoft Macintosh PowerPoint</Application>
  <PresentationFormat>Bredbild</PresentationFormat>
  <Paragraphs>100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Office-tema</vt:lpstr>
      <vt:lpstr>Grupper och planer period 1 3 maj-28 maj</vt:lpstr>
      <vt:lpstr>Grupper Skiljebo P16 – Gul – 2023 </vt:lpstr>
      <vt:lpstr>Karta över planer Hamre 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Grupper och planer period 1</dc:title>
  <dc:creator>Koivuperä, Janne</dc:creator>
  <cp:lastModifiedBy>Koivuperä, Janne</cp:lastModifiedBy>
  <cp:revision>3</cp:revision>
  <dcterms:created xsi:type="dcterms:W3CDTF">2023-05-02T13:32:05Z</dcterms:created>
  <dcterms:modified xsi:type="dcterms:W3CDTF">2023-05-03T20:19:40Z</dcterms:modified>
</cp:coreProperties>
</file>