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1" r:id="rId1"/>
  </p:sldMasterIdLst>
  <p:notesMasterIdLst>
    <p:notesMasterId r:id="rId15"/>
  </p:notesMasterIdLst>
  <p:sldIdLst>
    <p:sldId id="324" r:id="rId2"/>
    <p:sldId id="323" r:id="rId3"/>
    <p:sldId id="326" r:id="rId4"/>
    <p:sldId id="327" r:id="rId5"/>
    <p:sldId id="332" r:id="rId6"/>
    <p:sldId id="338" r:id="rId7"/>
    <p:sldId id="333" r:id="rId8"/>
    <p:sldId id="336" r:id="rId9"/>
    <p:sldId id="334" r:id="rId10"/>
    <p:sldId id="335" r:id="rId11"/>
    <p:sldId id="339" r:id="rId12"/>
    <p:sldId id="337" r:id="rId13"/>
    <p:sldId id="340" r:id="rId14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96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67921-BB64-4F21-8D65-4892171B8A96}" type="datetimeFigureOut">
              <a:rPr lang="sv-SE" smtClean="0"/>
              <a:pPr/>
              <a:t>2017-02-26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A8DA-5B82-41F0-975C-B1A7A719C44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34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1022-C97F-454F-B870-1D691CAD41EC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45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7B1-3175-4178-826E-785927248F75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20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1452-ABF6-452A-80F0-50E6EBDA3B50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4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2671-A60C-4F80-846A-B71BE22E2DD3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90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EEB9-8BD9-4392-80D8-5F0DE78948A3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48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9A22-C7AB-4E79-B3C0-3666A7E79A44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08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3D0-4E4B-4D02-BD45-ECCC53831788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55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2B53-C9B4-4C1B-8A37-E8EAC9E96FFD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16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9224-FE8D-4E05-9B57-442C67D2ADC0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339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BF19-340B-4AF9-8D2B-C2A16E20F768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9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749F-B48B-4928-9125-F1A9D92A12E8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84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482B-2AB7-417F-9DEF-30C816884285}" type="datetime1">
              <a:rPr lang="sv-SE" smtClean="0"/>
              <a:pPr/>
              <a:t>2017-02-26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70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" name="Rubrik 3"/>
          <p:cNvSpPr txBox="1">
            <a:spLocks noGrp="1"/>
          </p:cNvSpPr>
          <p:nvPr>
            <p:ph type="subTitle" idx="1"/>
          </p:nvPr>
        </p:nvSpPr>
        <p:spPr bwMode="auto">
          <a:xfrm>
            <a:off x="395536" y="404664"/>
            <a:ext cx="842493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 fontScale="850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sv-SE" altLang="sv-SE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 eaLnBrk="1" hangingPunct="1"/>
            <a:r>
              <a:rPr lang="sv-SE" altLang="sv-SE" sz="7000" dirty="0">
                <a:latin typeface="Calibri" panose="020F0502020204030204" pitchFamily="34" charset="0"/>
                <a:cs typeface="Calibri" panose="020F0502020204030204" pitchFamily="34" charset="0"/>
              </a:rPr>
              <a:t>Skiljebo SK</a:t>
            </a:r>
          </a:p>
          <a:p>
            <a:pPr algn="ctr" eaLnBrk="1" hangingPunct="1"/>
            <a:endParaRPr lang="sv-SE" altLang="sv-SE" sz="7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sv-SE" altLang="sv-SE" sz="7000" dirty="0">
                <a:latin typeface="Calibri" panose="020F0502020204030204" pitchFamily="34" charset="0"/>
                <a:cs typeface="Calibri" panose="020F0502020204030204" pitchFamily="34" charset="0"/>
              </a:rPr>
              <a:t>Föräldramöte – lag F06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77072"/>
            <a:ext cx="1483221" cy="146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93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KOMMUNIKATION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sv-SE" sz="2400" b="1" dirty="0"/>
              <a:t>Hör gärna av er via laget.se om ditt barn inte kommer att vara på träning/match. </a:t>
            </a:r>
            <a:r>
              <a:rPr lang="sv-SE" altLang="sv-SE" sz="2400" b="1" dirty="0" smtClean="0"/>
              <a:t> Tacka ja eller nej direkt i kallelsen d.v.s. använda inte kommentarsfältet på laget.se för detta ändamål!</a:t>
            </a:r>
          </a:p>
          <a:p>
            <a:pPr marL="0" indent="0">
              <a:buNone/>
            </a:pPr>
            <a:endParaRPr lang="sv-SE" altLang="sv-SE" sz="2400" b="1" dirty="0" smtClean="0"/>
          </a:p>
          <a:p>
            <a:r>
              <a:rPr lang="sv-SE" sz="2400" b="1" dirty="0" smtClean="0"/>
              <a:t>Kommentarsfältet på laget.se kan användas när man vill kommunicera med alla föräldrar t.ex.</a:t>
            </a:r>
          </a:p>
          <a:p>
            <a:pPr marL="0" indent="0">
              <a:buNone/>
            </a:pPr>
            <a:r>
              <a:rPr lang="sv-SE" sz="2400" b="1" dirty="0"/>
              <a:t>	</a:t>
            </a:r>
            <a:r>
              <a:rPr lang="sv-SE" sz="2400" b="1" dirty="0" smtClean="0"/>
              <a:t>- om man har glömt någonting på träningen</a:t>
            </a:r>
          </a:p>
          <a:p>
            <a:pPr marL="0" indent="0">
              <a:buNone/>
            </a:pPr>
            <a:r>
              <a:rPr lang="sv-SE" sz="2400" b="1" dirty="0"/>
              <a:t>	</a:t>
            </a:r>
            <a:r>
              <a:rPr lang="sv-SE" sz="2400" b="1" dirty="0" smtClean="0"/>
              <a:t>- om man vill ha hjälp med skjuts</a:t>
            </a:r>
          </a:p>
          <a:p>
            <a:pPr marL="0" indent="0">
              <a:buNone/>
            </a:pPr>
            <a:r>
              <a:rPr lang="sv-SE" sz="2400" b="1" dirty="0"/>
              <a:t>	</a:t>
            </a:r>
            <a:r>
              <a:rPr lang="sv-SE" sz="2400" b="1" dirty="0" smtClean="0"/>
              <a:t>- om man vill byta pass med någon annan föräldrar 	under </a:t>
            </a:r>
            <a:r>
              <a:rPr lang="sv-SE" sz="2400" b="1" dirty="0" err="1" smtClean="0"/>
              <a:t>Aroscupen</a:t>
            </a:r>
            <a:r>
              <a:rPr lang="sv-SE" sz="2400" b="1" dirty="0" smtClean="0"/>
              <a:t> eller när vi har vaktmästeritjänst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702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Följande personer är kassörer och har hand om lagkassan för våra </a:t>
            </a:r>
            <a:r>
              <a:rPr lang="sv-SE" sz="2400" dirty="0" smtClean="0"/>
              <a:t>lag:</a:t>
            </a:r>
          </a:p>
          <a:p>
            <a:pPr marL="0" indent="0">
              <a:buNone/>
            </a:pPr>
            <a:r>
              <a:rPr lang="sv-SE" sz="2400" dirty="0" smtClean="0"/>
              <a:t>    Natalia </a:t>
            </a:r>
            <a:r>
              <a:rPr lang="sv-SE" sz="2400" dirty="0" err="1" smtClean="0"/>
              <a:t>Gribkova</a:t>
            </a: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Vi har </a:t>
            </a:r>
            <a:r>
              <a:rPr lang="sv-SE" sz="2400" dirty="0" smtClean="0"/>
              <a:t>i dagsläget cirka 15000kr </a:t>
            </a:r>
            <a:r>
              <a:rPr lang="sv-SE" sz="2400" dirty="0"/>
              <a:t>kronor </a:t>
            </a:r>
            <a:r>
              <a:rPr lang="sv-SE" sz="2400" dirty="0" smtClean="0"/>
              <a:t>på lagkontot</a:t>
            </a:r>
          </a:p>
          <a:p>
            <a:endParaRPr lang="sv-SE" sz="2400" dirty="0"/>
          </a:p>
          <a:p>
            <a:r>
              <a:rPr lang="sv-SE" sz="2400" dirty="0" smtClean="0"/>
              <a:t>Förra året sålde vi Restaurangschansen.  Det är ännu inte bestämt hur vi ska göra i år. </a:t>
            </a:r>
            <a:endParaRPr lang="sv-SE" sz="2400" dirty="0"/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28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MEDLEMSAVGIFT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Från nu och framåt har vi nya rutiner för betalning av medlems- och säsongsavgift. För dig som betalare av medlems- och verksamhetsavgifter är den stora skillnaden att du nu </a:t>
            </a:r>
            <a:r>
              <a:rPr lang="sv-SE" sz="2400" dirty="0" smtClean="0"/>
              <a:t>kommer att </a:t>
            </a:r>
            <a:r>
              <a:rPr lang="sv-SE" sz="2400" dirty="0"/>
              <a:t>få en faktura på mejlen skickad via laget.se. Avsändaren för fakturan kommer att vara Skiljebo SK via </a:t>
            </a:r>
            <a:r>
              <a:rPr lang="sv-SE" sz="2400" dirty="0" err="1"/>
              <a:t>Billogram</a:t>
            </a:r>
            <a:r>
              <a:rPr lang="sv-SE" sz="2400" dirty="0" smtClean="0"/>
              <a:t>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Vid frågor om faktureringen av medlems- och säsongsavgifter är ni välkomna att </a:t>
            </a:r>
            <a:r>
              <a:rPr lang="sv-SE" sz="2400" dirty="0" smtClean="0"/>
              <a:t>kontakta </a:t>
            </a:r>
            <a:r>
              <a:rPr lang="sv-SE" sz="2400" dirty="0"/>
              <a:t>lars.kjellstrand@skiljebosk.nu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3902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VIKTIGA DATUM UNDER 2017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Vaktmästeritjänst vecka 20</a:t>
            </a:r>
          </a:p>
          <a:p>
            <a:r>
              <a:rPr lang="sv-SE" dirty="0" smtClean="0"/>
              <a:t>Kick-off med övernattning 6-7 maj (preliminära datum)</a:t>
            </a:r>
          </a:p>
          <a:p>
            <a:r>
              <a:rPr lang="sv-SE" dirty="0" err="1" smtClean="0"/>
              <a:t>Aroscupen</a:t>
            </a:r>
            <a:r>
              <a:rPr lang="sv-SE" dirty="0" smtClean="0"/>
              <a:t> torsdag 29 juni – söndag 2 juli</a:t>
            </a:r>
          </a:p>
          <a:p>
            <a:r>
              <a:rPr lang="sv-SE" dirty="0" err="1" smtClean="0"/>
              <a:t>Transten</a:t>
            </a:r>
            <a:r>
              <a:rPr lang="sv-SE" dirty="0" smtClean="0"/>
              <a:t> Cup, Hallsberg lördag 2 augusti</a:t>
            </a:r>
          </a:p>
          <a:p>
            <a:r>
              <a:rPr lang="sv-SE" dirty="0" smtClean="0"/>
              <a:t>Parken Cup, Uppsala söndag 1 oktober </a:t>
            </a:r>
            <a:endParaRPr lang="sv-SE" dirty="0" smtClean="0"/>
          </a:p>
          <a:p>
            <a:r>
              <a:rPr lang="sv-SE" dirty="0" smtClean="0"/>
              <a:t>Vaktmästeritjänst vecka 41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7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4" name="Underrubrik 3"/>
          <p:cNvSpPr txBox="1">
            <a:spLocks noGrp="1"/>
          </p:cNvSpPr>
          <p:nvPr>
            <p:ph type="subTitle" idx="1"/>
          </p:nvPr>
        </p:nvSpPr>
        <p:spPr>
          <a:xfrm>
            <a:off x="501316" y="2204864"/>
            <a:ext cx="84249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171450" indent="-171450" eaLnBrk="0" hangingPunct="0"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>
                <a:latin typeface="Calibri" panose="020F0502020204030204" pitchFamily="34" charset="0"/>
                <a:cs typeface="Calibri" panose="020F0502020204030204" pitchFamily="34" charset="0"/>
              </a:rPr>
              <a:t>Organisation – ledare och spelare</a:t>
            </a: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>
                <a:latin typeface="Calibri" panose="020F0502020204030204" pitchFamily="34" charset="0"/>
                <a:cs typeface="Calibri" panose="020F0502020204030204" pitchFamily="34" charset="0"/>
              </a:rPr>
              <a:t>Fokus framåt och </a:t>
            </a: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matchning</a:t>
            </a:r>
            <a:endParaRPr lang="sv-SE" alt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Planering</a:t>
            </a: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Kommunikation</a:t>
            </a:r>
            <a:endParaRPr lang="sv-SE" alt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</a:t>
            </a:r>
            <a:endParaRPr lang="sv-SE" alt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Medlemsavgift</a:t>
            </a:r>
          </a:p>
          <a:p>
            <a:pPr algn="l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Viktiga datum </a:t>
            </a:r>
            <a:endParaRPr lang="sv-SE" alt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5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altLang="sv-SE" dirty="0">
                <a:cs typeface="Arial Black" panose="020B0A04020102020204" pitchFamily="34" charset="0"/>
              </a:rPr>
              <a:t>ORGANISATION – LEDARE OCH SPELARE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b="1" dirty="0"/>
              <a:t>Tränare i år är </a:t>
            </a:r>
            <a:r>
              <a:rPr lang="sv-SE" sz="2000" b="1" dirty="0" smtClean="0"/>
              <a:t>(</a:t>
            </a:r>
            <a:r>
              <a:rPr lang="sv-SE" sz="2000" b="1" dirty="0"/>
              <a:t>p</a:t>
            </a:r>
            <a:r>
              <a:rPr lang="sv-SE" sz="2000" b="1" dirty="0" smtClean="0"/>
              <a:t>lanerar </a:t>
            </a:r>
            <a:r>
              <a:rPr lang="sv-SE" sz="2000" b="1" dirty="0"/>
              <a:t>och sköter om träningarna och matcherna</a:t>
            </a:r>
            <a:r>
              <a:rPr lang="sv-SE" sz="2000" b="1" dirty="0" smtClean="0"/>
              <a:t>):</a:t>
            </a:r>
            <a:endParaRPr lang="sv-SE" sz="2000" b="1" dirty="0"/>
          </a:p>
          <a:p>
            <a:pPr>
              <a:buFontTx/>
              <a:buChar char="-"/>
            </a:pPr>
            <a:r>
              <a:rPr lang="sv-SE" sz="1600" dirty="0"/>
              <a:t>Fredrik Rydh</a:t>
            </a:r>
          </a:p>
          <a:p>
            <a:pPr>
              <a:buFontTx/>
              <a:buChar char="-"/>
            </a:pPr>
            <a:r>
              <a:rPr lang="sv-SE" sz="1600" dirty="0" err="1"/>
              <a:t>Maziar</a:t>
            </a:r>
            <a:r>
              <a:rPr lang="sv-SE" sz="1600" dirty="0"/>
              <a:t> </a:t>
            </a:r>
            <a:r>
              <a:rPr lang="sv-SE" sz="1600" dirty="0" err="1"/>
              <a:t>Gharaei</a:t>
            </a:r>
            <a:endParaRPr lang="sv-SE" sz="1600" dirty="0"/>
          </a:p>
          <a:p>
            <a:pPr>
              <a:buFontTx/>
              <a:buChar char="-"/>
            </a:pPr>
            <a:r>
              <a:rPr lang="sv-SE" sz="1600" dirty="0"/>
              <a:t>Mikael </a:t>
            </a:r>
            <a:r>
              <a:rPr lang="sv-SE" sz="1600" dirty="0" smtClean="0"/>
              <a:t>Söder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2000" b="1" dirty="0"/>
              <a:t>Lagledare i år är </a:t>
            </a:r>
            <a:r>
              <a:rPr lang="sv-SE" sz="2000" b="1" dirty="0" smtClean="0"/>
              <a:t>(</a:t>
            </a:r>
            <a:r>
              <a:rPr lang="sv-SE" sz="2000" b="1" dirty="0"/>
              <a:t>kallar domare, sköter hemsidan och </a:t>
            </a:r>
            <a:r>
              <a:rPr lang="sv-SE" sz="2000" b="1" dirty="0" err="1" smtClean="0"/>
              <a:t>lok-stödet</a:t>
            </a:r>
            <a:r>
              <a:rPr lang="sv-SE" sz="2000" b="1" dirty="0" smtClean="0"/>
              <a:t>):</a:t>
            </a:r>
            <a:endParaRPr lang="sv-SE" sz="2000" b="1" dirty="0"/>
          </a:p>
          <a:p>
            <a:pPr>
              <a:buFontTx/>
              <a:buChar char="-"/>
            </a:pPr>
            <a:r>
              <a:rPr lang="sv-SE" sz="1600" dirty="0"/>
              <a:t>Karen Hildebrandt (laget.se , administration)</a:t>
            </a:r>
          </a:p>
          <a:p>
            <a:pPr>
              <a:buFontTx/>
              <a:buChar char="-"/>
            </a:pPr>
            <a:r>
              <a:rPr lang="sv-SE" sz="1600" dirty="0"/>
              <a:t>Sofia Rohlin (kallar domare</a:t>
            </a:r>
            <a:r>
              <a:rPr lang="sv-SE" sz="1600" dirty="0" smtClean="0"/>
              <a:t>)</a:t>
            </a:r>
          </a:p>
          <a:p>
            <a:pPr>
              <a:buFontTx/>
              <a:buChar char="-"/>
            </a:pPr>
            <a:r>
              <a:rPr lang="sv-SE" sz="1600" dirty="0" smtClean="0"/>
              <a:t>Jeanette </a:t>
            </a:r>
            <a:r>
              <a:rPr lang="sv-SE" sz="1600" dirty="0" err="1" smtClean="0"/>
              <a:t>Skåhl</a:t>
            </a:r>
            <a:r>
              <a:rPr lang="sv-SE" sz="1600" dirty="0" smtClean="0"/>
              <a:t>/Ellinor Jonsson (träningskläder)</a:t>
            </a:r>
            <a:endParaRPr lang="sv-SE" sz="2000" dirty="0"/>
          </a:p>
          <a:p>
            <a:pPr marL="0" indent="0">
              <a:buNone/>
            </a:pPr>
            <a:r>
              <a:rPr lang="sv-SE" sz="2000" b="1" dirty="0"/>
              <a:t>Lagets </a:t>
            </a:r>
            <a:r>
              <a:rPr lang="sv-SE" sz="2000" b="1" dirty="0" smtClean="0"/>
              <a:t>ansvariga föräldrar (vaktmästerischema, </a:t>
            </a:r>
            <a:r>
              <a:rPr lang="sv-SE" sz="2000" b="1" dirty="0" err="1" smtClean="0"/>
              <a:t>ArosCupen</a:t>
            </a:r>
            <a:r>
              <a:rPr lang="sv-SE" sz="2000" b="1" dirty="0" smtClean="0"/>
              <a:t> schema) är:</a:t>
            </a:r>
          </a:p>
          <a:p>
            <a:pPr>
              <a:buFontTx/>
              <a:buChar char="-"/>
            </a:pPr>
            <a:r>
              <a:rPr lang="sv-SE" sz="1600" dirty="0" smtClean="0"/>
              <a:t>Jenny </a:t>
            </a:r>
            <a:r>
              <a:rPr lang="sv-SE" sz="1600" dirty="0"/>
              <a:t>Walter</a:t>
            </a:r>
          </a:p>
          <a:p>
            <a:pPr>
              <a:buFontTx/>
              <a:buChar char="-"/>
            </a:pPr>
            <a:r>
              <a:rPr lang="sv-SE" sz="1600" dirty="0"/>
              <a:t>Helene Rydh </a:t>
            </a:r>
          </a:p>
          <a:p>
            <a:pPr>
              <a:buFontTx/>
              <a:buChar char="-"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>
              <a:buFontTx/>
              <a:buChar char="-"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049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 - SPELARE (22st</a:t>
            </a:r>
            <a:r>
              <a:rPr lang="sv-SE" dirty="0"/>
              <a:t>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 err="1"/>
              <a:t>Aleyna</a:t>
            </a:r>
            <a:r>
              <a:rPr lang="en-US" sz="1900" dirty="0"/>
              <a:t> </a:t>
            </a:r>
            <a:r>
              <a:rPr lang="en-US" sz="1900" dirty="0" err="1"/>
              <a:t>Soysuren</a:t>
            </a:r>
            <a:r>
              <a:rPr lang="en-US" sz="1900" dirty="0"/>
              <a:t> </a:t>
            </a:r>
          </a:p>
          <a:p>
            <a:r>
              <a:rPr lang="sv-SE" sz="1900" dirty="0"/>
              <a:t>Alva Berglund</a:t>
            </a:r>
          </a:p>
          <a:p>
            <a:r>
              <a:rPr lang="sv-SE" sz="1900" dirty="0"/>
              <a:t>(Annie Thunberg)</a:t>
            </a:r>
          </a:p>
          <a:p>
            <a:r>
              <a:rPr lang="sv-SE" sz="1900" dirty="0"/>
              <a:t>Beatrice Hildebrandt</a:t>
            </a:r>
          </a:p>
          <a:p>
            <a:r>
              <a:rPr lang="sv-SE" sz="1900" dirty="0" err="1"/>
              <a:t>Emellie</a:t>
            </a:r>
            <a:r>
              <a:rPr lang="sv-SE" sz="1900" dirty="0"/>
              <a:t> </a:t>
            </a:r>
            <a:r>
              <a:rPr lang="sv-SE" sz="1900" dirty="0" err="1"/>
              <a:t>Gharaei</a:t>
            </a:r>
            <a:endParaRPr lang="sv-SE" sz="1900" dirty="0"/>
          </a:p>
          <a:p>
            <a:r>
              <a:rPr lang="sv-SE" sz="1900" dirty="0"/>
              <a:t>Felicia Söder</a:t>
            </a:r>
          </a:p>
          <a:p>
            <a:r>
              <a:rPr lang="sv-SE" sz="1900" dirty="0"/>
              <a:t>Frida Rydh</a:t>
            </a:r>
          </a:p>
          <a:p>
            <a:r>
              <a:rPr lang="sv-SE" sz="1900" dirty="0"/>
              <a:t>Hanna Hedberg</a:t>
            </a:r>
          </a:p>
          <a:p>
            <a:r>
              <a:rPr lang="sv-SE" sz="1900" dirty="0"/>
              <a:t>Hanna  Walter</a:t>
            </a:r>
          </a:p>
          <a:p>
            <a:r>
              <a:rPr lang="en-US" sz="1900" dirty="0" err="1" smtClean="0"/>
              <a:t>Thilda</a:t>
            </a:r>
            <a:r>
              <a:rPr lang="en-US" sz="1900" dirty="0" smtClean="0"/>
              <a:t> </a:t>
            </a:r>
            <a:r>
              <a:rPr lang="en-US" sz="1900" dirty="0" err="1"/>
              <a:t>Kalijärvi</a:t>
            </a:r>
            <a:endParaRPr lang="sv-SE" sz="1900" dirty="0"/>
          </a:p>
          <a:p>
            <a:r>
              <a:rPr lang="sv-SE" sz="1900" dirty="0" smtClean="0"/>
              <a:t>Julia </a:t>
            </a:r>
            <a:r>
              <a:rPr lang="sv-SE" sz="1900" dirty="0"/>
              <a:t>Törnblad</a:t>
            </a:r>
          </a:p>
          <a:p>
            <a:r>
              <a:rPr lang="sv-SE" sz="1900" dirty="0" smtClean="0"/>
              <a:t>Maja Ström</a:t>
            </a:r>
            <a:endParaRPr lang="sv-SE" sz="1900" dirty="0"/>
          </a:p>
          <a:p>
            <a:r>
              <a:rPr lang="sv-SE" sz="1900" dirty="0" err="1" smtClean="0"/>
              <a:t>Marcela</a:t>
            </a:r>
            <a:r>
              <a:rPr lang="sv-SE" sz="1900" dirty="0" smtClean="0"/>
              <a:t> </a:t>
            </a:r>
            <a:r>
              <a:rPr lang="sv-SE" sz="1900" dirty="0"/>
              <a:t>Alves Borras</a:t>
            </a:r>
          </a:p>
          <a:p>
            <a:pPr marL="457200" indent="-457200">
              <a:buAutoNum type="arabicPeriod"/>
            </a:pPr>
            <a:endParaRPr lang="sv-S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sz="1900" dirty="0" err="1" smtClean="0"/>
              <a:t>Melisa</a:t>
            </a:r>
            <a:r>
              <a:rPr lang="sv-SE" sz="1900" dirty="0" smtClean="0"/>
              <a:t> </a:t>
            </a:r>
            <a:r>
              <a:rPr lang="sv-SE" sz="1900" dirty="0" err="1"/>
              <a:t>Gallano</a:t>
            </a:r>
            <a:endParaRPr lang="sv-SE" sz="1900" dirty="0"/>
          </a:p>
          <a:p>
            <a:r>
              <a:rPr lang="sv-SE" sz="1900" dirty="0" smtClean="0"/>
              <a:t>Nia </a:t>
            </a:r>
            <a:r>
              <a:rPr lang="sv-SE" sz="1900" dirty="0"/>
              <a:t>O’Brien</a:t>
            </a:r>
          </a:p>
          <a:p>
            <a:r>
              <a:rPr lang="sv-SE" sz="1900" dirty="0" smtClean="0"/>
              <a:t>Olivia </a:t>
            </a:r>
            <a:r>
              <a:rPr lang="sv-SE" sz="1900" dirty="0" err="1"/>
              <a:t>Skåhl</a:t>
            </a:r>
            <a:endParaRPr lang="sv-SE" sz="1900" dirty="0"/>
          </a:p>
          <a:p>
            <a:r>
              <a:rPr lang="sv-SE" sz="1900" dirty="0" smtClean="0"/>
              <a:t>Svea </a:t>
            </a:r>
            <a:r>
              <a:rPr lang="sv-SE" sz="1900" dirty="0"/>
              <a:t>Jernberg</a:t>
            </a:r>
          </a:p>
          <a:p>
            <a:r>
              <a:rPr lang="sv-SE" sz="1900" dirty="0" smtClean="0"/>
              <a:t>Thea </a:t>
            </a:r>
            <a:r>
              <a:rPr lang="sv-SE" sz="1900" dirty="0"/>
              <a:t>Öhlin</a:t>
            </a:r>
          </a:p>
          <a:p>
            <a:r>
              <a:rPr lang="sv-SE" sz="1900" dirty="0" smtClean="0"/>
              <a:t>Tilda </a:t>
            </a:r>
            <a:r>
              <a:rPr lang="sv-SE" sz="1900" dirty="0"/>
              <a:t>Eriksson</a:t>
            </a:r>
          </a:p>
          <a:p>
            <a:r>
              <a:rPr lang="sv-SE" sz="1900" dirty="0" smtClean="0"/>
              <a:t>Victoria </a:t>
            </a:r>
            <a:r>
              <a:rPr lang="sv-SE" sz="1900" dirty="0"/>
              <a:t>Jonsson</a:t>
            </a:r>
          </a:p>
          <a:p>
            <a:r>
              <a:rPr lang="sv-SE" sz="1900" dirty="0" smtClean="0"/>
              <a:t>Wilma Nordenstam</a:t>
            </a:r>
          </a:p>
          <a:p>
            <a:r>
              <a:rPr lang="en-US" sz="1900" dirty="0" smtClean="0"/>
              <a:t>Sally </a:t>
            </a:r>
            <a:r>
              <a:rPr lang="en-US" sz="1900" dirty="0" err="1"/>
              <a:t>Åström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60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12080"/>
          </a:xfrm>
        </p:spPr>
        <p:txBody>
          <a:bodyPr>
            <a:noAutofit/>
          </a:bodyPr>
          <a:lstStyle/>
          <a:p>
            <a:r>
              <a:rPr lang="sv-SE" altLang="sv-SE" dirty="0" smtClean="0">
                <a:cs typeface="Arial Black" panose="020B0A04020102020204" pitchFamily="34" charset="0"/>
              </a:rPr>
              <a:t>DETTA SKA VI FOKUSERA PÅ UNDER ÅRET..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012081"/>
            <a:ext cx="7886700" cy="5369248"/>
          </a:xfrm>
        </p:spPr>
        <p:txBody>
          <a:bodyPr>
            <a:normAutofit fontScale="92500"/>
          </a:bodyPr>
          <a:lstStyle/>
          <a:p>
            <a:pPr>
              <a:lnSpc>
                <a:spcPct val="250000"/>
              </a:lnSpc>
            </a:pPr>
            <a:r>
              <a:rPr lang="sv-SE" altLang="sv-SE" sz="2800" dirty="0" smtClean="0"/>
              <a:t>Framförallt att få </a:t>
            </a:r>
            <a:r>
              <a:rPr lang="sv-SE" altLang="sv-SE" sz="2800" dirty="0"/>
              <a:t>tjejerna att vilja komma och spela fotboll (</a:t>
            </a:r>
            <a:r>
              <a:rPr lang="sv-SE" altLang="sv-SE" sz="2800" dirty="0" smtClean="0"/>
              <a:t>lagkänsla &amp; kamratskap</a:t>
            </a:r>
            <a:r>
              <a:rPr lang="sv-SE" altLang="sv-SE" sz="2800" dirty="0"/>
              <a:t>)</a:t>
            </a:r>
          </a:p>
          <a:p>
            <a:pPr>
              <a:lnSpc>
                <a:spcPct val="250000"/>
              </a:lnSpc>
            </a:pPr>
            <a:r>
              <a:rPr lang="sv-SE" altLang="sv-SE" sz="2800" dirty="0"/>
              <a:t>Mycket bollinnehav (teknik)</a:t>
            </a:r>
          </a:p>
          <a:p>
            <a:pPr>
              <a:lnSpc>
                <a:spcPct val="250000"/>
              </a:lnSpc>
            </a:pPr>
            <a:r>
              <a:rPr lang="sv-SE" altLang="sv-SE" sz="2800" dirty="0"/>
              <a:t>Kommunikation mellan spelare</a:t>
            </a:r>
          </a:p>
          <a:p>
            <a:pPr>
              <a:lnSpc>
                <a:spcPct val="250000"/>
              </a:lnSpc>
            </a:pPr>
            <a:r>
              <a:rPr lang="sv-SE" altLang="sv-SE" sz="2800" dirty="0"/>
              <a:t>Offensivspel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48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12080"/>
          </a:xfrm>
        </p:spPr>
        <p:txBody>
          <a:bodyPr>
            <a:noAutofit/>
          </a:bodyPr>
          <a:lstStyle/>
          <a:p>
            <a:r>
              <a:rPr lang="sv-SE" altLang="sv-SE" dirty="0" smtClean="0">
                <a:cs typeface="Arial Black" panose="020B0A04020102020204" pitchFamily="34" charset="0"/>
              </a:rPr>
              <a:t>UTVECKLINGSOMRÅDEN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012081"/>
            <a:ext cx="7886700" cy="5225232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sv-SE" alt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Individuell </a:t>
            </a:r>
            <a:r>
              <a:rPr lang="sv-SE" alt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utveckling </a:t>
            </a:r>
            <a:r>
              <a:rPr lang="sv-SE" alt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(teknik</a:t>
            </a:r>
            <a:r>
              <a:rPr lang="sv-SE" alt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teknik och teknik)</a:t>
            </a:r>
          </a:p>
          <a:p>
            <a:pPr>
              <a:lnSpc>
                <a:spcPct val="250000"/>
              </a:lnSpc>
            </a:pPr>
            <a:r>
              <a:rPr lang="sv-SE" alt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Lagets utveckling (kommunikation, ALLA framåt ALLA bakåt)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29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8430" y="-2481"/>
            <a:ext cx="7886700" cy="1325563"/>
          </a:xfrm>
        </p:spPr>
        <p:txBody>
          <a:bodyPr/>
          <a:lstStyle/>
          <a:p>
            <a:r>
              <a:rPr lang="sv-SE" altLang="sv-SE" dirty="0" smtClean="0">
                <a:cs typeface="Arial Black" panose="020B0A04020102020204" pitchFamily="34" charset="0"/>
              </a:rPr>
              <a:t>TRÄNINGAR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41225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50000"/>
              </a:lnSpc>
            </a:pPr>
            <a:r>
              <a:rPr lang="sv-SE" altLang="sv-SE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Konstgräs </a:t>
            </a: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så snart vädret tillåter! (tidigast 7 mars 17-18)</a:t>
            </a:r>
          </a:p>
          <a:p>
            <a:pPr>
              <a:lnSpc>
                <a:spcPct val="250000"/>
              </a:lnSpc>
            </a:pP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Pass ett: 3 sektioner (Teknik, smålagspel, tillslag/förflyttning)</a:t>
            </a:r>
          </a:p>
          <a:p>
            <a:pPr>
              <a:lnSpc>
                <a:spcPct val="250000"/>
              </a:lnSpc>
            </a:pP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Pass två: Olika spelövningar, utmana</a:t>
            </a:r>
          </a:p>
          <a:p>
            <a:pPr>
              <a:lnSpc>
                <a:spcPct val="250000"/>
              </a:lnSpc>
            </a:pP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FYS: Pass ett och två(</a:t>
            </a:r>
            <a:r>
              <a:rPr lang="sv-SE" altLang="sv-SE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Rörlighet,styrka</a:t>
            </a: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, snabbhet) </a:t>
            </a:r>
          </a:p>
          <a:p>
            <a:pPr>
              <a:lnSpc>
                <a:spcPct val="250000"/>
              </a:lnSpc>
            </a:pPr>
            <a:r>
              <a:rPr lang="sv-SE" altLang="sv-SE" sz="9600" dirty="0">
                <a:latin typeface="Calibri" panose="020F0502020204030204" pitchFamily="34" charset="0"/>
                <a:cs typeface="Calibri" panose="020F0502020204030204" pitchFamily="34" charset="0"/>
              </a:rPr>
              <a:t>ALLA som vill SKA få prova </a:t>
            </a:r>
            <a:r>
              <a:rPr lang="sv-SE" altLang="sv-SE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målvaktposten</a:t>
            </a:r>
            <a:endParaRPr lang="sv-SE" altLang="sv-SE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250000"/>
              </a:lnSpc>
              <a:buClr>
                <a:schemeClr val="accent1"/>
              </a:buClr>
              <a:buNone/>
            </a:pPr>
            <a:endParaRPr lang="sv-SE" altLang="sv-SE" sz="2900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76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Autofit/>
          </a:bodyPr>
          <a:lstStyle/>
          <a:p>
            <a:r>
              <a:rPr lang="sv-SE" altLang="sv-SE" dirty="0" smtClean="0">
                <a:cs typeface="Arial Black" panose="020B0A04020102020204" pitchFamily="34" charset="0"/>
              </a:rPr>
              <a:t>FLER LEDARE BEHÖVS!!!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r>
              <a:rPr lang="sv-SE" sz="2400" dirty="0" smtClean="0"/>
              <a:t>Assisterande </a:t>
            </a:r>
            <a:r>
              <a:rPr lang="sv-SE" sz="2400" dirty="0"/>
              <a:t>tränare(3st</a:t>
            </a:r>
            <a:r>
              <a:rPr lang="sv-SE" sz="2400" dirty="0" smtClean="0"/>
              <a:t>):</a:t>
            </a:r>
          </a:p>
          <a:p>
            <a:pPr marL="0" indent="0">
              <a:buNone/>
            </a:pPr>
            <a:r>
              <a:rPr lang="sv-SE" sz="2400" dirty="0" smtClean="0"/>
              <a:t> Kan du vara med och hjälpa till på träningarna? En gång i veckan eller en gång i månaden? </a:t>
            </a:r>
            <a:r>
              <a:rPr lang="sv-SE" sz="2400" dirty="0" smtClean="0"/>
              <a:t>Och man behöver inte kunna någonting om fotboll.  Mammor är extrabra då vi redan har 3 manliga tränare.</a:t>
            </a:r>
            <a:r>
              <a:rPr lang="sv-SE" sz="2400" dirty="0" smtClean="0"/>
              <a:t> Hör av dig till karen.hildebrand@se.abb.com</a:t>
            </a: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 smtClean="0"/>
              <a:t>Sponsoransvarig</a:t>
            </a:r>
            <a:r>
              <a:rPr lang="sv-SE" sz="2400" dirty="0" smtClean="0"/>
              <a:t>: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64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sv-SE" altLang="sv-SE" sz="2400" dirty="0" smtClean="0"/>
              <a:t>Serier - 2 </a:t>
            </a:r>
            <a:r>
              <a:rPr lang="sv-SE" altLang="sv-SE" sz="2400" dirty="0"/>
              <a:t>lag till </a:t>
            </a:r>
            <a:r>
              <a:rPr lang="sv-SE" altLang="sv-SE" sz="2400" dirty="0" smtClean="0"/>
              <a:t>nivå 2</a:t>
            </a:r>
            <a:endParaRPr lang="sv-SE" altLang="sv-SE" sz="2400" dirty="0" smtClean="0">
              <a:solidFill>
                <a:srgbClr val="FF0000"/>
              </a:solidFill>
            </a:endParaRPr>
          </a:p>
          <a:p>
            <a:r>
              <a:rPr lang="sv-SE" altLang="sv-SE" sz="2400" dirty="0" smtClean="0"/>
              <a:t>Cuper - </a:t>
            </a:r>
            <a:r>
              <a:rPr lang="sv-SE" altLang="sv-SE" sz="2400" dirty="0" err="1" smtClean="0"/>
              <a:t>Aroscupen</a:t>
            </a:r>
            <a:r>
              <a:rPr lang="sv-SE" altLang="sv-SE" sz="2400" dirty="0" smtClean="0"/>
              <a:t>, </a:t>
            </a:r>
            <a:r>
              <a:rPr lang="sv-SE" altLang="sv-SE" sz="2400" dirty="0" err="1" smtClean="0"/>
              <a:t>ParkCupen</a:t>
            </a:r>
            <a:r>
              <a:rPr lang="sv-SE" altLang="sv-SE" sz="2400" dirty="0" smtClean="0"/>
              <a:t>(okt</a:t>
            </a:r>
            <a:r>
              <a:rPr lang="sv-SE" altLang="sv-SE" sz="2400" dirty="0"/>
              <a:t>) samt </a:t>
            </a:r>
            <a:r>
              <a:rPr lang="sv-SE" altLang="sv-SE" sz="2400" dirty="0" err="1"/>
              <a:t>Transten</a:t>
            </a:r>
            <a:r>
              <a:rPr lang="sv-SE" altLang="sv-SE" sz="2400" dirty="0"/>
              <a:t> CUP (1 dag augusti, Hallsberg</a:t>
            </a:r>
            <a:r>
              <a:rPr lang="sv-SE" altLang="sv-SE" sz="2400" dirty="0" smtClean="0"/>
              <a:t>)</a:t>
            </a:r>
          </a:p>
          <a:p>
            <a:r>
              <a:rPr lang="sv-SE" altLang="sv-SE" sz="2400" dirty="0" smtClean="0"/>
              <a:t>Träningar 2 </a:t>
            </a:r>
            <a:r>
              <a:rPr lang="sv-SE" altLang="sv-SE" sz="2400" dirty="0"/>
              <a:t>gånger i </a:t>
            </a:r>
            <a:r>
              <a:rPr lang="sv-SE" altLang="sv-SE" sz="2400" dirty="0" smtClean="0"/>
              <a:t>veckan</a:t>
            </a:r>
            <a:endParaRPr lang="sv-SE" altLang="sv-SE" sz="2400" dirty="0"/>
          </a:p>
          <a:p>
            <a:r>
              <a:rPr lang="sv-SE" altLang="sv-SE" sz="2400" dirty="0" smtClean="0"/>
              <a:t>Sociala aktiviteter - Kick-off(6-7 maj), avslutning</a:t>
            </a:r>
          </a:p>
          <a:p>
            <a:r>
              <a:rPr lang="sv-SE" altLang="sv-SE" sz="2400" dirty="0" smtClean="0"/>
              <a:t>Schema </a:t>
            </a:r>
            <a:r>
              <a:rPr lang="sv-SE" altLang="sv-SE" sz="2400" dirty="0" smtClean="0"/>
              <a:t>för vaktmästeritjänst </a:t>
            </a:r>
            <a:r>
              <a:rPr lang="sv-SE" altLang="sv-SE" sz="2400" dirty="0"/>
              <a:t>kommer att publiceras på </a:t>
            </a:r>
            <a:r>
              <a:rPr lang="sv-SE" altLang="sv-SE" sz="2400" dirty="0" smtClean="0"/>
              <a:t>laget.se.  Vi har två veckor i år v.20 och v.41.</a:t>
            </a:r>
            <a:endParaRPr lang="sv-SE" altLang="sv-SE" sz="2400" dirty="0"/>
          </a:p>
          <a:p>
            <a:r>
              <a:rPr lang="sv-SE" altLang="sv-SE" sz="2400" dirty="0"/>
              <a:t>Anmälan om klädesprovning kommer, gäller de som behöver nytt eller saknar.</a:t>
            </a:r>
          </a:p>
          <a:p>
            <a:endParaRPr lang="sv-SE" altLang="sv-SE" sz="2000" b="1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628482"/>
            <a:ext cx="123825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30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</TotalTime>
  <Words>570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PGothic</vt:lpstr>
      <vt:lpstr>Arial</vt:lpstr>
      <vt:lpstr>Arial Black</vt:lpstr>
      <vt:lpstr>Calibri</vt:lpstr>
      <vt:lpstr>Calibri Light</vt:lpstr>
      <vt:lpstr>Constantia</vt:lpstr>
      <vt:lpstr>Office-tema</vt:lpstr>
      <vt:lpstr> </vt:lpstr>
      <vt:lpstr>Agenda</vt:lpstr>
      <vt:lpstr>ORGANISATION – LEDARE OCH SPELARE</vt:lpstr>
      <vt:lpstr>ORGANISATION - SPELARE (22st)</vt:lpstr>
      <vt:lpstr>DETTA SKA VI FOKUSERA PÅ UNDER ÅRET..</vt:lpstr>
      <vt:lpstr>UTVECKLINGSOMRÅDEN</vt:lpstr>
      <vt:lpstr>TRÄNINGAR</vt:lpstr>
      <vt:lpstr>FLER LEDARE BEHÖVS!!!</vt:lpstr>
      <vt:lpstr>PLANERING</vt:lpstr>
      <vt:lpstr>KOMMUNIKATION </vt:lpstr>
      <vt:lpstr>BUDGET </vt:lpstr>
      <vt:lpstr>MEDLEMSAVGIFT</vt:lpstr>
      <vt:lpstr>VIKTIGA DATUM UNDER 2017</vt:lpstr>
    </vt:vector>
  </TitlesOfParts>
  <Company>Stampen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Ronney</dc:creator>
  <cp:lastModifiedBy>Karen Hildebrandt</cp:lastModifiedBy>
  <cp:revision>300</cp:revision>
  <cp:lastPrinted>2013-10-15T16:20:57Z</cp:lastPrinted>
  <dcterms:created xsi:type="dcterms:W3CDTF">2012-12-12T21:44:07Z</dcterms:created>
  <dcterms:modified xsi:type="dcterms:W3CDTF">2017-02-26T17:05:07Z</dcterms:modified>
</cp:coreProperties>
</file>