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ontserra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 name="Google Shape;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235a49434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235a49434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35a49434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35a49434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35a49434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35a49434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0a8b6140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0a8b6140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g120a8b614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g120a8b614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g120a8b614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 name="Google Shape;28;g120a8b614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g120a8b6140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 name="Google Shape;34;g120a8b614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20a8b6140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120a8b6140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20a8b6140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120a8b6140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20a8b614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20a8b614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35a49434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35a49434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35a49434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35a49434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3">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3">
            <a:alphaModFix/>
          </a:blip>
          <a:srcRect l="29502" t="27132" r="29304" b="27096"/>
          <a:stretch/>
        </p:blipFill>
        <p:spPr>
          <a:xfrm>
            <a:off x="8686000" y="4643094"/>
            <a:ext cx="381801" cy="4242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1"/>
        <p:cNvGrpSpPr/>
        <p:nvPr/>
      </p:nvGrpSpPr>
      <p:grpSpPr>
        <a:xfrm>
          <a:off x="0" y="0"/>
          <a:ext cx="0" cy="0"/>
          <a:chOff x="0" y="0"/>
          <a:chExt cx="0" cy="0"/>
        </a:xfrm>
      </p:grpSpPr>
      <p:pic>
        <p:nvPicPr>
          <p:cNvPr id="12" name="Google Shape;12;p4"/>
          <p:cNvPicPr preferRelativeResize="0"/>
          <p:nvPr/>
        </p:nvPicPr>
        <p:blipFill rotWithShape="1">
          <a:blip r:embed="rId2">
            <a:alphaModFix/>
          </a:blip>
          <a:srcRect l="29245" t="25681" r="28566" b="26315"/>
          <a:stretch/>
        </p:blipFill>
        <p:spPr>
          <a:xfrm>
            <a:off x="8685999" y="4632727"/>
            <a:ext cx="381800" cy="4345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3">
  <p:cSld name="CUSTOM_2">
    <p:bg>
      <p:bgPr>
        <a:solidFill>
          <a:srgbClr val="060C24"/>
        </a:solidFill>
        <a:effectLst/>
      </p:bgPr>
    </p:bg>
    <p:spTree>
      <p:nvGrpSpPr>
        <p:cNvPr id="1" name="Shape 13"/>
        <p:cNvGrpSpPr/>
        <p:nvPr/>
      </p:nvGrpSpPr>
      <p:grpSpPr>
        <a:xfrm>
          <a:off x="0" y="0"/>
          <a:ext cx="0" cy="0"/>
          <a:chOff x="0" y="0"/>
          <a:chExt cx="0" cy="0"/>
        </a:xfrm>
      </p:grpSpPr>
      <p:pic>
        <p:nvPicPr>
          <p:cNvPr id="14" name="Google Shape;14;p5"/>
          <p:cNvPicPr preferRelativeResize="0"/>
          <p:nvPr/>
        </p:nvPicPr>
        <p:blipFill rotWithShape="1">
          <a:blip r:embed="rId2">
            <a:alphaModFix/>
          </a:blip>
          <a:srcRect l="29502" t="27132" r="29304" b="27096"/>
          <a:stretch/>
        </p:blipFill>
        <p:spPr>
          <a:xfrm>
            <a:off x="8686000" y="4643094"/>
            <a:ext cx="381801" cy="4242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pic>
        <p:nvPicPr>
          <p:cNvPr id="19" name="Google Shape;19;p6"/>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3">
            <a:alphaModFix/>
          </a:blip>
          <a:srcRect l="5555" r="5555"/>
          <a:stretch/>
        </p:blipFill>
        <p:spPr>
          <a:xfrm>
            <a:off x="4572000" y="0"/>
            <a:ext cx="4572000" cy="5143500"/>
          </a:xfrm>
          <a:prstGeom prst="rect">
            <a:avLst/>
          </a:prstGeom>
          <a:solidFill>
            <a:srgbClr val="F2F2F2"/>
          </a:solidFill>
          <a:ln>
            <a:noFill/>
          </a:ln>
        </p:spPr>
      </p:pic>
      <p:sp>
        <p:nvSpPr>
          <p:cNvPr id="82" name="Google Shape;82;p15"/>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83" name="Google Shape;83;p15"/>
          <p:cNvSpPr txBox="1"/>
          <p:nvPr/>
        </p:nvSpPr>
        <p:spPr>
          <a:xfrm>
            <a:off x="762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rgbClr val="000000"/>
                </a:solidFill>
                <a:latin typeface="Montserrat"/>
                <a:ea typeface="Montserrat"/>
                <a:cs typeface="Montserrat"/>
                <a:sym typeface="Montserrat"/>
              </a:rPr>
            </a:br>
            <a:endParaRPr sz="700">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The standard chunk of Lorem Ipsum used since the 1500s is reproduced below for those interested. </a:t>
            </a:r>
            <a:br>
              <a:rPr lang="en" sz="700">
                <a:solidFill>
                  <a:srgbClr val="000000"/>
                </a:solidFill>
                <a:latin typeface="Montserrat"/>
                <a:ea typeface="Montserrat"/>
                <a:cs typeface="Montserrat"/>
                <a:sym typeface="Montserrat"/>
              </a:rPr>
            </a:br>
            <a:endParaRPr sz="70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endParaRPr sz="700">
              <a:solidFill>
                <a:schemeClr val="dk1"/>
              </a:solidFill>
              <a:latin typeface="Montserrat"/>
              <a:ea typeface="Montserrat"/>
              <a:cs typeface="Montserrat"/>
              <a:sym typeface="Montserrat"/>
            </a:endParaRPr>
          </a:p>
        </p:txBody>
      </p:sp>
      <p:pic>
        <p:nvPicPr>
          <p:cNvPr id="84" name="Google Shape;84;p15"/>
          <p:cNvPicPr preferRelativeResize="0"/>
          <p:nvPr/>
        </p:nvPicPr>
        <p:blipFill rotWithShape="1">
          <a:blip r:embed="rId4">
            <a:alphaModFix/>
          </a:blip>
          <a:srcRect l="29502" t="27132" r="29304" b="27096"/>
          <a:stretch/>
        </p:blipFill>
        <p:spPr>
          <a:xfrm>
            <a:off x="8686000" y="4643094"/>
            <a:ext cx="381801" cy="4242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6"/>
          <p:cNvSpPr txBox="1"/>
          <p:nvPr/>
        </p:nvSpPr>
        <p:spPr>
          <a:xfrm>
            <a:off x="42864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r"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pic>
        <p:nvPicPr>
          <p:cNvPr id="90" name="Google Shape;90;p16"/>
          <p:cNvPicPr preferRelativeResize="0"/>
          <p:nvPr/>
        </p:nvPicPr>
        <p:blipFill rotWithShape="1">
          <a:blip r:embed="rId3">
            <a:alphaModFix/>
          </a:blip>
          <a:srcRect l="5555" r="5555"/>
          <a:stretch/>
        </p:blipFill>
        <p:spPr>
          <a:xfrm>
            <a:off x="0" y="0"/>
            <a:ext cx="4572000" cy="5143500"/>
          </a:xfrm>
          <a:prstGeom prst="rect">
            <a:avLst/>
          </a:prstGeom>
          <a:solidFill>
            <a:srgbClr val="F2F2F2"/>
          </a:solidFill>
          <a:ln>
            <a:noFill/>
          </a:ln>
        </p:spPr>
      </p:pic>
      <p:sp>
        <p:nvSpPr>
          <p:cNvPr id="91" name="Google Shape;91;p16"/>
          <p:cNvSpPr txBox="1"/>
          <p:nvPr/>
        </p:nvSpPr>
        <p:spPr>
          <a:xfrm>
            <a:off x="47910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rgbClr val="000000"/>
                </a:solidFill>
                <a:latin typeface="Montserrat"/>
                <a:ea typeface="Montserrat"/>
                <a:cs typeface="Montserrat"/>
                <a:sym typeface="Montserrat"/>
              </a:rPr>
            </a:br>
            <a:endParaRPr sz="700">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The standard chunk of Lorem Ipsum used since the 1500s is reproduced below for those interested. </a:t>
            </a:r>
            <a:br>
              <a:rPr lang="en" sz="700">
                <a:solidFill>
                  <a:srgbClr val="000000"/>
                </a:solidFill>
                <a:latin typeface="Montserrat"/>
                <a:ea typeface="Montserrat"/>
                <a:cs typeface="Montserrat"/>
                <a:sym typeface="Montserrat"/>
              </a:rPr>
            </a:br>
            <a:endParaRPr sz="70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endParaRPr sz="7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97" name="Google Shape;97;p17"/>
          <p:cNvSpPr txBox="1"/>
          <p:nvPr/>
        </p:nvSpPr>
        <p:spPr>
          <a:xfrm>
            <a:off x="4701475"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chemeClr val="dk1"/>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chemeClr val="dk1"/>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chemeClr val="dk1"/>
              </a:solidFill>
              <a:latin typeface="Montserrat"/>
              <a:ea typeface="Montserrat"/>
              <a:cs typeface="Montserrat"/>
              <a:sym typeface="Montserrat"/>
            </a:endParaRPr>
          </a:p>
        </p:txBody>
      </p:sp>
      <p:sp>
        <p:nvSpPr>
          <p:cNvPr id="98" name="Google Shape;98;p17"/>
          <p:cNvSpPr txBox="1"/>
          <p:nvPr/>
        </p:nvSpPr>
        <p:spPr>
          <a:xfrm>
            <a:off x="762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rgbClr val="000000"/>
                </a:solidFill>
                <a:latin typeface="Montserrat"/>
                <a:ea typeface="Montserrat"/>
                <a:cs typeface="Montserrat"/>
                <a:sym typeface="Montserrat"/>
              </a:rPr>
            </a:br>
            <a:endParaRPr sz="700">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The standard chunk of Lorem Ipsum used since the 1500s is reproduced below for those interested. </a:t>
            </a:r>
            <a:br>
              <a:rPr lang="en" sz="700">
                <a:solidFill>
                  <a:srgbClr val="000000"/>
                </a:solidFill>
                <a:latin typeface="Montserrat"/>
                <a:ea typeface="Montserrat"/>
                <a:cs typeface="Montserrat"/>
                <a:sym typeface="Montserrat"/>
              </a:rPr>
            </a:br>
            <a:endParaRPr sz="70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endParaRPr sz="700">
              <a:solidFill>
                <a:schemeClr val="dk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chemeClr val="lt1"/>
                </a:solidFill>
                <a:latin typeface="Montserrat"/>
                <a:ea typeface="Montserrat"/>
                <a:cs typeface="Montserrat"/>
                <a:sym typeface="Montserrat"/>
              </a:rPr>
              <a:t>Heading text here </a:t>
            </a:r>
            <a:endParaRPr sz="2400" b="1">
              <a:solidFill>
                <a:schemeClr val="lt1"/>
              </a:solidFill>
              <a:latin typeface="Montserrat"/>
              <a:ea typeface="Montserrat"/>
              <a:cs typeface="Montserrat"/>
              <a:sym typeface="Montserrat"/>
            </a:endParaRPr>
          </a:p>
        </p:txBody>
      </p:sp>
      <p:sp>
        <p:nvSpPr>
          <p:cNvPr id="104" name="Google Shape;104;p18"/>
          <p:cNvSpPr txBox="1"/>
          <p:nvPr/>
        </p:nvSpPr>
        <p:spPr>
          <a:xfrm>
            <a:off x="4701475"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chemeClr val="lt1"/>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chemeClr val="lt1"/>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chemeClr val="lt1"/>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chemeClr val="lt1"/>
              </a:solidFill>
              <a:latin typeface="Montserrat"/>
              <a:ea typeface="Montserrat"/>
              <a:cs typeface="Montserrat"/>
              <a:sym typeface="Montserrat"/>
            </a:endParaRPr>
          </a:p>
        </p:txBody>
      </p:sp>
      <p:sp>
        <p:nvSpPr>
          <p:cNvPr id="105" name="Google Shape;105;p18"/>
          <p:cNvSpPr txBox="1"/>
          <p:nvPr/>
        </p:nvSpPr>
        <p:spPr>
          <a:xfrm>
            <a:off x="762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chemeClr val="lt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lt1"/>
                </a:solidFill>
                <a:latin typeface="Montserrat"/>
                <a:ea typeface="Montserrat"/>
                <a:cs typeface="Montserrat"/>
                <a:sym typeface="Montserrat"/>
              </a:rPr>
            </a:br>
            <a:endParaRPr sz="700">
              <a:solidFill>
                <a:schemeClr val="lt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lt1"/>
                </a:solidFill>
                <a:latin typeface="Montserrat"/>
                <a:ea typeface="Montserrat"/>
                <a:cs typeface="Montserrat"/>
                <a:sym typeface="Montserrat"/>
              </a:rPr>
              <a:t>The standard chunk of Lorem Ipsum used since the 1500s is reproduced below for those interested. </a:t>
            </a:r>
            <a:br>
              <a:rPr lang="en" sz="700">
                <a:solidFill>
                  <a:schemeClr val="lt1"/>
                </a:solidFill>
                <a:latin typeface="Montserrat"/>
                <a:ea typeface="Montserrat"/>
                <a:cs typeface="Montserrat"/>
                <a:sym typeface="Montserrat"/>
              </a:rPr>
            </a:br>
            <a:endParaRPr sz="700">
              <a:solidFill>
                <a:schemeClr val="lt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lt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lt1"/>
                </a:solidFill>
                <a:latin typeface="Montserrat"/>
                <a:ea typeface="Montserrat"/>
                <a:cs typeface="Montserrat"/>
                <a:sym typeface="Montserrat"/>
              </a:rPr>
            </a:br>
            <a:endParaRPr sz="700">
              <a:solidFill>
                <a:schemeClr val="lt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lt1"/>
                </a:solidFill>
                <a:latin typeface="Montserrat"/>
                <a:ea typeface="Montserrat"/>
                <a:cs typeface="Montserrat"/>
                <a:sym typeface="Montserrat"/>
              </a:rPr>
              <a:t>The standard chunk of Lorem Ipsum used since the 1500s is reproduced below for those interested. </a:t>
            </a:r>
            <a:br>
              <a:rPr lang="en" sz="700">
                <a:solidFill>
                  <a:schemeClr val="lt1"/>
                </a:solidFill>
                <a:latin typeface="Montserrat"/>
                <a:ea typeface="Montserrat"/>
                <a:cs typeface="Montserrat"/>
                <a:sym typeface="Montserrat"/>
              </a:rPr>
            </a:br>
            <a:endParaRPr sz="700">
              <a:solidFill>
                <a:schemeClr val="lt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lt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lt1"/>
                </a:solidFill>
                <a:latin typeface="Montserrat"/>
                <a:ea typeface="Montserrat"/>
                <a:cs typeface="Montserrat"/>
                <a:sym typeface="Montserrat"/>
              </a:rPr>
            </a:br>
            <a:endParaRPr sz="700">
              <a:solidFill>
                <a:schemeClr val="lt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lt1"/>
                </a:solidFill>
                <a:latin typeface="Montserrat"/>
                <a:ea typeface="Montserrat"/>
                <a:cs typeface="Montserrat"/>
                <a:sym typeface="Montserrat"/>
              </a:rPr>
              <a:t>The standard chunk of Lorem Ipsum used since the 1500s is reproduced below for those interested. </a:t>
            </a:r>
            <a:endParaRPr sz="70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sp>
        <p:nvSpPr>
          <p:cNvPr id="24" name="Google Shape;24;p7"/>
          <p:cNvSpPr txBox="1"/>
          <p:nvPr/>
        </p:nvSpPr>
        <p:spPr>
          <a:xfrm>
            <a:off x="42864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r"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25" name="Google Shape;25;p7"/>
          <p:cNvSpPr txBox="1"/>
          <p:nvPr/>
        </p:nvSpPr>
        <p:spPr>
          <a:xfrm>
            <a:off x="3603025" y="630000"/>
            <a:ext cx="5464800" cy="1772700"/>
          </a:xfrm>
          <a:prstGeom prst="rect">
            <a:avLst/>
          </a:prstGeom>
          <a:noFill/>
          <a:ln>
            <a:noFill/>
          </a:ln>
        </p:spPr>
        <p:txBody>
          <a:bodyPr spcFirstLastPara="1" wrap="square" lIns="68575" tIns="34275" rIns="68575" bIns="34275" anchor="t" anchorCtr="0">
            <a:spAutoFit/>
          </a:bodyPr>
          <a:lstStyle/>
          <a:p>
            <a:pPr marL="0" lvl="0" indent="0" algn="r" rtl="0">
              <a:lnSpc>
                <a:spcPct val="150000"/>
              </a:lnSpc>
              <a:spcBef>
                <a:spcPts val="0"/>
              </a:spcBef>
              <a:spcAft>
                <a:spcPts val="0"/>
              </a:spcAft>
              <a:buSzPts val="1100"/>
              <a:buNone/>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latin typeface="Montserrat"/>
              <a:ea typeface="Montserrat"/>
              <a:cs typeface="Montserrat"/>
              <a:sym typeface="Montserrat"/>
            </a:endParaRPr>
          </a:p>
          <a:p>
            <a:pPr marL="0" lvl="0" indent="0" algn="r" rtl="0">
              <a:lnSpc>
                <a:spcPct val="150000"/>
              </a:lnSpc>
              <a:spcBef>
                <a:spcPts val="1100"/>
              </a:spcBef>
              <a:spcAft>
                <a:spcPts val="1100"/>
              </a:spcAft>
              <a:buSzPts val="1100"/>
              <a:buNone/>
            </a:pPr>
            <a:r>
              <a:rPr lang="en" sz="700">
                <a:solidFill>
                  <a:srgbClr val="000000"/>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31" name="Google Shape;31;p8"/>
          <p:cNvSpPr txBox="1"/>
          <p:nvPr/>
        </p:nvSpPr>
        <p:spPr>
          <a:xfrm>
            <a:off x="76200" y="630000"/>
            <a:ext cx="5464800" cy="17727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rgbClr val="000000"/>
                </a:solidFill>
                <a:highlight>
                  <a:srgbClr val="FFFFFF"/>
                </a:highlight>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highlight>
                <a:srgbClr val="FFFFFF"/>
              </a:highlight>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rgbClr val="000000"/>
                </a:solidFill>
                <a:highlight>
                  <a:srgbClr val="FFFFFF"/>
                </a:highlight>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3">
            <a:alphaModFix/>
          </a:blip>
          <a:srcRect l="5555" r="5555"/>
          <a:stretch/>
        </p:blipFill>
        <p:spPr>
          <a:xfrm>
            <a:off x="4572000" y="0"/>
            <a:ext cx="4572000" cy="5143500"/>
          </a:xfrm>
          <a:prstGeom prst="rect">
            <a:avLst/>
          </a:prstGeom>
          <a:solidFill>
            <a:srgbClr val="F2F2F2"/>
          </a:solidFill>
          <a:ln>
            <a:noFill/>
          </a:ln>
        </p:spPr>
      </p:pic>
      <p:sp>
        <p:nvSpPr>
          <p:cNvPr id="37" name="Google Shape;37;p9"/>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38" name="Google Shape;38;p9"/>
          <p:cNvSpPr txBox="1"/>
          <p:nvPr/>
        </p:nvSpPr>
        <p:spPr>
          <a:xfrm>
            <a:off x="76200"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rgbClr val="000000"/>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pic>
        <p:nvPicPr>
          <p:cNvPr id="39" name="Google Shape;39;p9"/>
          <p:cNvPicPr preferRelativeResize="0"/>
          <p:nvPr/>
        </p:nvPicPr>
        <p:blipFill rotWithShape="1">
          <a:blip r:embed="rId4">
            <a:alphaModFix/>
          </a:blip>
          <a:srcRect l="29245" t="25681" r="28566" b="26315"/>
          <a:stretch/>
        </p:blipFill>
        <p:spPr>
          <a:xfrm>
            <a:off x="8685999" y="4632727"/>
            <a:ext cx="381800" cy="434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pic>
        <p:nvPicPr>
          <p:cNvPr id="44" name="Google Shape;44;p10"/>
          <p:cNvPicPr preferRelativeResize="0"/>
          <p:nvPr/>
        </p:nvPicPr>
        <p:blipFill rotWithShape="1">
          <a:blip r:embed="rId3">
            <a:alphaModFix/>
          </a:blip>
          <a:srcRect l="5555" r="5555"/>
          <a:stretch/>
        </p:blipFill>
        <p:spPr>
          <a:xfrm>
            <a:off x="4572000" y="0"/>
            <a:ext cx="4572000" cy="5143500"/>
          </a:xfrm>
          <a:prstGeom prst="rect">
            <a:avLst/>
          </a:prstGeom>
          <a:solidFill>
            <a:srgbClr val="F2F2F2"/>
          </a:solidFill>
          <a:ln>
            <a:noFill/>
          </a:ln>
        </p:spPr>
      </p:pic>
      <p:sp>
        <p:nvSpPr>
          <p:cNvPr id="45" name="Google Shape;45;p10"/>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46" name="Google Shape;46;p10"/>
          <p:cNvSpPr txBox="1"/>
          <p:nvPr/>
        </p:nvSpPr>
        <p:spPr>
          <a:xfrm>
            <a:off x="76200"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rgbClr val="000000"/>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pic>
        <p:nvPicPr>
          <p:cNvPr id="47" name="Google Shape;47;p10"/>
          <p:cNvPicPr preferRelativeResize="0"/>
          <p:nvPr/>
        </p:nvPicPr>
        <p:blipFill rotWithShape="1">
          <a:blip r:embed="rId4">
            <a:alphaModFix/>
          </a:blip>
          <a:srcRect l="29502" t="27132" r="29304" b="27096"/>
          <a:stretch/>
        </p:blipFill>
        <p:spPr>
          <a:xfrm>
            <a:off x="8686000" y="4643094"/>
            <a:ext cx="381801" cy="4242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11"/>
          <p:cNvSpPr txBox="1"/>
          <p:nvPr/>
        </p:nvSpPr>
        <p:spPr>
          <a:xfrm>
            <a:off x="42864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r"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pic>
        <p:nvPicPr>
          <p:cNvPr id="53" name="Google Shape;53;p11"/>
          <p:cNvPicPr preferRelativeResize="0"/>
          <p:nvPr/>
        </p:nvPicPr>
        <p:blipFill rotWithShape="1">
          <a:blip r:embed="rId3">
            <a:alphaModFix/>
          </a:blip>
          <a:srcRect l="5555" r="5555"/>
          <a:stretch/>
        </p:blipFill>
        <p:spPr>
          <a:xfrm>
            <a:off x="0" y="0"/>
            <a:ext cx="4572000" cy="5143500"/>
          </a:xfrm>
          <a:prstGeom prst="rect">
            <a:avLst/>
          </a:prstGeom>
          <a:solidFill>
            <a:srgbClr val="F2F2F2"/>
          </a:solidFill>
          <a:ln>
            <a:noFill/>
          </a:ln>
        </p:spPr>
      </p:pic>
      <p:sp>
        <p:nvSpPr>
          <p:cNvPr id="54" name="Google Shape;54;p11"/>
          <p:cNvSpPr txBox="1"/>
          <p:nvPr/>
        </p:nvSpPr>
        <p:spPr>
          <a:xfrm>
            <a:off x="4791000" y="630000"/>
            <a:ext cx="4276800" cy="2257500"/>
          </a:xfrm>
          <a:prstGeom prst="rect">
            <a:avLst/>
          </a:prstGeom>
          <a:noFill/>
          <a:ln>
            <a:noFill/>
          </a:ln>
        </p:spPr>
        <p:txBody>
          <a:bodyPr spcFirstLastPara="1" wrap="square" lIns="68575" tIns="34275" rIns="68575" bIns="34275" anchor="t" anchorCtr="0">
            <a:spAutoFit/>
          </a:bodyPr>
          <a:lstStyle/>
          <a:p>
            <a:pPr marL="0" lvl="0" indent="0" algn="r" rtl="0">
              <a:lnSpc>
                <a:spcPct val="150000"/>
              </a:lnSpc>
              <a:spcBef>
                <a:spcPts val="0"/>
              </a:spcBef>
              <a:spcAft>
                <a:spcPts val="0"/>
              </a:spcAft>
              <a:buSzPts val="1100"/>
              <a:buNone/>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latin typeface="Montserrat"/>
              <a:ea typeface="Montserrat"/>
              <a:cs typeface="Montserrat"/>
              <a:sym typeface="Montserrat"/>
            </a:endParaRPr>
          </a:p>
          <a:p>
            <a:pPr marL="0" lvl="0" indent="0" algn="r" rtl="0">
              <a:lnSpc>
                <a:spcPct val="150000"/>
              </a:lnSpc>
              <a:spcBef>
                <a:spcPts val="1100"/>
              </a:spcBef>
              <a:spcAft>
                <a:spcPts val="1100"/>
              </a:spcAft>
              <a:buSzPts val="1100"/>
              <a:buNone/>
            </a:pPr>
            <a:r>
              <a:rPr lang="en" sz="700">
                <a:solidFill>
                  <a:srgbClr val="000000"/>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60" name="Google Shape;60;p12"/>
          <p:cNvSpPr txBox="1"/>
          <p:nvPr/>
        </p:nvSpPr>
        <p:spPr>
          <a:xfrm>
            <a:off x="76200"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rgbClr val="000000"/>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rgbClr val="000000"/>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rgbClr val="000000"/>
              </a:solidFill>
              <a:latin typeface="Montserrat"/>
              <a:ea typeface="Montserrat"/>
              <a:cs typeface="Montserrat"/>
              <a:sym typeface="Montserrat"/>
            </a:endParaRPr>
          </a:p>
        </p:txBody>
      </p:sp>
      <p:sp>
        <p:nvSpPr>
          <p:cNvPr id="61" name="Google Shape;61;p12"/>
          <p:cNvSpPr txBox="1"/>
          <p:nvPr/>
        </p:nvSpPr>
        <p:spPr>
          <a:xfrm>
            <a:off x="4701475"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chemeClr val="dk1"/>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chemeClr val="dk1"/>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chemeClr val="lt1"/>
                </a:solidFill>
                <a:latin typeface="Montserrat"/>
                <a:ea typeface="Montserrat"/>
                <a:cs typeface="Montserrat"/>
                <a:sym typeface="Montserrat"/>
              </a:rPr>
              <a:t>Heading text here </a:t>
            </a:r>
            <a:endParaRPr sz="2400" b="1">
              <a:solidFill>
                <a:schemeClr val="lt1"/>
              </a:solidFill>
              <a:latin typeface="Montserrat"/>
              <a:ea typeface="Montserrat"/>
              <a:cs typeface="Montserrat"/>
              <a:sym typeface="Montserrat"/>
            </a:endParaRPr>
          </a:p>
        </p:txBody>
      </p:sp>
      <p:sp>
        <p:nvSpPr>
          <p:cNvPr id="67" name="Google Shape;67;p13"/>
          <p:cNvSpPr txBox="1"/>
          <p:nvPr/>
        </p:nvSpPr>
        <p:spPr>
          <a:xfrm>
            <a:off x="76200"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chemeClr val="lt1"/>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chemeClr val="lt1"/>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chemeClr val="lt1"/>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chemeClr val="lt1"/>
              </a:solidFill>
              <a:latin typeface="Montserrat"/>
              <a:ea typeface="Montserrat"/>
              <a:cs typeface="Montserrat"/>
              <a:sym typeface="Montserrat"/>
            </a:endParaRPr>
          </a:p>
        </p:txBody>
      </p:sp>
      <p:sp>
        <p:nvSpPr>
          <p:cNvPr id="68" name="Google Shape;68;p13"/>
          <p:cNvSpPr txBox="1"/>
          <p:nvPr/>
        </p:nvSpPr>
        <p:spPr>
          <a:xfrm>
            <a:off x="4701475" y="630000"/>
            <a:ext cx="4276800" cy="2257500"/>
          </a:xfrm>
          <a:prstGeom prst="rect">
            <a:avLst/>
          </a:prstGeom>
          <a:noFill/>
          <a:ln>
            <a:noFill/>
          </a:ln>
        </p:spPr>
        <p:txBody>
          <a:bodyPr spcFirstLastPara="1" wrap="square" lIns="68575" tIns="34275" rIns="68575" bIns="34275" anchor="t" anchorCtr="0">
            <a:spAutoFit/>
          </a:bodyPr>
          <a:lstStyle/>
          <a:p>
            <a:pPr marL="0" lvl="0" indent="0" algn="l" rtl="0">
              <a:lnSpc>
                <a:spcPct val="150000"/>
              </a:lnSpc>
              <a:spcBef>
                <a:spcPts val="0"/>
              </a:spcBef>
              <a:spcAft>
                <a:spcPts val="0"/>
              </a:spcAft>
              <a:buSzPts val="1100"/>
              <a:buNone/>
            </a:pPr>
            <a:r>
              <a:rPr lang="en" sz="700">
                <a:solidFill>
                  <a:schemeClr val="lt1"/>
                </a:solidFill>
                <a:latin typeface="Montserrat"/>
                <a:ea typeface="Montserrat"/>
                <a:cs typeface="Montserrat"/>
                <a:sym typeface="Montserrat"/>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consectetur, from a Lorem Ipsum passage, and going through the cites of the word in classical literature, discovered the undoubtable source. Lorem Ipsum comes from sections 1.10.32 and 1.10.33 of "de Finibus Bonorum et Malorum" (The Extremes of Good and Evil) by Cicero, written in 45 BC. This book is a treatise on the theory of ethics, very popular during the Renaissance. The first line of Lorem Ipsum, "Lorem ipsum dolor sit amet..", comes from a line in section 1.10.32.</a:t>
            </a:r>
            <a:endParaRPr sz="700">
              <a:solidFill>
                <a:schemeClr val="lt1"/>
              </a:solidFill>
              <a:latin typeface="Montserrat"/>
              <a:ea typeface="Montserrat"/>
              <a:cs typeface="Montserrat"/>
              <a:sym typeface="Montserrat"/>
            </a:endParaRPr>
          </a:p>
          <a:p>
            <a:pPr marL="0" lvl="0" indent="0" algn="l" rtl="0">
              <a:lnSpc>
                <a:spcPct val="150000"/>
              </a:lnSpc>
              <a:spcBef>
                <a:spcPts val="1100"/>
              </a:spcBef>
              <a:spcAft>
                <a:spcPts val="1100"/>
              </a:spcAft>
              <a:buSzPts val="1100"/>
              <a:buNone/>
            </a:pPr>
            <a:r>
              <a:rPr lang="en" sz="700">
                <a:solidFill>
                  <a:schemeClr val="lt1"/>
                </a:solidFill>
                <a:latin typeface="Montserrat"/>
                <a:ea typeface="Montserrat"/>
                <a:cs typeface="Montserrat"/>
                <a:sym typeface="Montserrat"/>
              </a:rPr>
              <a:t>The standard chunk of Lorem Ipsum used since the 1500s is reproduced below for those interested. Sections 1.10.32 and 1.10.33 from "de Finibus Bonorum et Malorum" by Cicero are also reproduced in their exact original form, accompanied by English versions from the 1914 translation by H. Rackham</a:t>
            </a:r>
            <a:endParaRPr sz="7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3">
            <a:alphaModFix/>
          </a:blip>
          <a:srcRect l="5555" r="5555"/>
          <a:stretch/>
        </p:blipFill>
        <p:spPr>
          <a:xfrm>
            <a:off x="4572000" y="0"/>
            <a:ext cx="4572000" cy="5143500"/>
          </a:xfrm>
          <a:prstGeom prst="rect">
            <a:avLst/>
          </a:prstGeom>
          <a:solidFill>
            <a:srgbClr val="F2F2F2"/>
          </a:solidFill>
          <a:ln>
            <a:noFill/>
          </a:ln>
        </p:spPr>
      </p:pic>
      <p:sp>
        <p:nvSpPr>
          <p:cNvPr id="74" name="Google Shape;74;p14"/>
          <p:cNvSpPr txBox="1"/>
          <p:nvPr/>
        </p:nvSpPr>
        <p:spPr>
          <a:xfrm>
            <a:off x="76200" y="76206"/>
            <a:ext cx="4781400" cy="553800"/>
          </a:xfrm>
          <a:prstGeom prst="rect">
            <a:avLst/>
          </a:prstGeom>
          <a:noFill/>
          <a:ln>
            <a:noFill/>
          </a:ln>
        </p:spPr>
        <p:txBody>
          <a:bodyPr spcFirstLastPara="1" wrap="square" lIns="68575" tIns="34275" rIns="68575" bIns="34275" anchor="ctr" anchorCtr="0">
            <a:normAutofit lnSpcReduction="10000"/>
          </a:bodyPr>
          <a:lstStyle/>
          <a:p>
            <a:pPr marL="0" lvl="0" indent="0" algn="l" rtl="0">
              <a:spcBef>
                <a:spcPts val="0"/>
              </a:spcBef>
              <a:spcAft>
                <a:spcPts val="1200"/>
              </a:spcAft>
              <a:buNone/>
            </a:pPr>
            <a:r>
              <a:rPr lang="en" sz="2400" b="1">
                <a:solidFill>
                  <a:srgbClr val="326295"/>
                </a:solidFill>
                <a:latin typeface="Montserrat"/>
                <a:ea typeface="Montserrat"/>
                <a:cs typeface="Montserrat"/>
                <a:sym typeface="Montserrat"/>
              </a:rPr>
              <a:t>Heading text here </a:t>
            </a:r>
            <a:endParaRPr sz="2400" b="1">
              <a:solidFill>
                <a:srgbClr val="326295"/>
              </a:solidFill>
              <a:latin typeface="Montserrat"/>
              <a:ea typeface="Montserrat"/>
              <a:cs typeface="Montserrat"/>
              <a:sym typeface="Montserrat"/>
            </a:endParaRPr>
          </a:p>
        </p:txBody>
      </p:sp>
      <p:sp>
        <p:nvSpPr>
          <p:cNvPr id="75" name="Google Shape;75;p14"/>
          <p:cNvSpPr txBox="1"/>
          <p:nvPr/>
        </p:nvSpPr>
        <p:spPr>
          <a:xfrm>
            <a:off x="76200" y="630000"/>
            <a:ext cx="4276800" cy="2763000"/>
          </a:xfrm>
          <a:prstGeom prst="rect">
            <a:avLst/>
          </a:prstGeom>
          <a:noFill/>
          <a:ln>
            <a:noFill/>
          </a:ln>
        </p:spPr>
        <p:txBody>
          <a:bodyPr spcFirstLastPara="1" wrap="square" lIns="68575" tIns="34275" rIns="68575" bIns="34275" anchor="t" anchorCtr="0">
            <a:spAutoFit/>
          </a:bodyPr>
          <a:lstStyle/>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rgbClr val="000000"/>
                </a:solidFill>
                <a:latin typeface="Montserrat"/>
                <a:ea typeface="Montserrat"/>
                <a:cs typeface="Montserrat"/>
                <a:sym typeface="Montserrat"/>
              </a:rPr>
            </a:br>
            <a:endParaRPr sz="700">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rgbClr val="000000"/>
                </a:solidFill>
                <a:latin typeface="Montserrat"/>
                <a:ea typeface="Montserrat"/>
                <a:cs typeface="Montserrat"/>
                <a:sym typeface="Montserrat"/>
              </a:rPr>
              <a:t>The standard chunk of Lorem Ipsum used since the 1500s is reproduced below for those interested. </a:t>
            </a:r>
            <a:br>
              <a:rPr lang="en" sz="700">
                <a:solidFill>
                  <a:srgbClr val="000000"/>
                </a:solidFill>
                <a:latin typeface="Montserrat"/>
                <a:ea typeface="Montserrat"/>
                <a:cs typeface="Montserrat"/>
                <a:sym typeface="Montserrat"/>
              </a:rPr>
            </a:br>
            <a:endParaRPr sz="700">
              <a:solidFill>
                <a:srgbClr val="000000"/>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Contrary to popular belief, Lorem Ipsum is not simply random text. It has roots in a piece of classical Latin literature from 45 BC, making it over 2000 years old. </a:t>
            </a:r>
            <a:br>
              <a:rPr lang="en" sz="700">
                <a:solidFill>
                  <a:schemeClr val="dk1"/>
                </a:solidFill>
                <a:latin typeface="Montserrat"/>
                <a:ea typeface="Montserrat"/>
                <a:cs typeface="Montserrat"/>
                <a:sym typeface="Montserrat"/>
              </a:rPr>
            </a:br>
            <a:endParaRPr sz="700">
              <a:solidFill>
                <a:schemeClr val="dk1"/>
              </a:solidFill>
              <a:latin typeface="Montserrat"/>
              <a:ea typeface="Montserrat"/>
              <a:cs typeface="Montserrat"/>
              <a:sym typeface="Montserrat"/>
            </a:endParaRPr>
          </a:p>
          <a:p>
            <a:pPr marL="457200" lvl="0" indent="-273050" algn="l" rtl="0">
              <a:lnSpc>
                <a:spcPct val="150000"/>
              </a:lnSpc>
              <a:spcBef>
                <a:spcPts val="0"/>
              </a:spcBef>
              <a:spcAft>
                <a:spcPts val="0"/>
              </a:spcAft>
              <a:buClr>
                <a:srgbClr val="85754E"/>
              </a:buClr>
              <a:buSzPts val="700"/>
              <a:buFont typeface="Montserrat"/>
              <a:buChar char="★"/>
            </a:pPr>
            <a:r>
              <a:rPr lang="en" sz="700">
                <a:solidFill>
                  <a:schemeClr val="dk1"/>
                </a:solidFill>
                <a:latin typeface="Montserrat"/>
                <a:ea typeface="Montserrat"/>
                <a:cs typeface="Montserrat"/>
                <a:sym typeface="Montserrat"/>
              </a:rPr>
              <a:t>The standard chunk of Lorem Ipsum used since the 1500s is reproduced below for those interested. </a:t>
            </a:r>
            <a:endParaRPr sz="700">
              <a:solidFill>
                <a:schemeClr val="dk1"/>
              </a:solidFill>
              <a:latin typeface="Montserrat"/>
              <a:ea typeface="Montserrat"/>
              <a:cs typeface="Montserrat"/>
              <a:sym typeface="Montserrat"/>
            </a:endParaRPr>
          </a:p>
        </p:txBody>
      </p:sp>
      <p:pic>
        <p:nvPicPr>
          <p:cNvPr id="76" name="Google Shape;76;p14"/>
          <p:cNvPicPr preferRelativeResize="0"/>
          <p:nvPr/>
        </p:nvPicPr>
        <p:blipFill rotWithShape="1">
          <a:blip r:embed="rId4">
            <a:alphaModFix/>
          </a:blip>
          <a:srcRect l="29245" t="25681" r="28566" b="26315"/>
          <a:stretch/>
        </p:blipFill>
        <p:spPr>
          <a:xfrm>
            <a:off x="8685999" y="4632727"/>
            <a:ext cx="381800" cy="434577"/>
          </a:xfrm>
          <a:prstGeom prst="rect">
            <a:avLst/>
          </a:prstGeom>
          <a:noFill/>
          <a:ln>
            <a:noFill/>
          </a:ln>
        </p:spPr>
      </p:pic>
    </p:spTree>
  </p:cSld>
  <p:clrMapOvr>
    <a:masterClrMapping/>
  </p:clrMapOvr>
</p:sld>
</file>

<file path=ppt/theme/theme1.xml><?xml version="1.0" encoding="utf-8"?>
<a:theme xmlns:a="http://schemas.openxmlformats.org/drawingml/2006/main" name="Sigtuna Slide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3070</Words>
  <Application>Microsoft Office PowerPoint</Application>
  <PresentationFormat>Bildspel på skärmen (16:9)</PresentationFormat>
  <Paragraphs>64</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Montserrat</vt:lpstr>
      <vt:lpstr>Arial</vt:lpstr>
      <vt:lpstr>Sigtuna Slides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Lundhagen</dc:creator>
  <cp:lastModifiedBy>Anna Lundhagen</cp:lastModifiedBy>
  <cp:revision>2</cp:revision>
  <dcterms:modified xsi:type="dcterms:W3CDTF">2022-09-05T19:46:40Z</dcterms:modified>
</cp:coreProperties>
</file>