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521" r:id="rId2"/>
    <p:sldId id="439" r:id="rId3"/>
    <p:sldId id="269" r:id="rId4"/>
    <p:sldId id="475" r:id="rId5"/>
    <p:sldId id="259" r:id="rId6"/>
    <p:sldId id="477" r:id="rId7"/>
    <p:sldId id="508" r:id="rId8"/>
    <p:sldId id="513" r:id="rId9"/>
    <p:sldId id="279" r:id="rId10"/>
    <p:sldId id="280" r:id="rId11"/>
    <p:sldId id="282" r:id="rId12"/>
    <p:sldId id="281" r:id="rId13"/>
    <p:sldId id="257" r:id="rId14"/>
    <p:sldId id="520" r:id="rId15"/>
    <p:sldId id="270" r:id="rId16"/>
    <p:sldId id="522" r:id="rId17"/>
    <p:sldId id="314" r:id="rId18"/>
    <p:sldId id="317" r:id="rId19"/>
    <p:sldId id="316" r:id="rId20"/>
    <p:sldId id="509" r:id="rId21"/>
    <p:sldId id="516" r:id="rId22"/>
    <p:sldId id="517" r:id="rId23"/>
    <p:sldId id="518" r:id="rId24"/>
    <p:sldId id="519" r:id="rId25"/>
    <p:sldId id="384" r:id="rId26"/>
    <p:sldId id="515" r:id="rId27"/>
    <p:sldId id="472" r:id="rId28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6BA8AF6-64AE-4107-9AB6-4D83B446CDAB}" v="33" dt="2024-06-19T18:35:29.16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25" autoAdjust="0"/>
    <p:restoredTop sz="93890" autoAdjust="0"/>
  </p:normalViewPr>
  <p:slideViewPr>
    <p:cSldViewPr snapToGrid="0">
      <p:cViewPr varScale="1">
        <p:scale>
          <a:sx n="82" d="100"/>
          <a:sy n="82" d="100"/>
        </p:scale>
        <p:origin x="74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nrik Blom" userId="0f109d1c-0774-4568-aa5d-bb8ffaeb77b7" providerId="ADAL" clId="{B95EFA9A-2F03-4C30-BFA6-01254854BD80}"/>
    <pc:docChg chg="undo custSel addSld delSld modSld sldOrd">
      <pc:chgData name="Henrik Blom" userId="0f109d1c-0774-4568-aa5d-bb8ffaeb77b7" providerId="ADAL" clId="{B95EFA9A-2F03-4C30-BFA6-01254854BD80}" dt="2022-06-22T19:03:56.996" v="3382" actId="20577"/>
      <pc:docMkLst>
        <pc:docMk/>
      </pc:docMkLst>
      <pc:sldChg chg="modSp">
        <pc:chgData name="Henrik Blom" userId="0f109d1c-0774-4568-aa5d-bb8ffaeb77b7" providerId="ADAL" clId="{B95EFA9A-2F03-4C30-BFA6-01254854BD80}" dt="2022-06-22T15:13:40.755" v="14" actId="20577"/>
        <pc:sldMkLst>
          <pc:docMk/>
          <pc:sldMk cId="1346451934" sldId="267"/>
        </pc:sldMkLst>
        <pc:spChg chg="mod">
          <ac:chgData name="Henrik Blom" userId="0f109d1c-0774-4568-aa5d-bb8ffaeb77b7" providerId="ADAL" clId="{B95EFA9A-2F03-4C30-BFA6-01254854BD80}" dt="2022-06-22T14:05:39.419" v="1" actId="20577"/>
          <ac:spMkLst>
            <pc:docMk/>
            <pc:sldMk cId="1346451934" sldId="267"/>
            <ac:spMk id="2" creationId="{405A985E-66DC-412E-B338-76234DA47498}"/>
          </ac:spMkLst>
        </pc:spChg>
        <pc:spChg chg="mod">
          <ac:chgData name="Henrik Blom" userId="0f109d1c-0774-4568-aa5d-bb8ffaeb77b7" providerId="ADAL" clId="{B95EFA9A-2F03-4C30-BFA6-01254854BD80}" dt="2022-06-22T15:13:40.755" v="14" actId="20577"/>
          <ac:spMkLst>
            <pc:docMk/>
            <pc:sldMk cId="1346451934" sldId="267"/>
            <ac:spMk id="3" creationId="{0B327FEA-CD2E-4911-9E79-CC2E6AA4BA51}"/>
          </ac:spMkLst>
        </pc:spChg>
      </pc:sldChg>
      <pc:sldChg chg="addSp modSp mod">
        <pc:chgData name="Henrik Blom" userId="0f109d1c-0774-4568-aa5d-bb8ffaeb77b7" providerId="ADAL" clId="{B95EFA9A-2F03-4C30-BFA6-01254854BD80}" dt="2022-06-22T16:49:58.402" v="1332" actId="166"/>
        <pc:sldMkLst>
          <pc:docMk/>
          <pc:sldMk cId="2121440468" sldId="381"/>
        </pc:sldMkLst>
        <pc:spChg chg="mod">
          <ac:chgData name="Henrik Blom" userId="0f109d1c-0774-4568-aa5d-bb8ffaeb77b7" providerId="ADAL" clId="{B95EFA9A-2F03-4C30-BFA6-01254854BD80}" dt="2022-06-22T15:18:28.248" v="152" actId="13926"/>
          <ac:spMkLst>
            <pc:docMk/>
            <pc:sldMk cId="2121440468" sldId="381"/>
            <ac:spMk id="47" creationId="{7797EB9A-D153-4E36-8EA7-F1A6B6B794A4}"/>
          </ac:spMkLst>
        </pc:spChg>
        <pc:spChg chg="mod">
          <ac:chgData name="Henrik Blom" userId="0f109d1c-0774-4568-aa5d-bb8ffaeb77b7" providerId="ADAL" clId="{B95EFA9A-2F03-4C30-BFA6-01254854BD80}" dt="2022-06-22T15:19:47.033" v="243" actId="1038"/>
          <ac:spMkLst>
            <pc:docMk/>
            <pc:sldMk cId="2121440468" sldId="381"/>
            <ac:spMk id="79" creationId="{17C9A9B7-1F05-4C18-B990-0999298C6A22}"/>
          </ac:spMkLst>
        </pc:spChg>
        <pc:spChg chg="mod">
          <ac:chgData name="Henrik Blom" userId="0f109d1c-0774-4568-aa5d-bb8ffaeb77b7" providerId="ADAL" clId="{B95EFA9A-2F03-4C30-BFA6-01254854BD80}" dt="2022-06-22T15:19:53.060" v="244" actId="1076"/>
          <ac:spMkLst>
            <pc:docMk/>
            <pc:sldMk cId="2121440468" sldId="381"/>
            <ac:spMk id="86" creationId="{13F32134-9E34-4092-A256-4C96F5AA75F4}"/>
          </ac:spMkLst>
        </pc:spChg>
        <pc:spChg chg="mod">
          <ac:chgData name="Henrik Blom" userId="0f109d1c-0774-4568-aa5d-bb8ffaeb77b7" providerId="ADAL" clId="{B95EFA9A-2F03-4C30-BFA6-01254854BD80}" dt="2022-06-22T15:18:44.044" v="171" actId="1036"/>
          <ac:spMkLst>
            <pc:docMk/>
            <pc:sldMk cId="2121440468" sldId="381"/>
            <ac:spMk id="96" creationId="{7AE312D7-4820-49DC-96CE-FDA14BB9E627}"/>
          </ac:spMkLst>
        </pc:spChg>
        <pc:spChg chg="add mod">
          <ac:chgData name="Henrik Blom" userId="0f109d1c-0774-4568-aa5d-bb8ffaeb77b7" providerId="ADAL" clId="{B95EFA9A-2F03-4C30-BFA6-01254854BD80}" dt="2022-06-22T15:18:08.483" v="151" actId="1038"/>
          <ac:spMkLst>
            <pc:docMk/>
            <pc:sldMk cId="2121440468" sldId="381"/>
            <ac:spMk id="101" creationId="{F2F235DE-8989-4FCB-8D2F-A823851AC32B}"/>
          </ac:spMkLst>
        </pc:spChg>
        <pc:spChg chg="add mod">
          <ac:chgData name="Henrik Blom" userId="0f109d1c-0774-4568-aa5d-bb8ffaeb77b7" providerId="ADAL" clId="{B95EFA9A-2F03-4C30-BFA6-01254854BD80}" dt="2022-06-22T15:20:35.782" v="252" actId="13926"/>
          <ac:spMkLst>
            <pc:docMk/>
            <pc:sldMk cId="2121440468" sldId="381"/>
            <ac:spMk id="102" creationId="{64EEE24C-C513-4D2B-B33C-66B955D6C0CD}"/>
          </ac:spMkLst>
        </pc:spChg>
        <pc:spChg chg="mod ord">
          <ac:chgData name="Henrik Blom" userId="0f109d1c-0774-4568-aa5d-bb8ffaeb77b7" providerId="ADAL" clId="{B95EFA9A-2F03-4C30-BFA6-01254854BD80}" dt="2022-06-22T16:49:58.402" v="1332" actId="166"/>
          <ac:spMkLst>
            <pc:docMk/>
            <pc:sldMk cId="2121440468" sldId="381"/>
            <ac:spMk id="111" creationId="{BA7AB840-B9E7-4C17-BE14-6D968DBDFB1F}"/>
          </ac:spMkLst>
        </pc:spChg>
        <pc:spChg chg="mod ord">
          <ac:chgData name="Henrik Blom" userId="0f109d1c-0774-4568-aa5d-bb8ffaeb77b7" providerId="ADAL" clId="{B95EFA9A-2F03-4C30-BFA6-01254854BD80}" dt="2022-06-22T15:21:33.664" v="302" actId="1038"/>
          <ac:spMkLst>
            <pc:docMk/>
            <pc:sldMk cId="2121440468" sldId="381"/>
            <ac:spMk id="115" creationId="{11AEBC83-968C-4AA9-8719-3B85EF35E64A}"/>
          </ac:spMkLst>
        </pc:spChg>
        <pc:spChg chg="mod">
          <ac:chgData name="Henrik Blom" userId="0f109d1c-0774-4568-aa5d-bb8ffaeb77b7" providerId="ADAL" clId="{B95EFA9A-2F03-4C30-BFA6-01254854BD80}" dt="2022-06-22T15:21:20.712" v="266" actId="20577"/>
          <ac:spMkLst>
            <pc:docMk/>
            <pc:sldMk cId="2121440468" sldId="381"/>
            <ac:spMk id="126" creationId="{B734F3C7-C920-4963-AB11-E2E6C6005A27}"/>
          </ac:spMkLst>
        </pc:spChg>
        <pc:spChg chg="mod">
          <ac:chgData name="Henrik Blom" userId="0f109d1c-0774-4568-aa5d-bb8ffaeb77b7" providerId="ADAL" clId="{B95EFA9A-2F03-4C30-BFA6-01254854BD80}" dt="2022-06-22T15:19:01.579" v="174" actId="1076"/>
          <ac:spMkLst>
            <pc:docMk/>
            <pc:sldMk cId="2121440468" sldId="381"/>
            <ac:spMk id="130" creationId="{1D6EB754-4D1E-421A-8B46-22FEF6C4A097}"/>
          </ac:spMkLst>
        </pc:spChg>
        <pc:spChg chg="mod">
          <ac:chgData name="Henrik Blom" userId="0f109d1c-0774-4568-aa5d-bb8ffaeb77b7" providerId="ADAL" clId="{B95EFA9A-2F03-4C30-BFA6-01254854BD80}" dt="2022-06-22T15:21:02.678" v="256" actId="20577"/>
          <ac:spMkLst>
            <pc:docMk/>
            <pc:sldMk cId="2121440468" sldId="381"/>
            <ac:spMk id="141" creationId="{D939C7C1-FBCC-4A75-805A-7ACD2CCA0CCE}"/>
          </ac:spMkLst>
        </pc:spChg>
        <pc:spChg chg="mod">
          <ac:chgData name="Henrik Blom" userId="0f109d1c-0774-4568-aa5d-bb8ffaeb77b7" providerId="ADAL" clId="{B95EFA9A-2F03-4C30-BFA6-01254854BD80}" dt="2022-06-22T15:18:32.086" v="153" actId="13926"/>
          <ac:spMkLst>
            <pc:docMk/>
            <pc:sldMk cId="2121440468" sldId="381"/>
            <ac:spMk id="145" creationId="{D3E3C08F-57F8-4D51-8BAD-A0347D63DC31}"/>
          </ac:spMkLst>
        </pc:spChg>
        <pc:cxnChg chg="mod">
          <ac:chgData name="Henrik Blom" userId="0f109d1c-0774-4568-aa5d-bb8ffaeb77b7" providerId="ADAL" clId="{B95EFA9A-2F03-4C30-BFA6-01254854BD80}" dt="2022-06-22T15:19:44.242" v="228" actId="1037"/>
          <ac:cxnSpMkLst>
            <pc:docMk/>
            <pc:sldMk cId="2121440468" sldId="381"/>
            <ac:cxnSpMk id="80" creationId="{01D306A5-094E-4E8B-9D15-65766487930D}"/>
          </ac:cxnSpMkLst>
        </pc:cxnChg>
        <pc:cxnChg chg="mod">
          <ac:chgData name="Henrik Blom" userId="0f109d1c-0774-4568-aa5d-bb8ffaeb77b7" providerId="ADAL" clId="{B95EFA9A-2F03-4C30-BFA6-01254854BD80}" dt="2022-06-22T15:20:03.622" v="246" actId="14100"/>
          <ac:cxnSpMkLst>
            <pc:docMk/>
            <pc:sldMk cId="2121440468" sldId="381"/>
            <ac:cxnSpMk id="88" creationId="{9EA1386B-3B6F-4FF9-A075-FE5C71338594}"/>
          </ac:cxnSpMkLst>
        </pc:cxnChg>
        <pc:cxnChg chg="add mod">
          <ac:chgData name="Henrik Blom" userId="0f109d1c-0774-4568-aa5d-bb8ffaeb77b7" providerId="ADAL" clId="{B95EFA9A-2F03-4C30-BFA6-01254854BD80}" dt="2022-06-22T15:18:00.773" v="124" actId="14100"/>
          <ac:cxnSpMkLst>
            <pc:docMk/>
            <pc:sldMk cId="2121440468" sldId="381"/>
            <ac:cxnSpMk id="100" creationId="{533C6DCE-E11F-43C6-BC04-1F5E94F9EB92}"/>
          </ac:cxnSpMkLst>
        </pc:cxnChg>
        <pc:cxnChg chg="add mod">
          <ac:chgData name="Henrik Blom" userId="0f109d1c-0774-4568-aa5d-bb8ffaeb77b7" providerId="ADAL" clId="{B95EFA9A-2F03-4C30-BFA6-01254854BD80}" dt="2022-06-22T15:20:19.078" v="250" actId="14100"/>
          <ac:cxnSpMkLst>
            <pc:docMk/>
            <pc:sldMk cId="2121440468" sldId="381"/>
            <ac:cxnSpMk id="105" creationId="{68E3BDDB-65F8-424B-99A2-086598F3E68E}"/>
          </ac:cxnSpMkLst>
        </pc:cxnChg>
        <pc:cxnChg chg="mod">
          <ac:chgData name="Henrik Blom" userId="0f109d1c-0774-4568-aa5d-bb8ffaeb77b7" providerId="ADAL" clId="{B95EFA9A-2F03-4C30-BFA6-01254854BD80}" dt="2022-06-22T16:49:49.712" v="1322" actId="14100"/>
          <ac:cxnSpMkLst>
            <pc:docMk/>
            <pc:sldMk cId="2121440468" sldId="381"/>
            <ac:cxnSpMk id="112" creationId="{6762B9FB-548D-43ED-B328-1D1C5E594EA1}"/>
          </ac:cxnSpMkLst>
        </pc:cxnChg>
      </pc:sldChg>
      <pc:sldChg chg="ord">
        <pc:chgData name="Henrik Blom" userId="0f109d1c-0774-4568-aa5d-bb8ffaeb77b7" providerId="ADAL" clId="{B95EFA9A-2F03-4C30-BFA6-01254854BD80}" dt="2022-06-22T18:11:18.857" v="3302"/>
        <pc:sldMkLst>
          <pc:docMk/>
          <pc:sldMk cId="3123699770" sldId="384"/>
        </pc:sldMkLst>
      </pc:sldChg>
      <pc:sldChg chg="ord">
        <pc:chgData name="Henrik Blom" userId="0f109d1c-0774-4568-aa5d-bb8ffaeb77b7" providerId="ADAL" clId="{B95EFA9A-2F03-4C30-BFA6-01254854BD80}" dt="2022-06-22T18:11:26.893" v="3306"/>
        <pc:sldMkLst>
          <pc:docMk/>
          <pc:sldMk cId="4260151672" sldId="406"/>
        </pc:sldMkLst>
      </pc:sldChg>
      <pc:sldChg chg="modSp mod">
        <pc:chgData name="Henrik Blom" userId="0f109d1c-0774-4568-aa5d-bb8ffaeb77b7" providerId="ADAL" clId="{B95EFA9A-2F03-4C30-BFA6-01254854BD80}" dt="2022-06-22T17:48:01.672" v="2397"/>
        <pc:sldMkLst>
          <pc:docMk/>
          <pc:sldMk cId="3154155819" sldId="410"/>
        </pc:sldMkLst>
        <pc:spChg chg="mod">
          <ac:chgData name="Henrik Blom" userId="0f109d1c-0774-4568-aa5d-bb8ffaeb77b7" providerId="ADAL" clId="{B95EFA9A-2F03-4C30-BFA6-01254854BD80}" dt="2022-06-22T17:48:01.672" v="2397"/>
          <ac:spMkLst>
            <pc:docMk/>
            <pc:sldMk cId="3154155819" sldId="410"/>
            <ac:spMk id="3" creationId="{23E02542-3A9F-45C2-9473-22EF059F15AA}"/>
          </ac:spMkLst>
        </pc:spChg>
      </pc:sldChg>
      <pc:sldChg chg="del">
        <pc:chgData name="Henrik Blom" userId="0f109d1c-0774-4568-aa5d-bb8ffaeb77b7" providerId="ADAL" clId="{B95EFA9A-2F03-4C30-BFA6-01254854BD80}" dt="2022-06-22T16:03:44.952" v="306" actId="47"/>
        <pc:sldMkLst>
          <pc:docMk/>
          <pc:sldMk cId="1073898412" sldId="435"/>
        </pc:sldMkLst>
      </pc:sldChg>
      <pc:sldChg chg="del">
        <pc:chgData name="Henrik Blom" userId="0f109d1c-0774-4568-aa5d-bb8ffaeb77b7" providerId="ADAL" clId="{B95EFA9A-2F03-4C30-BFA6-01254854BD80}" dt="2022-06-22T16:03:44.952" v="306" actId="47"/>
        <pc:sldMkLst>
          <pc:docMk/>
          <pc:sldMk cId="248901650" sldId="436"/>
        </pc:sldMkLst>
      </pc:sldChg>
      <pc:sldChg chg="addSp modSp mod">
        <pc:chgData name="Henrik Blom" userId="0f109d1c-0774-4568-aa5d-bb8ffaeb77b7" providerId="ADAL" clId="{B95EFA9A-2F03-4C30-BFA6-01254854BD80}" dt="2022-06-22T17:44:57.929" v="2321" actId="20577"/>
        <pc:sldMkLst>
          <pc:docMk/>
          <pc:sldMk cId="204061731" sldId="437"/>
        </pc:sldMkLst>
        <pc:spChg chg="mod">
          <ac:chgData name="Henrik Blom" userId="0f109d1c-0774-4568-aa5d-bb8ffaeb77b7" providerId="ADAL" clId="{B95EFA9A-2F03-4C30-BFA6-01254854BD80}" dt="2022-06-22T17:44:57.929" v="2321" actId="20577"/>
          <ac:spMkLst>
            <pc:docMk/>
            <pc:sldMk cId="204061731" sldId="437"/>
            <ac:spMk id="2" creationId="{9D3E541C-081A-4FB0-A8A1-5B5C8DEB3553}"/>
          </ac:spMkLst>
        </pc:spChg>
        <pc:spChg chg="add mod">
          <ac:chgData name="Henrik Blom" userId="0f109d1c-0774-4568-aa5d-bb8ffaeb77b7" providerId="ADAL" clId="{B95EFA9A-2F03-4C30-BFA6-01254854BD80}" dt="2022-06-22T17:43:51.157" v="2236" actId="1035"/>
          <ac:spMkLst>
            <pc:docMk/>
            <pc:sldMk cId="204061731" sldId="437"/>
            <ac:spMk id="4" creationId="{F7C046BF-DFFB-4C80-BAA5-D6DF2239F303}"/>
          </ac:spMkLst>
        </pc:spChg>
      </pc:sldChg>
      <pc:sldChg chg="modSp mod">
        <pc:chgData name="Henrik Blom" userId="0f109d1c-0774-4568-aa5d-bb8ffaeb77b7" providerId="ADAL" clId="{B95EFA9A-2F03-4C30-BFA6-01254854BD80}" dt="2022-06-22T19:03:56.996" v="3382" actId="20577"/>
        <pc:sldMkLst>
          <pc:docMk/>
          <pc:sldMk cId="4100589792" sldId="439"/>
        </pc:sldMkLst>
        <pc:spChg chg="mod">
          <ac:chgData name="Henrik Blom" userId="0f109d1c-0774-4568-aa5d-bb8ffaeb77b7" providerId="ADAL" clId="{B95EFA9A-2F03-4C30-BFA6-01254854BD80}" dt="2022-06-22T19:03:56.996" v="3382" actId="20577"/>
          <ac:spMkLst>
            <pc:docMk/>
            <pc:sldMk cId="4100589792" sldId="439"/>
            <ac:spMk id="2" creationId="{1499F42E-583A-4945-B7D6-735642BA0A85}"/>
          </ac:spMkLst>
        </pc:spChg>
      </pc:sldChg>
      <pc:sldChg chg="del">
        <pc:chgData name="Henrik Blom" userId="0f109d1c-0774-4568-aa5d-bb8ffaeb77b7" providerId="ADAL" clId="{B95EFA9A-2F03-4C30-BFA6-01254854BD80}" dt="2022-06-22T18:10:44.821" v="3254" actId="47"/>
        <pc:sldMkLst>
          <pc:docMk/>
          <pc:sldMk cId="2276381810" sldId="440"/>
        </pc:sldMkLst>
      </pc:sldChg>
      <pc:sldChg chg="addSp delSp modSp mod">
        <pc:chgData name="Henrik Blom" userId="0f109d1c-0774-4568-aa5d-bb8ffaeb77b7" providerId="ADAL" clId="{B95EFA9A-2F03-4C30-BFA6-01254854BD80}" dt="2022-06-22T17:12:28.209" v="1902" actId="20577"/>
        <pc:sldMkLst>
          <pc:docMk/>
          <pc:sldMk cId="1349720167" sldId="443"/>
        </pc:sldMkLst>
        <pc:spChg chg="del mod">
          <ac:chgData name="Henrik Blom" userId="0f109d1c-0774-4568-aa5d-bb8ffaeb77b7" providerId="ADAL" clId="{B95EFA9A-2F03-4C30-BFA6-01254854BD80}" dt="2022-06-22T16:36:30.434" v="1165" actId="478"/>
          <ac:spMkLst>
            <pc:docMk/>
            <pc:sldMk cId="1349720167" sldId="443"/>
            <ac:spMk id="4" creationId="{CFC3E9D4-084D-4AB5-A742-6F7EB70CCBF1}"/>
          </ac:spMkLst>
        </pc:spChg>
        <pc:spChg chg="add mod">
          <ac:chgData name="Henrik Blom" userId="0f109d1c-0774-4568-aa5d-bb8ffaeb77b7" providerId="ADAL" clId="{B95EFA9A-2F03-4C30-BFA6-01254854BD80}" dt="2022-06-22T16:37:57.724" v="1268" actId="1036"/>
          <ac:spMkLst>
            <pc:docMk/>
            <pc:sldMk cId="1349720167" sldId="443"/>
            <ac:spMk id="5" creationId="{7AB02AE4-DF91-45B4-A6C2-5DC6D366478A}"/>
          </ac:spMkLst>
        </pc:spChg>
        <pc:spChg chg="add mod">
          <ac:chgData name="Henrik Blom" userId="0f109d1c-0774-4568-aa5d-bb8ffaeb77b7" providerId="ADAL" clId="{B95EFA9A-2F03-4C30-BFA6-01254854BD80}" dt="2022-06-22T16:24:02.023" v="640" actId="13926"/>
          <ac:spMkLst>
            <pc:docMk/>
            <pc:sldMk cId="1349720167" sldId="443"/>
            <ac:spMk id="6" creationId="{D4C530AB-2BF1-4AA5-8677-10B810B38D67}"/>
          </ac:spMkLst>
        </pc:spChg>
        <pc:spChg chg="del mod">
          <ac:chgData name="Henrik Blom" userId="0f109d1c-0774-4568-aa5d-bb8ffaeb77b7" providerId="ADAL" clId="{B95EFA9A-2F03-4C30-BFA6-01254854BD80}" dt="2022-06-22T16:19:52.119" v="399" actId="478"/>
          <ac:spMkLst>
            <pc:docMk/>
            <pc:sldMk cId="1349720167" sldId="443"/>
            <ac:spMk id="12" creationId="{164E2A85-39FD-4448-8F80-C1CEECEBB6AD}"/>
          </ac:spMkLst>
        </pc:spChg>
        <pc:spChg chg="mod">
          <ac:chgData name="Henrik Blom" userId="0f109d1c-0774-4568-aa5d-bb8ffaeb77b7" providerId="ADAL" clId="{B95EFA9A-2F03-4C30-BFA6-01254854BD80}" dt="2022-06-22T16:41:32.711" v="1306" actId="14100"/>
          <ac:spMkLst>
            <pc:docMk/>
            <pc:sldMk cId="1349720167" sldId="443"/>
            <ac:spMk id="13" creationId="{CB7F1A36-2DF1-4058-BD17-7E1C538731A2}"/>
          </ac:spMkLst>
        </pc:spChg>
        <pc:spChg chg="mod">
          <ac:chgData name="Henrik Blom" userId="0f109d1c-0774-4568-aa5d-bb8ffaeb77b7" providerId="ADAL" clId="{B95EFA9A-2F03-4C30-BFA6-01254854BD80}" dt="2022-06-22T16:41:32.711" v="1306" actId="14100"/>
          <ac:spMkLst>
            <pc:docMk/>
            <pc:sldMk cId="1349720167" sldId="443"/>
            <ac:spMk id="14" creationId="{75104048-F054-4AB9-8AF9-F1F2F3D602A9}"/>
          </ac:spMkLst>
        </pc:spChg>
        <pc:spChg chg="add mod">
          <ac:chgData name="Henrik Blom" userId="0f109d1c-0774-4568-aa5d-bb8ffaeb77b7" providerId="ADAL" clId="{B95EFA9A-2F03-4C30-BFA6-01254854BD80}" dt="2022-06-22T16:37:57.724" v="1268" actId="1036"/>
          <ac:spMkLst>
            <pc:docMk/>
            <pc:sldMk cId="1349720167" sldId="443"/>
            <ac:spMk id="16" creationId="{0926BFC1-BB33-4F2C-A854-68457F5C5526}"/>
          </ac:spMkLst>
        </pc:spChg>
        <pc:spChg chg="del mod">
          <ac:chgData name="Henrik Blom" userId="0f109d1c-0774-4568-aa5d-bb8ffaeb77b7" providerId="ADAL" clId="{B95EFA9A-2F03-4C30-BFA6-01254854BD80}" dt="2022-06-22T16:20:39.439" v="434" actId="478"/>
          <ac:spMkLst>
            <pc:docMk/>
            <pc:sldMk cId="1349720167" sldId="443"/>
            <ac:spMk id="17" creationId="{953AB0A9-371E-4C70-8B0A-FE3123A74928}"/>
          </ac:spMkLst>
        </pc:spChg>
        <pc:spChg chg="del mod">
          <ac:chgData name="Henrik Blom" userId="0f109d1c-0774-4568-aa5d-bb8ffaeb77b7" providerId="ADAL" clId="{B95EFA9A-2F03-4C30-BFA6-01254854BD80}" dt="2022-06-22T16:20:15.454" v="415" actId="478"/>
          <ac:spMkLst>
            <pc:docMk/>
            <pc:sldMk cId="1349720167" sldId="443"/>
            <ac:spMk id="18" creationId="{ACD87C16-B6B3-475E-AE63-E3B67F907E0E}"/>
          </ac:spMkLst>
        </pc:spChg>
        <pc:spChg chg="del mod">
          <ac:chgData name="Henrik Blom" userId="0f109d1c-0774-4568-aa5d-bb8ffaeb77b7" providerId="ADAL" clId="{B95EFA9A-2F03-4C30-BFA6-01254854BD80}" dt="2022-06-22T16:35:01.708" v="1113" actId="478"/>
          <ac:spMkLst>
            <pc:docMk/>
            <pc:sldMk cId="1349720167" sldId="443"/>
            <ac:spMk id="19" creationId="{0A3E5028-7AC6-4A9C-99F1-C1EC280D09DF}"/>
          </ac:spMkLst>
        </pc:spChg>
        <pc:spChg chg="add mod">
          <ac:chgData name="Henrik Blom" userId="0f109d1c-0774-4568-aa5d-bb8ffaeb77b7" providerId="ADAL" clId="{B95EFA9A-2F03-4C30-BFA6-01254854BD80}" dt="2022-06-22T16:37:57.724" v="1268" actId="1036"/>
          <ac:spMkLst>
            <pc:docMk/>
            <pc:sldMk cId="1349720167" sldId="443"/>
            <ac:spMk id="20" creationId="{D6701175-0252-4804-A152-3132A283B574}"/>
          </ac:spMkLst>
        </pc:spChg>
        <pc:spChg chg="add del mod">
          <ac:chgData name="Henrik Blom" userId="0f109d1c-0774-4568-aa5d-bb8ffaeb77b7" providerId="ADAL" clId="{B95EFA9A-2F03-4C30-BFA6-01254854BD80}" dt="2022-06-22T16:31:54.628" v="1017"/>
          <ac:spMkLst>
            <pc:docMk/>
            <pc:sldMk cId="1349720167" sldId="443"/>
            <ac:spMk id="21" creationId="{C1055D5B-3019-4703-9610-2875FBE3B0C8}"/>
          </ac:spMkLst>
        </pc:spChg>
        <pc:spChg chg="add del mod">
          <ac:chgData name="Henrik Blom" userId="0f109d1c-0774-4568-aa5d-bb8ffaeb77b7" providerId="ADAL" clId="{B95EFA9A-2F03-4C30-BFA6-01254854BD80}" dt="2022-06-22T16:31:52.598" v="1013"/>
          <ac:spMkLst>
            <pc:docMk/>
            <pc:sldMk cId="1349720167" sldId="443"/>
            <ac:spMk id="22" creationId="{00F53B97-C0B7-4B57-B2F8-F9AB51C0CD23}"/>
          </ac:spMkLst>
        </pc:spChg>
        <pc:spChg chg="add mod">
          <ac:chgData name="Henrik Blom" userId="0f109d1c-0774-4568-aa5d-bb8ffaeb77b7" providerId="ADAL" clId="{B95EFA9A-2F03-4C30-BFA6-01254854BD80}" dt="2022-06-22T16:41:32.711" v="1306" actId="14100"/>
          <ac:spMkLst>
            <pc:docMk/>
            <pc:sldMk cId="1349720167" sldId="443"/>
            <ac:spMk id="23" creationId="{E84BEF78-E89D-4B4B-89F9-ABB85E9584FA}"/>
          </ac:spMkLst>
        </pc:spChg>
        <pc:spChg chg="add mod">
          <ac:chgData name="Henrik Blom" userId="0f109d1c-0774-4568-aa5d-bb8ffaeb77b7" providerId="ADAL" clId="{B95EFA9A-2F03-4C30-BFA6-01254854BD80}" dt="2022-06-22T16:37:57.724" v="1268" actId="1036"/>
          <ac:spMkLst>
            <pc:docMk/>
            <pc:sldMk cId="1349720167" sldId="443"/>
            <ac:spMk id="24" creationId="{241BF14A-FEE3-4AF3-9B30-8C1F6C82E50D}"/>
          </ac:spMkLst>
        </pc:spChg>
        <pc:spChg chg="add mod">
          <ac:chgData name="Henrik Blom" userId="0f109d1c-0774-4568-aa5d-bb8ffaeb77b7" providerId="ADAL" clId="{B95EFA9A-2F03-4C30-BFA6-01254854BD80}" dt="2022-06-22T16:37:57.724" v="1268" actId="1036"/>
          <ac:spMkLst>
            <pc:docMk/>
            <pc:sldMk cId="1349720167" sldId="443"/>
            <ac:spMk id="25" creationId="{5A5966F3-886C-4299-AA73-CE9940672E4C}"/>
          </ac:spMkLst>
        </pc:spChg>
        <pc:spChg chg="add mod">
          <ac:chgData name="Henrik Blom" userId="0f109d1c-0774-4568-aa5d-bb8ffaeb77b7" providerId="ADAL" clId="{B95EFA9A-2F03-4C30-BFA6-01254854BD80}" dt="2022-06-22T16:53:05.873" v="1341" actId="20577"/>
          <ac:spMkLst>
            <pc:docMk/>
            <pc:sldMk cId="1349720167" sldId="443"/>
            <ac:spMk id="26" creationId="{D6B5F9F3-3A3A-4BD6-AAB5-8E222B6E4426}"/>
          </ac:spMkLst>
        </pc:spChg>
        <pc:spChg chg="del mod">
          <ac:chgData name="Henrik Blom" userId="0f109d1c-0774-4568-aa5d-bb8ffaeb77b7" providerId="ADAL" clId="{B95EFA9A-2F03-4C30-BFA6-01254854BD80}" dt="2022-06-22T16:37:44.167" v="1201" actId="478"/>
          <ac:spMkLst>
            <pc:docMk/>
            <pc:sldMk cId="1349720167" sldId="443"/>
            <ac:spMk id="60" creationId="{3BDCD86F-94C9-47F4-AD37-96C7EBF46B82}"/>
          </ac:spMkLst>
        </pc:spChg>
        <pc:spChg chg="mod">
          <ac:chgData name="Henrik Blom" userId="0f109d1c-0774-4568-aa5d-bb8ffaeb77b7" providerId="ADAL" clId="{B95EFA9A-2F03-4C30-BFA6-01254854BD80}" dt="2022-06-22T16:41:32.711" v="1306" actId="14100"/>
          <ac:spMkLst>
            <pc:docMk/>
            <pc:sldMk cId="1349720167" sldId="443"/>
            <ac:spMk id="61" creationId="{79109C57-90C1-447D-B283-103679CD8D42}"/>
          </ac:spMkLst>
        </pc:spChg>
        <pc:spChg chg="mod">
          <ac:chgData name="Henrik Blom" userId="0f109d1c-0774-4568-aa5d-bb8ffaeb77b7" providerId="ADAL" clId="{B95EFA9A-2F03-4C30-BFA6-01254854BD80}" dt="2022-06-22T16:41:32.711" v="1306" actId="14100"/>
          <ac:spMkLst>
            <pc:docMk/>
            <pc:sldMk cId="1349720167" sldId="443"/>
            <ac:spMk id="62" creationId="{D5EE7C9A-AA86-4068-9DB7-EE3B054936D1}"/>
          </ac:spMkLst>
        </pc:spChg>
        <pc:spChg chg="mod">
          <ac:chgData name="Henrik Blom" userId="0f109d1c-0774-4568-aa5d-bb8ffaeb77b7" providerId="ADAL" clId="{B95EFA9A-2F03-4C30-BFA6-01254854BD80}" dt="2022-06-22T16:41:32.711" v="1306" actId="14100"/>
          <ac:spMkLst>
            <pc:docMk/>
            <pc:sldMk cId="1349720167" sldId="443"/>
            <ac:spMk id="63" creationId="{361ADFB3-C7EF-43D6-AF21-BC872EAD12E2}"/>
          </ac:spMkLst>
        </pc:spChg>
        <pc:graphicFrameChg chg="mod modGraphic">
          <ac:chgData name="Henrik Blom" userId="0f109d1c-0774-4568-aa5d-bb8ffaeb77b7" providerId="ADAL" clId="{B95EFA9A-2F03-4C30-BFA6-01254854BD80}" dt="2022-06-22T17:12:28.209" v="1902" actId="20577"/>
          <ac:graphicFrameMkLst>
            <pc:docMk/>
            <pc:sldMk cId="1349720167" sldId="443"/>
            <ac:graphicFrameMk id="3" creationId="{F0519AAD-5166-4F03-9250-252318725508}"/>
          </ac:graphicFrameMkLst>
        </pc:graphicFrameChg>
      </pc:sldChg>
      <pc:sldChg chg="modSp mod">
        <pc:chgData name="Henrik Blom" userId="0f109d1c-0774-4568-aa5d-bb8ffaeb77b7" providerId="ADAL" clId="{B95EFA9A-2F03-4C30-BFA6-01254854BD80}" dt="2022-06-22T18:00:10.954" v="2901"/>
        <pc:sldMkLst>
          <pc:docMk/>
          <pc:sldMk cId="3242769865" sldId="444"/>
        </pc:sldMkLst>
        <pc:spChg chg="mod">
          <ac:chgData name="Henrik Blom" userId="0f109d1c-0774-4568-aa5d-bb8ffaeb77b7" providerId="ADAL" clId="{B95EFA9A-2F03-4C30-BFA6-01254854BD80}" dt="2022-06-22T18:00:10.954" v="2901"/>
          <ac:spMkLst>
            <pc:docMk/>
            <pc:sldMk cId="3242769865" sldId="444"/>
            <ac:spMk id="3" creationId="{23E02542-3A9F-45C2-9473-22EF059F15AA}"/>
          </ac:spMkLst>
        </pc:spChg>
      </pc:sldChg>
      <pc:sldChg chg="modSp mod">
        <pc:chgData name="Henrik Blom" userId="0f109d1c-0774-4568-aa5d-bb8ffaeb77b7" providerId="ADAL" clId="{B95EFA9A-2F03-4C30-BFA6-01254854BD80}" dt="2022-06-22T18:11:06.877" v="3299" actId="1035"/>
        <pc:sldMkLst>
          <pc:docMk/>
          <pc:sldMk cId="1787129465" sldId="445"/>
        </pc:sldMkLst>
        <pc:spChg chg="mod">
          <ac:chgData name="Henrik Blom" userId="0f109d1c-0774-4568-aa5d-bb8ffaeb77b7" providerId="ADAL" clId="{B95EFA9A-2F03-4C30-BFA6-01254854BD80}" dt="2022-06-22T17:47:41.256" v="2396" actId="20577"/>
          <ac:spMkLst>
            <pc:docMk/>
            <pc:sldMk cId="1787129465" sldId="445"/>
            <ac:spMk id="3" creationId="{23E02542-3A9F-45C2-9473-22EF059F15AA}"/>
          </ac:spMkLst>
        </pc:spChg>
        <pc:spChg chg="mod">
          <ac:chgData name="Henrik Blom" userId="0f109d1c-0774-4568-aa5d-bb8ffaeb77b7" providerId="ADAL" clId="{B95EFA9A-2F03-4C30-BFA6-01254854BD80}" dt="2022-06-22T18:11:06.877" v="3299" actId="1035"/>
          <ac:spMkLst>
            <pc:docMk/>
            <pc:sldMk cId="1787129465" sldId="445"/>
            <ac:spMk id="4" creationId="{AFE51EA2-341F-4F7C-B8F8-A108DC6910C6}"/>
          </ac:spMkLst>
        </pc:spChg>
      </pc:sldChg>
      <pc:sldChg chg="del">
        <pc:chgData name="Henrik Blom" userId="0f109d1c-0774-4568-aa5d-bb8ffaeb77b7" providerId="ADAL" clId="{B95EFA9A-2F03-4C30-BFA6-01254854BD80}" dt="2022-06-22T18:11:09.254" v="3300" actId="47"/>
        <pc:sldMkLst>
          <pc:docMk/>
          <pc:sldMk cId="4154866503" sldId="446"/>
        </pc:sldMkLst>
      </pc:sldChg>
      <pc:sldChg chg="del">
        <pc:chgData name="Henrik Blom" userId="0f109d1c-0774-4568-aa5d-bb8ffaeb77b7" providerId="ADAL" clId="{B95EFA9A-2F03-4C30-BFA6-01254854BD80}" dt="2022-06-22T18:11:21.514" v="3303" actId="47"/>
        <pc:sldMkLst>
          <pc:docMk/>
          <pc:sldMk cId="3757698897" sldId="447"/>
        </pc:sldMkLst>
      </pc:sldChg>
      <pc:sldChg chg="del">
        <pc:chgData name="Henrik Blom" userId="0f109d1c-0774-4568-aa5d-bb8ffaeb77b7" providerId="ADAL" clId="{B95EFA9A-2F03-4C30-BFA6-01254854BD80}" dt="2022-06-22T18:11:22.754" v="3304" actId="47"/>
        <pc:sldMkLst>
          <pc:docMk/>
          <pc:sldMk cId="1923715033" sldId="448"/>
        </pc:sldMkLst>
      </pc:sldChg>
      <pc:sldChg chg="del">
        <pc:chgData name="Henrik Blom" userId="0f109d1c-0774-4568-aa5d-bb8ffaeb77b7" providerId="ADAL" clId="{B95EFA9A-2F03-4C30-BFA6-01254854BD80}" dt="2022-06-22T18:11:28.329" v="3307" actId="47"/>
        <pc:sldMkLst>
          <pc:docMk/>
          <pc:sldMk cId="1420164394" sldId="449"/>
        </pc:sldMkLst>
      </pc:sldChg>
      <pc:sldChg chg="modSp mod">
        <pc:chgData name="Henrik Blom" userId="0f109d1c-0774-4568-aa5d-bb8ffaeb77b7" providerId="ADAL" clId="{B95EFA9A-2F03-4C30-BFA6-01254854BD80}" dt="2022-06-22T18:12:09.737" v="3315" actId="1035"/>
        <pc:sldMkLst>
          <pc:docMk/>
          <pc:sldMk cId="833777405" sldId="450"/>
        </pc:sldMkLst>
        <pc:spChg chg="mod">
          <ac:chgData name="Henrik Blom" userId="0f109d1c-0774-4568-aa5d-bb8ffaeb77b7" providerId="ADAL" clId="{B95EFA9A-2F03-4C30-BFA6-01254854BD80}" dt="2022-06-22T18:12:05.437" v="3308"/>
          <ac:spMkLst>
            <pc:docMk/>
            <pc:sldMk cId="833777405" sldId="450"/>
            <ac:spMk id="3" creationId="{23E02542-3A9F-45C2-9473-22EF059F15AA}"/>
          </ac:spMkLst>
        </pc:spChg>
        <pc:spChg chg="mod">
          <ac:chgData name="Henrik Blom" userId="0f109d1c-0774-4568-aa5d-bb8ffaeb77b7" providerId="ADAL" clId="{B95EFA9A-2F03-4C30-BFA6-01254854BD80}" dt="2022-06-22T18:12:09.737" v="3315" actId="1035"/>
          <ac:spMkLst>
            <pc:docMk/>
            <pc:sldMk cId="833777405" sldId="450"/>
            <ac:spMk id="4" creationId="{AFE51EA2-341F-4F7C-B8F8-A108DC6910C6}"/>
          </ac:spMkLst>
        </pc:spChg>
      </pc:sldChg>
      <pc:sldChg chg="addSp delSp modSp add mod setBg delDesignElem">
        <pc:chgData name="Henrik Blom" userId="0f109d1c-0774-4568-aa5d-bb8ffaeb77b7" providerId="ADAL" clId="{B95EFA9A-2F03-4C30-BFA6-01254854BD80}" dt="2022-06-22T17:43:39.198" v="2231" actId="14100"/>
        <pc:sldMkLst>
          <pc:docMk/>
          <pc:sldMk cId="578433092" sldId="451"/>
        </pc:sldMkLst>
        <pc:spChg chg="mod">
          <ac:chgData name="Henrik Blom" userId="0f109d1c-0774-4568-aa5d-bb8ffaeb77b7" providerId="ADAL" clId="{B95EFA9A-2F03-4C30-BFA6-01254854BD80}" dt="2022-06-22T16:53:49.314" v="1372" actId="20577"/>
          <ac:spMkLst>
            <pc:docMk/>
            <pc:sldMk cId="578433092" sldId="451"/>
            <ac:spMk id="2" creationId="{9D3E541C-081A-4FB0-A8A1-5B5C8DEB3553}"/>
          </ac:spMkLst>
        </pc:spChg>
        <pc:spChg chg="del">
          <ac:chgData name="Henrik Blom" userId="0f109d1c-0774-4568-aa5d-bb8ffaeb77b7" providerId="ADAL" clId="{B95EFA9A-2F03-4C30-BFA6-01254854BD80}" dt="2022-06-22T15:15:26.473" v="93" actId="26606"/>
          <ac:spMkLst>
            <pc:docMk/>
            <pc:sldMk cId="578433092" sldId="451"/>
            <ac:spMk id="3" creationId="{4B619465-3D09-40EE-85C8-79F1E1F1A920}"/>
          </ac:spMkLst>
        </pc:spChg>
        <pc:spChg chg="add del mod">
          <ac:chgData name="Henrik Blom" userId="0f109d1c-0774-4568-aa5d-bb8ffaeb77b7" providerId="ADAL" clId="{B95EFA9A-2F03-4C30-BFA6-01254854BD80}" dt="2022-06-22T15:15:46.817" v="112" actId="478"/>
          <ac:spMkLst>
            <pc:docMk/>
            <pc:sldMk cId="578433092" sldId="451"/>
            <ac:spMk id="6" creationId="{7BA5211A-C57E-4590-9C25-07A8ADF9CCEC}"/>
          </ac:spMkLst>
        </pc:spChg>
        <pc:spChg chg="add">
          <ac:chgData name="Henrik Blom" userId="0f109d1c-0774-4568-aa5d-bb8ffaeb77b7" providerId="ADAL" clId="{B95EFA9A-2F03-4C30-BFA6-01254854BD80}" dt="2022-06-22T15:15:26.473" v="93" actId="26606"/>
          <ac:spMkLst>
            <pc:docMk/>
            <pc:sldMk cId="578433092" sldId="451"/>
            <ac:spMk id="7" creationId="{6753252F-4873-4F63-801D-CC719279A7D5}"/>
          </ac:spMkLst>
        </pc:spChg>
        <pc:spChg chg="del">
          <ac:chgData name="Henrik Blom" userId="0f109d1c-0774-4568-aa5d-bb8ffaeb77b7" providerId="ADAL" clId="{B95EFA9A-2F03-4C30-BFA6-01254854BD80}" dt="2022-06-22T15:15:11.683" v="92"/>
          <ac:spMkLst>
            <pc:docMk/>
            <pc:sldMk cId="578433092" sldId="451"/>
            <ac:spMk id="8" creationId="{C7FA33FF-088D-4F16-95A2-2C64D353DEA8}"/>
          </ac:spMkLst>
        </pc:spChg>
        <pc:spChg chg="add">
          <ac:chgData name="Henrik Blom" userId="0f109d1c-0774-4568-aa5d-bb8ffaeb77b7" providerId="ADAL" clId="{B95EFA9A-2F03-4C30-BFA6-01254854BD80}" dt="2022-06-22T15:15:26.473" v="93" actId="26606"/>
          <ac:spMkLst>
            <pc:docMk/>
            <pc:sldMk cId="578433092" sldId="451"/>
            <ac:spMk id="9" creationId="{047C8CCB-F95D-4249-92DD-651249D3535A}"/>
          </ac:spMkLst>
        </pc:spChg>
        <pc:spChg chg="del">
          <ac:chgData name="Henrik Blom" userId="0f109d1c-0774-4568-aa5d-bb8ffaeb77b7" providerId="ADAL" clId="{B95EFA9A-2F03-4C30-BFA6-01254854BD80}" dt="2022-06-22T15:15:11.683" v="92"/>
          <ac:spMkLst>
            <pc:docMk/>
            <pc:sldMk cId="578433092" sldId="451"/>
            <ac:spMk id="10" creationId="{A376EFB1-01CF-419F-ABF1-2AF02BBFCBD1}"/>
          </ac:spMkLst>
        </pc:spChg>
        <pc:spChg chg="add mod">
          <ac:chgData name="Henrik Blom" userId="0f109d1c-0774-4568-aa5d-bb8ffaeb77b7" providerId="ADAL" clId="{B95EFA9A-2F03-4C30-BFA6-01254854BD80}" dt="2022-06-22T17:26:50.847" v="2118" actId="20577"/>
          <ac:spMkLst>
            <pc:docMk/>
            <pc:sldMk cId="578433092" sldId="451"/>
            <ac:spMk id="11" creationId="{ADFDD1D4-3946-46AC-94F1-D786D8A5A09B}"/>
          </ac:spMkLst>
        </pc:spChg>
        <pc:spChg chg="del">
          <ac:chgData name="Henrik Blom" userId="0f109d1c-0774-4568-aa5d-bb8ffaeb77b7" providerId="ADAL" clId="{B95EFA9A-2F03-4C30-BFA6-01254854BD80}" dt="2022-06-22T15:15:11.683" v="92"/>
          <ac:spMkLst>
            <pc:docMk/>
            <pc:sldMk cId="578433092" sldId="451"/>
            <ac:spMk id="12" creationId="{FF9DEA15-78BD-4750-AA18-B9F28A6D5AB8}"/>
          </ac:spMkLst>
        </pc:spChg>
        <pc:spChg chg="add mod">
          <ac:chgData name="Henrik Blom" userId="0f109d1c-0774-4568-aa5d-bb8ffaeb77b7" providerId="ADAL" clId="{B95EFA9A-2F03-4C30-BFA6-01254854BD80}" dt="2022-06-22T17:43:39.198" v="2231" actId="14100"/>
          <ac:spMkLst>
            <pc:docMk/>
            <pc:sldMk cId="578433092" sldId="451"/>
            <ac:spMk id="13" creationId="{FB456BCE-34B8-4FFB-804D-6A4AC76FD8F1}"/>
          </ac:spMkLst>
        </pc:spChg>
        <pc:picChg chg="del mod">
          <ac:chgData name="Henrik Blom" userId="0f109d1c-0774-4568-aa5d-bb8ffaeb77b7" providerId="ADAL" clId="{B95EFA9A-2F03-4C30-BFA6-01254854BD80}" dt="2022-06-22T15:15:44.099" v="111" actId="478"/>
          <ac:picMkLst>
            <pc:docMk/>
            <pc:sldMk cId="578433092" sldId="451"/>
            <ac:picMk id="5" creationId="{23FCBCBB-86CF-4AEA-A0CC-48A10120D722}"/>
          </ac:picMkLst>
        </pc:picChg>
      </pc:sldChg>
      <pc:sldChg chg="addSp delSp modSp new del mod modClrScheme chgLayout">
        <pc:chgData name="Henrik Blom" userId="0f109d1c-0774-4568-aa5d-bb8ffaeb77b7" providerId="ADAL" clId="{B95EFA9A-2F03-4C30-BFA6-01254854BD80}" dt="2022-06-22T17:11:40.120" v="1845" actId="47"/>
        <pc:sldMkLst>
          <pc:docMk/>
          <pc:sldMk cId="2993304902" sldId="452"/>
        </pc:sldMkLst>
        <pc:spChg chg="del mod ord">
          <ac:chgData name="Henrik Blom" userId="0f109d1c-0774-4568-aa5d-bb8ffaeb77b7" providerId="ADAL" clId="{B95EFA9A-2F03-4C30-BFA6-01254854BD80}" dt="2022-06-22T17:07:00.617" v="1762" actId="700"/>
          <ac:spMkLst>
            <pc:docMk/>
            <pc:sldMk cId="2993304902" sldId="452"/>
            <ac:spMk id="2" creationId="{D5DF40DF-27EB-42CF-B422-083CE2741595}"/>
          </ac:spMkLst>
        </pc:spChg>
        <pc:spChg chg="del mod ord">
          <ac:chgData name="Henrik Blom" userId="0f109d1c-0774-4568-aa5d-bb8ffaeb77b7" providerId="ADAL" clId="{B95EFA9A-2F03-4C30-BFA6-01254854BD80}" dt="2022-06-22T17:07:00.617" v="1762" actId="700"/>
          <ac:spMkLst>
            <pc:docMk/>
            <pc:sldMk cId="2993304902" sldId="452"/>
            <ac:spMk id="3" creationId="{550B8D79-230C-484C-B038-9BCDAB516041}"/>
          </ac:spMkLst>
        </pc:spChg>
        <pc:spChg chg="add mod ord">
          <ac:chgData name="Henrik Blom" userId="0f109d1c-0774-4568-aa5d-bb8ffaeb77b7" providerId="ADAL" clId="{B95EFA9A-2F03-4C30-BFA6-01254854BD80}" dt="2022-06-22T17:07:00.617" v="1762" actId="700"/>
          <ac:spMkLst>
            <pc:docMk/>
            <pc:sldMk cId="2993304902" sldId="452"/>
            <ac:spMk id="5" creationId="{68CA631A-535D-4E01-851C-AFF3E188C335}"/>
          </ac:spMkLst>
        </pc:spChg>
        <pc:spChg chg="add mod ord">
          <ac:chgData name="Henrik Blom" userId="0f109d1c-0774-4568-aa5d-bb8ffaeb77b7" providerId="ADAL" clId="{B95EFA9A-2F03-4C30-BFA6-01254854BD80}" dt="2022-06-22T17:07:00.617" v="1762" actId="700"/>
          <ac:spMkLst>
            <pc:docMk/>
            <pc:sldMk cId="2993304902" sldId="452"/>
            <ac:spMk id="6" creationId="{3EC0EC2E-3896-4C0E-8885-1F997A6100B0}"/>
          </ac:spMkLst>
        </pc:spChg>
        <pc:spChg chg="add mod ord">
          <ac:chgData name="Henrik Blom" userId="0f109d1c-0774-4568-aa5d-bb8ffaeb77b7" providerId="ADAL" clId="{B95EFA9A-2F03-4C30-BFA6-01254854BD80}" dt="2022-06-22T17:07:00.617" v="1762" actId="700"/>
          <ac:spMkLst>
            <pc:docMk/>
            <pc:sldMk cId="2993304902" sldId="452"/>
            <ac:spMk id="7" creationId="{1E6BEDE2-8CED-425E-A8C7-959C433E14BB}"/>
          </ac:spMkLst>
        </pc:spChg>
        <pc:picChg chg="add mod">
          <ac:chgData name="Henrik Blom" userId="0f109d1c-0774-4568-aa5d-bb8ffaeb77b7" providerId="ADAL" clId="{B95EFA9A-2F03-4C30-BFA6-01254854BD80}" dt="2022-06-22T17:06:55.141" v="1761" actId="1076"/>
          <ac:picMkLst>
            <pc:docMk/>
            <pc:sldMk cId="2993304902" sldId="452"/>
            <ac:picMk id="4" creationId="{91A325A4-D006-4FEC-9FC4-F136AC2CBFBB}"/>
          </ac:picMkLst>
        </pc:picChg>
      </pc:sldChg>
      <pc:sldChg chg="addSp modSp new del mod">
        <pc:chgData name="Henrik Blom" userId="0f109d1c-0774-4568-aa5d-bb8ffaeb77b7" providerId="ADAL" clId="{B95EFA9A-2F03-4C30-BFA6-01254854BD80}" dt="2022-06-22T17:11:39.334" v="1844" actId="47"/>
        <pc:sldMkLst>
          <pc:docMk/>
          <pc:sldMk cId="200693097" sldId="453"/>
        </pc:sldMkLst>
        <pc:picChg chg="add mod ord">
          <ac:chgData name="Henrik Blom" userId="0f109d1c-0774-4568-aa5d-bb8ffaeb77b7" providerId="ADAL" clId="{B95EFA9A-2F03-4C30-BFA6-01254854BD80}" dt="2022-06-22T17:07:31.797" v="1765" actId="166"/>
          <ac:picMkLst>
            <pc:docMk/>
            <pc:sldMk cId="200693097" sldId="453"/>
            <ac:picMk id="4" creationId="{6465C461-10A7-48AD-9B74-C9C5A78B00B6}"/>
          </ac:picMkLst>
        </pc:picChg>
      </pc:sldChg>
      <pc:sldChg chg="addSp delSp modSp new mod setBg setClrOvrMap">
        <pc:chgData name="Henrik Blom" userId="0f109d1c-0774-4568-aa5d-bb8ffaeb77b7" providerId="ADAL" clId="{B95EFA9A-2F03-4C30-BFA6-01254854BD80}" dt="2022-06-22T18:40:22.535" v="3372" actId="27636"/>
        <pc:sldMkLst>
          <pc:docMk/>
          <pc:sldMk cId="1187390909" sldId="454"/>
        </pc:sldMkLst>
        <pc:spChg chg="mod ord">
          <ac:chgData name="Henrik Blom" userId="0f109d1c-0774-4568-aa5d-bb8ffaeb77b7" providerId="ADAL" clId="{B95EFA9A-2F03-4C30-BFA6-01254854BD80}" dt="2022-06-22T17:58:00.223" v="2849" actId="26606"/>
          <ac:spMkLst>
            <pc:docMk/>
            <pc:sldMk cId="1187390909" sldId="454"/>
            <ac:spMk id="2" creationId="{F1F99747-013D-4B67-931D-2BADB821E5EA}"/>
          </ac:spMkLst>
        </pc:spChg>
        <pc:spChg chg="mod ord">
          <ac:chgData name="Henrik Blom" userId="0f109d1c-0774-4568-aa5d-bb8ffaeb77b7" providerId="ADAL" clId="{B95EFA9A-2F03-4C30-BFA6-01254854BD80}" dt="2022-06-22T18:40:22.535" v="3372" actId="27636"/>
          <ac:spMkLst>
            <pc:docMk/>
            <pc:sldMk cId="1187390909" sldId="454"/>
            <ac:spMk id="3" creationId="{4DA8D3AA-AB4D-47A4-9F75-849ABBD8B95D}"/>
          </ac:spMkLst>
        </pc:spChg>
        <pc:spChg chg="add del">
          <ac:chgData name="Henrik Blom" userId="0f109d1c-0774-4568-aa5d-bb8ffaeb77b7" providerId="ADAL" clId="{B95EFA9A-2F03-4C30-BFA6-01254854BD80}" dt="2022-06-22T17:57:34.179" v="2844" actId="26606"/>
          <ac:spMkLst>
            <pc:docMk/>
            <pc:sldMk cId="1187390909" sldId="454"/>
            <ac:spMk id="18" creationId="{07977D39-626F-40D7-B00F-16E02602DD5A}"/>
          </ac:spMkLst>
        </pc:spChg>
        <pc:spChg chg="add del">
          <ac:chgData name="Henrik Blom" userId="0f109d1c-0774-4568-aa5d-bb8ffaeb77b7" providerId="ADAL" clId="{B95EFA9A-2F03-4C30-BFA6-01254854BD80}" dt="2022-06-22T17:57:34.179" v="2844" actId="26606"/>
          <ac:spMkLst>
            <pc:docMk/>
            <pc:sldMk cId="1187390909" sldId="454"/>
            <ac:spMk id="20" creationId="{B905CDE4-B751-4B3E-B625-6E59F8903414}"/>
          </ac:spMkLst>
        </pc:spChg>
        <pc:spChg chg="add del">
          <ac:chgData name="Henrik Blom" userId="0f109d1c-0774-4568-aa5d-bb8ffaeb77b7" providerId="ADAL" clId="{B95EFA9A-2F03-4C30-BFA6-01254854BD80}" dt="2022-06-22T17:57:34.179" v="2844" actId="26606"/>
          <ac:spMkLst>
            <pc:docMk/>
            <pc:sldMk cId="1187390909" sldId="454"/>
            <ac:spMk id="22" creationId="{08108C16-F4C0-44AA-999D-17BD39219B24}"/>
          </ac:spMkLst>
        </pc:spChg>
        <pc:spChg chg="add del">
          <ac:chgData name="Henrik Blom" userId="0f109d1c-0774-4568-aa5d-bb8ffaeb77b7" providerId="ADAL" clId="{B95EFA9A-2F03-4C30-BFA6-01254854BD80}" dt="2022-06-22T17:57:34.179" v="2844" actId="26606"/>
          <ac:spMkLst>
            <pc:docMk/>
            <pc:sldMk cId="1187390909" sldId="454"/>
            <ac:spMk id="24" creationId="{CDC29AC1-2821-4FCC-B597-88DAF39C36FE}"/>
          </ac:spMkLst>
        </pc:spChg>
        <pc:spChg chg="add del">
          <ac:chgData name="Henrik Blom" userId="0f109d1c-0774-4568-aa5d-bb8ffaeb77b7" providerId="ADAL" clId="{B95EFA9A-2F03-4C30-BFA6-01254854BD80}" dt="2022-06-22T17:57:34.179" v="2844" actId="26606"/>
          <ac:spMkLst>
            <pc:docMk/>
            <pc:sldMk cId="1187390909" sldId="454"/>
            <ac:spMk id="26" creationId="{C8F10CB3-3B5E-4C7A-98CF-B87454DDFA39}"/>
          </ac:spMkLst>
        </pc:spChg>
        <pc:spChg chg="add del">
          <ac:chgData name="Henrik Blom" userId="0f109d1c-0774-4568-aa5d-bb8ffaeb77b7" providerId="ADAL" clId="{B95EFA9A-2F03-4C30-BFA6-01254854BD80}" dt="2022-06-22T17:58:00.223" v="2849" actId="26606"/>
          <ac:spMkLst>
            <pc:docMk/>
            <pc:sldMk cId="1187390909" sldId="454"/>
            <ac:spMk id="31" creationId="{0EFD753D-6A49-46DD-9E82-AA6E2C62B461}"/>
          </ac:spMkLst>
        </pc:spChg>
        <pc:spChg chg="add del">
          <ac:chgData name="Henrik Blom" userId="0f109d1c-0774-4568-aa5d-bb8ffaeb77b7" providerId="ADAL" clId="{B95EFA9A-2F03-4C30-BFA6-01254854BD80}" dt="2022-06-22T17:58:00.223" v="2849" actId="26606"/>
          <ac:spMkLst>
            <pc:docMk/>
            <pc:sldMk cId="1187390909" sldId="454"/>
            <ac:spMk id="33" creationId="{138A5824-1F4A-4EE7-BC13-5BB48FC0809B}"/>
          </ac:spMkLst>
        </pc:spChg>
        <pc:spChg chg="add del">
          <ac:chgData name="Henrik Blom" userId="0f109d1c-0774-4568-aa5d-bb8ffaeb77b7" providerId="ADAL" clId="{B95EFA9A-2F03-4C30-BFA6-01254854BD80}" dt="2022-06-22T17:58:00.215" v="2848" actId="26606"/>
          <ac:spMkLst>
            <pc:docMk/>
            <pc:sldMk cId="1187390909" sldId="454"/>
            <ac:spMk id="38" creationId="{2A785343-5D24-4118-A2E4-665D196F60C2}"/>
          </ac:spMkLst>
        </pc:spChg>
        <pc:spChg chg="add del">
          <ac:chgData name="Henrik Blom" userId="0f109d1c-0774-4568-aa5d-bb8ffaeb77b7" providerId="ADAL" clId="{B95EFA9A-2F03-4C30-BFA6-01254854BD80}" dt="2022-06-22T17:58:00.215" v="2848" actId="26606"/>
          <ac:spMkLst>
            <pc:docMk/>
            <pc:sldMk cId="1187390909" sldId="454"/>
            <ac:spMk id="40" creationId="{32F4D216-10B7-4DCA-A0A1-068E9E32F4F2}"/>
          </ac:spMkLst>
        </pc:spChg>
        <pc:spChg chg="add">
          <ac:chgData name="Henrik Blom" userId="0f109d1c-0774-4568-aa5d-bb8ffaeb77b7" providerId="ADAL" clId="{B95EFA9A-2F03-4C30-BFA6-01254854BD80}" dt="2022-06-22T17:58:00.223" v="2849" actId="26606"/>
          <ac:spMkLst>
            <pc:docMk/>
            <pc:sldMk cId="1187390909" sldId="454"/>
            <ac:spMk id="42" creationId="{0F8BFD3B-29FB-4A95-BB51-220F8A6C5746}"/>
          </ac:spMkLst>
        </pc:spChg>
        <pc:spChg chg="add">
          <ac:chgData name="Henrik Blom" userId="0f109d1c-0774-4568-aa5d-bb8ffaeb77b7" providerId="ADAL" clId="{B95EFA9A-2F03-4C30-BFA6-01254854BD80}" dt="2022-06-22T17:58:00.223" v="2849" actId="26606"/>
          <ac:spMkLst>
            <pc:docMk/>
            <pc:sldMk cId="1187390909" sldId="454"/>
            <ac:spMk id="43" creationId="{0EFD753D-6A49-46DD-9E82-AA6E2C62B461}"/>
          </ac:spMkLst>
        </pc:spChg>
        <pc:spChg chg="add">
          <ac:chgData name="Henrik Blom" userId="0f109d1c-0774-4568-aa5d-bb8ffaeb77b7" providerId="ADAL" clId="{B95EFA9A-2F03-4C30-BFA6-01254854BD80}" dt="2022-06-22T17:58:00.223" v="2849" actId="26606"/>
          <ac:spMkLst>
            <pc:docMk/>
            <pc:sldMk cId="1187390909" sldId="454"/>
            <ac:spMk id="44" creationId="{138A5824-1F4A-4EE7-BC13-5BB48FC0809B}"/>
          </ac:spMkLst>
        </pc:spChg>
        <pc:picChg chg="add mod ord">
          <ac:chgData name="Henrik Blom" userId="0f109d1c-0774-4568-aa5d-bb8ffaeb77b7" providerId="ADAL" clId="{B95EFA9A-2F03-4C30-BFA6-01254854BD80}" dt="2022-06-22T17:58:00.223" v="2849" actId="26606"/>
          <ac:picMkLst>
            <pc:docMk/>
            <pc:sldMk cId="1187390909" sldId="454"/>
            <ac:picMk id="5" creationId="{6D6113E6-3901-47C5-87B4-FE69B6847C9C}"/>
          </ac:picMkLst>
        </pc:picChg>
        <pc:picChg chg="add mod ord">
          <ac:chgData name="Henrik Blom" userId="0f109d1c-0774-4568-aa5d-bb8ffaeb77b7" providerId="ADAL" clId="{B95EFA9A-2F03-4C30-BFA6-01254854BD80}" dt="2022-06-22T17:58:00.223" v="2849" actId="26606"/>
          <ac:picMkLst>
            <pc:docMk/>
            <pc:sldMk cId="1187390909" sldId="454"/>
            <ac:picMk id="7" creationId="{5B814FE6-BABD-4977-A30D-5E773FAABD71}"/>
          </ac:picMkLst>
        </pc:picChg>
        <pc:picChg chg="add mod ord">
          <ac:chgData name="Henrik Blom" userId="0f109d1c-0774-4568-aa5d-bb8ffaeb77b7" providerId="ADAL" clId="{B95EFA9A-2F03-4C30-BFA6-01254854BD80}" dt="2022-06-22T17:58:00.223" v="2849" actId="26606"/>
          <ac:picMkLst>
            <pc:docMk/>
            <pc:sldMk cId="1187390909" sldId="454"/>
            <ac:picMk id="9" creationId="{0B25FF71-859B-495A-AC08-BEA9681FDFE9}"/>
          </ac:picMkLst>
        </pc:picChg>
        <pc:picChg chg="add mod ord">
          <ac:chgData name="Henrik Blom" userId="0f109d1c-0774-4568-aa5d-bb8ffaeb77b7" providerId="ADAL" clId="{B95EFA9A-2F03-4C30-BFA6-01254854BD80}" dt="2022-06-22T17:58:00.223" v="2849" actId="26606"/>
          <ac:picMkLst>
            <pc:docMk/>
            <pc:sldMk cId="1187390909" sldId="454"/>
            <ac:picMk id="11" creationId="{C39B37B0-BAA4-40AF-A145-F9745CAE8400}"/>
          </ac:picMkLst>
        </pc:picChg>
        <pc:picChg chg="add mod ord">
          <ac:chgData name="Henrik Blom" userId="0f109d1c-0774-4568-aa5d-bb8ffaeb77b7" providerId="ADAL" clId="{B95EFA9A-2F03-4C30-BFA6-01254854BD80}" dt="2022-06-22T17:58:00.223" v="2849" actId="26606"/>
          <ac:picMkLst>
            <pc:docMk/>
            <pc:sldMk cId="1187390909" sldId="454"/>
            <ac:picMk id="13" creationId="{8051F7F0-E0CD-4A16-ADDC-8BB886B12263}"/>
          </ac:picMkLst>
        </pc:picChg>
      </pc:sldChg>
      <pc:sldChg chg="delSp modSp add del mod setBg delDesignElem">
        <pc:chgData name="Henrik Blom" userId="0f109d1c-0774-4568-aa5d-bb8ffaeb77b7" providerId="ADAL" clId="{B95EFA9A-2F03-4C30-BFA6-01254854BD80}" dt="2022-06-22T17:16:29.395" v="2085" actId="47"/>
        <pc:sldMkLst>
          <pc:docMk/>
          <pc:sldMk cId="4273085657" sldId="455"/>
        </pc:sldMkLst>
        <pc:spChg chg="mod">
          <ac:chgData name="Henrik Blom" userId="0f109d1c-0774-4568-aa5d-bb8ffaeb77b7" providerId="ADAL" clId="{B95EFA9A-2F03-4C30-BFA6-01254854BD80}" dt="2022-06-22T17:15:30.494" v="1992" actId="20577"/>
          <ac:spMkLst>
            <pc:docMk/>
            <pc:sldMk cId="4273085657" sldId="455"/>
            <ac:spMk id="2" creationId="{9D3E541C-081A-4FB0-A8A1-5B5C8DEB3553}"/>
          </ac:spMkLst>
        </pc:spChg>
        <pc:spChg chg="del">
          <ac:chgData name="Henrik Blom" userId="0f109d1c-0774-4568-aa5d-bb8ffaeb77b7" providerId="ADAL" clId="{B95EFA9A-2F03-4C30-BFA6-01254854BD80}" dt="2022-06-22T17:15:18.481" v="1981"/>
          <ac:spMkLst>
            <pc:docMk/>
            <pc:sldMk cId="4273085657" sldId="455"/>
            <ac:spMk id="7" creationId="{6753252F-4873-4F63-801D-CC719279A7D5}"/>
          </ac:spMkLst>
        </pc:spChg>
        <pc:spChg chg="del">
          <ac:chgData name="Henrik Blom" userId="0f109d1c-0774-4568-aa5d-bb8ffaeb77b7" providerId="ADAL" clId="{B95EFA9A-2F03-4C30-BFA6-01254854BD80}" dt="2022-06-22T17:15:18.481" v="1981"/>
          <ac:spMkLst>
            <pc:docMk/>
            <pc:sldMk cId="4273085657" sldId="455"/>
            <ac:spMk id="9" creationId="{047C8CCB-F95D-4249-92DD-651249D3535A}"/>
          </ac:spMkLst>
        </pc:spChg>
      </pc:sldChg>
      <pc:sldChg chg="addSp modSp new mod setBg setClrOvrMap">
        <pc:chgData name="Henrik Blom" userId="0f109d1c-0774-4568-aa5d-bb8ffaeb77b7" providerId="ADAL" clId="{B95EFA9A-2F03-4C30-BFA6-01254854BD80}" dt="2022-06-22T18:13:52.022" v="3325" actId="20577"/>
        <pc:sldMkLst>
          <pc:docMk/>
          <pc:sldMk cId="3052751803" sldId="456"/>
        </pc:sldMkLst>
        <pc:spChg chg="mod">
          <ac:chgData name="Henrik Blom" userId="0f109d1c-0774-4568-aa5d-bb8ffaeb77b7" providerId="ADAL" clId="{B95EFA9A-2F03-4C30-BFA6-01254854BD80}" dt="2022-06-22T18:13:52.022" v="3325" actId="20577"/>
          <ac:spMkLst>
            <pc:docMk/>
            <pc:sldMk cId="3052751803" sldId="456"/>
            <ac:spMk id="2" creationId="{D6C3F588-AD28-4495-8783-DF2DAAAE15DE}"/>
          </ac:spMkLst>
        </pc:spChg>
        <pc:spChg chg="mod">
          <ac:chgData name="Henrik Blom" userId="0f109d1c-0774-4568-aa5d-bb8ffaeb77b7" providerId="ADAL" clId="{B95EFA9A-2F03-4C30-BFA6-01254854BD80}" dt="2022-06-22T18:00:55.831" v="2913" actId="26606"/>
          <ac:spMkLst>
            <pc:docMk/>
            <pc:sldMk cId="3052751803" sldId="456"/>
            <ac:spMk id="3" creationId="{5189D6B2-4EF2-4028-8B2F-FB904CDD8F83}"/>
          </ac:spMkLst>
        </pc:spChg>
        <pc:spChg chg="add">
          <ac:chgData name="Henrik Blom" userId="0f109d1c-0774-4568-aa5d-bb8ffaeb77b7" providerId="ADAL" clId="{B95EFA9A-2F03-4C30-BFA6-01254854BD80}" dt="2022-06-22T18:00:55.831" v="2913" actId="26606"/>
          <ac:spMkLst>
            <pc:docMk/>
            <pc:sldMk cId="3052751803" sldId="456"/>
            <ac:spMk id="10" creationId="{CF62D2A7-8207-488C-9F46-316BA81A16C8}"/>
          </ac:spMkLst>
        </pc:spChg>
        <pc:spChg chg="add">
          <ac:chgData name="Henrik Blom" userId="0f109d1c-0774-4568-aa5d-bb8ffaeb77b7" providerId="ADAL" clId="{B95EFA9A-2F03-4C30-BFA6-01254854BD80}" dt="2022-06-22T18:00:55.831" v="2913" actId="26606"/>
          <ac:spMkLst>
            <pc:docMk/>
            <pc:sldMk cId="3052751803" sldId="456"/>
            <ac:spMk id="12" creationId="{52AC6D7F-F068-4E11-BB06-F601D89BB980}"/>
          </ac:spMkLst>
        </pc:spChg>
        <pc:picChg chg="add">
          <ac:chgData name="Henrik Blom" userId="0f109d1c-0774-4568-aa5d-bb8ffaeb77b7" providerId="ADAL" clId="{B95EFA9A-2F03-4C30-BFA6-01254854BD80}" dt="2022-06-22T18:00:55.831" v="2913" actId="26606"/>
          <ac:picMkLst>
            <pc:docMk/>
            <pc:sldMk cId="3052751803" sldId="456"/>
            <ac:picMk id="7" creationId="{46975EAE-F4A7-AE17-17C0-570FB213CAF3}"/>
          </ac:picMkLst>
        </pc:picChg>
      </pc:sldChg>
    </pc:docChg>
  </pc:docChgLst>
  <pc:docChgLst>
    <pc:chgData name="Henrik Blom" userId="0f109d1c-0774-4568-aa5d-bb8ffaeb77b7" providerId="ADAL" clId="{EAB735BD-1329-4A0A-A678-2AD7F062AAAB}"/>
    <pc:docChg chg="undo custSel addSld delSld modSld sldOrd">
      <pc:chgData name="Henrik Blom" userId="0f109d1c-0774-4568-aa5d-bb8ffaeb77b7" providerId="ADAL" clId="{EAB735BD-1329-4A0A-A678-2AD7F062AAAB}" dt="2021-12-13T17:28:22.846" v="2615" actId="20577"/>
      <pc:docMkLst>
        <pc:docMk/>
      </pc:docMkLst>
      <pc:sldChg chg="addSp delSp modSp add del mod">
        <pc:chgData name="Henrik Blom" userId="0f109d1c-0774-4568-aa5d-bb8ffaeb77b7" providerId="ADAL" clId="{EAB735BD-1329-4A0A-A678-2AD7F062AAAB}" dt="2021-12-07T20:01:40.098" v="267" actId="2696"/>
        <pc:sldMkLst>
          <pc:docMk/>
          <pc:sldMk cId="1346451934" sldId="267"/>
        </pc:sldMkLst>
        <pc:spChg chg="mod">
          <ac:chgData name="Henrik Blom" userId="0f109d1c-0774-4568-aa5d-bb8ffaeb77b7" providerId="ADAL" clId="{EAB735BD-1329-4A0A-A678-2AD7F062AAAB}" dt="2021-12-05T13:27:14.891" v="257" actId="26606"/>
          <ac:spMkLst>
            <pc:docMk/>
            <pc:sldMk cId="1346451934" sldId="267"/>
            <ac:spMk id="2" creationId="{405A985E-66DC-412E-B338-76234DA47498}"/>
          </ac:spMkLst>
        </pc:spChg>
        <pc:spChg chg="mod">
          <ac:chgData name="Henrik Blom" userId="0f109d1c-0774-4568-aa5d-bb8ffaeb77b7" providerId="ADAL" clId="{EAB735BD-1329-4A0A-A678-2AD7F062AAAB}" dt="2021-12-05T13:27:14.891" v="257" actId="26606"/>
          <ac:spMkLst>
            <pc:docMk/>
            <pc:sldMk cId="1346451934" sldId="267"/>
            <ac:spMk id="3" creationId="{0B327FEA-CD2E-4911-9E79-CC2E6AA4BA51}"/>
          </ac:spMkLst>
        </pc:spChg>
        <pc:spChg chg="del">
          <ac:chgData name="Henrik Blom" userId="0f109d1c-0774-4568-aa5d-bb8ffaeb77b7" providerId="ADAL" clId="{EAB735BD-1329-4A0A-A678-2AD7F062AAAB}" dt="2021-12-05T13:27:14.891" v="257" actId="26606"/>
          <ac:spMkLst>
            <pc:docMk/>
            <pc:sldMk cId="1346451934" sldId="267"/>
            <ac:spMk id="15" creationId="{26BDCA6B-3C9C-4213-A0D9-30BD5F0B073E}"/>
          </ac:spMkLst>
        </pc:spChg>
        <pc:spChg chg="del">
          <ac:chgData name="Henrik Blom" userId="0f109d1c-0774-4568-aa5d-bb8ffaeb77b7" providerId="ADAL" clId="{EAB735BD-1329-4A0A-A678-2AD7F062AAAB}" dt="2021-12-05T13:27:14.891" v="257" actId="26606"/>
          <ac:spMkLst>
            <pc:docMk/>
            <pc:sldMk cId="1346451934" sldId="267"/>
            <ac:spMk id="17" creationId="{FDA12F62-867F-4684-B28B-E085D09DCC06}"/>
          </ac:spMkLst>
        </pc:spChg>
        <pc:spChg chg="add">
          <ac:chgData name="Henrik Blom" userId="0f109d1c-0774-4568-aa5d-bb8ffaeb77b7" providerId="ADAL" clId="{EAB735BD-1329-4A0A-A678-2AD7F062AAAB}" dt="2021-12-05T13:27:14.891" v="257" actId="26606"/>
          <ac:spMkLst>
            <pc:docMk/>
            <pc:sldMk cId="1346451934" sldId="267"/>
            <ac:spMk id="22" creationId="{1DB7C82F-AB7E-4F0C-B829-FA1B9C415180}"/>
          </ac:spMkLst>
        </pc:spChg>
        <pc:picChg chg="add mod">
          <ac:chgData name="Henrik Blom" userId="0f109d1c-0774-4568-aa5d-bb8ffaeb77b7" providerId="ADAL" clId="{EAB735BD-1329-4A0A-A678-2AD7F062AAAB}" dt="2021-12-05T13:27:14.891" v="257" actId="26606"/>
          <ac:picMkLst>
            <pc:docMk/>
            <pc:sldMk cId="1346451934" sldId="267"/>
            <ac:picMk id="6" creationId="{C19BF4C7-F04C-4AF6-8CBE-A81D137A3DFB}"/>
          </ac:picMkLst>
        </pc:picChg>
      </pc:sldChg>
      <pc:sldChg chg="addSp delSp modSp add mod setBg delDesignElem">
        <pc:chgData name="Henrik Blom" userId="0f109d1c-0774-4568-aa5d-bb8ffaeb77b7" providerId="ADAL" clId="{EAB735BD-1329-4A0A-A678-2AD7F062AAAB}" dt="2021-12-05T13:27:47.457" v="263" actId="26606"/>
        <pc:sldMkLst>
          <pc:docMk/>
          <pc:sldMk cId="413357758" sldId="285"/>
        </pc:sldMkLst>
        <pc:spChg chg="add">
          <ac:chgData name="Henrik Blom" userId="0f109d1c-0774-4568-aa5d-bb8ffaeb77b7" providerId="ADAL" clId="{EAB735BD-1329-4A0A-A678-2AD7F062AAAB}" dt="2021-12-05T13:27:47.457" v="263" actId="26606"/>
          <ac:spMkLst>
            <pc:docMk/>
            <pc:sldMk cId="413357758" sldId="285"/>
            <ac:spMk id="10" creationId="{A9F529C3-C941-49FD-8C67-82F134F64BDB}"/>
          </ac:spMkLst>
        </pc:spChg>
        <pc:spChg chg="add">
          <ac:chgData name="Henrik Blom" userId="0f109d1c-0774-4568-aa5d-bb8ffaeb77b7" providerId="ADAL" clId="{EAB735BD-1329-4A0A-A678-2AD7F062AAAB}" dt="2021-12-05T13:27:47.457" v="263" actId="26606"/>
          <ac:spMkLst>
            <pc:docMk/>
            <pc:sldMk cId="413357758" sldId="285"/>
            <ac:spMk id="11" creationId="{20586029-32A0-47E5-9AEC-AE3ABA6B94D0}"/>
          </ac:spMkLst>
        </pc:spChg>
        <pc:spChg chg="del">
          <ac:chgData name="Henrik Blom" userId="0f109d1c-0774-4568-aa5d-bb8ffaeb77b7" providerId="ADAL" clId="{EAB735BD-1329-4A0A-A678-2AD7F062AAAB}" dt="2021-12-05T13:27:34.050" v="260"/>
          <ac:spMkLst>
            <pc:docMk/>
            <pc:sldMk cId="413357758" sldId="285"/>
            <ac:spMk id="13" creationId="{5F9CFCE6-877F-4858-B8BD-2C52CA8AFBC4}"/>
          </ac:spMkLst>
        </pc:spChg>
        <pc:spChg chg="del">
          <ac:chgData name="Henrik Blom" userId="0f109d1c-0774-4568-aa5d-bb8ffaeb77b7" providerId="ADAL" clId="{EAB735BD-1329-4A0A-A678-2AD7F062AAAB}" dt="2021-12-05T13:27:34.050" v="260"/>
          <ac:spMkLst>
            <pc:docMk/>
            <pc:sldMk cId="413357758" sldId="285"/>
            <ac:spMk id="15" creationId="{8213F8A0-12AE-4514-8372-0DD766EC28EE}"/>
          </ac:spMkLst>
        </pc:spChg>
        <pc:spChg chg="del">
          <ac:chgData name="Henrik Blom" userId="0f109d1c-0774-4568-aa5d-bb8ffaeb77b7" providerId="ADAL" clId="{EAB735BD-1329-4A0A-A678-2AD7F062AAAB}" dt="2021-12-05T13:27:34.050" v="260"/>
          <ac:spMkLst>
            <pc:docMk/>
            <pc:sldMk cId="413357758" sldId="285"/>
            <ac:spMk id="17" creationId="{9EFF17D4-9A8C-4CE5-B096-D8CCD4400437}"/>
          </ac:spMkLst>
        </pc:spChg>
        <pc:picChg chg="mod ord">
          <ac:chgData name="Henrik Blom" userId="0f109d1c-0774-4568-aa5d-bb8ffaeb77b7" providerId="ADAL" clId="{EAB735BD-1329-4A0A-A678-2AD7F062AAAB}" dt="2021-12-05T13:27:47.457" v="263" actId="26606"/>
          <ac:picMkLst>
            <pc:docMk/>
            <pc:sldMk cId="413357758" sldId="285"/>
            <ac:picMk id="5" creationId="{9C3BAC9D-1F65-4354-939F-E37D422766B1}"/>
          </ac:picMkLst>
        </pc:picChg>
        <pc:picChg chg="mod">
          <ac:chgData name="Henrik Blom" userId="0f109d1c-0774-4568-aa5d-bb8ffaeb77b7" providerId="ADAL" clId="{EAB735BD-1329-4A0A-A678-2AD7F062AAAB}" dt="2021-12-05T13:27:47.457" v="263" actId="26606"/>
          <ac:picMkLst>
            <pc:docMk/>
            <pc:sldMk cId="413357758" sldId="285"/>
            <ac:picMk id="8" creationId="{00432A46-AFA8-4FD3-9BC2-F4DF8DCC8ED2}"/>
          </ac:picMkLst>
        </pc:picChg>
        <pc:cxnChg chg="add">
          <ac:chgData name="Henrik Blom" userId="0f109d1c-0774-4568-aa5d-bb8ffaeb77b7" providerId="ADAL" clId="{EAB735BD-1329-4A0A-A678-2AD7F062AAAB}" dt="2021-12-05T13:27:47.457" v="263" actId="26606"/>
          <ac:cxnSpMkLst>
            <pc:docMk/>
            <pc:sldMk cId="413357758" sldId="285"/>
            <ac:cxnSpMk id="12" creationId="{8C730EAB-A532-4295-A302-FB4B90DB9F5E}"/>
          </ac:cxnSpMkLst>
        </pc:cxnChg>
      </pc:sldChg>
      <pc:sldChg chg="del">
        <pc:chgData name="Henrik Blom" userId="0f109d1c-0774-4568-aa5d-bb8ffaeb77b7" providerId="ADAL" clId="{EAB735BD-1329-4A0A-A678-2AD7F062AAAB}" dt="2021-12-05T13:27:20.531" v="258" actId="2696"/>
        <pc:sldMkLst>
          <pc:docMk/>
          <pc:sldMk cId="4141376081" sldId="285"/>
        </pc:sldMkLst>
      </pc:sldChg>
      <pc:sldChg chg="ord">
        <pc:chgData name="Henrik Blom" userId="0f109d1c-0774-4568-aa5d-bb8ffaeb77b7" providerId="ADAL" clId="{EAB735BD-1329-4A0A-A678-2AD7F062AAAB}" dt="2021-12-07T22:41:37.071" v="779"/>
        <pc:sldMkLst>
          <pc:docMk/>
          <pc:sldMk cId="2660950744" sldId="351"/>
        </pc:sldMkLst>
      </pc:sldChg>
      <pc:sldChg chg="addSp delSp modSp add del mod ord setBg setClrOvrMap">
        <pc:chgData name="Henrik Blom" userId="0f109d1c-0774-4568-aa5d-bb8ffaeb77b7" providerId="ADAL" clId="{EAB735BD-1329-4A0A-A678-2AD7F062AAAB}" dt="2021-12-07T22:41:25.818" v="777"/>
        <pc:sldMkLst>
          <pc:docMk/>
          <pc:sldMk cId="906920211" sldId="382"/>
        </pc:sldMkLst>
        <pc:spChg chg="mod">
          <ac:chgData name="Henrik Blom" userId="0f109d1c-0774-4568-aa5d-bb8ffaeb77b7" providerId="ADAL" clId="{EAB735BD-1329-4A0A-A678-2AD7F062AAAB}" dt="2021-12-05T11:33:41.755" v="211" actId="26606"/>
          <ac:spMkLst>
            <pc:docMk/>
            <pc:sldMk cId="906920211" sldId="382"/>
            <ac:spMk id="2" creationId="{4B850E60-6082-4EA2-BB32-36BA6231AAE4}"/>
          </ac:spMkLst>
        </pc:spChg>
        <pc:spChg chg="del">
          <ac:chgData name="Henrik Blom" userId="0f109d1c-0774-4568-aa5d-bb8ffaeb77b7" providerId="ADAL" clId="{EAB735BD-1329-4A0A-A678-2AD7F062AAAB}" dt="2021-12-05T11:33:41.755" v="211" actId="26606"/>
          <ac:spMkLst>
            <pc:docMk/>
            <pc:sldMk cId="906920211" sldId="382"/>
            <ac:spMk id="47" creationId="{69AAB938-4404-42AF-B159-EFB4EFB1E4F7}"/>
          </ac:spMkLst>
        </pc:spChg>
        <pc:spChg chg="del">
          <ac:chgData name="Henrik Blom" userId="0f109d1c-0774-4568-aa5d-bb8ffaeb77b7" providerId="ADAL" clId="{EAB735BD-1329-4A0A-A678-2AD7F062AAAB}" dt="2021-12-05T11:33:41.755" v="211" actId="26606"/>
          <ac:spMkLst>
            <pc:docMk/>
            <pc:sldMk cId="906920211" sldId="382"/>
            <ac:spMk id="48" creationId="{92A46B1C-E9BA-4577-BED6-B96DDC9AC4D2}"/>
          </ac:spMkLst>
        </pc:spChg>
        <pc:spChg chg="add">
          <ac:chgData name="Henrik Blom" userId="0f109d1c-0774-4568-aa5d-bb8ffaeb77b7" providerId="ADAL" clId="{EAB735BD-1329-4A0A-A678-2AD7F062AAAB}" dt="2021-12-05T11:33:41.755" v="211" actId="26606"/>
          <ac:spMkLst>
            <pc:docMk/>
            <pc:sldMk cId="906920211" sldId="382"/>
            <ac:spMk id="54" creationId="{42285737-90EE-47DC-AC80-8AE156B11969}"/>
          </ac:spMkLst>
        </pc:spChg>
        <pc:grpChg chg="add">
          <ac:chgData name="Henrik Blom" userId="0f109d1c-0774-4568-aa5d-bb8ffaeb77b7" providerId="ADAL" clId="{EAB735BD-1329-4A0A-A678-2AD7F062AAAB}" dt="2021-12-05T11:33:41.755" v="211" actId="26606"/>
          <ac:grpSpMkLst>
            <pc:docMk/>
            <pc:sldMk cId="906920211" sldId="382"/>
            <ac:grpSpMk id="56" creationId="{B57BDC17-F1B3-455F-BBF1-680AA1F25C06}"/>
          </ac:grpSpMkLst>
        </pc:grpChg>
        <pc:graphicFrameChg chg="mod modGraphic">
          <ac:chgData name="Henrik Blom" userId="0f109d1c-0774-4568-aa5d-bb8ffaeb77b7" providerId="ADAL" clId="{EAB735BD-1329-4A0A-A678-2AD7F062AAAB}" dt="2021-12-07T22:28:49.919" v="702" actId="20577"/>
          <ac:graphicFrameMkLst>
            <pc:docMk/>
            <pc:sldMk cId="906920211" sldId="382"/>
            <ac:graphicFrameMk id="49" creationId="{2413D8AA-F212-4557-9847-901531D5D4E9}"/>
          </ac:graphicFrameMkLst>
        </pc:graphicFrameChg>
      </pc:sldChg>
      <pc:sldChg chg="addSp delSp modSp add del mod setBg delDesignElem">
        <pc:chgData name="Henrik Blom" userId="0f109d1c-0774-4568-aa5d-bb8ffaeb77b7" providerId="ADAL" clId="{EAB735BD-1329-4A0A-A678-2AD7F062AAAB}" dt="2021-12-07T22:39:20.627" v="770"/>
        <pc:sldMkLst>
          <pc:docMk/>
          <pc:sldMk cId="3618334198" sldId="382"/>
        </pc:sldMkLst>
        <pc:spChg chg="add del">
          <ac:chgData name="Henrik Blom" userId="0f109d1c-0774-4568-aa5d-bb8ffaeb77b7" providerId="ADAL" clId="{EAB735BD-1329-4A0A-A678-2AD7F062AAAB}" dt="2021-12-07T22:39:19.916" v="769" actId="26606"/>
          <ac:spMkLst>
            <pc:docMk/>
            <pc:sldMk cId="3618334198" sldId="382"/>
            <ac:spMk id="51" creationId="{42285737-90EE-47DC-AC80-8AE156B11969}"/>
          </ac:spMkLst>
        </pc:spChg>
        <pc:spChg chg="add del">
          <ac:chgData name="Henrik Blom" userId="0f109d1c-0774-4568-aa5d-bb8ffaeb77b7" providerId="ADAL" clId="{EAB735BD-1329-4A0A-A678-2AD7F062AAAB}" dt="2021-12-07T22:39:20.627" v="770"/>
          <ac:spMkLst>
            <pc:docMk/>
            <pc:sldMk cId="3618334198" sldId="382"/>
            <ac:spMk id="54" creationId="{42285737-90EE-47DC-AC80-8AE156B11969}"/>
          </ac:spMkLst>
        </pc:spChg>
        <pc:grpChg chg="add del">
          <ac:chgData name="Henrik Blom" userId="0f109d1c-0774-4568-aa5d-bb8ffaeb77b7" providerId="ADAL" clId="{EAB735BD-1329-4A0A-A678-2AD7F062AAAB}" dt="2021-12-07T22:39:19.916" v="769" actId="26606"/>
          <ac:grpSpMkLst>
            <pc:docMk/>
            <pc:sldMk cId="3618334198" sldId="382"/>
            <ac:grpSpMk id="52" creationId="{B57BDC17-F1B3-455F-BBF1-680AA1F25C06}"/>
          </ac:grpSpMkLst>
        </pc:grpChg>
        <pc:grpChg chg="add del">
          <ac:chgData name="Henrik Blom" userId="0f109d1c-0774-4568-aa5d-bb8ffaeb77b7" providerId="ADAL" clId="{EAB735BD-1329-4A0A-A678-2AD7F062AAAB}" dt="2021-12-07T22:39:20.627" v="770"/>
          <ac:grpSpMkLst>
            <pc:docMk/>
            <pc:sldMk cId="3618334198" sldId="382"/>
            <ac:grpSpMk id="56" creationId="{B57BDC17-F1B3-455F-BBF1-680AA1F25C06}"/>
          </ac:grpSpMkLst>
        </pc:grpChg>
        <pc:graphicFrameChg chg="mod modGraphic">
          <ac:chgData name="Henrik Blom" userId="0f109d1c-0774-4568-aa5d-bb8ffaeb77b7" providerId="ADAL" clId="{EAB735BD-1329-4A0A-A678-2AD7F062AAAB}" dt="2021-12-07T22:39:19.916" v="769" actId="26606"/>
          <ac:graphicFrameMkLst>
            <pc:docMk/>
            <pc:sldMk cId="3618334198" sldId="382"/>
            <ac:graphicFrameMk id="49" creationId="{2413D8AA-F212-4557-9847-901531D5D4E9}"/>
          </ac:graphicFrameMkLst>
        </pc:graphicFrameChg>
      </pc:sldChg>
      <pc:sldChg chg="addSp delSp modSp add del mod ord setBg setClrOvrMap">
        <pc:chgData name="Henrik Blom" userId="0f109d1c-0774-4568-aa5d-bb8ffaeb77b7" providerId="ADAL" clId="{EAB735BD-1329-4A0A-A678-2AD7F062AAAB}" dt="2021-12-12T14:50:26.822" v="2042"/>
        <pc:sldMkLst>
          <pc:docMk/>
          <pc:sldMk cId="3123699770" sldId="384"/>
        </pc:sldMkLst>
        <pc:spChg chg="mod ord">
          <ac:chgData name="Henrik Blom" userId="0f109d1c-0774-4568-aa5d-bb8ffaeb77b7" providerId="ADAL" clId="{EAB735BD-1329-4A0A-A678-2AD7F062AAAB}" dt="2021-12-05T11:38:43.681" v="241" actId="26606"/>
          <ac:spMkLst>
            <pc:docMk/>
            <pc:sldMk cId="3123699770" sldId="384"/>
            <ac:spMk id="2" creationId="{492C6633-01FC-4AD2-84F3-F6A5BD026BCA}"/>
          </ac:spMkLst>
        </pc:spChg>
        <pc:spChg chg="del">
          <ac:chgData name="Henrik Blom" userId="0f109d1c-0774-4568-aa5d-bb8ffaeb77b7" providerId="ADAL" clId="{EAB735BD-1329-4A0A-A678-2AD7F062AAAB}" dt="2021-12-05T11:38:14.456" v="232" actId="931"/>
          <ac:spMkLst>
            <pc:docMk/>
            <pc:sldMk cId="3123699770" sldId="384"/>
            <ac:spMk id="3" creationId="{97768440-76B3-426C-8F2A-C57280E8CD11}"/>
          </ac:spMkLst>
        </pc:spChg>
        <pc:spChg chg="del">
          <ac:chgData name="Henrik Blom" userId="0f109d1c-0774-4568-aa5d-bb8ffaeb77b7" providerId="ADAL" clId="{EAB735BD-1329-4A0A-A678-2AD7F062AAAB}" dt="2021-12-05T11:38:01.859" v="231" actId="478"/>
          <ac:spMkLst>
            <pc:docMk/>
            <pc:sldMk cId="3123699770" sldId="384"/>
            <ac:spMk id="5" creationId="{0565D6A3-9F74-455A-982F-4DF30C8E3EF5}"/>
          </ac:spMkLst>
        </pc:spChg>
        <pc:spChg chg="add mod">
          <ac:chgData name="Henrik Blom" userId="0f109d1c-0774-4568-aa5d-bb8ffaeb77b7" providerId="ADAL" clId="{EAB735BD-1329-4A0A-A678-2AD7F062AAAB}" dt="2021-12-07T22:49:24.829" v="931" actId="20577"/>
          <ac:spMkLst>
            <pc:docMk/>
            <pc:sldMk cId="3123699770" sldId="384"/>
            <ac:spMk id="11" creationId="{BEAE421C-06A6-4ABC-8044-3DD0B14CFE4C}"/>
          </ac:spMkLst>
        </pc:spChg>
        <pc:spChg chg="add">
          <ac:chgData name="Henrik Blom" userId="0f109d1c-0774-4568-aa5d-bb8ffaeb77b7" providerId="ADAL" clId="{EAB735BD-1329-4A0A-A678-2AD7F062AAAB}" dt="2021-12-05T11:38:43.681" v="241" actId="26606"/>
          <ac:spMkLst>
            <pc:docMk/>
            <pc:sldMk cId="3123699770" sldId="384"/>
            <ac:spMk id="14" creationId="{8F23F8A3-8FD7-4779-8323-FDC26BE99889}"/>
          </ac:spMkLst>
        </pc:spChg>
        <pc:spChg chg="add">
          <ac:chgData name="Henrik Blom" userId="0f109d1c-0774-4568-aa5d-bb8ffaeb77b7" providerId="ADAL" clId="{EAB735BD-1329-4A0A-A678-2AD7F062AAAB}" dt="2021-12-05T11:38:43.681" v="241" actId="26606"/>
          <ac:spMkLst>
            <pc:docMk/>
            <pc:sldMk cId="3123699770" sldId="384"/>
            <ac:spMk id="16" creationId="{F605C4CC-A25C-416F-8333-7CB7DC97D870}"/>
          </ac:spMkLst>
        </pc:spChg>
        <pc:picChg chg="del">
          <ac:chgData name="Henrik Blom" userId="0f109d1c-0774-4568-aa5d-bb8ffaeb77b7" providerId="ADAL" clId="{EAB735BD-1329-4A0A-A678-2AD7F062AAAB}" dt="2021-12-05T11:37:59.692" v="230" actId="478"/>
          <ac:picMkLst>
            <pc:docMk/>
            <pc:sldMk cId="3123699770" sldId="384"/>
            <ac:picMk id="4" creationId="{6ABA97AC-3F3A-48EC-AAD1-663121C22F8A}"/>
          </ac:picMkLst>
        </pc:picChg>
        <pc:picChg chg="add mod">
          <ac:chgData name="Henrik Blom" userId="0f109d1c-0774-4568-aa5d-bb8ffaeb77b7" providerId="ADAL" clId="{EAB735BD-1329-4A0A-A678-2AD7F062AAAB}" dt="2021-12-07T22:42:45.013" v="785" actId="1076"/>
          <ac:picMkLst>
            <pc:docMk/>
            <pc:sldMk cId="3123699770" sldId="384"/>
            <ac:picMk id="7" creationId="{6F86432C-A9C3-4D22-B69C-C6F7829A4E11}"/>
          </ac:picMkLst>
        </pc:picChg>
      </pc:sldChg>
      <pc:sldChg chg="addSp delSp add del setBg delDesignElem">
        <pc:chgData name="Henrik Blom" userId="0f109d1c-0774-4568-aa5d-bb8ffaeb77b7" providerId="ADAL" clId="{EAB735BD-1329-4A0A-A678-2AD7F062AAAB}" dt="2021-12-07T20:01:57.243" v="272"/>
        <pc:sldMkLst>
          <pc:docMk/>
          <pc:sldMk cId="3322438835" sldId="384"/>
        </pc:sldMkLst>
        <pc:spChg chg="add del">
          <ac:chgData name="Henrik Blom" userId="0f109d1c-0774-4568-aa5d-bb8ffaeb77b7" providerId="ADAL" clId="{EAB735BD-1329-4A0A-A678-2AD7F062AAAB}" dt="2021-12-07T20:01:57.243" v="272"/>
          <ac:spMkLst>
            <pc:docMk/>
            <pc:sldMk cId="3322438835" sldId="384"/>
            <ac:spMk id="14" creationId="{8F23F8A3-8FD7-4779-8323-FDC26BE99889}"/>
          </ac:spMkLst>
        </pc:spChg>
        <pc:spChg chg="add del">
          <ac:chgData name="Henrik Blom" userId="0f109d1c-0774-4568-aa5d-bb8ffaeb77b7" providerId="ADAL" clId="{EAB735BD-1329-4A0A-A678-2AD7F062AAAB}" dt="2021-12-07T20:01:57.243" v="272"/>
          <ac:spMkLst>
            <pc:docMk/>
            <pc:sldMk cId="3322438835" sldId="384"/>
            <ac:spMk id="16" creationId="{F605C4CC-A25C-416F-8333-7CB7DC97D870}"/>
          </ac:spMkLst>
        </pc:spChg>
      </pc:sldChg>
      <pc:sldChg chg="addSp delSp add del setBg delDesignElem">
        <pc:chgData name="Henrik Blom" userId="0f109d1c-0774-4568-aa5d-bb8ffaeb77b7" providerId="ADAL" clId="{EAB735BD-1329-4A0A-A678-2AD7F062AAAB}" dt="2021-12-12T14:50:17.728" v="2039"/>
        <pc:sldMkLst>
          <pc:docMk/>
          <pc:sldMk cId="4200369286" sldId="384"/>
        </pc:sldMkLst>
        <pc:spChg chg="add del">
          <ac:chgData name="Henrik Blom" userId="0f109d1c-0774-4568-aa5d-bb8ffaeb77b7" providerId="ADAL" clId="{EAB735BD-1329-4A0A-A678-2AD7F062AAAB}" dt="2021-12-12T14:50:17.728" v="2039"/>
          <ac:spMkLst>
            <pc:docMk/>
            <pc:sldMk cId="4200369286" sldId="384"/>
            <ac:spMk id="14" creationId="{8F23F8A3-8FD7-4779-8323-FDC26BE99889}"/>
          </ac:spMkLst>
        </pc:spChg>
        <pc:spChg chg="add del">
          <ac:chgData name="Henrik Blom" userId="0f109d1c-0774-4568-aa5d-bb8ffaeb77b7" providerId="ADAL" clId="{EAB735BD-1329-4A0A-A678-2AD7F062AAAB}" dt="2021-12-12T14:50:17.728" v="2039"/>
          <ac:spMkLst>
            <pc:docMk/>
            <pc:sldMk cId="4200369286" sldId="384"/>
            <ac:spMk id="16" creationId="{F605C4CC-A25C-416F-8333-7CB7DC97D870}"/>
          </ac:spMkLst>
        </pc:spChg>
      </pc:sldChg>
      <pc:sldChg chg="modSp mod ord">
        <pc:chgData name="Henrik Blom" userId="0f109d1c-0774-4568-aa5d-bb8ffaeb77b7" providerId="ADAL" clId="{EAB735BD-1329-4A0A-A678-2AD7F062AAAB}" dt="2021-12-07T22:25:34.223" v="564"/>
        <pc:sldMkLst>
          <pc:docMk/>
          <pc:sldMk cId="2203591334" sldId="385"/>
        </pc:sldMkLst>
        <pc:spChg chg="mod">
          <ac:chgData name="Henrik Blom" userId="0f109d1c-0774-4568-aa5d-bb8ffaeb77b7" providerId="ADAL" clId="{EAB735BD-1329-4A0A-A678-2AD7F062AAAB}" dt="2021-12-07T22:22:31.698" v="547"/>
          <ac:spMkLst>
            <pc:docMk/>
            <pc:sldMk cId="2203591334" sldId="385"/>
            <ac:spMk id="3" creationId="{97768440-76B3-426C-8F2A-C57280E8CD11}"/>
          </ac:spMkLst>
        </pc:spChg>
      </pc:sldChg>
      <pc:sldChg chg="del">
        <pc:chgData name="Henrik Blom" userId="0f109d1c-0774-4568-aa5d-bb8ffaeb77b7" providerId="ADAL" clId="{EAB735BD-1329-4A0A-A678-2AD7F062AAAB}" dt="2021-12-05T13:26:29.514" v="254" actId="47"/>
        <pc:sldMkLst>
          <pc:docMk/>
          <pc:sldMk cId="133054550" sldId="387"/>
        </pc:sldMkLst>
      </pc:sldChg>
      <pc:sldChg chg="addSp delSp modSp add del mod">
        <pc:chgData name="Henrik Blom" userId="0f109d1c-0774-4568-aa5d-bb8ffaeb77b7" providerId="ADAL" clId="{EAB735BD-1329-4A0A-A678-2AD7F062AAAB}" dt="2021-12-13T17:03:09.956" v="2430" actId="207"/>
        <pc:sldMkLst>
          <pc:docMk/>
          <pc:sldMk cId="3863229102" sldId="389"/>
        </pc:sldMkLst>
        <pc:spChg chg="add mod">
          <ac:chgData name="Henrik Blom" userId="0f109d1c-0774-4568-aa5d-bb8ffaeb77b7" providerId="ADAL" clId="{EAB735BD-1329-4A0A-A678-2AD7F062AAAB}" dt="2021-12-12T14:42:29.210" v="1759"/>
          <ac:spMkLst>
            <pc:docMk/>
            <pc:sldMk cId="3863229102" sldId="389"/>
            <ac:spMk id="7" creationId="{9482C012-D473-44DD-81FB-434D27FE43CA}"/>
          </ac:spMkLst>
        </pc:spChg>
        <pc:spChg chg="add mod">
          <ac:chgData name="Henrik Blom" userId="0f109d1c-0774-4568-aa5d-bb8ffaeb77b7" providerId="ADAL" clId="{EAB735BD-1329-4A0A-A678-2AD7F062AAAB}" dt="2021-12-13T16:58:49.295" v="2417" actId="20577"/>
          <ac:spMkLst>
            <pc:docMk/>
            <pc:sldMk cId="3863229102" sldId="389"/>
            <ac:spMk id="9" creationId="{7F27AA99-D17B-4B47-8529-046AA169D933}"/>
          </ac:spMkLst>
        </pc:spChg>
        <pc:spChg chg="add mod ord">
          <ac:chgData name="Henrik Blom" userId="0f109d1c-0774-4568-aa5d-bb8ffaeb77b7" providerId="ADAL" clId="{EAB735BD-1329-4A0A-A678-2AD7F062AAAB}" dt="2021-12-12T14:49:19.023" v="2034" actId="1037"/>
          <ac:spMkLst>
            <pc:docMk/>
            <pc:sldMk cId="3863229102" sldId="389"/>
            <ac:spMk id="10" creationId="{8EF68093-3CD4-4E3D-9DA8-2298FF2F01D1}"/>
          </ac:spMkLst>
        </pc:spChg>
        <pc:spChg chg="mod">
          <ac:chgData name="Henrik Blom" userId="0f109d1c-0774-4568-aa5d-bb8ffaeb77b7" providerId="ADAL" clId="{EAB735BD-1329-4A0A-A678-2AD7F062AAAB}" dt="2021-12-13T17:03:09.956" v="2430" actId="207"/>
          <ac:spMkLst>
            <pc:docMk/>
            <pc:sldMk cId="3863229102" sldId="389"/>
            <ac:spMk id="12" creationId="{1B85E67C-2475-48EE-929F-C4EC2F393E26}"/>
          </ac:spMkLst>
        </pc:spChg>
        <pc:spChg chg="mod">
          <ac:chgData name="Henrik Blom" userId="0f109d1c-0774-4568-aa5d-bb8ffaeb77b7" providerId="ADAL" clId="{EAB735BD-1329-4A0A-A678-2AD7F062AAAB}" dt="2021-12-13T17:03:09.956" v="2430" actId="207"/>
          <ac:spMkLst>
            <pc:docMk/>
            <pc:sldMk cId="3863229102" sldId="389"/>
            <ac:spMk id="13" creationId="{BEADC556-F1BD-48DF-9374-3DFB69A8CA5F}"/>
          </ac:spMkLst>
        </pc:spChg>
        <pc:spChg chg="add mod ord">
          <ac:chgData name="Henrik Blom" userId="0f109d1c-0774-4568-aa5d-bb8ffaeb77b7" providerId="ADAL" clId="{EAB735BD-1329-4A0A-A678-2AD7F062AAAB}" dt="2021-12-12T14:49:19.023" v="2034" actId="1037"/>
          <ac:spMkLst>
            <pc:docMk/>
            <pc:sldMk cId="3863229102" sldId="389"/>
            <ac:spMk id="14" creationId="{872CC943-CE34-498B-A4C1-4FB4352C84CF}"/>
          </ac:spMkLst>
        </pc:spChg>
        <pc:spChg chg="add mod ord">
          <ac:chgData name="Henrik Blom" userId="0f109d1c-0774-4568-aa5d-bb8ffaeb77b7" providerId="ADAL" clId="{EAB735BD-1329-4A0A-A678-2AD7F062AAAB}" dt="2021-12-12T14:49:19.023" v="2034" actId="1037"/>
          <ac:spMkLst>
            <pc:docMk/>
            <pc:sldMk cId="3863229102" sldId="389"/>
            <ac:spMk id="15" creationId="{6121FBE5-8B2F-43B1-9E2A-E755406EEB48}"/>
          </ac:spMkLst>
        </pc:spChg>
        <pc:spChg chg="add mod">
          <ac:chgData name="Henrik Blom" userId="0f109d1c-0774-4568-aa5d-bb8ffaeb77b7" providerId="ADAL" clId="{EAB735BD-1329-4A0A-A678-2AD7F062AAAB}" dt="2021-12-13T17:03:07.061" v="2429" actId="207"/>
          <ac:spMkLst>
            <pc:docMk/>
            <pc:sldMk cId="3863229102" sldId="389"/>
            <ac:spMk id="17" creationId="{DB8560F1-ABFE-46D5-BBCE-F92DDAA0D6F1}"/>
          </ac:spMkLst>
        </pc:spChg>
        <pc:spChg chg="add mod">
          <ac:chgData name="Henrik Blom" userId="0f109d1c-0774-4568-aa5d-bb8ffaeb77b7" providerId="ADAL" clId="{EAB735BD-1329-4A0A-A678-2AD7F062AAAB}" dt="2021-12-13T17:03:07.061" v="2429" actId="207"/>
          <ac:spMkLst>
            <pc:docMk/>
            <pc:sldMk cId="3863229102" sldId="389"/>
            <ac:spMk id="19" creationId="{E10FDB74-CB64-42DD-9ABF-67242E24B3E6}"/>
          </ac:spMkLst>
        </pc:spChg>
        <pc:spChg chg="add mod ord">
          <ac:chgData name="Henrik Blom" userId="0f109d1c-0774-4568-aa5d-bb8ffaeb77b7" providerId="ADAL" clId="{EAB735BD-1329-4A0A-A678-2AD7F062AAAB}" dt="2021-12-12T14:49:19.023" v="2034" actId="1037"/>
          <ac:spMkLst>
            <pc:docMk/>
            <pc:sldMk cId="3863229102" sldId="389"/>
            <ac:spMk id="20" creationId="{9BBEE1D7-A06C-404C-8E95-99805FADEC23}"/>
          </ac:spMkLst>
        </pc:spChg>
        <pc:spChg chg="mod">
          <ac:chgData name="Henrik Blom" userId="0f109d1c-0774-4568-aa5d-bb8ffaeb77b7" providerId="ADAL" clId="{EAB735BD-1329-4A0A-A678-2AD7F062AAAB}" dt="2021-12-12T14:47:34.214" v="1955"/>
          <ac:spMkLst>
            <pc:docMk/>
            <pc:sldMk cId="3863229102" sldId="389"/>
            <ac:spMk id="22" creationId="{61A88072-F2D2-47DB-B588-13E5F6D3900F}"/>
          </ac:spMkLst>
        </pc:spChg>
        <pc:spChg chg="mod">
          <ac:chgData name="Henrik Blom" userId="0f109d1c-0774-4568-aa5d-bb8ffaeb77b7" providerId="ADAL" clId="{EAB735BD-1329-4A0A-A678-2AD7F062AAAB}" dt="2021-12-13T16:58:53.587" v="2420" actId="20577"/>
          <ac:spMkLst>
            <pc:docMk/>
            <pc:sldMk cId="3863229102" sldId="389"/>
            <ac:spMk id="23" creationId="{A82B5BCF-AC33-45AB-9803-EDF7218D50B7}"/>
          </ac:spMkLst>
        </pc:spChg>
        <pc:grpChg chg="add mod">
          <ac:chgData name="Henrik Blom" userId="0f109d1c-0774-4568-aa5d-bb8ffaeb77b7" providerId="ADAL" clId="{EAB735BD-1329-4A0A-A678-2AD7F062AAAB}" dt="2021-12-12T14:49:19.023" v="2034" actId="1037"/>
          <ac:grpSpMkLst>
            <pc:docMk/>
            <pc:sldMk cId="3863229102" sldId="389"/>
            <ac:grpSpMk id="6" creationId="{70CBC54C-FFE7-46E3-8F8A-DDC8A419DD78}"/>
          </ac:grpSpMkLst>
        </pc:grpChg>
        <pc:grpChg chg="add mod">
          <ac:chgData name="Henrik Blom" userId="0f109d1c-0774-4568-aa5d-bb8ffaeb77b7" providerId="ADAL" clId="{EAB735BD-1329-4A0A-A678-2AD7F062AAAB}" dt="2021-12-13T17:03:09.956" v="2430" actId="207"/>
          <ac:grpSpMkLst>
            <pc:docMk/>
            <pc:sldMk cId="3863229102" sldId="389"/>
            <ac:grpSpMk id="11" creationId="{751B48D3-566C-40D6-9890-53D38BB6B9AB}"/>
          </ac:grpSpMkLst>
        </pc:grpChg>
        <pc:grpChg chg="add mod">
          <ac:chgData name="Henrik Blom" userId="0f109d1c-0774-4568-aa5d-bb8ffaeb77b7" providerId="ADAL" clId="{EAB735BD-1329-4A0A-A678-2AD7F062AAAB}" dt="2021-12-13T17:03:07.061" v="2429" actId="207"/>
          <ac:grpSpMkLst>
            <pc:docMk/>
            <pc:sldMk cId="3863229102" sldId="389"/>
            <ac:grpSpMk id="16" creationId="{EA20AA82-0F67-48AE-A41E-78E8F408D71B}"/>
          </ac:grpSpMkLst>
        </pc:grpChg>
        <pc:grpChg chg="add mod">
          <ac:chgData name="Henrik Blom" userId="0f109d1c-0774-4568-aa5d-bb8ffaeb77b7" providerId="ADAL" clId="{EAB735BD-1329-4A0A-A678-2AD7F062AAAB}" dt="2021-12-12T14:49:19.023" v="2034" actId="1037"/>
          <ac:grpSpMkLst>
            <pc:docMk/>
            <pc:sldMk cId="3863229102" sldId="389"/>
            <ac:grpSpMk id="21" creationId="{F8F25C0E-D964-42A9-B743-1E7981912685}"/>
          </ac:grpSpMkLst>
        </pc:grpChg>
        <pc:graphicFrameChg chg="mod">
          <ac:chgData name="Henrik Blom" userId="0f109d1c-0774-4568-aa5d-bb8ffaeb77b7" providerId="ADAL" clId="{EAB735BD-1329-4A0A-A678-2AD7F062AAAB}" dt="2021-12-13T17:03:02.029" v="2428" actId="207"/>
          <ac:graphicFrameMkLst>
            <pc:docMk/>
            <pc:sldMk cId="3863229102" sldId="389"/>
            <ac:graphicFrameMk id="5" creationId="{962AF6BB-8913-464E-A788-2085C11BF399}"/>
          </ac:graphicFrameMkLst>
        </pc:graphicFrameChg>
        <pc:cxnChg chg="add del mod">
          <ac:chgData name="Henrik Blom" userId="0f109d1c-0774-4568-aa5d-bb8ffaeb77b7" providerId="ADAL" clId="{EAB735BD-1329-4A0A-A678-2AD7F062AAAB}" dt="2021-12-12T14:49:07.384" v="2006" actId="478"/>
          <ac:cxnSpMkLst>
            <pc:docMk/>
            <pc:sldMk cId="3863229102" sldId="389"/>
            <ac:cxnSpMk id="4" creationId="{DC2128EC-E29C-432C-9D25-6FDB8A494850}"/>
          </ac:cxnSpMkLst>
        </pc:cxnChg>
      </pc:sldChg>
      <pc:sldChg chg="modSp mod">
        <pc:chgData name="Henrik Blom" userId="0f109d1c-0774-4568-aa5d-bb8ffaeb77b7" providerId="ADAL" clId="{EAB735BD-1329-4A0A-A678-2AD7F062AAAB}" dt="2021-12-12T12:21:04.105" v="1122" actId="1038"/>
        <pc:sldMkLst>
          <pc:docMk/>
          <pc:sldMk cId="3198470875" sldId="393"/>
        </pc:sldMkLst>
        <pc:spChg chg="mod">
          <ac:chgData name="Henrik Blom" userId="0f109d1c-0774-4568-aa5d-bb8ffaeb77b7" providerId="ADAL" clId="{EAB735BD-1329-4A0A-A678-2AD7F062AAAB}" dt="2021-12-12T12:18:26.437" v="1092" actId="1076"/>
          <ac:spMkLst>
            <pc:docMk/>
            <pc:sldMk cId="3198470875" sldId="393"/>
            <ac:spMk id="2" creationId="{DDBEB0C5-DFED-48B4-BD19-F3CA0ED6397D}"/>
          </ac:spMkLst>
        </pc:spChg>
        <pc:spChg chg="mod">
          <ac:chgData name="Henrik Blom" userId="0f109d1c-0774-4568-aa5d-bb8ffaeb77b7" providerId="ADAL" clId="{EAB735BD-1329-4A0A-A678-2AD7F062AAAB}" dt="2021-12-12T12:21:04.105" v="1122" actId="1038"/>
          <ac:spMkLst>
            <pc:docMk/>
            <pc:sldMk cId="3198470875" sldId="393"/>
            <ac:spMk id="3" creationId="{F62D818D-1E1A-4DA9-BE6A-987D8DA44686}"/>
          </ac:spMkLst>
        </pc:spChg>
        <pc:spChg chg="mod">
          <ac:chgData name="Henrik Blom" userId="0f109d1c-0774-4568-aa5d-bb8ffaeb77b7" providerId="ADAL" clId="{EAB735BD-1329-4A0A-A678-2AD7F062AAAB}" dt="2021-12-12T12:18:30.238" v="1093" actId="1076"/>
          <ac:spMkLst>
            <pc:docMk/>
            <pc:sldMk cId="3198470875" sldId="393"/>
            <ac:spMk id="29" creationId="{FDB62E0F-7E9C-4E9C-B799-1849B12E36CD}"/>
          </ac:spMkLst>
        </pc:spChg>
      </pc:sldChg>
      <pc:sldChg chg="modSp add del mod">
        <pc:chgData name="Henrik Blom" userId="0f109d1c-0774-4568-aa5d-bb8ffaeb77b7" providerId="ADAL" clId="{EAB735BD-1329-4A0A-A678-2AD7F062AAAB}" dt="2021-12-13T16:55:38.904" v="2336" actId="20577"/>
        <pc:sldMkLst>
          <pc:docMk/>
          <pc:sldMk cId="3914725706" sldId="394"/>
        </pc:sldMkLst>
        <pc:spChg chg="mod">
          <ac:chgData name="Henrik Blom" userId="0f109d1c-0774-4568-aa5d-bb8ffaeb77b7" providerId="ADAL" clId="{EAB735BD-1329-4A0A-A678-2AD7F062AAAB}" dt="2021-12-13T16:55:38.904" v="2336" actId="20577"/>
          <ac:spMkLst>
            <pc:docMk/>
            <pc:sldMk cId="3914725706" sldId="394"/>
            <ac:spMk id="22" creationId="{1A43AEAF-DDB6-45CF-94D1-92FFA655C876}"/>
          </ac:spMkLst>
        </pc:spChg>
      </pc:sldChg>
      <pc:sldChg chg="modSp add del mod modNotesTx">
        <pc:chgData name="Henrik Blom" userId="0f109d1c-0774-4568-aa5d-bb8ffaeb77b7" providerId="ADAL" clId="{EAB735BD-1329-4A0A-A678-2AD7F062AAAB}" dt="2021-12-07T20:01:40.098" v="267" actId="2696"/>
        <pc:sldMkLst>
          <pc:docMk/>
          <pc:sldMk cId="3764665870" sldId="395"/>
        </pc:sldMkLst>
        <pc:spChg chg="mod">
          <ac:chgData name="Henrik Blom" userId="0f109d1c-0774-4568-aa5d-bb8ffaeb77b7" providerId="ADAL" clId="{EAB735BD-1329-4A0A-A678-2AD7F062AAAB}" dt="2021-12-07T17:22:36.222" v="264" actId="21"/>
          <ac:spMkLst>
            <pc:docMk/>
            <pc:sldMk cId="3764665870" sldId="395"/>
            <ac:spMk id="11" creationId="{F1574DA9-B493-42B6-AE9F-7841D79BCECB}"/>
          </ac:spMkLst>
        </pc:spChg>
      </pc:sldChg>
      <pc:sldChg chg="addSp delSp modSp add mod setBg addAnim setClrOvrMap delDesignElem">
        <pc:chgData name="Henrik Blom" userId="0f109d1c-0774-4568-aa5d-bb8ffaeb77b7" providerId="ADAL" clId="{EAB735BD-1329-4A0A-A678-2AD7F062AAAB}" dt="2021-12-07T22:38:19.468" v="764"/>
        <pc:sldMkLst>
          <pc:docMk/>
          <pc:sldMk cId="2597969493" sldId="396"/>
        </pc:sldMkLst>
        <pc:spChg chg="add">
          <ac:chgData name="Henrik Blom" userId="0f109d1c-0774-4568-aa5d-bb8ffaeb77b7" providerId="ADAL" clId="{EAB735BD-1329-4A0A-A678-2AD7F062AAAB}" dt="2021-12-07T22:38:19.467" v="763" actId="26606"/>
          <ac:spMkLst>
            <pc:docMk/>
            <pc:sldMk cId="2597969493" sldId="396"/>
            <ac:spMk id="9" creationId="{71B2258F-86CA-4D4D-8270-BC05FCDEBFB3}"/>
          </ac:spMkLst>
        </pc:spChg>
        <pc:spChg chg="del">
          <ac:chgData name="Henrik Blom" userId="0f109d1c-0774-4568-aa5d-bb8ffaeb77b7" providerId="ADAL" clId="{EAB735BD-1329-4A0A-A678-2AD7F062AAAB}" dt="2021-12-07T22:38:12.374" v="762"/>
          <ac:spMkLst>
            <pc:docMk/>
            <pc:sldMk cId="2597969493" sldId="396"/>
            <ac:spMk id="12" creationId="{71B2258F-86CA-4D4D-8270-BC05FCDEBFB3}"/>
          </ac:spMkLst>
        </pc:spChg>
        <pc:picChg chg="mod">
          <ac:chgData name="Henrik Blom" userId="0f109d1c-0774-4568-aa5d-bb8ffaeb77b7" providerId="ADAL" clId="{EAB735BD-1329-4A0A-A678-2AD7F062AAAB}" dt="2021-12-07T22:38:19.467" v="763" actId="26606"/>
          <ac:picMkLst>
            <pc:docMk/>
            <pc:sldMk cId="2597969493" sldId="396"/>
            <ac:picMk id="7" creationId="{33A9D675-9EF8-4B85-B2D4-26776CCF32CC}"/>
          </ac:picMkLst>
        </pc:picChg>
      </pc:sldChg>
      <pc:sldChg chg="add del">
        <pc:chgData name="Henrik Blom" userId="0f109d1c-0774-4568-aa5d-bb8ffaeb77b7" providerId="ADAL" clId="{EAB735BD-1329-4A0A-A678-2AD7F062AAAB}" dt="2021-12-07T22:38:04.860" v="760" actId="2696"/>
        <pc:sldMkLst>
          <pc:docMk/>
          <pc:sldMk cId="2776856534" sldId="396"/>
        </pc:sldMkLst>
      </pc:sldChg>
      <pc:sldChg chg="del">
        <pc:chgData name="Henrik Blom" userId="0f109d1c-0774-4568-aa5d-bb8ffaeb77b7" providerId="ADAL" clId="{EAB735BD-1329-4A0A-A678-2AD7F062AAAB}" dt="2021-12-13T17:19:43.400" v="2569" actId="47"/>
        <pc:sldMkLst>
          <pc:docMk/>
          <pc:sldMk cId="1092246761" sldId="397"/>
        </pc:sldMkLst>
      </pc:sldChg>
      <pc:sldChg chg="modSp add del mod modNotesTx">
        <pc:chgData name="Henrik Blom" userId="0f109d1c-0774-4568-aa5d-bb8ffaeb77b7" providerId="ADAL" clId="{EAB735BD-1329-4A0A-A678-2AD7F062AAAB}" dt="2021-12-07T22:49:09.429" v="929" actId="6549"/>
        <pc:sldMkLst>
          <pc:docMk/>
          <pc:sldMk cId="1806932499" sldId="399"/>
        </pc:sldMkLst>
        <pc:spChg chg="mod">
          <ac:chgData name="Henrik Blom" userId="0f109d1c-0774-4568-aa5d-bb8ffaeb77b7" providerId="ADAL" clId="{EAB735BD-1329-4A0A-A678-2AD7F062AAAB}" dt="2021-12-07T22:49:09.429" v="929" actId="6549"/>
          <ac:spMkLst>
            <pc:docMk/>
            <pc:sldMk cId="1806932499" sldId="399"/>
            <ac:spMk id="3" creationId="{97768440-76B3-426C-8F2A-C57280E8CD11}"/>
          </ac:spMkLst>
        </pc:spChg>
      </pc:sldChg>
      <pc:sldChg chg="addSp modSp add mod">
        <pc:chgData name="Henrik Blom" userId="0f109d1c-0774-4568-aa5d-bb8ffaeb77b7" providerId="ADAL" clId="{EAB735BD-1329-4A0A-A678-2AD7F062AAAB}" dt="2021-12-07T22:53:51.327" v="972" actId="1038"/>
        <pc:sldMkLst>
          <pc:docMk/>
          <pc:sldMk cId="286404437" sldId="401"/>
        </pc:sldMkLst>
        <pc:spChg chg="add mod">
          <ac:chgData name="Henrik Blom" userId="0f109d1c-0774-4568-aa5d-bb8ffaeb77b7" providerId="ADAL" clId="{EAB735BD-1329-4A0A-A678-2AD7F062AAAB}" dt="2021-12-07T22:53:11.592" v="938" actId="1076"/>
          <ac:spMkLst>
            <pc:docMk/>
            <pc:sldMk cId="286404437" sldId="401"/>
            <ac:spMk id="18" creationId="{4C489A31-F746-4C81-8BBB-29B6CAF73CB3}"/>
          </ac:spMkLst>
        </pc:spChg>
        <pc:spChg chg="add mod">
          <ac:chgData name="Henrik Blom" userId="0f109d1c-0774-4568-aa5d-bb8ffaeb77b7" providerId="ADAL" clId="{EAB735BD-1329-4A0A-A678-2AD7F062AAAB}" dt="2021-12-07T22:53:11.592" v="938" actId="1076"/>
          <ac:spMkLst>
            <pc:docMk/>
            <pc:sldMk cId="286404437" sldId="401"/>
            <ac:spMk id="19" creationId="{7C174B88-9E03-469B-A4B3-9104A2F6AC62}"/>
          </ac:spMkLst>
        </pc:spChg>
        <pc:spChg chg="add mod">
          <ac:chgData name="Henrik Blom" userId="0f109d1c-0774-4568-aa5d-bb8ffaeb77b7" providerId="ADAL" clId="{EAB735BD-1329-4A0A-A678-2AD7F062AAAB}" dt="2021-12-07T22:53:51.327" v="972" actId="1038"/>
          <ac:spMkLst>
            <pc:docMk/>
            <pc:sldMk cId="286404437" sldId="401"/>
            <ac:spMk id="20" creationId="{999DABB2-8A37-42B0-9340-E758C70B0E7D}"/>
          </ac:spMkLst>
        </pc:spChg>
        <pc:spChg chg="mod">
          <ac:chgData name="Henrik Blom" userId="0f109d1c-0774-4568-aa5d-bb8ffaeb77b7" providerId="ADAL" clId="{EAB735BD-1329-4A0A-A678-2AD7F062AAAB}" dt="2021-12-07T22:53:51.327" v="972" actId="1038"/>
          <ac:spMkLst>
            <pc:docMk/>
            <pc:sldMk cId="286404437" sldId="401"/>
            <ac:spMk id="21" creationId="{1F0A3F78-D10E-4019-B8B7-C50D81B7EA3B}"/>
          </ac:spMkLst>
        </pc:spChg>
        <pc:spChg chg="mod">
          <ac:chgData name="Henrik Blom" userId="0f109d1c-0774-4568-aa5d-bb8ffaeb77b7" providerId="ADAL" clId="{EAB735BD-1329-4A0A-A678-2AD7F062AAAB}" dt="2021-12-07T22:53:51.327" v="972" actId="1038"/>
          <ac:spMkLst>
            <pc:docMk/>
            <pc:sldMk cId="286404437" sldId="401"/>
            <ac:spMk id="22" creationId="{8EF44CA8-B637-4254-9EFF-A117BC2B654A}"/>
          </ac:spMkLst>
        </pc:spChg>
        <pc:spChg chg="mod">
          <ac:chgData name="Henrik Blom" userId="0f109d1c-0774-4568-aa5d-bb8ffaeb77b7" providerId="ADAL" clId="{EAB735BD-1329-4A0A-A678-2AD7F062AAAB}" dt="2021-12-07T22:53:51.327" v="972" actId="1038"/>
          <ac:spMkLst>
            <pc:docMk/>
            <pc:sldMk cId="286404437" sldId="401"/>
            <ac:spMk id="23" creationId="{BFD625E8-48F0-4D20-99A7-C059D4FD5BC7}"/>
          </ac:spMkLst>
        </pc:spChg>
        <pc:spChg chg="mod">
          <ac:chgData name="Henrik Blom" userId="0f109d1c-0774-4568-aa5d-bb8ffaeb77b7" providerId="ADAL" clId="{EAB735BD-1329-4A0A-A678-2AD7F062AAAB}" dt="2021-12-07T22:53:51.327" v="972" actId="1038"/>
          <ac:spMkLst>
            <pc:docMk/>
            <pc:sldMk cId="286404437" sldId="401"/>
            <ac:spMk id="24" creationId="{2C400393-E7B6-48A7-9EBD-A1CD7280DEB2}"/>
          </ac:spMkLst>
        </pc:spChg>
        <pc:spChg chg="mod">
          <ac:chgData name="Henrik Blom" userId="0f109d1c-0774-4568-aa5d-bb8ffaeb77b7" providerId="ADAL" clId="{EAB735BD-1329-4A0A-A678-2AD7F062AAAB}" dt="2021-12-07T22:53:51.327" v="972" actId="1038"/>
          <ac:spMkLst>
            <pc:docMk/>
            <pc:sldMk cId="286404437" sldId="401"/>
            <ac:spMk id="25" creationId="{087CAEF8-1CA4-41E7-992A-AB553930A9BB}"/>
          </ac:spMkLst>
        </pc:spChg>
        <pc:spChg chg="mod">
          <ac:chgData name="Henrik Blom" userId="0f109d1c-0774-4568-aa5d-bb8ffaeb77b7" providerId="ADAL" clId="{EAB735BD-1329-4A0A-A678-2AD7F062AAAB}" dt="2021-12-07T22:53:51.327" v="972" actId="1038"/>
          <ac:spMkLst>
            <pc:docMk/>
            <pc:sldMk cId="286404437" sldId="401"/>
            <ac:spMk id="26" creationId="{BFF6A4F5-DF89-4AA5-94FE-761DC154D18B}"/>
          </ac:spMkLst>
        </pc:spChg>
        <pc:spChg chg="mod">
          <ac:chgData name="Henrik Blom" userId="0f109d1c-0774-4568-aa5d-bb8ffaeb77b7" providerId="ADAL" clId="{EAB735BD-1329-4A0A-A678-2AD7F062AAAB}" dt="2021-12-07T22:53:51.327" v="972" actId="1038"/>
          <ac:spMkLst>
            <pc:docMk/>
            <pc:sldMk cId="286404437" sldId="401"/>
            <ac:spMk id="27" creationId="{B5170B2B-27F1-4A79-AC99-70A2FC389981}"/>
          </ac:spMkLst>
        </pc:spChg>
        <pc:spChg chg="mod">
          <ac:chgData name="Henrik Blom" userId="0f109d1c-0774-4568-aa5d-bb8ffaeb77b7" providerId="ADAL" clId="{EAB735BD-1329-4A0A-A678-2AD7F062AAAB}" dt="2021-12-07T22:53:51.327" v="972" actId="1038"/>
          <ac:spMkLst>
            <pc:docMk/>
            <pc:sldMk cId="286404437" sldId="401"/>
            <ac:spMk id="28" creationId="{CF2CCCF7-083A-4760-9FBC-080DCB8726EC}"/>
          </ac:spMkLst>
        </pc:spChg>
        <pc:spChg chg="mod">
          <ac:chgData name="Henrik Blom" userId="0f109d1c-0774-4568-aa5d-bb8ffaeb77b7" providerId="ADAL" clId="{EAB735BD-1329-4A0A-A678-2AD7F062AAAB}" dt="2021-12-07T22:53:51.327" v="972" actId="1038"/>
          <ac:spMkLst>
            <pc:docMk/>
            <pc:sldMk cId="286404437" sldId="401"/>
            <ac:spMk id="29" creationId="{0718DF88-2AE1-46DC-8476-1A3B98FE8B0B}"/>
          </ac:spMkLst>
        </pc:spChg>
        <pc:spChg chg="mod">
          <ac:chgData name="Henrik Blom" userId="0f109d1c-0774-4568-aa5d-bb8ffaeb77b7" providerId="ADAL" clId="{EAB735BD-1329-4A0A-A678-2AD7F062AAAB}" dt="2021-12-07T22:53:51.327" v="972" actId="1038"/>
          <ac:spMkLst>
            <pc:docMk/>
            <pc:sldMk cId="286404437" sldId="401"/>
            <ac:spMk id="30" creationId="{49173B00-37BF-4BEE-9538-3BBE27F98A9A}"/>
          </ac:spMkLst>
        </pc:spChg>
        <pc:spChg chg="mod">
          <ac:chgData name="Henrik Blom" userId="0f109d1c-0774-4568-aa5d-bb8ffaeb77b7" providerId="ADAL" clId="{EAB735BD-1329-4A0A-A678-2AD7F062AAAB}" dt="2021-12-07T22:53:51.327" v="972" actId="1038"/>
          <ac:spMkLst>
            <pc:docMk/>
            <pc:sldMk cId="286404437" sldId="401"/>
            <ac:spMk id="31" creationId="{4E717780-418C-4AA4-B3D4-27791DAFD60E}"/>
          </ac:spMkLst>
        </pc:spChg>
        <pc:spChg chg="mod">
          <ac:chgData name="Henrik Blom" userId="0f109d1c-0774-4568-aa5d-bb8ffaeb77b7" providerId="ADAL" clId="{EAB735BD-1329-4A0A-A678-2AD7F062AAAB}" dt="2021-12-07T22:53:51.327" v="972" actId="1038"/>
          <ac:spMkLst>
            <pc:docMk/>
            <pc:sldMk cId="286404437" sldId="401"/>
            <ac:spMk id="32" creationId="{096AD8E6-1F25-4DB1-8F56-456ABE97257F}"/>
          </ac:spMkLst>
        </pc:spChg>
        <pc:spChg chg="mod">
          <ac:chgData name="Henrik Blom" userId="0f109d1c-0774-4568-aa5d-bb8ffaeb77b7" providerId="ADAL" clId="{EAB735BD-1329-4A0A-A678-2AD7F062AAAB}" dt="2021-12-07T22:53:51.327" v="972" actId="1038"/>
          <ac:spMkLst>
            <pc:docMk/>
            <pc:sldMk cId="286404437" sldId="401"/>
            <ac:spMk id="33" creationId="{DC60B04C-577F-4C66-9FC2-F88790207970}"/>
          </ac:spMkLst>
        </pc:spChg>
        <pc:spChg chg="mod">
          <ac:chgData name="Henrik Blom" userId="0f109d1c-0774-4568-aa5d-bb8ffaeb77b7" providerId="ADAL" clId="{EAB735BD-1329-4A0A-A678-2AD7F062AAAB}" dt="2021-12-07T22:53:51.327" v="972" actId="1038"/>
          <ac:spMkLst>
            <pc:docMk/>
            <pc:sldMk cId="286404437" sldId="401"/>
            <ac:spMk id="34" creationId="{08AB81FC-BEF4-4247-B9F5-FF85B2DD1632}"/>
          </ac:spMkLst>
        </pc:spChg>
        <pc:spChg chg="mod">
          <ac:chgData name="Henrik Blom" userId="0f109d1c-0774-4568-aa5d-bb8ffaeb77b7" providerId="ADAL" clId="{EAB735BD-1329-4A0A-A678-2AD7F062AAAB}" dt="2021-12-07T22:53:51.327" v="972" actId="1038"/>
          <ac:spMkLst>
            <pc:docMk/>
            <pc:sldMk cId="286404437" sldId="401"/>
            <ac:spMk id="35" creationId="{163569E7-C463-451A-8E5F-2C693DDF9625}"/>
          </ac:spMkLst>
        </pc:spChg>
        <pc:spChg chg="mod">
          <ac:chgData name="Henrik Blom" userId="0f109d1c-0774-4568-aa5d-bb8ffaeb77b7" providerId="ADAL" clId="{EAB735BD-1329-4A0A-A678-2AD7F062AAAB}" dt="2021-12-07T22:53:51.327" v="972" actId="1038"/>
          <ac:spMkLst>
            <pc:docMk/>
            <pc:sldMk cId="286404437" sldId="401"/>
            <ac:spMk id="36" creationId="{01B4C140-8A96-44F9-8014-C55D9F8F51F3}"/>
          </ac:spMkLst>
        </pc:spChg>
        <pc:spChg chg="add mod">
          <ac:chgData name="Henrik Blom" userId="0f109d1c-0774-4568-aa5d-bb8ffaeb77b7" providerId="ADAL" clId="{EAB735BD-1329-4A0A-A678-2AD7F062AAAB}" dt="2021-12-07T22:53:51.327" v="972" actId="1038"/>
          <ac:spMkLst>
            <pc:docMk/>
            <pc:sldMk cId="286404437" sldId="401"/>
            <ac:spMk id="37" creationId="{4EB25CEA-39BD-452B-9070-BF4C0A5B7363}"/>
          </ac:spMkLst>
        </pc:spChg>
        <pc:spChg chg="add mod">
          <ac:chgData name="Henrik Blom" userId="0f109d1c-0774-4568-aa5d-bb8ffaeb77b7" providerId="ADAL" clId="{EAB735BD-1329-4A0A-A678-2AD7F062AAAB}" dt="2021-12-07T22:53:06.954" v="937"/>
          <ac:spMkLst>
            <pc:docMk/>
            <pc:sldMk cId="286404437" sldId="401"/>
            <ac:spMk id="38" creationId="{4BC05BD7-8BF4-48F6-83B7-950610A3F57E}"/>
          </ac:spMkLst>
        </pc:spChg>
        <pc:spChg chg="add mod">
          <ac:chgData name="Henrik Blom" userId="0f109d1c-0774-4568-aa5d-bb8ffaeb77b7" providerId="ADAL" clId="{EAB735BD-1329-4A0A-A678-2AD7F062AAAB}" dt="2021-12-07T22:53:06.954" v="937"/>
          <ac:spMkLst>
            <pc:docMk/>
            <pc:sldMk cId="286404437" sldId="401"/>
            <ac:spMk id="39" creationId="{9F9635A2-E257-4542-BBA7-FB2E89E34555}"/>
          </ac:spMkLst>
        </pc:spChg>
      </pc:sldChg>
      <pc:sldChg chg="modSp del mod">
        <pc:chgData name="Henrik Blom" userId="0f109d1c-0774-4568-aa5d-bb8ffaeb77b7" providerId="ADAL" clId="{EAB735BD-1329-4A0A-A678-2AD7F062AAAB}" dt="2021-12-07T22:52:21.619" v="934" actId="2696"/>
        <pc:sldMkLst>
          <pc:docMk/>
          <pc:sldMk cId="718206000" sldId="401"/>
        </pc:sldMkLst>
        <pc:spChg chg="mod">
          <ac:chgData name="Henrik Blom" userId="0f109d1c-0774-4568-aa5d-bb8ffaeb77b7" providerId="ADAL" clId="{EAB735BD-1329-4A0A-A678-2AD7F062AAAB}" dt="2021-12-07T22:52:10.558" v="933" actId="1076"/>
          <ac:spMkLst>
            <pc:docMk/>
            <pc:sldMk cId="718206000" sldId="401"/>
            <ac:spMk id="21" creationId="{1F0A3F78-D10E-4019-B8B7-C50D81B7EA3B}"/>
          </ac:spMkLst>
        </pc:spChg>
        <pc:spChg chg="mod">
          <ac:chgData name="Henrik Blom" userId="0f109d1c-0774-4568-aa5d-bb8ffaeb77b7" providerId="ADAL" clId="{EAB735BD-1329-4A0A-A678-2AD7F062AAAB}" dt="2021-12-07T22:52:10.558" v="933" actId="1076"/>
          <ac:spMkLst>
            <pc:docMk/>
            <pc:sldMk cId="718206000" sldId="401"/>
            <ac:spMk id="22" creationId="{8EF44CA8-B637-4254-9EFF-A117BC2B654A}"/>
          </ac:spMkLst>
        </pc:spChg>
        <pc:spChg chg="mod">
          <ac:chgData name="Henrik Blom" userId="0f109d1c-0774-4568-aa5d-bb8ffaeb77b7" providerId="ADAL" clId="{EAB735BD-1329-4A0A-A678-2AD7F062AAAB}" dt="2021-12-07T22:52:10.558" v="933" actId="1076"/>
          <ac:spMkLst>
            <pc:docMk/>
            <pc:sldMk cId="718206000" sldId="401"/>
            <ac:spMk id="23" creationId="{BFD625E8-48F0-4D20-99A7-C059D4FD5BC7}"/>
          </ac:spMkLst>
        </pc:spChg>
        <pc:spChg chg="mod">
          <ac:chgData name="Henrik Blom" userId="0f109d1c-0774-4568-aa5d-bb8ffaeb77b7" providerId="ADAL" clId="{EAB735BD-1329-4A0A-A678-2AD7F062AAAB}" dt="2021-12-07T22:52:10.558" v="933" actId="1076"/>
          <ac:spMkLst>
            <pc:docMk/>
            <pc:sldMk cId="718206000" sldId="401"/>
            <ac:spMk id="24" creationId="{2C400393-E7B6-48A7-9EBD-A1CD7280DEB2}"/>
          </ac:spMkLst>
        </pc:spChg>
        <pc:spChg chg="mod">
          <ac:chgData name="Henrik Blom" userId="0f109d1c-0774-4568-aa5d-bb8ffaeb77b7" providerId="ADAL" clId="{EAB735BD-1329-4A0A-A678-2AD7F062AAAB}" dt="2021-12-07T22:52:10.558" v="933" actId="1076"/>
          <ac:spMkLst>
            <pc:docMk/>
            <pc:sldMk cId="718206000" sldId="401"/>
            <ac:spMk id="25" creationId="{087CAEF8-1CA4-41E7-992A-AB553930A9BB}"/>
          </ac:spMkLst>
        </pc:spChg>
        <pc:spChg chg="mod">
          <ac:chgData name="Henrik Blom" userId="0f109d1c-0774-4568-aa5d-bb8ffaeb77b7" providerId="ADAL" clId="{EAB735BD-1329-4A0A-A678-2AD7F062AAAB}" dt="2021-12-07T22:52:10.558" v="933" actId="1076"/>
          <ac:spMkLst>
            <pc:docMk/>
            <pc:sldMk cId="718206000" sldId="401"/>
            <ac:spMk id="26" creationId="{BFF6A4F5-DF89-4AA5-94FE-761DC154D18B}"/>
          </ac:spMkLst>
        </pc:spChg>
        <pc:spChg chg="mod">
          <ac:chgData name="Henrik Blom" userId="0f109d1c-0774-4568-aa5d-bb8ffaeb77b7" providerId="ADAL" clId="{EAB735BD-1329-4A0A-A678-2AD7F062AAAB}" dt="2021-12-07T22:52:10.558" v="933" actId="1076"/>
          <ac:spMkLst>
            <pc:docMk/>
            <pc:sldMk cId="718206000" sldId="401"/>
            <ac:spMk id="27" creationId="{B5170B2B-27F1-4A79-AC99-70A2FC389981}"/>
          </ac:spMkLst>
        </pc:spChg>
        <pc:spChg chg="mod">
          <ac:chgData name="Henrik Blom" userId="0f109d1c-0774-4568-aa5d-bb8ffaeb77b7" providerId="ADAL" clId="{EAB735BD-1329-4A0A-A678-2AD7F062AAAB}" dt="2021-12-07T22:52:10.558" v="933" actId="1076"/>
          <ac:spMkLst>
            <pc:docMk/>
            <pc:sldMk cId="718206000" sldId="401"/>
            <ac:spMk id="28" creationId="{CF2CCCF7-083A-4760-9FBC-080DCB8726EC}"/>
          </ac:spMkLst>
        </pc:spChg>
        <pc:spChg chg="mod">
          <ac:chgData name="Henrik Blom" userId="0f109d1c-0774-4568-aa5d-bb8ffaeb77b7" providerId="ADAL" clId="{EAB735BD-1329-4A0A-A678-2AD7F062AAAB}" dt="2021-12-07T22:52:10.558" v="933" actId="1076"/>
          <ac:spMkLst>
            <pc:docMk/>
            <pc:sldMk cId="718206000" sldId="401"/>
            <ac:spMk id="29" creationId="{0718DF88-2AE1-46DC-8476-1A3B98FE8B0B}"/>
          </ac:spMkLst>
        </pc:spChg>
        <pc:spChg chg="mod">
          <ac:chgData name="Henrik Blom" userId="0f109d1c-0774-4568-aa5d-bb8ffaeb77b7" providerId="ADAL" clId="{EAB735BD-1329-4A0A-A678-2AD7F062AAAB}" dt="2021-12-07T22:52:10.558" v="933" actId="1076"/>
          <ac:spMkLst>
            <pc:docMk/>
            <pc:sldMk cId="718206000" sldId="401"/>
            <ac:spMk id="30" creationId="{49173B00-37BF-4BEE-9538-3BBE27F98A9A}"/>
          </ac:spMkLst>
        </pc:spChg>
        <pc:spChg chg="mod">
          <ac:chgData name="Henrik Blom" userId="0f109d1c-0774-4568-aa5d-bb8ffaeb77b7" providerId="ADAL" clId="{EAB735BD-1329-4A0A-A678-2AD7F062AAAB}" dt="2021-12-07T22:52:10.558" v="933" actId="1076"/>
          <ac:spMkLst>
            <pc:docMk/>
            <pc:sldMk cId="718206000" sldId="401"/>
            <ac:spMk id="31" creationId="{4E717780-418C-4AA4-B3D4-27791DAFD60E}"/>
          </ac:spMkLst>
        </pc:spChg>
        <pc:spChg chg="mod">
          <ac:chgData name="Henrik Blom" userId="0f109d1c-0774-4568-aa5d-bb8ffaeb77b7" providerId="ADAL" clId="{EAB735BD-1329-4A0A-A678-2AD7F062AAAB}" dt="2021-12-07T22:52:10.558" v="933" actId="1076"/>
          <ac:spMkLst>
            <pc:docMk/>
            <pc:sldMk cId="718206000" sldId="401"/>
            <ac:spMk id="32" creationId="{096AD8E6-1F25-4DB1-8F56-456ABE97257F}"/>
          </ac:spMkLst>
        </pc:spChg>
        <pc:spChg chg="mod">
          <ac:chgData name="Henrik Blom" userId="0f109d1c-0774-4568-aa5d-bb8ffaeb77b7" providerId="ADAL" clId="{EAB735BD-1329-4A0A-A678-2AD7F062AAAB}" dt="2021-12-07T22:52:10.558" v="933" actId="1076"/>
          <ac:spMkLst>
            <pc:docMk/>
            <pc:sldMk cId="718206000" sldId="401"/>
            <ac:spMk id="33" creationId="{DC60B04C-577F-4C66-9FC2-F88790207970}"/>
          </ac:spMkLst>
        </pc:spChg>
        <pc:spChg chg="mod">
          <ac:chgData name="Henrik Blom" userId="0f109d1c-0774-4568-aa5d-bb8ffaeb77b7" providerId="ADAL" clId="{EAB735BD-1329-4A0A-A678-2AD7F062AAAB}" dt="2021-12-07T22:52:10.558" v="933" actId="1076"/>
          <ac:spMkLst>
            <pc:docMk/>
            <pc:sldMk cId="718206000" sldId="401"/>
            <ac:spMk id="34" creationId="{08AB81FC-BEF4-4247-B9F5-FF85B2DD1632}"/>
          </ac:spMkLst>
        </pc:spChg>
        <pc:spChg chg="mod">
          <ac:chgData name="Henrik Blom" userId="0f109d1c-0774-4568-aa5d-bb8ffaeb77b7" providerId="ADAL" clId="{EAB735BD-1329-4A0A-A678-2AD7F062AAAB}" dt="2021-12-07T22:52:10.558" v="933" actId="1076"/>
          <ac:spMkLst>
            <pc:docMk/>
            <pc:sldMk cId="718206000" sldId="401"/>
            <ac:spMk id="35" creationId="{163569E7-C463-451A-8E5F-2C693DDF9625}"/>
          </ac:spMkLst>
        </pc:spChg>
        <pc:spChg chg="mod">
          <ac:chgData name="Henrik Blom" userId="0f109d1c-0774-4568-aa5d-bb8ffaeb77b7" providerId="ADAL" clId="{EAB735BD-1329-4A0A-A678-2AD7F062AAAB}" dt="2021-12-07T22:52:10.558" v="933" actId="1076"/>
          <ac:spMkLst>
            <pc:docMk/>
            <pc:sldMk cId="718206000" sldId="401"/>
            <ac:spMk id="36" creationId="{01B4C140-8A96-44F9-8014-C55D9F8F51F3}"/>
          </ac:spMkLst>
        </pc:spChg>
      </pc:sldChg>
      <pc:sldChg chg="add del">
        <pc:chgData name="Henrik Blom" userId="0f109d1c-0774-4568-aa5d-bb8ffaeb77b7" providerId="ADAL" clId="{EAB735BD-1329-4A0A-A678-2AD7F062AAAB}" dt="2021-12-07T20:01:40.098" v="267" actId="2696"/>
        <pc:sldMkLst>
          <pc:docMk/>
          <pc:sldMk cId="3702260554" sldId="402"/>
        </pc:sldMkLst>
      </pc:sldChg>
      <pc:sldChg chg="addSp delSp modSp add del mod">
        <pc:chgData name="Henrik Blom" userId="0f109d1c-0774-4568-aa5d-bb8ffaeb77b7" providerId="ADAL" clId="{EAB735BD-1329-4A0A-A678-2AD7F062AAAB}" dt="2021-12-12T14:31:42.987" v="1757" actId="1076"/>
        <pc:sldMkLst>
          <pc:docMk/>
          <pc:sldMk cId="2152043847" sldId="403"/>
        </pc:sldMkLst>
        <pc:spChg chg="add del mod">
          <ac:chgData name="Henrik Blom" userId="0f109d1c-0774-4568-aa5d-bb8ffaeb77b7" providerId="ADAL" clId="{EAB735BD-1329-4A0A-A678-2AD7F062AAAB}" dt="2021-12-12T14:31:37.188" v="1755" actId="478"/>
          <ac:spMkLst>
            <pc:docMk/>
            <pc:sldMk cId="2152043847" sldId="403"/>
            <ac:spMk id="4" creationId="{7C4EB010-CCA1-4A44-A6C8-95D029E7A90E}"/>
          </ac:spMkLst>
        </pc:spChg>
        <pc:graphicFrameChg chg="del">
          <ac:chgData name="Henrik Blom" userId="0f109d1c-0774-4568-aa5d-bb8ffaeb77b7" providerId="ADAL" clId="{EAB735BD-1329-4A0A-A678-2AD7F062AAAB}" dt="2021-12-12T14:31:35.065" v="1754" actId="478"/>
          <ac:graphicFrameMkLst>
            <pc:docMk/>
            <pc:sldMk cId="2152043847" sldId="403"/>
            <ac:graphicFrameMk id="5" creationId="{962AF6BB-8913-464E-A788-2085C11BF399}"/>
          </ac:graphicFrameMkLst>
        </pc:graphicFrameChg>
        <pc:graphicFrameChg chg="add mod">
          <ac:chgData name="Henrik Blom" userId="0f109d1c-0774-4568-aa5d-bb8ffaeb77b7" providerId="ADAL" clId="{EAB735BD-1329-4A0A-A678-2AD7F062AAAB}" dt="2021-12-12T14:31:42.987" v="1757" actId="1076"/>
          <ac:graphicFrameMkLst>
            <pc:docMk/>
            <pc:sldMk cId="2152043847" sldId="403"/>
            <ac:graphicFrameMk id="19" creationId="{962AF6BB-8913-464E-A788-2085C11BF399}"/>
          </ac:graphicFrameMkLst>
        </pc:graphicFrameChg>
      </pc:sldChg>
      <pc:sldChg chg="addSp delSp modSp add del mod setClrOvrMap modNotesTx">
        <pc:chgData name="Henrik Blom" userId="0f109d1c-0774-4568-aa5d-bb8ffaeb77b7" providerId="ADAL" clId="{EAB735BD-1329-4A0A-A678-2AD7F062AAAB}" dt="2021-12-07T22:48:03.478" v="890" actId="20577"/>
        <pc:sldMkLst>
          <pc:docMk/>
          <pc:sldMk cId="699843400" sldId="404"/>
        </pc:sldMkLst>
        <pc:spChg chg="mod">
          <ac:chgData name="Henrik Blom" userId="0f109d1c-0774-4568-aa5d-bb8ffaeb77b7" providerId="ADAL" clId="{EAB735BD-1329-4A0A-A678-2AD7F062AAAB}" dt="2021-12-07T20:28:19.838" v="406" actId="26606"/>
          <ac:spMkLst>
            <pc:docMk/>
            <pc:sldMk cId="699843400" sldId="404"/>
            <ac:spMk id="2" creationId="{47E82461-F8EC-49E7-B7FB-7CC15CBB821D}"/>
          </ac:spMkLst>
        </pc:spChg>
        <pc:spChg chg="del">
          <ac:chgData name="Henrik Blom" userId="0f109d1c-0774-4568-aa5d-bb8ffaeb77b7" providerId="ADAL" clId="{EAB735BD-1329-4A0A-A678-2AD7F062AAAB}" dt="2021-12-07T20:28:19.838" v="406" actId="26606"/>
          <ac:spMkLst>
            <pc:docMk/>
            <pc:sldMk cId="699843400" sldId="404"/>
            <ac:spMk id="20" creationId="{B4147794-66B7-4CDE-BC75-BBDC48B2FCEB}"/>
          </ac:spMkLst>
        </pc:spChg>
        <pc:spChg chg="del">
          <ac:chgData name="Henrik Blom" userId="0f109d1c-0774-4568-aa5d-bb8ffaeb77b7" providerId="ADAL" clId="{EAB735BD-1329-4A0A-A678-2AD7F062AAAB}" dt="2021-12-07T20:28:19.838" v="406" actId="26606"/>
          <ac:spMkLst>
            <pc:docMk/>
            <pc:sldMk cId="699843400" sldId="404"/>
            <ac:spMk id="21" creationId="{41202E79-1236-4DF8-9921-F47A0B079C13}"/>
          </ac:spMkLst>
        </pc:spChg>
        <pc:spChg chg="add">
          <ac:chgData name="Henrik Blom" userId="0f109d1c-0774-4568-aa5d-bb8ffaeb77b7" providerId="ADAL" clId="{EAB735BD-1329-4A0A-A678-2AD7F062AAAB}" dt="2021-12-07T20:28:19.838" v="406" actId="26606"/>
          <ac:spMkLst>
            <pc:docMk/>
            <pc:sldMk cId="699843400" sldId="404"/>
            <ac:spMk id="26" creationId="{C5E6CFF1-2F42-4E10-9A97-F116F46F53FE}"/>
          </ac:spMkLst>
        </pc:spChg>
        <pc:graphicFrameChg chg="mod modGraphic">
          <ac:chgData name="Henrik Blom" userId="0f109d1c-0774-4568-aa5d-bb8ffaeb77b7" providerId="ADAL" clId="{EAB735BD-1329-4A0A-A678-2AD7F062AAAB}" dt="2021-12-07T22:48:03.478" v="890" actId="20577"/>
          <ac:graphicFrameMkLst>
            <pc:docMk/>
            <pc:sldMk cId="699843400" sldId="404"/>
            <ac:graphicFrameMk id="18" creationId="{F44525E9-AC60-4D56-9DFE-DF8619CCAD57}"/>
          </ac:graphicFrameMkLst>
        </pc:graphicFrameChg>
        <pc:picChg chg="mod">
          <ac:chgData name="Henrik Blom" userId="0f109d1c-0774-4568-aa5d-bb8ffaeb77b7" providerId="ADAL" clId="{EAB735BD-1329-4A0A-A678-2AD7F062AAAB}" dt="2021-12-07T20:28:19.838" v="406" actId="26606"/>
          <ac:picMkLst>
            <pc:docMk/>
            <pc:sldMk cId="699843400" sldId="404"/>
            <ac:picMk id="17" creationId="{5913CB77-62E2-4B46-A155-4D13CB09F00F}"/>
          </ac:picMkLst>
        </pc:picChg>
        <pc:cxnChg chg="add">
          <ac:chgData name="Henrik Blom" userId="0f109d1c-0774-4568-aa5d-bb8ffaeb77b7" providerId="ADAL" clId="{EAB735BD-1329-4A0A-A678-2AD7F062AAAB}" dt="2021-12-07T20:28:19.838" v="406" actId="26606"/>
          <ac:cxnSpMkLst>
            <pc:docMk/>
            <pc:sldMk cId="699843400" sldId="404"/>
            <ac:cxnSpMk id="28" creationId="{67182200-4859-4C8D-BCBB-55B245C28BA3}"/>
          </ac:cxnSpMkLst>
        </pc:cxnChg>
      </pc:sldChg>
      <pc:sldChg chg="addSp delSp modSp add del mod setBg">
        <pc:chgData name="Henrik Blom" userId="0f109d1c-0774-4568-aa5d-bb8ffaeb77b7" providerId="ADAL" clId="{EAB735BD-1329-4A0A-A678-2AD7F062AAAB}" dt="2021-12-13T17:17:07.962" v="2568" actId="27636"/>
        <pc:sldMkLst>
          <pc:docMk/>
          <pc:sldMk cId="3044083014" sldId="405"/>
        </pc:sldMkLst>
        <pc:spChg chg="del mod">
          <ac:chgData name="Henrik Blom" userId="0f109d1c-0774-4568-aa5d-bb8ffaeb77b7" providerId="ADAL" clId="{EAB735BD-1329-4A0A-A678-2AD7F062AAAB}" dt="2021-12-13T17:15:33.299" v="2551" actId="478"/>
          <ac:spMkLst>
            <pc:docMk/>
            <pc:sldMk cId="3044083014" sldId="405"/>
            <ac:spMk id="2" creationId="{D3DF5A96-8F62-4165-A951-3190FF3977A7}"/>
          </ac:spMkLst>
        </pc:spChg>
        <pc:spChg chg="mod">
          <ac:chgData name="Henrik Blom" userId="0f109d1c-0774-4568-aa5d-bb8ffaeb77b7" providerId="ADAL" clId="{EAB735BD-1329-4A0A-A678-2AD7F062AAAB}" dt="2021-12-13T17:15:41.080" v="2553" actId="5793"/>
          <ac:spMkLst>
            <pc:docMk/>
            <pc:sldMk cId="3044083014" sldId="405"/>
            <ac:spMk id="3" creationId="{43158203-1F30-4102-AFF5-E1975152F44E}"/>
          </ac:spMkLst>
        </pc:spChg>
        <pc:spChg chg="add del mod">
          <ac:chgData name="Henrik Blom" userId="0f109d1c-0774-4568-aa5d-bb8ffaeb77b7" providerId="ADAL" clId="{EAB735BD-1329-4A0A-A678-2AD7F062AAAB}" dt="2021-12-13T17:15:36.222" v="2552" actId="478"/>
          <ac:spMkLst>
            <pc:docMk/>
            <pc:sldMk cId="3044083014" sldId="405"/>
            <ac:spMk id="7" creationId="{CB06ADC9-4990-41F2-B884-418717BF3516}"/>
          </ac:spMkLst>
        </pc:spChg>
        <pc:spChg chg="add mod">
          <ac:chgData name="Henrik Blom" userId="0f109d1c-0774-4568-aa5d-bb8ffaeb77b7" providerId="ADAL" clId="{EAB735BD-1329-4A0A-A678-2AD7F062AAAB}" dt="2021-12-13T17:16:36.448" v="2560" actId="14100"/>
          <ac:spMkLst>
            <pc:docMk/>
            <pc:sldMk cId="3044083014" sldId="405"/>
            <ac:spMk id="9" creationId="{841DA539-FD75-4AA4-A56E-8429E91CDE05}"/>
          </ac:spMkLst>
        </pc:spChg>
        <pc:spChg chg="add mod">
          <ac:chgData name="Henrik Blom" userId="0f109d1c-0774-4568-aa5d-bb8ffaeb77b7" providerId="ADAL" clId="{EAB735BD-1329-4A0A-A678-2AD7F062AAAB}" dt="2021-12-13T17:17:07.962" v="2568" actId="27636"/>
          <ac:spMkLst>
            <pc:docMk/>
            <pc:sldMk cId="3044083014" sldId="405"/>
            <ac:spMk id="10" creationId="{587D5EA6-5DC1-4D3D-8341-9B30B9EEF524}"/>
          </ac:spMkLst>
        </pc:spChg>
        <pc:spChg chg="add">
          <ac:chgData name="Henrik Blom" userId="0f109d1c-0774-4568-aa5d-bb8ffaeb77b7" providerId="ADAL" clId="{EAB735BD-1329-4A0A-A678-2AD7F062AAAB}" dt="2021-12-13T17:12:19.382" v="2518" actId="26606"/>
          <ac:spMkLst>
            <pc:docMk/>
            <pc:sldMk cId="3044083014" sldId="405"/>
            <ac:spMk id="71" creationId="{55C01129-3453-464D-A870-ED71C6E89D60}"/>
          </ac:spMkLst>
        </pc:spChg>
        <pc:spChg chg="add">
          <ac:chgData name="Henrik Blom" userId="0f109d1c-0774-4568-aa5d-bb8ffaeb77b7" providerId="ADAL" clId="{EAB735BD-1329-4A0A-A678-2AD7F062AAAB}" dt="2021-12-13T17:12:19.382" v="2518" actId="26606"/>
          <ac:spMkLst>
            <pc:docMk/>
            <pc:sldMk cId="3044083014" sldId="405"/>
            <ac:spMk id="73" creationId="{9D2781A6-5C82-4764-B489-F9A599C0A7EB}"/>
          </ac:spMkLst>
        </pc:spChg>
        <pc:picChg chg="add mod ord">
          <ac:chgData name="Henrik Blom" userId="0f109d1c-0774-4568-aa5d-bb8ffaeb77b7" providerId="ADAL" clId="{EAB735BD-1329-4A0A-A678-2AD7F062AAAB}" dt="2021-12-13T17:14:00.786" v="2550" actId="14100"/>
          <ac:picMkLst>
            <pc:docMk/>
            <pc:sldMk cId="3044083014" sldId="405"/>
            <ac:picMk id="5" creationId="{B099E76A-6128-4730-A1C6-0EAF89A431F7}"/>
          </ac:picMkLst>
        </pc:picChg>
        <pc:picChg chg="add mod">
          <ac:chgData name="Henrik Blom" userId="0f109d1c-0774-4568-aa5d-bb8ffaeb77b7" providerId="ADAL" clId="{EAB735BD-1329-4A0A-A678-2AD7F062AAAB}" dt="2021-12-13T17:12:19.382" v="2518" actId="26606"/>
          <ac:picMkLst>
            <pc:docMk/>
            <pc:sldMk cId="3044083014" sldId="405"/>
            <ac:picMk id="1026" creationId="{A3F02764-CC60-406A-A96C-A201991149A5}"/>
          </ac:picMkLst>
        </pc:picChg>
      </pc:sldChg>
      <pc:sldChg chg="addSp delSp modSp mod ord setBg setClrOvrMap">
        <pc:chgData name="Henrik Blom" userId="0f109d1c-0774-4568-aa5d-bb8ffaeb77b7" providerId="ADAL" clId="{EAB735BD-1329-4A0A-A678-2AD7F062AAAB}" dt="2021-12-12T14:28:26.308" v="1730" actId="478"/>
        <pc:sldMkLst>
          <pc:docMk/>
          <pc:sldMk cId="4260151672" sldId="406"/>
        </pc:sldMkLst>
        <pc:spChg chg="mod">
          <ac:chgData name="Henrik Blom" userId="0f109d1c-0774-4568-aa5d-bb8ffaeb77b7" providerId="ADAL" clId="{EAB735BD-1329-4A0A-A678-2AD7F062AAAB}" dt="2021-12-05T11:32:47.937" v="198" actId="26606"/>
          <ac:spMkLst>
            <pc:docMk/>
            <pc:sldMk cId="4260151672" sldId="406"/>
            <ac:spMk id="2" creationId="{492C6633-01FC-4AD2-84F3-F6A5BD026BCA}"/>
          </ac:spMkLst>
        </pc:spChg>
        <pc:spChg chg="del mod">
          <ac:chgData name="Henrik Blom" userId="0f109d1c-0774-4568-aa5d-bb8ffaeb77b7" providerId="ADAL" clId="{EAB735BD-1329-4A0A-A678-2AD7F062AAAB}" dt="2021-12-12T14:28:26.308" v="1730" actId="478"/>
          <ac:spMkLst>
            <pc:docMk/>
            <pc:sldMk cId="4260151672" sldId="406"/>
            <ac:spMk id="3" creationId="{97768440-76B3-426C-8F2A-C57280E8CD11}"/>
          </ac:spMkLst>
        </pc:spChg>
        <pc:spChg chg="del">
          <ac:chgData name="Henrik Blom" userId="0f109d1c-0774-4568-aa5d-bb8ffaeb77b7" providerId="ADAL" clId="{EAB735BD-1329-4A0A-A678-2AD7F062AAAB}" dt="2021-12-05T11:32:29.314" v="195" actId="478"/>
          <ac:spMkLst>
            <pc:docMk/>
            <pc:sldMk cId="4260151672" sldId="406"/>
            <ac:spMk id="5" creationId="{0565D6A3-9F74-455A-982F-4DF30C8E3EF5}"/>
          </ac:spMkLst>
        </pc:spChg>
        <pc:spChg chg="add mod">
          <ac:chgData name="Henrik Blom" userId="0f109d1c-0774-4568-aa5d-bb8ffaeb77b7" providerId="ADAL" clId="{EAB735BD-1329-4A0A-A678-2AD7F062AAAB}" dt="2021-12-12T14:27:55.273" v="1711" actId="27636"/>
          <ac:spMkLst>
            <pc:docMk/>
            <pc:sldMk cId="4260151672" sldId="406"/>
            <ac:spMk id="7" creationId="{8EA42DF6-E968-4F41-B489-1677F8F70C8F}"/>
          </ac:spMkLst>
        </pc:spChg>
        <pc:spChg chg="add">
          <ac:chgData name="Henrik Blom" userId="0f109d1c-0774-4568-aa5d-bb8ffaeb77b7" providerId="ADAL" clId="{EAB735BD-1329-4A0A-A678-2AD7F062AAAB}" dt="2021-12-05T11:32:47.937" v="198" actId="26606"/>
          <ac:spMkLst>
            <pc:docMk/>
            <pc:sldMk cId="4260151672" sldId="406"/>
            <ac:spMk id="71" creationId="{8F23F8A3-8FD7-4779-8323-FDC26BE99889}"/>
          </ac:spMkLst>
        </pc:spChg>
        <pc:spChg chg="add">
          <ac:chgData name="Henrik Blom" userId="0f109d1c-0774-4568-aa5d-bb8ffaeb77b7" providerId="ADAL" clId="{EAB735BD-1329-4A0A-A678-2AD7F062AAAB}" dt="2021-12-05T11:32:47.937" v="198" actId="26606"/>
          <ac:spMkLst>
            <pc:docMk/>
            <pc:sldMk cId="4260151672" sldId="406"/>
            <ac:spMk id="73" creationId="{F605C4CC-A25C-416F-8333-7CB7DC97D870}"/>
          </ac:spMkLst>
        </pc:spChg>
        <pc:picChg chg="del">
          <ac:chgData name="Henrik Blom" userId="0f109d1c-0774-4568-aa5d-bb8ffaeb77b7" providerId="ADAL" clId="{EAB735BD-1329-4A0A-A678-2AD7F062AAAB}" dt="2021-12-05T11:32:27.124" v="194" actId="478"/>
          <ac:picMkLst>
            <pc:docMk/>
            <pc:sldMk cId="4260151672" sldId="406"/>
            <ac:picMk id="4" creationId="{6ABA97AC-3F3A-48EC-AAD1-663121C22F8A}"/>
          </ac:picMkLst>
        </pc:picChg>
        <pc:picChg chg="add mod ord">
          <ac:chgData name="Henrik Blom" userId="0f109d1c-0774-4568-aa5d-bb8ffaeb77b7" providerId="ADAL" clId="{EAB735BD-1329-4A0A-A678-2AD7F062AAAB}" dt="2021-12-05T11:32:47.937" v="198" actId="26606"/>
          <ac:picMkLst>
            <pc:docMk/>
            <pc:sldMk cId="4260151672" sldId="406"/>
            <ac:picMk id="1026" creationId="{D9E025CD-D3FF-49B6-AE30-E888C9AD8EC9}"/>
          </ac:picMkLst>
        </pc:picChg>
      </pc:sldChg>
      <pc:sldChg chg="addSp delSp add del setBg delDesignElem">
        <pc:chgData name="Henrik Blom" userId="0f109d1c-0774-4568-aa5d-bb8ffaeb77b7" providerId="ADAL" clId="{EAB735BD-1329-4A0A-A678-2AD7F062AAAB}" dt="2021-12-12T14:50:17.728" v="2039"/>
        <pc:sldMkLst>
          <pc:docMk/>
          <pc:sldMk cId="602074183" sldId="407"/>
        </pc:sldMkLst>
        <pc:spChg chg="add del">
          <ac:chgData name="Henrik Blom" userId="0f109d1c-0774-4568-aa5d-bb8ffaeb77b7" providerId="ADAL" clId="{EAB735BD-1329-4A0A-A678-2AD7F062AAAB}" dt="2021-12-12T14:50:17.728" v="2039"/>
          <ac:spMkLst>
            <pc:docMk/>
            <pc:sldMk cId="602074183" sldId="407"/>
            <ac:spMk id="71" creationId="{8F23F8A3-8FD7-4779-8323-FDC26BE99889}"/>
          </ac:spMkLst>
        </pc:spChg>
        <pc:spChg chg="add del">
          <ac:chgData name="Henrik Blom" userId="0f109d1c-0774-4568-aa5d-bb8ffaeb77b7" providerId="ADAL" clId="{EAB735BD-1329-4A0A-A678-2AD7F062AAAB}" dt="2021-12-12T14:50:17.728" v="2039"/>
          <ac:spMkLst>
            <pc:docMk/>
            <pc:sldMk cId="602074183" sldId="407"/>
            <ac:spMk id="73" creationId="{F605C4CC-A25C-416F-8333-7CB7DC97D870}"/>
          </ac:spMkLst>
        </pc:spChg>
      </pc:sldChg>
      <pc:sldChg chg="addSp delSp modSp add del mod ord setBg setClrOvrMap">
        <pc:chgData name="Henrik Blom" userId="0f109d1c-0774-4568-aa5d-bb8ffaeb77b7" providerId="ADAL" clId="{EAB735BD-1329-4A0A-A678-2AD7F062AAAB}" dt="2021-12-13T17:10:13.010" v="2514"/>
        <pc:sldMkLst>
          <pc:docMk/>
          <pc:sldMk cId="2724965183" sldId="407"/>
        </pc:sldMkLst>
        <pc:spChg chg="mod ord">
          <ac:chgData name="Henrik Blom" userId="0f109d1c-0774-4568-aa5d-bb8ffaeb77b7" providerId="ADAL" clId="{EAB735BD-1329-4A0A-A678-2AD7F062AAAB}" dt="2021-12-13T17:09:16.557" v="2510" actId="26606"/>
          <ac:spMkLst>
            <pc:docMk/>
            <pc:sldMk cId="2724965183" sldId="407"/>
            <ac:spMk id="2" creationId="{2F550FD6-86AD-4591-9BCC-382C05B4D555}"/>
          </ac:spMkLst>
        </pc:spChg>
        <pc:spChg chg="del">
          <ac:chgData name="Henrik Blom" userId="0f109d1c-0774-4568-aa5d-bb8ffaeb77b7" providerId="ADAL" clId="{EAB735BD-1329-4A0A-A678-2AD7F062AAAB}" dt="2021-12-05T13:26:01.049" v="253" actId="26606"/>
          <ac:spMkLst>
            <pc:docMk/>
            <pc:sldMk cId="2724965183" sldId="407"/>
            <ac:spMk id="15" creationId="{CF62D2A7-8207-488C-9F46-316BA81A16C8}"/>
          </ac:spMkLst>
        </pc:spChg>
        <pc:spChg chg="add del">
          <ac:chgData name="Henrik Blom" userId="0f109d1c-0774-4568-aa5d-bb8ffaeb77b7" providerId="ADAL" clId="{EAB735BD-1329-4A0A-A678-2AD7F062AAAB}" dt="2021-12-13T17:09:16.557" v="2510" actId="26606"/>
          <ac:spMkLst>
            <pc:docMk/>
            <pc:sldMk cId="2724965183" sldId="407"/>
            <ac:spMk id="71" creationId="{8F23F8A3-8FD7-4779-8323-FDC26BE99889}"/>
          </ac:spMkLst>
        </pc:spChg>
        <pc:spChg chg="add del">
          <ac:chgData name="Henrik Blom" userId="0f109d1c-0774-4568-aa5d-bb8ffaeb77b7" providerId="ADAL" clId="{EAB735BD-1329-4A0A-A678-2AD7F062AAAB}" dt="2021-12-13T17:09:16.557" v="2510" actId="26606"/>
          <ac:spMkLst>
            <pc:docMk/>
            <pc:sldMk cId="2724965183" sldId="407"/>
            <ac:spMk id="73" creationId="{F605C4CC-A25C-416F-8333-7CB7DC97D870}"/>
          </ac:spMkLst>
        </pc:spChg>
        <pc:spChg chg="add del">
          <ac:chgData name="Henrik Blom" userId="0f109d1c-0774-4568-aa5d-bb8ffaeb77b7" providerId="ADAL" clId="{EAB735BD-1329-4A0A-A678-2AD7F062AAAB}" dt="2021-12-13T17:08:35.807" v="2501" actId="26606"/>
          <ac:spMkLst>
            <pc:docMk/>
            <pc:sldMk cId="2724965183" sldId="407"/>
            <ac:spMk id="135" creationId="{8F23F8A3-8FD7-4779-8323-FDC26BE99889}"/>
          </ac:spMkLst>
        </pc:spChg>
        <pc:spChg chg="add del">
          <ac:chgData name="Henrik Blom" userId="0f109d1c-0774-4568-aa5d-bb8ffaeb77b7" providerId="ADAL" clId="{EAB735BD-1329-4A0A-A678-2AD7F062AAAB}" dt="2021-12-13T17:08:35.807" v="2501" actId="26606"/>
          <ac:spMkLst>
            <pc:docMk/>
            <pc:sldMk cId="2724965183" sldId="407"/>
            <ac:spMk id="137" creationId="{F605C4CC-A25C-416F-8333-7CB7DC97D870}"/>
          </ac:spMkLst>
        </pc:spChg>
        <pc:spChg chg="add del">
          <ac:chgData name="Henrik Blom" userId="0f109d1c-0774-4568-aa5d-bb8ffaeb77b7" providerId="ADAL" clId="{EAB735BD-1329-4A0A-A678-2AD7F062AAAB}" dt="2021-12-13T17:08:52.119" v="2503" actId="26606"/>
          <ac:spMkLst>
            <pc:docMk/>
            <pc:sldMk cId="2724965183" sldId="407"/>
            <ac:spMk id="2052" creationId="{99F1FFA9-D672-408C-9220-ADEEC6ABDD09}"/>
          </ac:spMkLst>
        </pc:spChg>
        <pc:spChg chg="add del">
          <ac:chgData name="Henrik Blom" userId="0f109d1c-0774-4568-aa5d-bb8ffaeb77b7" providerId="ADAL" clId="{EAB735BD-1329-4A0A-A678-2AD7F062AAAB}" dt="2021-12-13T17:08:59.362" v="2505" actId="26606"/>
          <ac:spMkLst>
            <pc:docMk/>
            <pc:sldMk cId="2724965183" sldId="407"/>
            <ac:spMk id="2054" creationId="{CF62D2A7-8207-488C-9F46-316BA81A16C8}"/>
          </ac:spMkLst>
        </pc:spChg>
        <pc:spChg chg="add del">
          <ac:chgData name="Henrik Blom" userId="0f109d1c-0774-4568-aa5d-bb8ffaeb77b7" providerId="ADAL" clId="{EAB735BD-1329-4A0A-A678-2AD7F062AAAB}" dt="2021-12-13T17:09:13.051" v="2507" actId="26606"/>
          <ac:spMkLst>
            <pc:docMk/>
            <pc:sldMk cId="2724965183" sldId="407"/>
            <ac:spMk id="2056" creationId="{EF9B8DF2-C3F5-49A2-94D2-F7B65A0F1F15}"/>
          </ac:spMkLst>
        </pc:spChg>
        <pc:spChg chg="add del">
          <ac:chgData name="Henrik Blom" userId="0f109d1c-0774-4568-aa5d-bb8ffaeb77b7" providerId="ADAL" clId="{EAB735BD-1329-4A0A-A678-2AD7F062AAAB}" dt="2021-12-13T17:09:16.413" v="2509" actId="26606"/>
          <ac:spMkLst>
            <pc:docMk/>
            <pc:sldMk cId="2724965183" sldId="407"/>
            <ac:spMk id="2058" creationId="{A86541C6-61B1-4DAA-B57A-EAF3F24F0491}"/>
          </ac:spMkLst>
        </pc:spChg>
        <pc:spChg chg="add del">
          <ac:chgData name="Henrik Blom" userId="0f109d1c-0774-4568-aa5d-bb8ffaeb77b7" providerId="ADAL" clId="{EAB735BD-1329-4A0A-A678-2AD7F062AAAB}" dt="2021-12-13T17:09:16.413" v="2509" actId="26606"/>
          <ac:spMkLst>
            <pc:docMk/>
            <pc:sldMk cId="2724965183" sldId="407"/>
            <ac:spMk id="2059" creationId="{71750011-2006-46BB-AFDE-C6E461752333}"/>
          </ac:spMkLst>
        </pc:spChg>
        <pc:spChg chg="add">
          <ac:chgData name="Henrik Blom" userId="0f109d1c-0774-4568-aa5d-bb8ffaeb77b7" providerId="ADAL" clId="{EAB735BD-1329-4A0A-A678-2AD7F062AAAB}" dt="2021-12-13T17:09:16.557" v="2510" actId="26606"/>
          <ac:spMkLst>
            <pc:docMk/>
            <pc:sldMk cId="2724965183" sldId="407"/>
            <ac:spMk id="2061" creationId="{E8A8EAB8-D2FF-444D-B34B-7D32F106AD0E}"/>
          </ac:spMkLst>
        </pc:spChg>
        <pc:graphicFrameChg chg="mod modGraphic">
          <ac:chgData name="Henrik Blom" userId="0f109d1c-0774-4568-aa5d-bb8ffaeb77b7" providerId="ADAL" clId="{EAB735BD-1329-4A0A-A678-2AD7F062AAAB}" dt="2021-12-13T17:10:13.010" v="2514"/>
          <ac:graphicFrameMkLst>
            <pc:docMk/>
            <pc:sldMk cId="2724965183" sldId="407"/>
            <ac:graphicFrameMk id="5" creationId="{60E70165-E4EA-42A5-AD64-08768C074915}"/>
          </ac:graphicFrameMkLst>
        </pc:graphicFrameChg>
        <pc:picChg chg="mod ord">
          <ac:chgData name="Henrik Blom" userId="0f109d1c-0774-4568-aa5d-bb8ffaeb77b7" providerId="ADAL" clId="{EAB735BD-1329-4A0A-A678-2AD7F062AAAB}" dt="2021-12-13T17:09:16.557" v="2510" actId="26606"/>
          <ac:picMkLst>
            <pc:docMk/>
            <pc:sldMk cId="2724965183" sldId="407"/>
            <ac:picMk id="6" creationId="{189939A3-48BE-4762-BCD9-5A879E5A5B3C}"/>
          </ac:picMkLst>
        </pc:picChg>
        <pc:picChg chg="add mod ord">
          <ac:chgData name="Henrik Blom" userId="0f109d1c-0774-4568-aa5d-bb8ffaeb77b7" providerId="ADAL" clId="{EAB735BD-1329-4A0A-A678-2AD7F062AAAB}" dt="2021-12-13T17:09:16.557" v="2510" actId="26606"/>
          <ac:picMkLst>
            <pc:docMk/>
            <pc:sldMk cId="2724965183" sldId="407"/>
            <ac:picMk id="2050" creationId="{DD10C62D-CB8E-4C30-AA72-F6D5FBC5A1D6}"/>
          </ac:picMkLst>
        </pc:picChg>
        <pc:cxnChg chg="add">
          <ac:chgData name="Henrik Blom" userId="0f109d1c-0774-4568-aa5d-bb8ffaeb77b7" providerId="ADAL" clId="{EAB735BD-1329-4A0A-A678-2AD7F062AAAB}" dt="2021-12-13T17:09:16.557" v="2510" actId="26606"/>
          <ac:cxnSpMkLst>
            <pc:docMk/>
            <pc:sldMk cId="2724965183" sldId="407"/>
            <ac:cxnSpMk id="139" creationId="{CA240C79-242E-4918-9F28-B101847D1CC6}"/>
          </ac:cxnSpMkLst>
        </pc:cxnChg>
        <pc:cxnChg chg="add">
          <ac:chgData name="Henrik Blom" userId="0f109d1c-0774-4568-aa5d-bb8ffaeb77b7" providerId="ADAL" clId="{EAB735BD-1329-4A0A-A678-2AD7F062AAAB}" dt="2021-12-13T17:09:16.557" v="2510" actId="26606"/>
          <ac:cxnSpMkLst>
            <pc:docMk/>
            <pc:sldMk cId="2724965183" sldId="407"/>
            <ac:cxnSpMk id="141" creationId="{F11AD06B-AB20-4097-8606-5DA00DBACE88}"/>
          </ac:cxnSpMkLst>
        </pc:cxnChg>
        <pc:cxnChg chg="add">
          <ac:chgData name="Henrik Blom" userId="0f109d1c-0774-4568-aa5d-bb8ffaeb77b7" providerId="ADAL" clId="{EAB735BD-1329-4A0A-A678-2AD7F062AAAB}" dt="2021-12-13T17:09:16.557" v="2510" actId="26606"/>
          <ac:cxnSpMkLst>
            <pc:docMk/>
            <pc:sldMk cId="2724965183" sldId="407"/>
            <ac:cxnSpMk id="2062" creationId="{EEA38897-7BA3-4408-8083-3235339C4A60}"/>
          </ac:cxnSpMkLst>
        </pc:cxnChg>
      </pc:sldChg>
      <pc:sldChg chg="addSp delSp add del setBg delDesignElem">
        <pc:chgData name="Henrik Blom" userId="0f109d1c-0774-4568-aa5d-bb8ffaeb77b7" providerId="ADAL" clId="{EAB735BD-1329-4A0A-A678-2AD7F062AAAB}" dt="2021-12-07T20:01:57.243" v="272"/>
        <pc:sldMkLst>
          <pc:docMk/>
          <pc:sldMk cId="3674687127" sldId="407"/>
        </pc:sldMkLst>
        <pc:spChg chg="add del">
          <ac:chgData name="Henrik Blom" userId="0f109d1c-0774-4568-aa5d-bb8ffaeb77b7" providerId="ADAL" clId="{EAB735BD-1329-4A0A-A678-2AD7F062AAAB}" dt="2021-12-07T20:01:57.243" v="272"/>
          <ac:spMkLst>
            <pc:docMk/>
            <pc:sldMk cId="3674687127" sldId="407"/>
            <ac:spMk id="71" creationId="{8F23F8A3-8FD7-4779-8323-FDC26BE99889}"/>
          </ac:spMkLst>
        </pc:spChg>
        <pc:spChg chg="add del">
          <ac:chgData name="Henrik Blom" userId="0f109d1c-0774-4568-aa5d-bb8ffaeb77b7" providerId="ADAL" clId="{EAB735BD-1329-4A0A-A678-2AD7F062AAAB}" dt="2021-12-07T20:01:57.243" v="272"/>
          <ac:spMkLst>
            <pc:docMk/>
            <pc:sldMk cId="3674687127" sldId="407"/>
            <ac:spMk id="73" creationId="{F605C4CC-A25C-416F-8333-7CB7DC97D870}"/>
          </ac:spMkLst>
        </pc:spChg>
      </pc:sldChg>
      <pc:sldChg chg="modSp add mod">
        <pc:chgData name="Henrik Blom" userId="0f109d1c-0774-4568-aa5d-bb8ffaeb77b7" providerId="ADAL" clId="{EAB735BD-1329-4A0A-A678-2AD7F062AAAB}" dt="2021-12-02T21:00:22.636" v="7" actId="20577"/>
        <pc:sldMkLst>
          <pc:docMk/>
          <pc:sldMk cId="3621424220" sldId="408"/>
        </pc:sldMkLst>
        <pc:spChg chg="mod">
          <ac:chgData name="Henrik Blom" userId="0f109d1c-0774-4568-aa5d-bb8ffaeb77b7" providerId="ADAL" clId="{EAB735BD-1329-4A0A-A678-2AD7F062AAAB}" dt="2021-12-02T21:00:22.636" v="7" actId="20577"/>
          <ac:spMkLst>
            <pc:docMk/>
            <pc:sldMk cId="3621424220" sldId="408"/>
            <ac:spMk id="2" creationId="{492C6633-01FC-4AD2-84F3-F6A5BD026BCA}"/>
          </ac:spMkLst>
        </pc:spChg>
      </pc:sldChg>
      <pc:sldChg chg="addSp delSp modSp new del mod setBg setClrOvrMap">
        <pc:chgData name="Henrik Blom" userId="0f109d1c-0774-4568-aa5d-bb8ffaeb77b7" providerId="ADAL" clId="{EAB735BD-1329-4A0A-A678-2AD7F062AAAB}" dt="2021-12-07T22:42:09.486" v="781" actId="47"/>
        <pc:sldMkLst>
          <pc:docMk/>
          <pc:sldMk cId="2417385286" sldId="409"/>
        </pc:sldMkLst>
        <pc:spChg chg="mod ord">
          <ac:chgData name="Henrik Blom" userId="0f109d1c-0774-4568-aa5d-bb8ffaeb77b7" providerId="ADAL" clId="{EAB735BD-1329-4A0A-A678-2AD7F062AAAB}" dt="2021-12-07T22:24:44.140" v="561" actId="26606"/>
          <ac:spMkLst>
            <pc:docMk/>
            <pc:sldMk cId="2417385286" sldId="409"/>
            <ac:spMk id="2" creationId="{302A7A0B-C072-40B5-B028-DBD3048221F9}"/>
          </ac:spMkLst>
        </pc:spChg>
        <pc:spChg chg="add del mod">
          <ac:chgData name="Henrik Blom" userId="0f109d1c-0774-4568-aa5d-bb8ffaeb77b7" providerId="ADAL" clId="{EAB735BD-1329-4A0A-A678-2AD7F062AAAB}" dt="2021-12-07T22:24:44.140" v="561" actId="26606"/>
          <ac:spMkLst>
            <pc:docMk/>
            <pc:sldMk cId="2417385286" sldId="409"/>
            <ac:spMk id="3" creationId="{2FDC89F1-3786-42DD-82B1-A7E97B0E7675}"/>
          </ac:spMkLst>
        </pc:spChg>
        <pc:spChg chg="add del">
          <ac:chgData name="Henrik Blom" userId="0f109d1c-0774-4568-aa5d-bb8ffaeb77b7" providerId="ADAL" clId="{EAB735BD-1329-4A0A-A678-2AD7F062AAAB}" dt="2021-12-07T22:24:44.140" v="561" actId="26606"/>
          <ac:spMkLst>
            <pc:docMk/>
            <pc:sldMk cId="2417385286" sldId="409"/>
            <ac:spMk id="9" creationId="{E8A8EAB8-D2FF-444D-B34B-7D32F106AD0E}"/>
          </ac:spMkLst>
        </pc:spChg>
        <pc:spChg chg="add del">
          <ac:chgData name="Henrik Blom" userId="0f109d1c-0774-4568-aa5d-bb8ffaeb77b7" providerId="ADAL" clId="{EAB735BD-1329-4A0A-A678-2AD7F062AAAB}" dt="2021-12-07T22:24:44.140" v="561" actId="26606"/>
          <ac:spMkLst>
            <pc:docMk/>
            <pc:sldMk cId="2417385286" sldId="409"/>
            <ac:spMk id="18" creationId="{D928DD85-BB99-450D-A702-2683E0296282}"/>
          </ac:spMkLst>
        </pc:spChg>
        <pc:spChg chg="add del">
          <ac:chgData name="Henrik Blom" userId="0f109d1c-0774-4568-aa5d-bb8ffaeb77b7" providerId="ADAL" clId="{EAB735BD-1329-4A0A-A678-2AD7F062AAAB}" dt="2021-12-07T22:24:44.140" v="561" actId="26606"/>
          <ac:spMkLst>
            <pc:docMk/>
            <pc:sldMk cId="2417385286" sldId="409"/>
            <ac:spMk id="20" creationId="{240E5BD2-4019-4012-A1AA-628900E659E9}"/>
          </ac:spMkLst>
        </pc:spChg>
        <pc:picChg chg="add mod">
          <ac:chgData name="Henrik Blom" userId="0f109d1c-0774-4568-aa5d-bb8ffaeb77b7" providerId="ADAL" clId="{EAB735BD-1329-4A0A-A678-2AD7F062AAAB}" dt="2021-12-07T22:24:44.140" v="561" actId="26606"/>
          <ac:picMkLst>
            <pc:docMk/>
            <pc:sldMk cId="2417385286" sldId="409"/>
            <ac:picMk id="4" creationId="{F125996D-6307-4CED-B173-8AA399BE9071}"/>
          </ac:picMkLst>
        </pc:picChg>
        <pc:cxnChg chg="add del">
          <ac:chgData name="Henrik Blom" userId="0f109d1c-0774-4568-aa5d-bb8ffaeb77b7" providerId="ADAL" clId="{EAB735BD-1329-4A0A-A678-2AD7F062AAAB}" dt="2021-12-07T22:24:44.140" v="561" actId="26606"/>
          <ac:cxnSpMkLst>
            <pc:docMk/>
            <pc:sldMk cId="2417385286" sldId="409"/>
            <ac:cxnSpMk id="11" creationId="{EEA38897-7BA3-4408-8083-3235339C4A60}"/>
          </ac:cxnSpMkLst>
        </pc:cxnChg>
        <pc:cxnChg chg="add del">
          <ac:chgData name="Henrik Blom" userId="0f109d1c-0774-4568-aa5d-bb8ffaeb77b7" providerId="ADAL" clId="{EAB735BD-1329-4A0A-A678-2AD7F062AAAB}" dt="2021-12-07T22:24:44.140" v="561" actId="26606"/>
          <ac:cxnSpMkLst>
            <pc:docMk/>
            <pc:sldMk cId="2417385286" sldId="409"/>
            <ac:cxnSpMk id="13" creationId="{F11AD06B-AB20-4097-8606-5DA00DBACE88}"/>
          </ac:cxnSpMkLst>
        </pc:cxnChg>
      </pc:sldChg>
      <pc:sldChg chg="addSp modSp new mod setBg setClrOvrMap">
        <pc:chgData name="Henrik Blom" userId="0f109d1c-0774-4568-aa5d-bb8ffaeb77b7" providerId="ADAL" clId="{EAB735BD-1329-4A0A-A678-2AD7F062AAAB}" dt="2021-12-12T09:56:36.595" v="1032" actId="20577"/>
        <pc:sldMkLst>
          <pc:docMk/>
          <pc:sldMk cId="3154155819" sldId="410"/>
        </pc:sldMkLst>
        <pc:spChg chg="mod">
          <ac:chgData name="Henrik Blom" userId="0f109d1c-0774-4568-aa5d-bb8ffaeb77b7" providerId="ADAL" clId="{EAB735BD-1329-4A0A-A678-2AD7F062AAAB}" dt="2021-12-07T22:26:22.774" v="586" actId="26606"/>
          <ac:spMkLst>
            <pc:docMk/>
            <pc:sldMk cId="3154155819" sldId="410"/>
            <ac:spMk id="2" creationId="{C3415F90-C05A-426F-BBBB-20477F72B699}"/>
          </ac:spMkLst>
        </pc:spChg>
        <pc:spChg chg="mod">
          <ac:chgData name="Henrik Blom" userId="0f109d1c-0774-4568-aa5d-bb8ffaeb77b7" providerId="ADAL" clId="{EAB735BD-1329-4A0A-A678-2AD7F062AAAB}" dt="2021-12-12T09:56:36.595" v="1032" actId="20577"/>
          <ac:spMkLst>
            <pc:docMk/>
            <pc:sldMk cId="3154155819" sldId="410"/>
            <ac:spMk id="3" creationId="{23E02542-3A9F-45C2-9473-22EF059F15AA}"/>
          </ac:spMkLst>
        </pc:spChg>
        <pc:spChg chg="add">
          <ac:chgData name="Henrik Blom" userId="0f109d1c-0774-4568-aa5d-bb8ffaeb77b7" providerId="ADAL" clId="{EAB735BD-1329-4A0A-A678-2AD7F062AAAB}" dt="2021-12-07T22:26:22.774" v="586" actId="26606"/>
          <ac:spMkLst>
            <pc:docMk/>
            <pc:sldMk cId="3154155819" sldId="410"/>
            <ac:spMk id="8" creationId="{DFF2AC85-FAA0-4844-813F-83C04D7382E2}"/>
          </ac:spMkLst>
        </pc:spChg>
        <pc:spChg chg="add">
          <ac:chgData name="Henrik Blom" userId="0f109d1c-0774-4568-aa5d-bb8ffaeb77b7" providerId="ADAL" clId="{EAB735BD-1329-4A0A-A678-2AD7F062AAAB}" dt="2021-12-07T22:26:22.774" v="586" actId="26606"/>
          <ac:spMkLst>
            <pc:docMk/>
            <pc:sldMk cId="3154155819" sldId="410"/>
            <ac:spMk id="10" creationId="{89CC0F1E-BAA2-47B1-8F83-7ECB9FD9E009}"/>
          </ac:spMkLst>
        </pc:spChg>
      </pc:sldChg>
      <pc:sldChg chg="addSp delSp modSp add mod setBg setClrOvrMap delDesignElem">
        <pc:chgData name="Henrik Blom" userId="0f109d1c-0774-4568-aa5d-bb8ffaeb77b7" providerId="ADAL" clId="{EAB735BD-1329-4A0A-A678-2AD7F062AAAB}" dt="2021-12-07T22:35:39.750" v="739" actId="2711"/>
        <pc:sldMkLst>
          <pc:docMk/>
          <pc:sldMk cId="3938985411" sldId="411"/>
        </pc:sldMkLst>
        <pc:spChg chg="mod">
          <ac:chgData name="Henrik Blom" userId="0f109d1c-0774-4568-aa5d-bb8ffaeb77b7" providerId="ADAL" clId="{EAB735BD-1329-4A0A-A678-2AD7F062AAAB}" dt="2021-12-07T22:35:29.817" v="737" actId="26606"/>
          <ac:spMkLst>
            <pc:docMk/>
            <pc:sldMk cId="3938985411" sldId="411"/>
            <ac:spMk id="2" creationId="{4B850E60-6082-4EA2-BB32-36BA6231AAE4}"/>
          </ac:spMkLst>
        </pc:spChg>
        <pc:spChg chg="add del mod">
          <ac:chgData name="Henrik Blom" userId="0f109d1c-0774-4568-aa5d-bb8ffaeb77b7" providerId="ADAL" clId="{EAB735BD-1329-4A0A-A678-2AD7F062AAAB}" dt="2021-12-07T22:35:18.617" v="735" actId="478"/>
          <ac:spMkLst>
            <pc:docMk/>
            <pc:sldMk cId="3938985411" sldId="411"/>
            <ac:spMk id="4" creationId="{5F475F9C-8DB3-43EF-B762-3BC6DB6C07A3}"/>
          </ac:spMkLst>
        </pc:spChg>
        <pc:spChg chg="add del mod">
          <ac:chgData name="Henrik Blom" userId="0f109d1c-0774-4568-aa5d-bb8ffaeb77b7" providerId="ADAL" clId="{EAB735BD-1329-4A0A-A678-2AD7F062AAAB}" dt="2021-12-07T22:35:23.348" v="736" actId="478"/>
          <ac:spMkLst>
            <pc:docMk/>
            <pc:sldMk cId="3938985411" sldId="411"/>
            <ac:spMk id="8" creationId="{74A0E787-9417-4517-93AC-769C8E87963F}"/>
          </ac:spMkLst>
        </pc:spChg>
        <pc:spChg chg="add mod">
          <ac:chgData name="Henrik Blom" userId="0f109d1c-0774-4568-aa5d-bb8ffaeb77b7" providerId="ADAL" clId="{EAB735BD-1329-4A0A-A678-2AD7F062AAAB}" dt="2021-12-07T22:35:39.750" v="739" actId="2711"/>
          <ac:spMkLst>
            <pc:docMk/>
            <pc:sldMk cId="3938985411" sldId="411"/>
            <ac:spMk id="15" creationId="{D8731867-E6CE-42AE-82E9-B9C5A36ACEA2}"/>
          </ac:spMkLst>
        </pc:spChg>
        <pc:spChg chg="add del mod">
          <ac:chgData name="Henrik Blom" userId="0f109d1c-0774-4568-aa5d-bb8ffaeb77b7" providerId="ADAL" clId="{EAB735BD-1329-4A0A-A678-2AD7F062AAAB}" dt="2021-12-07T22:35:15.126" v="734" actId="478"/>
          <ac:spMkLst>
            <pc:docMk/>
            <pc:sldMk cId="3938985411" sldId="411"/>
            <ac:spMk id="19" creationId="{6804E0C7-9A6B-409B-9B6D-4A33B1CF99EE}"/>
          </ac:spMkLst>
        </pc:spChg>
        <pc:spChg chg="add del">
          <ac:chgData name="Henrik Blom" userId="0f109d1c-0774-4568-aa5d-bb8ffaeb77b7" providerId="ADAL" clId="{EAB735BD-1329-4A0A-A678-2AD7F062AAAB}" dt="2021-12-07T22:35:29.817" v="737" actId="26606"/>
          <ac:spMkLst>
            <pc:docMk/>
            <pc:sldMk cId="3938985411" sldId="411"/>
            <ac:spMk id="20" creationId="{4C608BEB-860E-4094-8511-78603564A75E}"/>
          </ac:spMkLst>
        </pc:spChg>
        <pc:spChg chg="add">
          <ac:chgData name="Henrik Blom" userId="0f109d1c-0774-4568-aa5d-bb8ffaeb77b7" providerId="ADAL" clId="{EAB735BD-1329-4A0A-A678-2AD7F062AAAB}" dt="2021-12-07T22:35:29.817" v="737" actId="26606"/>
          <ac:spMkLst>
            <pc:docMk/>
            <pc:sldMk cId="3938985411" sldId="411"/>
            <ac:spMk id="27" creationId="{DFF2AC85-FAA0-4844-813F-83C04D7382E2}"/>
          </ac:spMkLst>
        </pc:spChg>
        <pc:spChg chg="add">
          <ac:chgData name="Henrik Blom" userId="0f109d1c-0774-4568-aa5d-bb8ffaeb77b7" providerId="ADAL" clId="{EAB735BD-1329-4A0A-A678-2AD7F062AAAB}" dt="2021-12-07T22:35:29.817" v="737" actId="26606"/>
          <ac:spMkLst>
            <pc:docMk/>
            <pc:sldMk cId="3938985411" sldId="411"/>
            <ac:spMk id="29" creationId="{89CC0F1E-BAA2-47B1-8F83-7ECB9FD9E009}"/>
          </ac:spMkLst>
        </pc:spChg>
        <pc:spChg chg="del">
          <ac:chgData name="Henrik Blom" userId="0f109d1c-0774-4568-aa5d-bb8ffaeb77b7" providerId="ADAL" clId="{EAB735BD-1329-4A0A-A678-2AD7F062AAAB}" dt="2021-12-07T22:29:58.104" v="704"/>
          <ac:spMkLst>
            <pc:docMk/>
            <pc:sldMk cId="3938985411" sldId="411"/>
            <ac:spMk id="54" creationId="{42285737-90EE-47DC-AC80-8AE156B11969}"/>
          </ac:spMkLst>
        </pc:spChg>
        <pc:grpChg chg="del">
          <ac:chgData name="Henrik Blom" userId="0f109d1c-0774-4568-aa5d-bb8ffaeb77b7" providerId="ADAL" clId="{EAB735BD-1329-4A0A-A678-2AD7F062AAAB}" dt="2021-12-07T22:29:58.104" v="704"/>
          <ac:grpSpMkLst>
            <pc:docMk/>
            <pc:sldMk cId="3938985411" sldId="411"/>
            <ac:grpSpMk id="56" creationId="{B57BDC17-F1B3-455F-BBF1-680AA1F25C06}"/>
          </ac:grpSpMkLst>
        </pc:grpChg>
        <pc:graphicFrameChg chg="del">
          <ac:chgData name="Henrik Blom" userId="0f109d1c-0774-4568-aa5d-bb8ffaeb77b7" providerId="ADAL" clId="{EAB735BD-1329-4A0A-A678-2AD7F062AAAB}" dt="2021-12-07T22:33:15.753" v="705" actId="478"/>
          <ac:graphicFrameMkLst>
            <pc:docMk/>
            <pc:sldMk cId="3938985411" sldId="411"/>
            <ac:graphicFrameMk id="49" creationId="{2413D8AA-F212-4557-9847-901531D5D4E9}"/>
          </ac:graphicFrameMkLst>
        </pc:graphicFrameChg>
        <pc:cxnChg chg="add del">
          <ac:chgData name="Henrik Blom" userId="0f109d1c-0774-4568-aa5d-bb8ffaeb77b7" providerId="ADAL" clId="{EAB735BD-1329-4A0A-A678-2AD7F062AAAB}" dt="2021-12-07T22:35:29.817" v="737" actId="26606"/>
          <ac:cxnSpMkLst>
            <pc:docMk/>
            <pc:sldMk cId="3938985411" sldId="411"/>
            <ac:cxnSpMk id="22" creationId="{1F16A8D4-FE87-4604-88B2-394B5D1EB437}"/>
          </ac:cxnSpMkLst>
        </pc:cxnChg>
      </pc:sldChg>
      <pc:sldChg chg="add">
        <pc:chgData name="Henrik Blom" userId="0f109d1c-0774-4568-aa5d-bb8ffaeb77b7" providerId="ADAL" clId="{EAB735BD-1329-4A0A-A678-2AD7F062AAAB}" dt="2021-12-07T22:41:49.745" v="780"/>
        <pc:sldMkLst>
          <pc:docMk/>
          <pc:sldMk cId="3207425939" sldId="412"/>
        </pc:sldMkLst>
      </pc:sldChg>
      <pc:sldChg chg="addSp delSp modSp new del mod ord modClrScheme chgLayout">
        <pc:chgData name="Henrik Blom" userId="0f109d1c-0774-4568-aa5d-bb8ffaeb77b7" providerId="ADAL" clId="{EAB735BD-1329-4A0A-A678-2AD7F062AAAB}" dt="2021-12-12T09:56:08.376" v="1009" actId="47"/>
        <pc:sldMkLst>
          <pc:docMk/>
          <pc:sldMk cId="341452082" sldId="413"/>
        </pc:sldMkLst>
        <pc:spChg chg="del mod ord">
          <ac:chgData name="Henrik Blom" userId="0f109d1c-0774-4568-aa5d-bb8ffaeb77b7" providerId="ADAL" clId="{EAB735BD-1329-4A0A-A678-2AD7F062AAAB}" dt="2021-12-12T09:56:04.356" v="1007" actId="700"/>
          <ac:spMkLst>
            <pc:docMk/>
            <pc:sldMk cId="341452082" sldId="413"/>
            <ac:spMk id="2" creationId="{4DFC7CE1-B9E1-4CC7-A027-FE14CEBA03BF}"/>
          </ac:spMkLst>
        </pc:spChg>
        <pc:spChg chg="del">
          <ac:chgData name="Henrik Blom" userId="0f109d1c-0774-4568-aa5d-bb8ffaeb77b7" providerId="ADAL" clId="{EAB735BD-1329-4A0A-A678-2AD7F062AAAB}" dt="2021-12-12T09:56:04.356" v="1007" actId="700"/>
          <ac:spMkLst>
            <pc:docMk/>
            <pc:sldMk cId="341452082" sldId="413"/>
            <ac:spMk id="3" creationId="{7A3F4D5A-290D-4430-9F6B-9079DC03AAF9}"/>
          </ac:spMkLst>
        </pc:spChg>
        <pc:spChg chg="add mod ord">
          <ac:chgData name="Henrik Blom" userId="0f109d1c-0774-4568-aa5d-bb8ffaeb77b7" providerId="ADAL" clId="{EAB735BD-1329-4A0A-A678-2AD7F062AAAB}" dt="2021-12-12T09:56:04.356" v="1007" actId="700"/>
          <ac:spMkLst>
            <pc:docMk/>
            <pc:sldMk cId="341452082" sldId="413"/>
            <ac:spMk id="4" creationId="{7716851A-F5DE-4EC9-B192-77CFE51884E7}"/>
          </ac:spMkLst>
        </pc:spChg>
      </pc:sldChg>
      <pc:sldChg chg="new del">
        <pc:chgData name="Henrik Blom" userId="0f109d1c-0774-4568-aa5d-bb8ffaeb77b7" providerId="ADAL" clId="{EAB735BD-1329-4A0A-A678-2AD7F062AAAB}" dt="2021-12-07T22:52:35.520" v="936" actId="47"/>
        <pc:sldMkLst>
          <pc:docMk/>
          <pc:sldMk cId="3560170436" sldId="413"/>
        </pc:sldMkLst>
      </pc:sldChg>
      <pc:sldChg chg="modSp add mod">
        <pc:chgData name="Henrik Blom" userId="0f109d1c-0774-4568-aa5d-bb8ffaeb77b7" providerId="ADAL" clId="{EAB735BD-1329-4A0A-A678-2AD7F062AAAB}" dt="2021-12-12T09:56:56.576" v="1040" actId="20577"/>
        <pc:sldMkLst>
          <pc:docMk/>
          <pc:sldMk cId="0" sldId="414"/>
        </pc:sldMkLst>
        <pc:spChg chg="mod">
          <ac:chgData name="Henrik Blom" userId="0f109d1c-0774-4568-aa5d-bb8ffaeb77b7" providerId="ADAL" clId="{EAB735BD-1329-4A0A-A678-2AD7F062AAAB}" dt="2021-12-12T09:56:56.576" v="1040" actId="20577"/>
          <ac:spMkLst>
            <pc:docMk/>
            <pc:sldMk cId="0" sldId="414"/>
            <ac:spMk id="62" creationId="{00000000-0000-0000-0000-000000000000}"/>
          </ac:spMkLst>
        </pc:spChg>
      </pc:sldChg>
      <pc:sldChg chg="addSp modSp new mod modAnim">
        <pc:chgData name="Henrik Blom" userId="0f109d1c-0774-4568-aa5d-bb8ffaeb77b7" providerId="ADAL" clId="{EAB735BD-1329-4A0A-A678-2AD7F062AAAB}" dt="2021-12-12T13:23:29.084" v="1131" actId="1076"/>
        <pc:sldMkLst>
          <pc:docMk/>
          <pc:sldMk cId="3475097304" sldId="415"/>
        </pc:sldMkLst>
        <pc:spChg chg="mod">
          <ac:chgData name="Henrik Blom" userId="0f109d1c-0774-4568-aa5d-bb8ffaeb77b7" providerId="ADAL" clId="{EAB735BD-1329-4A0A-A678-2AD7F062AAAB}" dt="2021-12-12T09:57:08.250" v="1055" actId="20577"/>
          <ac:spMkLst>
            <pc:docMk/>
            <pc:sldMk cId="3475097304" sldId="415"/>
            <ac:spMk id="2" creationId="{ECA6A4B3-E276-4B1A-8907-EA738BE7A974}"/>
          </ac:spMkLst>
        </pc:spChg>
        <pc:picChg chg="add mod">
          <ac:chgData name="Henrik Blom" userId="0f109d1c-0774-4568-aa5d-bb8ffaeb77b7" providerId="ADAL" clId="{EAB735BD-1329-4A0A-A678-2AD7F062AAAB}" dt="2021-12-12T10:02:41.663" v="1076" actId="14100"/>
          <ac:picMkLst>
            <pc:docMk/>
            <pc:sldMk cId="3475097304" sldId="415"/>
            <ac:picMk id="3" creationId="{1613F21C-B865-4C67-AC20-451A73383721}"/>
          </ac:picMkLst>
        </pc:picChg>
        <pc:picChg chg="add mod">
          <ac:chgData name="Henrik Blom" userId="0f109d1c-0774-4568-aa5d-bb8ffaeb77b7" providerId="ADAL" clId="{EAB735BD-1329-4A0A-A678-2AD7F062AAAB}" dt="2021-12-12T10:02:53.248" v="1081" actId="1076"/>
          <ac:picMkLst>
            <pc:docMk/>
            <pc:sldMk cId="3475097304" sldId="415"/>
            <ac:picMk id="4" creationId="{6E4BF9BF-EBDC-4D10-A4F1-F87255292B4B}"/>
          </ac:picMkLst>
        </pc:picChg>
        <pc:picChg chg="add mod">
          <ac:chgData name="Henrik Blom" userId="0f109d1c-0774-4568-aa5d-bb8ffaeb77b7" providerId="ADAL" clId="{EAB735BD-1329-4A0A-A678-2AD7F062AAAB}" dt="2021-12-12T10:02:58.306" v="1082" actId="1076"/>
          <ac:picMkLst>
            <pc:docMk/>
            <pc:sldMk cId="3475097304" sldId="415"/>
            <ac:picMk id="5" creationId="{880E6135-B2C0-498F-8203-A34C16CDA8CA}"/>
          </ac:picMkLst>
        </pc:picChg>
        <pc:picChg chg="add mod">
          <ac:chgData name="Henrik Blom" userId="0f109d1c-0774-4568-aa5d-bb8ffaeb77b7" providerId="ADAL" clId="{EAB735BD-1329-4A0A-A678-2AD7F062AAAB}" dt="2021-12-12T10:02:26.192" v="1072" actId="1076"/>
          <ac:picMkLst>
            <pc:docMk/>
            <pc:sldMk cId="3475097304" sldId="415"/>
            <ac:picMk id="6" creationId="{3AB448FD-4ADE-4456-850E-60E57AA2AC0D}"/>
          </ac:picMkLst>
        </pc:picChg>
        <pc:picChg chg="add mod">
          <ac:chgData name="Henrik Blom" userId="0f109d1c-0774-4568-aa5d-bb8ffaeb77b7" providerId="ADAL" clId="{EAB735BD-1329-4A0A-A678-2AD7F062AAAB}" dt="2021-12-12T13:23:29.084" v="1131" actId="1076"/>
          <ac:picMkLst>
            <pc:docMk/>
            <pc:sldMk cId="3475097304" sldId="415"/>
            <ac:picMk id="7" creationId="{8CA8FBA4-CEF0-42D7-B273-E2611B4096D0}"/>
          </ac:picMkLst>
        </pc:picChg>
        <pc:picChg chg="add mod">
          <ac:chgData name="Henrik Blom" userId="0f109d1c-0774-4568-aa5d-bb8ffaeb77b7" providerId="ADAL" clId="{EAB735BD-1329-4A0A-A678-2AD7F062AAAB}" dt="2021-12-12T13:19:06.765" v="1125" actId="1076"/>
          <ac:picMkLst>
            <pc:docMk/>
            <pc:sldMk cId="3475097304" sldId="415"/>
            <ac:picMk id="1026" creationId="{1B355CD8-BDC9-4A98-AE92-4A25871FF457}"/>
          </ac:picMkLst>
        </pc:picChg>
      </pc:sldChg>
      <pc:sldChg chg="new">
        <pc:chgData name="Henrik Blom" userId="0f109d1c-0774-4568-aa5d-bb8ffaeb77b7" providerId="ADAL" clId="{EAB735BD-1329-4A0A-A678-2AD7F062AAAB}" dt="2021-12-12T13:23:41.315" v="1132" actId="680"/>
        <pc:sldMkLst>
          <pc:docMk/>
          <pc:sldMk cId="372139704" sldId="416"/>
        </pc:sldMkLst>
      </pc:sldChg>
      <pc:sldChg chg="addSp delSp modSp new mod setBg setClrOvrMap">
        <pc:chgData name="Henrik Blom" userId="0f109d1c-0774-4568-aa5d-bb8ffaeb77b7" providerId="ADAL" clId="{EAB735BD-1329-4A0A-A678-2AD7F062AAAB}" dt="2021-12-12T14:30:09.044" v="1753" actId="14100"/>
        <pc:sldMkLst>
          <pc:docMk/>
          <pc:sldMk cId="2486442013" sldId="417"/>
        </pc:sldMkLst>
        <pc:spChg chg="mod">
          <ac:chgData name="Henrik Blom" userId="0f109d1c-0774-4568-aa5d-bb8ffaeb77b7" providerId="ADAL" clId="{EAB735BD-1329-4A0A-A678-2AD7F062AAAB}" dt="2021-12-12T14:29:53.574" v="1751" actId="26606"/>
          <ac:spMkLst>
            <pc:docMk/>
            <pc:sldMk cId="2486442013" sldId="417"/>
            <ac:spMk id="2" creationId="{525E7465-3890-43D1-AB76-52780FCECD1E}"/>
          </ac:spMkLst>
        </pc:spChg>
        <pc:spChg chg="mod ord">
          <ac:chgData name="Henrik Blom" userId="0f109d1c-0774-4568-aa5d-bb8ffaeb77b7" providerId="ADAL" clId="{EAB735BD-1329-4A0A-A678-2AD7F062AAAB}" dt="2021-12-12T14:30:09.044" v="1753" actId="14100"/>
          <ac:spMkLst>
            <pc:docMk/>
            <pc:sldMk cId="2486442013" sldId="417"/>
            <ac:spMk id="3" creationId="{9F4515BA-63F4-412F-BB6F-F2DC4C18846A}"/>
          </ac:spMkLst>
        </pc:spChg>
        <pc:spChg chg="add del">
          <ac:chgData name="Henrik Blom" userId="0f109d1c-0774-4568-aa5d-bb8ffaeb77b7" providerId="ADAL" clId="{EAB735BD-1329-4A0A-A678-2AD7F062AAAB}" dt="2021-12-12T14:29:53.574" v="1751" actId="26606"/>
          <ac:spMkLst>
            <pc:docMk/>
            <pc:sldMk cId="2486442013" sldId="417"/>
            <ac:spMk id="10" creationId="{E0D60ECE-8986-45DC-B7FE-EC7699B466B8}"/>
          </ac:spMkLst>
        </pc:spChg>
        <pc:spChg chg="add del">
          <ac:chgData name="Henrik Blom" userId="0f109d1c-0774-4568-aa5d-bb8ffaeb77b7" providerId="ADAL" clId="{EAB735BD-1329-4A0A-A678-2AD7F062AAAB}" dt="2021-12-12T14:29:53.574" v="1751" actId="26606"/>
          <ac:spMkLst>
            <pc:docMk/>
            <pc:sldMk cId="2486442013" sldId="417"/>
            <ac:spMk id="12" creationId="{96964194-5878-40D2-8EC0-DDC58387FA56}"/>
          </ac:spMkLst>
        </pc:spChg>
        <pc:spChg chg="add">
          <ac:chgData name="Henrik Blom" userId="0f109d1c-0774-4568-aa5d-bb8ffaeb77b7" providerId="ADAL" clId="{EAB735BD-1329-4A0A-A678-2AD7F062AAAB}" dt="2021-12-12T14:29:53.574" v="1751" actId="26606"/>
          <ac:spMkLst>
            <pc:docMk/>
            <pc:sldMk cId="2486442013" sldId="417"/>
            <ac:spMk id="17" creationId="{CF62D2A7-8207-488C-9F46-316BA81A16C8}"/>
          </ac:spMkLst>
        </pc:spChg>
        <pc:picChg chg="add del">
          <ac:chgData name="Henrik Blom" userId="0f109d1c-0774-4568-aa5d-bb8ffaeb77b7" providerId="ADAL" clId="{EAB735BD-1329-4A0A-A678-2AD7F062AAAB}" dt="2021-12-12T14:29:25.884" v="1747" actId="478"/>
          <ac:picMkLst>
            <pc:docMk/>
            <pc:sldMk cId="2486442013" sldId="417"/>
            <ac:picMk id="7" creationId="{106EB907-616A-45EE-B9E3-E0FA8BE4CE50}"/>
          </ac:picMkLst>
        </pc:picChg>
        <pc:picChg chg="add mod">
          <ac:chgData name="Henrik Blom" userId="0f109d1c-0774-4568-aa5d-bb8ffaeb77b7" providerId="ADAL" clId="{EAB735BD-1329-4A0A-A678-2AD7F062AAAB}" dt="2021-12-12T14:29:53.574" v="1751" actId="26606"/>
          <ac:picMkLst>
            <pc:docMk/>
            <pc:sldMk cId="2486442013" sldId="417"/>
            <ac:picMk id="8" creationId="{0E8874A9-4F3D-4B8C-81F0-7F64B5F94C93}"/>
          </ac:picMkLst>
        </pc:picChg>
      </pc:sldChg>
      <pc:sldChg chg="addSp modSp new mod setBg">
        <pc:chgData name="Henrik Blom" userId="0f109d1c-0774-4568-aa5d-bb8ffaeb77b7" providerId="ADAL" clId="{EAB735BD-1329-4A0A-A678-2AD7F062AAAB}" dt="2021-12-12T14:53:20.566" v="2178" actId="20577"/>
        <pc:sldMkLst>
          <pc:docMk/>
          <pc:sldMk cId="3168362130" sldId="418"/>
        </pc:sldMkLst>
        <pc:spChg chg="mod">
          <ac:chgData name="Henrik Blom" userId="0f109d1c-0774-4568-aa5d-bb8ffaeb77b7" providerId="ADAL" clId="{EAB735BD-1329-4A0A-A678-2AD7F062AAAB}" dt="2021-12-12T14:52:38.702" v="2093" actId="26606"/>
          <ac:spMkLst>
            <pc:docMk/>
            <pc:sldMk cId="3168362130" sldId="418"/>
            <ac:spMk id="2" creationId="{63EDF64F-3C4F-4550-9665-52DD68DB14FA}"/>
          </ac:spMkLst>
        </pc:spChg>
        <pc:spChg chg="mod">
          <ac:chgData name="Henrik Blom" userId="0f109d1c-0774-4568-aa5d-bb8ffaeb77b7" providerId="ADAL" clId="{EAB735BD-1329-4A0A-A678-2AD7F062AAAB}" dt="2021-12-12T14:53:20.566" v="2178" actId="20577"/>
          <ac:spMkLst>
            <pc:docMk/>
            <pc:sldMk cId="3168362130" sldId="418"/>
            <ac:spMk id="3" creationId="{D4D319AB-2B56-4FF3-A38B-404D87CE3236}"/>
          </ac:spMkLst>
        </pc:spChg>
        <pc:spChg chg="add">
          <ac:chgData name="Henrik Blom" userId="0f109d1c-0774-4568-aa5d-bb8ffaeb77b7" providerId="ADAL" clId="{EAB735BD-1329-4A0A-A678-2AD7F062AAAB}" dt="2021-12-12T14:52:38.702" v="2093" actId="26606"/>
          <ac:spMkLst>
            <pc:docMk/>
            <pc:sldMk cId="3168362130" sldId="418"/>
            <ac:spMk id="8" creationId="{C7FA33FF-088D-4F16-95A2-2C64D353DEA8}"/>
          </ac:spMkLst>
        </pc:spChg>
        <pc:spChg chg="add">
          <ac:chgData name="Henrik Blom" userId="0f109d1c-0774-4568-aa5d-bb8ffaeb77b7" providerId="ADAL" clId="{EAB735BD-1329-4A0A-A678-2AD7F062AAAB}" dt="2021-12-12T14:52:38.702" v="2093" actId="26606"/>
          <ac:spMkLst>
            <pc:docMk/>
            <pc:sldMk cId="3168362130" sldId="418"/>
            <ac:spMk id="10" creationId="{A376EFB1-01CF-419F-ABF1-2AF02BBFCBD1}"/>
          </ac:spMkLst>
        </pc:spChg>
        <pc:spChg chg="add">
          <ac:chgData name="Henrik Blom" userId="0f109d1c-0774-4568-aa5d-bb8ffaeb77b7" providerId="ADAL" clId="{EAB735BD-1329-4A0A-A678-2AD7F062AAAB}" dt="2021-12-12T14:52:38.702" v="2093" actId="26606"/>
          <ac:spMkLst>
            <pc:docMk/>
            <pc:sldMk cId="3168362130" sldId="418"/>
            <ac:spMk id="12" creationId="{FF9DEA15-78BD-4750-AA18-B9F28A6D5AB8}"/>
          </ac:spMkLst>
        </pc:spChg>
      </pc:sldChg>
      <pc:sldChg chg="addSp modSp new mod setBg modClrScheme setClrOvrMap chgLayout">
        <pc:chgData name="Henrik Blom" userId="0f109d1c-0774-4568-aa5d-bb8ffaeb77b7" providerId="ADAL" clId="{EAB735BD-1329-4A0A-A678-2AD7F062AAAB}" dt="2021-12-12T14:57:53.825" v="2304" actId="26606"/>
        <pc:sldMkLst>
          <pc:docMk/>
          <pc:sldMk cId="3790722193" sldId="419"/>
        </pc:sldMkLst>
        <pc:spChg chg="add mod ord">
          <ac:chgData name="Henrik Blom" userId="0f109d1c-0774-4568-aa5d-bb8ffaeb77b7" providerId="ADAL" clId="{EAB735BD-1329-4A0A-A678-2AD7F062AAAB}" dt="2021-12-12T14:57:53.825" v="2304" actId="26606"/>
          <ac:spMkLst>
            <pc:docMk/>
            <pc:sldMk cId="3790722193" sldId="419"/>
            <ac:spMk id="2" creationId="{D5C3B3C9-447D-4AED-AD59-9ED7D9442FE2}"/>
          </ac:spMkLst>
        </pc:spChg>
        <pc:spChg chg="add mod ord">
          <ac:chgData name="Henrik Blom" userId="0f109d1c-0774-4568-aa5d-bb8ffaeb77b7" providerId="ADAL" clId="{EAB735BD-1329-4A0A-A678-2AD7F062AAAB}" dt="2021-12-12T14:57:53.825" v="2304" actId="26606"/>
          <ac:spMkLst>
            <pc:docMk/>
            <pc:sldMk cId="3790722193" sldId="419"/>
            <ac:spMk id="3" creationId="{42A213A3-3BE6-4B5A-B89D-4790C5A41489}"/>
          </ac:spMkLst>
        </pc:spChg>
        <pc:spChg chg="add">
          <ac:chgData name="Henrik Blom" userId="0f109d1c-0774-4568-aa5d-bb8ffaeb77b7" providerId="ADAL" clId="{EAB735BD-1329-4A0A-A678-2AD7F062AAAB}" dt="2021-12-12T14:57:53.825" v="2304" actId="26606"/>
          <ac:spMkLst>
            <pc:docMk/>
            <pc:sldMk cId="3790722193" sldId="419"/>
            <ac:spMk id="8" creationId="{EA67B5B4-3A24-436E-B663-1B2EBFF8A0CD}"/>
          </ac:spMkLst>
        </pc:spChg>
        <pc:spChg chg="add">
          <ac:chgData name="Henrik Blom" userId="0f109d1c-0774-4568-aa5d-bb8ffaeb77b7" providerId="ADAL" clId="{EAB735BD-1329-4A0A-A678-2AD7F062AAAB}" dt="2021-12-12T14:57:53.825" v="2304" actId="26606"/>
          <ac:spMkLst>
            <pc:docMk/>
            <pc:sldMk cId="3790722193" sldId="419"/>
            <ac:spMk id="10" creationId="{987FDF89-C993-41F4-A1B8-DBAFF16008A9}"/>
          </ac:spMkLst>
        </pc:spChg>
        <pc:spChg chg="add">
          <ac:chgData name="Henrik Blom" userId="0f109d1c-0774-4568-aa5d-bb8ffaeb77b7" providerId="ADAL" clId="{EAB735BD-1329-4A0A-A678-2AD7F062AAAB}" dt="2021-12-12T14:57:53.825" v="2304" actId="26606"/>
          <ac:spMkLst>
            <pc:docMk/>
            <pc:sldMk cId="3790722193" sldId="419"/>
            <ac:spMk id="12" creationId="{D1D7179B-FF7C-482F-B3D9-2BE9ED1139F9}"/>
          </ac:spMkLst>
        </pc:spChg>
      </pc:sldChg>
      <pc:sldChg chg="modSp new mod">
        <pc:chgData name="Henrik Blom" userId="0f109d1c-0774-4568-aa5d-bb8ffaeb77b7" providerId="ADAL" clId="{EAB735BD-1329-4A0A-A678-2AD7F062AAAB}" dt="2021-12-12T15:08:16.364" v="2330" actId="20577"/>
        <pc:sldMkLst>
          <pc:docMk/>
          <pc:sldMk cId="2865264684" sldId="420"/>
        </pc:sldMkLst>
        <pc:spChg chg="mod">
          <ac:chgData name="Henrik Blom" userId="0f109d1c-0774-4568-aa5d-bb8ffaeb77b7" providerId="ADAL" clId="{EAB735BD-1329-4A0A-A678-2AD7F062AAAB}" dt="2021-12-12T15:08:16.364" v="2330" actId="20577"/>
          <ac:spMkLst>
            <pc:docMk/>
            <pc:sldMk cId="2865264684" sldId="420"/>
            <ac:spMk id="2" creationId="{F47CC0E8-BAB4-49C8-BD93-D2BE5020639E}"/>
          </ac:spMkLst>
        </pc:spChg>
      </pc:sldChg>
      <pc:sldChg chg="add">
        <pc:chgData name="Henrik Blom" userId="0f109d1c-0774-4568-aa5d-bb8ffaeb77b7" providerId="ADAL" clId="{EAB735BD-1329-4A0A-A678-2AD7F062AAAB}" dt="2021-12-12T15:08:51.015" v="2331"/>
        <pc:sldMkLst>
          <pc:docMk/>
          <pc:sldMk cId="2541661373" sldId="421"/>
        </pc:sldMkLst>
      </pc:sldChg>
      <pc:sldChg chg="modSp new mod">
        <pc:chgData name="Henrik Blom" userId="0f109d1c-0774-4568-aa5d-bb8ffaeb77b7" providerId="ADAL" clId="{EAB735BD-1329-4A0A-A678-2AD7F062AAAB}" dt="2021-12-13T17:28:22.846" v="2615" actId="20577"/>
        <pc:sldMkLst>
          <pc:docMk/>
          <pc:sldMk cId="1652404800" sldId="422"/>
        </pc:sldMkLst>
        <pc:spChg chg="mod">
          <ac:chgData name="Henrik Blom" userId="0f109d1c-0774-4568-aa5d-bb8ffaeb77b7" providerId="ADAL" clId="{EAB735BD-1329-4A0A-A678-2AD7F062AAAB}" dt="2021-12-13T17:28:22.846" v="2615" actId="20577"/>
          <ac:spMkLst>
            <pc:docMk/>
            <pc:sldMk cId="1652404800" sldId="422"/>
            <ac:spMk id="2" creationId="{55217677-BDAC-4CFD-A7FB-6DDB00F7078E}"/>
          </ac:spMkLst>
        </pc:spChg>
      </pc:sldChg>
      <pc:sldChg chg="modSp new del mod">
        <pc:chgData name="Henrik Blom" userId="0f109d1c-0774-4568-aa5d-bb8ffaeb77b7" providerId="ADAL" clId="{EAB735BD-1329-4A0A-A678-2AD7F062AAAB}" dt="2021-12-13T16:57:21.001" v="2378" actId="47"/>
        <pc:sldMkLst>
          <pc:docMk/>
          <pc:sldMk cId="1821052461" sldId="422"/>
        </pc:sldMkLst>
        <pc:spChg chg="mod">
          <ac:chgData name="Henrik Blom" userId="0f109d1c-0774-4568-aa5d-bb8ffaeb77b7" providerId="ADAL" clId="{EAB735BD-1329-4A0A-A678-2AD7F062AAAB}" dt="2021-12-13T16:56:26.338" v="2377" actId="20577"/>
          <ac:spMkLst>
            <pc:docMk/>
            <pc:sldMk cId="1821052461" sldId="422"/>
            <ac:spMk id="3" creationId="{D8AF8126-D255-4EC3-8217-655A7264064F}"/>
          </ac:spMkLst>
        </pc:spChg>
      </pc:sldChg>
    </pc:docChg>
  </pc:docChgLst>
  <pc:docChgLst>
    <pc:chgData name="Henrik Blom" userId="0f109d1c-0774-4568-aa5d-bb8ffaeb77b7" providerId="ADAL" clId="{0645870B-2516-4BF1-8E3C-5665F196A9B1}"/>
    <pc:docChg chg="custSel modSld">
      <pc:chgData name="Henrik Blom" userId="0f109d1c-0774-4568-aa5d-bb8ffaeb77b7" providerId="ADAL" clId="{0645870B-2516-4BF1-8E3C-5665F196A9B1}" dt="2024-03-23T19:32:28.672" v="1" actId="27636"/>
      <pc:docMkLst>
        <pc:docMk/>
      </pc:docMkLst>
      <pc:sldChg chg="modSp mod">
        <pc:chgData name="Henrik Blom" userId="0f109d1c-0774-4568-aa5d-bb8ffaeb77b7" providerId="ADAL" clId="{0645870B-2516-4BF1-8E3C-5665F196A9B1}" dt="2024-03-23T19:32:28.672" v="1" actId="27636"/>
        <pc:sldMkLst>
          <pc:docMk/>
          <pc:sldMk cId="4100589792" sldId="439"/>
        </pc:sldMkLst>
        <pc:spChg chg="mod">
          <ac:chgData name="Henrik Blom" userId="0f109d1c-0774-4568-aa5d-bb8ffaeb77b7" providerId="ADAL" clId="{0645870B-2516-4BF1-8E3C-5665F196A9B1}" dt="2024-03-23T19:32:28.672" v="1" actId="27636"/>
          <ac:spMkLst>
            <pc:docMk/>
            <pc:sldMk cId="4100589792" sldId="439"/>
            <ac:spMk id="2" creationId="{1499F42E-583A-4945-B7D6-735642BA0A85}"/>
          </ac:spMkLst>
        </pc:spChg>
      </pc:sldChg>
    </pc:docChg>
  </pc:docChgLst>
  <pc:docChgLst>
    <pc:chgData name="Henrik Blom" userId="0f109d1c-0774-4568-aa5d-bb8ffaeb77b7" providerId="ADAL" clId="{1A037D0B-CF0C-489E-A21C-955C50A32005}"/>
    <pc:docChg chg="addSld delSld">
      <pc:chgData name="Henrik Blom" userId="0f109d1c-0774-4568-aa5d-bb8ffaeb77b7" providerId="ADAL" clId="{1A037D0B-CF0C-489E-A21C-955C50A32005}" dt="2023-10-05T07:58:01.291" v="1" actId="47"/>
      <pc:docMkLst>
        <pc:docMk/>
      </pc:docMkLst>
      <pc:sldChg chg="new del">
        <pc:chgData name="Henrik Blom" userId="0f109d1c-0774-4568-aa5d-bb8ffaeb77b7" providerId="ADAL" clId="{1A037D0B-CF0C-489E-A21C-955C50A32005}" dt="2023-10-05T07:58:01.291" v="1" actId="47"/>
        <pc:sldMkLst>
          <pc:docMk/>
          <pc:sldMk cId="320460913" sldId="516"/>
        </pc:sldMkLst>
      </pc:sldChg>
    </pc:docChg>
  </pc:docChgLst>
  <pc:docChgLst>
    <pc:chgData name="Henrik Blom" userId="0f109d1c-0774-4568-aa5d-bb8ffaeb77b7" providerId="ADAL" clId="{0BF20FD6-D16F-49AD-A822-0F409DE90040}"/>
    <pc:docChg chg="undo custSel addSld delSld modSld sldOrd">
      <pc:chgData name="Henrik Blom" userId="0f109d1c-0774-4568-aa5d-bb8ffaeb77b7" providerId="ADAL" clId="{0BF20FD6-D16F-49AD-A822-0F409DE90040}" dt="2022-04-29T19:17:15.847" v="3279" actId="1076"/>
      <pc:docMkLst>
        <pc:docMk/>
      </pc:docMkLst>
      <pc:sldChg chg="modSp mod modAnim">
        <pc:chgData name="Henrik Blom" userId="0f109d1c-0774-4568-aa5d-bb8ffaeb77b7" providerId="ADAL" clId="{0BF20FD6-D16F-49AD-A822-0F409DE90040}" dt="2022-04-29T19:17:15.847" v="3279" actId="1076"/>
        <pc:sldMkLst>
          <pc:docMk/>
          <pc:sldMk cId="1346451934" sldId="267"/>
        </pc:sldMkLst>
        <pc:spChg chg="mod">
          <ac:chgData name="Henrik Blom" userId="0f109d1c-0774-4568-aa5d-bb8ffaeb77b7" providerId="ADAL" clId="{0BF20FD6-D16F-49AD-A822-0F409DE90040}" dt="2022-03-26T12:34:15.805" v="218" actId="20577"/>
          <ac:spMkLst>
            <pc:docMk/>
            <pc:sldMk cId="1346451934" sldId="267"/>
            <ac:spMk id="2" creationId="{405A985E-66DC-412E-B338-76234DA47498}"/>
          </ac:spMkLst>
        </pc:spChg>
        <pc:spChg chg="mod">
          <ac:chgData name="Henrik Blom" userId="0f109d1c-0774-4568-aa5d-bb8ffaeb77b7" providerId="ADAL" clId="{0BF20FD6-D16F-49AD-A822-0F409DE90040}" dt="2022-03-26T12:34:46.941" v="257" actId="20577"/>
          <ac:spMkLst>
            <pc:docMk/>
            <pc:sldMk cId="1346451934" sldId="267"/>
            <ac:spMk id="3" creationId="{0B327FEA-CD2E-4911-9E79-CC2E6AA4BA51}"/>
          </ac:spMkLst>
        </pc:spChg>
        <pc:picChg chg="mod">
          <ac:chgData name="Henrik Blom" userId="0f109d1c-0774-4568-aa5d-bb8ffaeb77b7" providerId="ADAL" clId="{0BF20FD6-D16F-49AD-A822-0F409DE90040}" dt="2022-04-29T19:17:15.847" v="3279" actId="1076"/>
          <ac:picMkLst>
            <pc:docMk/>
            <pc:sldMk cId="1346451934" sldId="267"/>
            <ac:picMk id="6" creationId="{C19BF4C7-F04C-4AF6-8CBE-A81D137A3DFB}"/>
          </ac:picMkLst>
        </pc:picChg>
      </pc:sldChg>
      <pc:sldChg chg="addSp delSp modSp add mod">
        <pc:chgData name="Henrik Blom" userId="0f109d1c-0774-4568-aa5d-bb8ffaeb77b7" providerId="ADAL" clId="{0BF20FD6-D16F-49AD-A822-0F409DE90040}" dt="2022-04-05T17:57:46.763" v="2920" actId="207"/>
        <pc:sldMkLst>
          <pc:docMk/>
          <pc:sldMk cId="2121440468" sldId="381"/>
        </pc:sldMkLst>
        <pc:spChg chg="mod">
          <ac:chgData name="Henrik Blom" userId="0f109d1c-0774-4568-aa5d-bb8ffaeb77b7" providerId="ADAL" clId="{0BF20FD6-D16F-49AD-A822-0F409DE90040}" dt="2022-04-05T13:14:34.800" v="1997" actId="20577"/>
          <ac:spMkLst>
            <pc:docMk/>
            <pc:sldMk cId="2121440468" sldId="381"/>
            <ac:spMk id="16" creationId="{A23DFA00-67D2-44B3-A174-B722247BB3DD}"/>
          </ac:spMkLst>
        </pc:spChg>
        <pc:spChg chg="mod">
          <ac:chgData name="Henrik Blom" userId="0f109d1c-0774-4568-aa5d-bb8ffaeb77b7" providerId="ADAL" clId="{0BF20FD6-D16F-49AD-A822-0F409DE90040}" dt="2022-04-05T13:18:46.580" v="2213" actId="14100"/>
          <ac:spMkLst>
            <pc:docMk/>
            <pc:sldMk cId="2121440468" sldId="381"/>
            <ac:spMk id="46" creationId="{A9B1CAA7-5DCA-4276-B303-4BAAB3654AFB}"/>
          </ac:spMkLst>
        </pc:spChg>
        <pc:spChg chg="mod">
          <ac:chgData name="Henrik Blom" userId="0f109d1c-0774-4568-aa5d-bb8ffaeb77b7" providerId="ADAL" clId="{0BF20FD6-D16F-49AD-A822-0F409DE90040}" dt="2022-04-05T13:14:05.937" v="1993" actId="13926"/>
          <ac:spMkLst>
            <pc:docMk/>
            <pc:sldMk cId="2121440468" sldId="381"/>
            <ac:spMk id="47" creationId="{7797EB9A-D153-4E36-8EA7-F1A6B6B794A4}"/>
          </ac:spMkLst>
        </pc:spChg>
        <pc:spChg chg="mod">
          <ac:chgData name="Henrik Blom" userId="0f109d1c-0774-4568-aa5d-bb8ffaeb77b7" providerId="ADAL" clId="{0BF20FD6-D16F-49AD-A822-0F409DE90040}" dt="2022-04-05T13:19:11.173" v="2218" actId="1076"/>
          <ac:spMkLst>
            <pc:docMk/>
            <pc:sldMk cId="2121440468" sldId="381"/>
            <ac:spMk id="78" creationId="{8BC1CC49-B424-43D0-961F-27A05D66BD68}"/>
          </ac:spMkLst>
        </pc:spChg>
        <pc:spChg chg="mod">
          <ac:chgData name="Henrik Blom" userId="0f109d1c-0774-4568-aa5d-bb8ffaeb77b7" providerId="ADAL" clId="{0BF20FD6-D16F-49AD-A822-0F409DE90040}" dt="2022-04-05T13:10:28.319" v="1869" actId="1037"/>
          <ac:spMkLst>
            <pc:docMk/>
            <pc:sldMk cId="2121440468" sldId="381"/>
            <ac:spMk id="83" creationId="{97C1821A-FEA8-4C52-AE25-059206F2DDBC}"/>
          </ac:spMkLst>
        </pc:spChg>
        <pc:spChg chg="mod">
          <ac:chgData name="Henrik Blom" userId="0f109d1c-0774-4568-aa5d-bb8ffaeb77b7" providerId="ADAL" clId="{0BF20FD6-D16F-49AD-A822-0F409DE90040}" dt="2022-04-05T17:32:45.609" v="2562" actId="1076"/>
          <ac:spMkLst>
            <pc:docMk/>
            <pc:sldMk cId="2121440468" sldId="381"/>
            <ac:spMk id="85" creationId="{F892BD0E-DCA2-49A7-B4A1-1E2289486DB3}"/>
          </ac:spMkLst>
        </pc:spChg>
        <pc:spChg chg="mod">
          <ac:chgData name="Henrik Blom" userId="0f109d1c-0774-4568-aa5d-bb8ffaeb77b7" providerId="ADAL" clId="{0BF20FD6-D16F-49AD-A822-0F409DE90040}" dt="2022-04-05T17:57:46.763" v="2920" actId="207"/>
          <ac:spMkLst>
            <pc:docMk/>
            <pc:sldMk cId="2121440468" sldId="381"/>
            <ac:spMk id="86" creationId="{13F32134-9E34-4092-A256-4C96F5AA75F4}"/>
          </ac:spMkLst>
        </pc:spChg>
        <pc:spChg chg="add mod">
          <ac:chgData name="Henrik Blom" userId="0f109d1c-0774-4568-aa5d-bb8ffaeb77b7" providerId="ADAL" clId="{0BF20FD6-D16F-49AD-A822-0F409DE90040}" dt="2022-04-05T17:34:19.605" v="2625" actId="1036"/>
          <ac:spMkLst>
            <pc:docMk/>
            <pc:sldMk cId="2121440468" sldId="381"/>
            <ac:spMk id="96" creationId="{7AE312D7-4820-49DC-96CE-FDA14BB9E627}"/>
          </ac:spMkLst>
        </pc:spChg>
        <pc:spChg chg="add del mod">
          <ac:chgData name="Henrik Blom" userId="0f109d1c-0774-4568-aa5d-bb8ffaeb77b7" providerId="ADAL" clId="{0BF20FD6-D16F-49AD-A822-0F409DE90040}" dt="2022-04-05T13:15:41.741" v="2055" actId="20577"/>
          <ac:spMkLst>
            <pc:docMk/>
            <pc:sldMk cId="2121440468" sldId="381"/>
            <ac:spMk id="97" creationId="{DC225C8F-B93C-498D-BBDA-4E9F4AD0A668}"/>
          </ac:spMkLst>
        </pc:spChg>
        <pc:spChg chg="del">
          <ac:chgData name="Henrik Blom" userId="0f109d1c-0774-4568-aa5d-bb8ffaeb77b7" providerId="ADAL" clId="{0BF20FD6-D16F-49AD-A822-0F409DE90040}" dt="2022-04-05T13:11:13.350" v="1909" actId="478"/>
          <ac:spMkLst>
            <pc:docMk/>
            <pc:sldMk cId="2121440468" sldId="381"/>
            <ac:spMk id="99" creationId="{F48AABAE-E98E-4C1E-8E54-15C99F362B51}"/>
          </ac:spMkLst>
        </pc:spChg>
        <pc:spChg chg="del mod">
          <ac:chgData name="Henrik Blom" userId="0f109d1c-0774-4568-aa5d-bb8ffaeb77b7" providerId="ADAL" clId="{0BF20FD6-D16F-49AD-A822-0F409DE90040}" dt="2022-04-05T13:12:04.511" v="1912" actId="478"/>
          <ac:spMkLst>
            <pc:docMk/>
            <pc:sldMk cId="2121440468" sldId="381"/>
            <ac:spMk id="100" creationId="{A233B684-7807-4DBC-A9EA-F99EA64DCF44}"/>
          </ac:spMkLst>
        </pc:spChg>
        <pc:spChg chg="del">
          <ac:chgData name="Henrik Blom" userId="0f109d1c-0774-4568-aa5d-bb8ffaeb77b7" providerId="ADAL" clId="{0BF20FD6-D16F-49AD-A822-0F409DE90040}" dt="2022-04-05T13:11:10.822" v="1908" actId="478"/>
          <ac:spMkLst>
            <pc:docMk/>
            <pc:sldMk cId="2121440468" sldId="381"/>
            <ac:spMk id="102" creationId="{D0E0DF41-196A-42E8-8E30-ACFE0A212547}"/>
          </ac:spMkLst>
        </pc:spChg>
        <pc:spChg chg="del mod">
          <ac:chgData name="Henrik Blom" userId="0f109d1c-0774-4568-aa5d-bb8ffaeb77b7" providerId="ADAL" clId="{0BF20FD6-D16F-49AD-A822-0F409DE90040}" dt="2022-04-05T13:11:44.495" v="1911" actId="478"/>
          <ac:spMkLst>
            <pc:docMk/>
            <pc:sldMk cId="2121440468" sldId="381"/>
            <ac:spMk id="105" creationId="{CE73D87B-AADF-4037-92C7-D89D32327879}"/>
          </ac:spMkLst>
        </pc:spChg>
        <pc:spChg chg="mod">
          <ac:chgData name="Henrik Blom" userId="0f109d1c-0774-4568-aa5d-bb8ffaeb77b7" providerId="ADAL" clId="{0BF20FD6-D16F-49AD-A822-0F409DE90040}" dt="2022-04-05T13:13:56.447" v="1992" actId="13926"/>
          <ac:spMkLst>
            <pc:docMk/>
            <pc:sldMk cId="2121440468" sldId="381"/>
            <ac:spMk id="111" creationId="{BA7AB840-B9E7-4C17-BE14-6D968DBDFB1F}"/>
          </ac:spMkLst>
        </pc:spChg>
        <pc:spChg chg="mod">
          <ac:chgData name="Henrik Blom" userId="0f109d1c-0774-4568-aa5d-bb8ffaeb77b7" providerId="ADAL" clId="{0BF20FD6-D16F-49AD-A822-0F409DE90040}" dt="2022-04-05T13:18:31.376" v="2204" actId="1035"/>
          <ac:spMkLst>
            <pc:docMk/>
            <pc:sldMk cId="2121440468" sldId="381"/>
            <ac:spMk id="115" creationId="{11AEBC83-968C-4AA9-8719-3B85EF35E64A}"/>
          </ac:spMkLst>
        </pc:spChg>
        <pc:spChg chg="mod">
          <ac:chgData name="Henrik Blom" userId="0f109d1c-0774-4568-aa5d-bb8ffaeb77b7" providerId="ADAL" clId="{0BF20FD6-D16F-49AD-A822-0F409DE90040}" dt="2022-04-05T13:14:21.843" v="1995" actId="20577"/>
          <ac:spMkLst>
            <pc:docMk/>
            <pc:sldMk cId="2121440468" sldId="381"/>
            <ac:spMk id="117" creationId="{093EE20E-2EB8-4731-B087-E1552A89D19B}"/>
          </ac:spMkLst>
        </pc:spChg>
        <pc:spChg chg="del">
          <ac:chgData name="Henrik Blom" userId="0f109d1c-0774-4568-aa5d-bb8ffaeb77b7" providerId="ADAL" clId="{0BF20FD6-D16F-49AD-A822-0F409DE90040}" dt="2022-04-05T13:12:06.744" v="1914" actId="478"/>
          <ac:spMkLst>
            <pc:docMk/>
            <pc:sldMk cId="2121440468" sldId="381"/>
            <ac:spMk id="118" creationId="{E9A0F398-C2E9-44D9-A5C2-A339D1F08793}"/>
          </ac:spMkLst>
        </pc:spChg>
        <pc:spChg chg="mod">
          <ac:chgData name="Henrik Blom" userId="0f109d1c-0774-4568-aa5d-bb8ffaeb77b7" providerId="ADAL" clId="{0BF20FD6-D16F-49AD-A822-0F409DE90040}" dt="2022-04-05T13:18:09.542" v="2170" actId="6549"/>
          <ac:spMkLst>
            <pc:docMk/>
            <pc:sldMk cId="2121440468" sldId="381"/>
            <ac:spMk id="120" creationId="{536BD7C3-666F-481F-89CD-3EFF356C3C25}"/>
          </ac:spMkLst>
        </pc:spChg>
        <pc:spChg chg="mod">
          <ac:chgData name="Henrik Blom" userId="0f109d1c-0774-4568-aa5d-bb8ffaeb77b7" providerId="ADAL" clId="{0BF20FD6-D16F-49AD-A822-0F409DE90040}" dt="2022-04-05T13:17:42.116" v="2151" actId="1038"/>
          <ac:spMkLst>
            <pc:docMk/>
            <pc:sldMk cId="2121440468" sldId="381"/>
            <ac:spMk id="122" creationId="{34521C2C-038A-4429-B6B2-41E04080081C}"/>
          </ac:spMkLst>
        </pc:spChg>
        <pc:spChg chg="mod">
          <ac:chgData name="Henrik Blom" userId="0f109d1c-0774-4568-aa5d-bb8ffaeb77b7" providerId="ADAL" clId="{0BF20FD6-D16F-49AD-A822-0F409DE90040}" dt="2022-04-05T13:12:42.326" v="1920" actId="13926"/>
          <ac:spMkLst>
            <pc:docMk/>
            <pc:sldMk cId="2121440468" sldId="381"/>
            <ac:spMk id="124" creationId="{0D5283FE-9F81-4F5B-81D1-DB7897265EF6}"/>
          </ac:spMkLst>
        </pc:spChg>
        <pc:spChg chg="mod">
          <ac:chgData name="Henrik Blom" userId="0f109d1c-0774-4568-aa5d-bb8ffaeb77b7" providerId="ADAL" clId="{0BF20FD6-D16F-49AD-A822-0F409DE90040}" dt="2022-04-05T13:14:59.669" v="2011" actId="1037"/>
          <ac:spMkLst>
            <pc:docMk/>
            <pc:sldMk cId="2121440468" sldId="381"/>
            <ac:spMk id="126" creationId="{B734F3C7-C920-4963-AB11-E2E6C6005A27}"/>
          </ac:spMkLst>
        </pc:spChg>
        <pc:spChg chg="del">
          <ac:chgData name="Henrik Blom" userId="0f109d1c-0774-4568-aa5d-bb8ffaeb77b7" providerId="ADAL" clId="{0BF20FD6-D16F-49AD-A822-0F409DE90040}" dt="2022-04-05T13:14:42.654" v="1998" actId="478"/>
          <ac:spMkLst>
            <pc:docMk/>
            <pc:sldMk cId="2121440468" sldId="381"/>
            <ac:spMk id="129" creationId="{CA401DF0-337A-4D4C-91BE-6DA87D3A7F12}"/>
          </ac:spMkLst>
        </pc:spChg>
        <pc:spChg chg="mod">
          <ac:chgData name="Henrik Blom" userId="0f109d1c-0774-4568-aa5d-bb8ffaeb77b7" providerId="ADAL" clId="{0BF20FD6-D16F-49AD-A822-0F409DE90040}" dt="2022-04-05T13:12:39.607" v="1919" actId="13926"/>
          <ac:spMkLst>
            <pc:docMk/>
            <pc:sldMk cId="2121440468" sldId="381"/>
            <ac:spMk id="130" creationId="{1D6EB754-4D1E-421A-8B46-22FEF6C4A097}"/>
          </ac:spMkLst>
        </pc:spChg>
        <pc:spChg chg="mod">
          <ac:chgData name="Henrik Blom" userId="0f109d1c-0774-4568-aa5d-bb8ffaeb77b7" providerId="ADAL" clId="{0BF20FD6-D16F-49AD-A822-0F409DE90040}" dt="2022-04-05T13:14:12.601" v="1994" actId="13926"/>
          <ac:spMkLst>
            <pc:docMk/>
            <pc:sldMk cId="2121440468" sldId="381"/>
            <ac:spMk id="139" creationId="{DD776895-4ADF-40A6-8B07-4523574CC5F7}"/>
          </ac:spMkLst>
        </pc:spChg>
        <pc:spChg chg="add mod">
          <ac:chgData name="Henrik Blom" userId="0f109d1c-0774-4568-aa5d-bb8ffaeb77b7" providerId="ADAL" clId="{0BF20FD6-D16F-49AD-A822-0F409DE90040}" dt="2022-04-05T13:17:18.658" v="2131" actId="1076"/>
          <ac:spMkLst>
            <pc:docMk/>
            <pc:sldMk cId="2121440468" sldId="381"/>
            <ac:spMk id="141" creationId="{D939C7C1-FBCC-4A75-805A-7ACD2CCA0CCE}"/>
          </ac:spMkLst>
        </pc:spChg>
        <pc:spChg chg="add mod">
          <ac:chgData name="Henrik Blom" userId="0f109d1c-0774-4568-aa5d-bb8ffaeb77b7" providerId="ADAL" clId="{0BF20FD6-D16F-49AD-A822-0F409DE90040}" dt="2022-04-05T13:17:15.411" v="2130" actId="1076"/>
          <ac:spMkLst>
            <pc:docMk/>
            <pc:sldMk cId="2121440468" sldId="381"/>
            <ac:spMk id="143" creationId="{5A1B5F2A-86DB-420B-AD62-DDA4DAE263AE}"/>
          </ac:spMkLst>
        </pc:spChg>
        <pc:spChg chg="add mod">
          <ac:chgData name="Henrik Blom" userId="0f109d1c-0774-4568-aa5d-bb8ffaeb77b7" providerId="ADAL" clId="{0BF20FD6-D16F-49AD-A822-0F409DE90040}" dt="2022-04-05T17:32:13.788" v="2541" actId="13926"/>
          <ac:spMkLst>
            <pc:docMk/>
            <pc:sldMk cId="2121440468" sldId="381"/>
            <ac:spMk id="145" creationId="{D3E3C08F-57F8-4D51-8BAD-A0347D63DC31}"/>
          </ac:spMkLst>
        </pc:spChg>
        <pc:picChg chg="add mod">
          <ac:chgData name="Henrik Blom" userId="0f109d1c-0774-4568-aa5d-bb8ffaeb77b7" providerId="ADAL" clId="{0BF20FD6-D16F-49AD-A822-0F409DE90040}" dt="2022-04-05T13:10:08.692" v="1799" actId="1076"/>
          <ac:picMkLst>
            <pc:docMk/>
            <pc:sldMk cId="2121440468" sldId="381"/>
            <ac:picMk id="11" creationId="{8434FE32-F884-48D3-B4D1-F4CD3A51B93F}"/>
          </ac:picMkLst>
        </pc:picChg>
        <pc:picChg chg="del">
          <ac:chgData name="Henrik Blom" userId="0f109d1c-0774-4568-aa5d-bb8ffaeb77b7" providerId="ADAL" clId="{0BF20FD6-D16F-49AD-A822-0F409DE90040}" dt="2022-04-05T13:09:32.241" v="1794" actId="478"/>
          <ac:picMkLst>
            <pc:docMk/>
            <pc:sldMk cId="2121440468" sldId="381"/>
            <ac:picMk id="132" creationId="{4745B2AE-7580-440D-8C7C-A1056388B0A0}"/>
          </ac:picMkLst>
        </pc:picChg>
        <pc:cxnChg chg="mod">
          <ac:chgData name="Henrik Blom" userId="0f109d1c-0774-4568-aa5d-bb8ffaeb77b7" providerId="ADAL" clId="{0BF20FD6-D16F-49AD-A822-0F409DE90040}" dt="2022-04-05T13:08:15.013" v="1697" actId="14100"/>
          <ac:cxnSpMkLst>
            <pc:docMk/>
            <pc:sldMk cId="2121440468" sldId="381"/>
            <ac:cxnSpMk id="44" creationId="{797F8EBC-8E9E-4485-AC5E-7BC9112853FA}"/>
          </ac:cxnSpMkLst>
        </pc:cxnChg>
        <pc:cxnChg chg="del mod">
          <ac:chgData name="Henrik Blom" userId="0f109d1c-0774-4568-aa5d-bb8ffaeb77b7" providerId="ADAL" clId="{0BF20FD6-D16F-49AD-A822-0F409DE90040}" dt="2022-04-05T13:08:39.707" v="1707" actId="478"/>
          <ac:cxnSpMkLst>
            <pc:docMk/>
            <pc:sldMk cId="2121440468" sldId="381"/>
            <ac:cxnSpMk id="51" creationId="{B183AD32-0320-49FF-93BA-B3E26FD02397}"/>
          </ac:cxnSpMkLst>
        </pc:cxnChg>
        <pc:cxnChg chg="mod">
          <ac:chgData name="Henrik Blom" userId="0f109d1c-0774-4568-aa5d-bb8ffaeb77b7" providerId="ADAL" clId="{0BF20FD6-D16F-49AD-A822-0F409DE90040}" dt="2022-04-05T13:09:11.131" v="1732" actId="14100"/>
          <ac:cxnSpMkLst>
            <pc:docMk/>
            <pc:sldMk cId="2121440468" sldId="381"/>
            <ac:cxnSpMk id="76" creationId="{6687FACC-DD36-44DE-84DC-60F906EA90FB}"/>
          </ac:cxnSpMkLst>
        </pc:cxnChg>
        <pc:cxnChg chg="mod">
          <ac:chgData name="Henrik Blom" userId="0f109d1c-0774-4568-aa5d-bb8ffaeb77b7" providerId="ADAL" clId="{0BF20FD6-D16F-49AD-A822-0F409DE90040}" dt="2022-04-05T13:10:24.155" v="1851" actId="1037"/>
          <ac:cxnSpMkLst>
            <pc:docMk/>
            <pc:sldMk cId="2121440468" sldId="381"/>
            <ac:cxnSpMk id="84" creationId="{99DBCE48-3539-4C58-853A-EFC6B6BC3135}"/>
          </ac:cxnSpMkLst>
        </pc:cxnChg>
        <pc:cxnChg chg="mod">
          <ac:chgData name="Henrik Blom" userId="0f109d1c-0774-4568-aa5d-bb8ffaeb77b7" providerId="ADAL" clId="{0BF20FD6-D16F-49AD-A822-0F409DE90040}" dt="2022-04-05T17:32:45.609" v="2562" actId="1076"/>
          <ac:cxnSpMkLst>
            <pc:docMk/>
            <pc:sldMk cId="2121440468" sldId="381"/>
            <ac:cxnSpMk id="87" creationId="{B794A127-4AA3-40A3-ADC8-6AD36AE401E9}"/>
          </ac:cxnSpMkLst>
        </pc:cxnChg>
        <pc:cxnChg chg="del">
          <ac:chgData name="Henrik Blom" userId="0f109d1c-0774-4568-aa5d-bb8ffaeb77b7" providerId="ADAL" clId="{0BF20FD6-D16F-49AD-A822-0F409DE90040}" dt="2022-04-05T13:12:05.151" v="1913" actId="478"/>
          <ac:cxnSpMkLst>
            <pc:docMk/>
            <pc:sldMk cId="2121440468" sldId="381"/>
            <ac:cxnSpMk id="96" creationId="{9E56575C-6901-4D09-B873-C5565B68019D}"/>
          </ac:cxnSpMkLst>
        </pc:cxnChg>
        <pc:cxnChg chg="mod">
          <ac:chgData name="Henrik Blom" userId="0f109d1c-0774-4568-aa5d-bb8ffaeb77b7" providerId="ADAL" clId="{0BF20FD6-D16F-49AD-A822-0F409DE90040}" dt="2022-04-05T13:15:13.298" v="2040" actId="1037"/>
          <ac:cxnSpMkLst>
            <pc:docMk/>
            <pc:sldMk cId="2121440468" sldId="381"/>
            <ac:cxnSpMk id="98" creationId="{8C5A2571-1656-4FCA-AE89-6D8E2297CF40}"/>
          </ac:cxnSpMkLst>
        </pc:cxnChg>
        <pc:cxnChg chg="add mod">
          <ac:chgData name="Henrik Blom" userId="0f109d1c-0774-4568-aa5d-bb8ffaeb77b7" providerId="ADAL" clId="{0BF20FD6-D16F-49AD-A822-0F409DE90040}" dt="2022-04-05T17:34:06.413" v="2620" actId="1035"/>
          <ac:cxnSpMkLst>
            <pc:docMk/>
            <pc:sldMk cId="2121440468" sldId="381"/>
            <ac:cxnSpMk id="99" creationId="{A0E73AB7-2F34-472A-B7DF-728A15DF7F48}"/>
          </ac:cxnSpMkLst>
        </pc:cxnChg>
        <pc:cxnChg chg="del">
          <ac:chgData name="Henrik Blom" userId="0f109d1c-0774-4568-aa5d-bb8ffaeb77b7" providerId="ADAL" clId="{0BF20FD6-D16F-49AD-A822-0F409DE90040}" dt="2022-04-05T13:12:07.397" v="1915" actId="478"/>
          <ac:cxnSpMkLst>
            <pc:docMk/>
            <pc:sldMk cId="2121440468" sldId="381"/>
            <ac:cxnSpMk id="101" creationId="{3EEB94C6-295E-4E38-9A8E-91E9EC7A1B29}"/>
          </ac:cxnSpMkLst>
        </pc:cxnChg>
        <pc:cxnChg chg="mod">
          <ac:chgData name="Henrik Blom" userId="0f109d1c-0774-4568-aa5d-bb8ffaeb77b7" providerId="ADAL" clId="{0BF20FD6-D16F-49AD-A822-0F409DE90040}" dt="2022-04-05T13:11:03.863" v="1906" actId="1036"/>
          <ac:cxnSpMkLst>
            <pc:docMk/>
            <pc:sldMk cId="2121440468" sldId="381"/>
            <ac:cxnSpMk id="116" creationId="{B957C097-EBCA-4800-BB45-D7F689D9BC44}"/>
          </ac:cxnSpMkLst>
        </pc:cxnChg>
        <pc:cxnChg chg="mod">
          <ac:chgData name="Henrik Blom" userId="0f109d1c-0774-4568-aa5d-bb8ffaeb77b7" providerId="ADAL" clId="{0BF20FD6-D16F-49AD-A822-0F409DE90040}" dt="2022-04-05T13:17:39.830" v="2144" actId="1038"/>
          <ac:cxnSpMkLst>
            <pc:docMk/>
            <pc:sldMk cId="2121440468" sldId="381"/>
            <ac:cxnSpMk id="123" creationId="{72525CA1-A863-46FB-9166-91751DE4D361}"/>
          </ac:cxnSpMkLst>
        </pc:cxnChg>
        <pc:cxnChg chg="del">
          <ac:chgData name="Henrik Blom" userId="0f109d1c-0774-4568-aa5d-bb8ffaeb77b7" providerId="ADAL" clId="{0BF20FD6-D16F-49AD-A822-0F409DE90040}" dt="2022-04-05T13:14:46.038" v="2001" actId="478"/>
          <ac:cxnSpMkLst>
            <pc:docMk/>
            <pc:sldMk cId="2121440468" sldId="381"/>
            <ac:cxnSpMk id="128" creationId="{DC7CC431-6DB3-46F5-8825-271C21CD5EE7}"/>
          </ac:cxnSpMkLst>
        </pc:cxnChg>
        <pc:cxnChg chg="mod">
          <ac:chgData name="Henrik Blom" userId="0f109d1c-0774-4568-aa5d-bb8ffaeb77b7" providerId="ADAL" clId="{0BF20FD6-D16F-49AD-A822-0F409DE90040}" dt="2022-04-05T13:08:52.413" v="1720" actId="1037"/>
          <ac:cxnSpMkLst>
            <pc:docMk/>
            <pc:sldMk cId="2121440468" sldId="381"/>
            <ac:cxnSpMk id="134" creationId="{E0DAA5F2-47A6-4112-A37E-72B18103C57E}"/>
          </ac:cxnSpMkLst>
        </pc:cxnChg>
        <pc:cxnChg chg="del mod">
          <ac:chgData name="Henrik Blom" userId="0f109d1c-0774-4568-aa5d-bb8ffaeb77b7" providerId="ADAL" clId="{0BF20FD6-D16F-49AD-A822-0F409DE90040}" dt="2022-04-05T13:11:14.781" v="1910" actId="478"/>
          <ac:cxnSpMkLst>
            <pc:docMk/>
            <pc:sldMk cId="2121440468" sldId="381"/>
            <ac:cxnSpMk id="137" creationId="{1E66FE16-D939-4BA6-9D60-8713548C1C54}"/>
          </ac:cxnSpMkLst>
        </pc:cxnChg>
        <pc:cxnChg chg="mod">
          <ac:chgData name="Henrik Blom" userId="0f109d1c-0774-4568-aa5d-bb8ffaeb77b7" providerId="ADAL" clId="{0BF20FD6-D16F-49AD-A822-0F409DE90040}" dt="2022-04-05T13:10:41.085" v="1899" actId="14100"/>
          <ac:cxnSpMkLst>
            <pc:docMk/>
            <pc:sldMk cId="2121440468" sldId="381"/>
            <ac:cxnSpMk id="138" creationId="{234AE131-C08C-4421-AE7A-0E9ADC87676F}"/>
          </ac:cxnSpMkLst>
        </pc:cxnChg>
        <pc:cxnChg chg="add mod ord">
          <ac:chgData name="Henrik Blom" userId="0f109d1c-0774-4568-aa5d-bb8ffaeb77b7" providerId="ADAL" clId="{0BF20FD6-D16F-49AD-A822-0F409DE90040}" dt="2022-04-05T13:17:25.533" v="2132" actId="167"/>
          <ac:cxnSpMkLst>
            <pc:docMk/>
            <pc:sldMk cId="2121440468" sldId="381"/>
            <ac:cxnSpMk id="140" creationId="{0A6C9029-0766-41D4-9A53-4D06086D4635}"/>
          </ac:cxnSpMkLst>
        </pc:cxnChg>
        <pc:cxnChg chg="add mod ord">
          <ac:chgData name="Henrik Blom" userId="0f109d1c-0774-4568-aa5d-bb8ffaeb77b7" providerId="ADAL" clId="{0BF20FD6-D16F-49AD-A822-0F409DE90040}" dt="2022-04-05T13:19:37.204" v="2253" actId="166"/>
          <ac:cxnSpMkLst>
            <pc:docMk/>
            <pc:sldMk cId="2121440468" sldId="381"/>
            <ac:cxnSpMk id="142" creationId="{871A8E41-E282-44C7-AD18-508AD7679FED}"/>
          </ac:cxnSpMkLst>
        </pc:cxnChg>
        <pc:cxnChg chg="add mod">
          <ac:chgData name="Henrik Blom" userId="0f109d1c-0774-4568-aa5d-bb8ffaeb77b7" providerId="ADAL" clId="{0BF20FD6-D16F-49AD-A822-0F409DE90040}" dt="2022-04-05T13:19:18.772" v="2219" actId="14100"/>
          <ac:cxnSpMkLst>
            <pc:docMk/>
            <pc:sldMk cId="2121440468" sldId="381"/>
            <ac:cxnSpMk id="144" creationId="{D7CD64C5-94F9-4DB0-9966-FC026C218C67}"/>
          </ac:cxnSpMkLst>
        </pc:cxnChg>
      </pc:sldChg>
      <pc:sldChg chg="ord">
        <pc:chgData name="Henrik Blom" userId="0f109d1c-0774-4568-aa5d-bb8ffaeb77b7" providerId="ADAL" clId="{0BF20FD6-D16F-49AD-A822-0F409DE90040}" dt="2022-04-05T18:01:16.654" v="3034"/>
        <pc:sldMkLst>
          <pc:docMk/>
          <pc:sldMk cId="3123699770" sldId="384"/>
        </pc:sldMkLst>
      </pc:sldChg>
      <pc:sldChg chg="del">
        <pc:chgData name="Henrik Blom" userId="0f109d1c-0774-4568-aa5d-bb8ffaeb77b7" providerId="ADAL" clId="{0BF20FD6-D16F-49AD-A822-0F409DE90040}" dt="2022-04-05T18:06:49.786" v="3207" actId="47"/>
        <pc:sldMkLst>
          <pc:docMk/>
          <pc:sldMk cId="2203591334" sldId="385"/>
        </pc:sldMkLst>
      </pc:sldChg>
      <pc:sldChg chg="del">
        <pc:chgData name="Henrik Blom" userId="0f109d1c-0774-4568-aa5d-bb8ffaeb77b7" providerId="ADAL" clId="{0BF20FD6-D16F-49AD-A822-0F409DE90040}" dt="2022-04-05T18:06:49.786" v="3207" actId="47"/>
        <pc:sldMkLst>
          <pc:docMk/>
          <pc:sldMk cId="3863229102" sldId="389"/>
        </pc:sldMkLst>
      </pc:sldChg>
      <pc:sldChg chg="modSp mod ord">
        <pc:chgData name="Henrik Blom" userId="0f109d1c-0774-4568-aa5d-bb8ffaeb77b7" providerId="ADAL" clId="{0BF20FD6-D16F-49AD-A822-0F409DE90040}" dt="2022-04-05T18:00:20.433" v="2977" actId="20577"/>
        <pc:sldMkLst>
          <pc:docMk/>
          <pc:sldMk cId="3914725706" sldId="394"/>
        </pc:sldMkLst>
        <pc:spChg chg="mod">
          <ac:chgData name="Henrik Blom" userId="0f109d1c-0774-4568-aa5d-bb8ffaeb77b7" providerId="ADAL" clId="{0BF20FD6-D16F-49AD-A822-0F409DE90040}" dt="2022-04-05T18:00:20.433" v="2977" actId="20577"/>
          <ac:spMkLst>
            <pc:docMk/>
            <pc:sldMk cId="3914725706" sldId="394"/>
            <ac:spMk id="22" creationId="{1A43AEAF-DDB6-45CF-94D1-92FFA655C876}"/>
          </ac:spMkLst>
        </pc:spChg>
      </pc:sldChg>
      <pc:sldChg chg="modSp mod ord">
        <pc:chgData name="Henrik Blom" userId="0f109d1c-0774-4568-aa5d-bb8ffaeb77b7" providerId="ADAL" clId="{0BF20FD6-D16F-49AD-A822-0F409DE90040}" dt="2022-04-05T18:02:25.864" v="3060"/>
        <pc:sldMkLst>
          <pc:docMk/>
          <pc:sldMk cId="3764665870" sldId="395"/>
        </pc:sldMkLst>
        <pc:spChg chg="mod">
          <ac:chgData name="Henrik Blom" userId="0f109d1c-0774-4568-aa5d-bb8ffaeb77b7" providerId="ADAL" clId="{0BF20FD6-D16F-49AD-A822-0F409DE90040}" dt="2022-04-05T18:02:25.864" v="3060"/>
          <ac:spMkLst>
            <pc:docMk/>
            <pc:sldMk cId="3764665870" sldId="395"/>
            <ac:spMk id="11" creationId="{F1574DA9-B493-42B6-AE9F-7841D79BCECB}"/>
          </ac:spMkLst>
        </pc:spChg>
      </pc:sldChg>
      <pc:sldChg chg="del">
        <pc:chgData name="Henrik Blom" userId="0f109d1c-0774-4568-aa5d-bb8ffaeb77b7" providerId="ADAL" clId="{0BF20FD6-D16F-49AD-A822-0F409DE90040}" dt="2022-04-05T18:00:38.811" v="2979" actId="47"/>
        <pc:sldMkLst>
          <pc:docMk/>
          <pc:sldMk cId="2597969493" sldId="396"/>
        </pc:sldMkLst>
      </pc:sldChg>
      <pc:sldChg chg="del">
        <pc:chgData name="Henrik Blom" userId="0f109d1c-0774-4568-aa5d-bb8ffaeb77b7" providerId="ADAL" clId="{0BF20FD6-D16F-49AD-A822-0F409DE90040}" dt="2022-03-26T12:31:10.223" v="0" actId="47"/>
        <pc:sldMkLst>
          <pc:docMk/>
          <pc:sldMk cId="3702260554" sldId="402"/>
        </pc:sldMkLst>
      </pc:sldChg>
      <pc:sldChg chg="del">
        <pc:chgData name="Henrik Blom" userId="0f109d1c-0774-4568-aa5d-bb8ffaeb77b7" providerId="ADAL" clId="{0BF20FD6-D16F-49AD-A822-0F409DE90040}" dt="2022-04-05T18:06:49.786" v="3207" actId="47"/>
        <pc:sldMkLst>
          <pc:docMk/>
          <pc:sldMk cId="2152043847" sldId="403"/>
        </pc:sldMkLst>
      </pc:sldChg>
      <pc:sldChg chg="del">
        <pc:chgData name="Henrik Blom" userId="0f109d1c-0774-4568-aa5d-bb8ffaeb77b7" providerId="ADAL" clId="{0BF20FD6-D16F-49AD-A822-0F409DE90040}" dt="2022-04-05T18:06:49.786" v="3207" actId="47"/>
        <pc:sldMkLst>
          <pc:docMk/>
          <pc:sldMk cId="699843400" sldId="404"/>
        </pc:sldMkLst>
      </pc:sldChg>
      <pc:sldChg chg="del">
        <pc:chgData name="Henrik Blom" userId="0f109d1c-0774-4568-aa5d-bb8ffaeb77b7" providerId="ADAL" clId="{0BF20FD6-D16F-49AD-A822-0F409DE90040}" dt="2022-04-05T18:06:49.786" v="3207" actId="47"/>
        <pc:sldMkLst>
          <pc:docMk/>
          <pc:sldMk cId="3044083014" sldId="405"/>
        </pc:sldMkLst>
      </pc:sldChg>
      <pc:sldChg chg="modSp mod ord">
        <pc:chgData name="Henrik Blom" userId="0f109d1c-0774-4568-aa5d-bb8ffaeb77b7" providerId="ADAL" clId="{0BF20FD6-D16F-49AD-A822-0F409DE90040}" dt="2022-04-05T18:03:07.036" v="3096" actId="20577"/>
        <pc:sldMkLst>
          <pc:docMk/>
          <pc:sldMk cId="4260151672" sldId="406"/>
        </pc:sldMkLst>
        <pc:spChg chg="mod">
          <ac:chgData name="Henrik Blom" userId="0f109d1c-0774-4568-aa5d-bb8ffaeb77b7" providerId="ADAL" clId="{0BF20FD6-D16F-49AD-A822-0F409DE90040}" dt="2022-04-05T18:03:07.036" v="3096" actId="20577"/>
          <ac:spMkLst>
            <pc:docMk/>
            <pc:sldMk cId="4260151672" sldId="406"/>
            <ac:spMk id="7" creationId="{8EA42DF6-E968-4F41-B489-1677F8F70C8F}"/>
          </ac:spMkLst>
        </pc:spChg>
      </pc:sldChg>
      <pc:sldChg chg="del">
        <pc:chgData name="Henrik Blom" userId="0f109d1c-0774-4568-aa5d-bb8ffaeb77b7" providerId="ADAL" clId="{0BF20FD6-D16F-49AD-A822-0F409DE90040}" dt="2022-04-05T18:06:49.786" v="3207" actId="47"/>
        <pc:sldMkLst>
          <pc:docMk/>
          <pc:sldMk cId="2724965183" sldId="407"/>
        </pc:sldMkLst>
      </pc:sldChg>
      <pc:sldChg chg="modSp mod">
        <pc:chgData name="Henrik Blom" userId="0f109d1c-0774-4568-aa5d-bb8ffaeb77b7" providerId="ADAL" clId="{0BF20FD6-D16F-49AD-A822-0F409DE90040}" dt="2022-04-05T17:55:08.673" v="2900" actId="20577"/>
        <pc:sldMkLst>
          <pc:docMk/>
          <pc:sldMk cId="3154155819" sldId="410"/>
        </pc:sldMkLst>
        <pc:spChg chg="mod">
          <ac:chgData name="Henrik Blom" userId="0f109d1c-0774-4568-aa5d-bb8ffaeb77b7" providerId="ADAL" clId="{0BF20FD6-D16F-49AD-A822-0F409DE90040}" dt="2022-04-05T17:55:08.673" v="2900" actId="20577"/>
          <ac:spMkLst>
            <pc:docMk/>
            <pc:sldMk cId="3154155819" sldId="410"/>
            <ac:spMk id="3" creationId="{23E02542-3A9F-45C2-9473-22EF059F15AA}"/>
          </ac:spMkLst>
        </pc:spChg>
        <pc:spChg chg="mod">
          <ac:chgData name="Henrik Blom" userId="0f109d1c-0774-4568-aa5d-bb8ffaeb77b7" providerId="ADAL" clId="{0BF20FD6-D16F-49AD-A822-0F409DE90040}" dt="2022-04-05T17:31:44.033" v="2528" actId="1035"/>
          <ac:spMkLst>
            <pc:docMk/>
            <pc:sldMk cId="3154155819" sldId="410"/>
            <ac:spMk id="4" creationId="{AFE51EA2-341F-4F7C-B8F8-A108DC6910C6}"/>
          </ac:spMkLst>
        </pc:spChg>
      </pc:sldChg>
      <pc:sldChg chg="addSp delSp modSp mod">
        <pc:chgData name="Henrik Blom" userId="0f109d1c-0774-4568-aa5d-bb8ffaeb77b7" providerId="ADAL" clId="{0BF20FD6-D16F-49AD-A822-0F409DE90040}" dt="2022-04-05T18:06:34.781" v="3206" actId="1076"/>
        <pc:sldMkLst>
          <pc:docMk/>
          <pc:sldMk cId="3938985411" sldId="411"/>
        </pc:sldMkLst>
        <pc:spChg chg="mod">
          <ac:chgData name="Henrik Blom" userId="0f109d1c-0774-4568-aa5d-bb8ffaeb77b7" providerId="ADAL" clId="{0BF20FD6-D16F-49AD-A822-0F409DE90040}" dt="2022-04-05T18:03:56.772" v="3104" actId="20577"/>
          <ac:spMkLst>
            <pc:docMk/>
            <pc:sldMk cId="3938985411" sldId="411"/>
            <ac:spMk id="2" creationId="{4B850E60-6082-4EA2-BB32-36BA6231AAE4}"/>
          </ac:spMkLst>
        </pc:spChg>
        <pc:spChg chg="del">
          <ac:chgData name="Henrik Blom" userId="0f109d1c-0774-4568-aa5d-bb8ffaeb77b7" providerId="ADAL" clId="{0BF20FD6-D16F-49AD-A822-0F409DE90040}" dt="2022-04-05T18:05:27.255" v="3116" actId="478"/>
          <ac:spMkLst>
            <pc:docMk/>
            <pc:sldMk cId="3938985411" sldId="411"/>
            <ac:spMk id="3" creationId="{432E8EC4-98F0-4926-B03D-576FB736BD57}"/>
          </ac:spMkLst>
        </pc:spChg>
        <pc:spChg chg="add mod">
          <ac:chgData name="Henrik Blom" userId="0f109d1c-0774-4568-aa5d-bb8ffaeb77b7" providerId="ADAL" clId="{0BF20FD6-D16F-49AD-A822-0F409DE90040}" dt="2022-04-05T18:06:25.419" v="3203" actId="1035"/>
          <ac:spMkLst>
            <pc:docMk/>
            <pc:sldMk cId="3938985411" sldId="411"/>
            <ac:spMk id="7" creationId="{D53E0DC8-FFEA-43DE-97D0-906169FF11E7}"/>
          </ac:spMkLst>
        </pc:spChg>
        <pc:spChg chg="add mod">
          <ac:chgData name="Henrik Blom" userId="0f109d1c-0774-4568-aa5d-bb8ffaeb77b7" providerId="ADAL" clId="{0BF20FD6-D16F-49AD-A822-0F409DE90040}" dt="2022-04-05T18:06:00.662" v="3148" actId="20577"/>
          <ac:spMkLst>
            <pc:docMk/>
            <pc:sldMk cId="3938985411" sldId="411"/>
            <ac:spMk id="9" creationId="{09F9AC53-4F76-437D-BBB9-3619CAC29D67}"/>
          </ac:spMkLst>
        </pc:spChg>
        <pc:spChg chg="mod">
          <ac:chgData name="Henrik Blom" userId="0f109d1c-0774-4568-aa5d-bb8ffaeb77b7" providerId="ADAL" clId="{0BF20FD6-D16F-49AD-A822-0F409DE90040}" dt="2022-04-05T18:05:34.437" v="3117" actId="1076"/>
          <ac:spMkLst>
            <pc:docMk/>
            <pc:sldMk cId="3938985411" sldId="411"/>
            <ac:spMk id="15" creationId="{D8731867-E6CE-42AE-82E9-B9C5A36ACEA2}"/>
          </ac:spMkLst>
        </pc:spChg>
        <pc:picChg chg="add mod">
          <ac:chgData name="Henrik Blom" userId="0f109d1c-0774-4568-aa5d-bb8ffaeb77b7" providerId="ADAL" clId="{0BF20FD6-D16F-49AD-A822-0F409DE90040}" dt="2022-04-05T18:06:34.781" v="3206" actId="1076"/>
          <ac:picMkLst>
            <pc:docMk/>
            <pc:sldMk cId="3938985411" sldId="411"/>
            <ac:picMk id="8" creationId="{713D8DC8-379F-43FC-A2A8-369F9DB3B0EB}"/>
          </ac:picMkLst>
        </pc:picChg>
      </pc:sldChg>
      <pc:sldChg chg="del">
        <pc:chgData name="Henrik Blom" userId="0f109d1c-0774-4568-aa5d-bb8ffaeb77b7" providerId="ADAL" clId="{0BF20FD6-D16F-49AD-A822-0F409DE90040}" dt="2022-04-05T18:06:49.786" v="3207" actId="47"/>
        <pc:sldMkLst>
          <pc:docMk/>
          <pc:sldMk cId="3207425939" sldId="412"/>
        </pc:sldMkLst>
      </pc:sldChg>
      <pc:sldChg chg="del">
        <pc:chgData name="Henrik Blom" userId="0f109d1c-0774-4568-aa5d-bb8ffaeb77b7" providerId="ADAL" clId="{0BF20FD6-D16F-49AD-A822-0F409DE90040}" dt="2022-04-05T18:06:49.786" v="3207" actId="47"/>
        <pc:sldMkLst>
          <pc:docMk/>
          <pc:sldMk cId="2486442013" sldId="417"/>
        </pc:sldMkLst>
      </pc:sldChg>
      <pc:sldChg chg="del">
        <pc:chgData name="Henrik Blom" userId="0f109d1c-0774-4568-aa5d-bb8ffaeb77b7" providerId="ADAL" clId="{0BF20FD6-D16F-49AD-A822-0F409DE90040}" dt="2022-04-05T18:06:49.786" v="3207" actId="47"/>
        <pc:sldMkLst>
          <pc:docMk/>
          <pc:sldMk cId="3790722193" sldId="419"/>
        </pc:sldMkLst>
      </pc:sldChg>
      <pc:sldChg chg="del">
        <pc:chgData name="Henrik Blom" userId="0f109d1c-0774-4568-aa5d-bb8ffaeb77b7" providerId="ADAL" clId="{0BF20FD6-D16F-49AD-A822-0F409DE90040}" dt="2022-04-05T18:06:49.786" v="3207" actId="47"/>
        <pc:sldMkLst>
          <pc:docMk/>
          <pc:sldMk cId="1652404800" sldId="422"/>
        </pc:sldMkLst>
      </pc:sldChg>
      <pc:sldChg chg="del">
        <pc:chgData name="Henrik Blom" userId="0f109d1c-0774-4568-aa5d-bb8ffaeb77b7" providerId="ADAL" clId="{0BF20FD6-D16F-49AD-A822-0F409DE90040}" dt="2022-04-05T18:06:49.786" v="3207" actId="47"/>
        <pc:sldMkLst>
          <pc:docMk/>
          <pc:sldMk cId="1496611507" sldId="423"/>
        </pc:sldMkLst>
      </pc:sldChg>
      <pc:sldChg chg="del">
        <pc:chgData name="Henrik Blom" userId="0f109d1c-0774-4568-aa5d-bb8ffaeb77b7" providerId="ADAL" clId="{0BF20FD6-D16F-49AD-A822-0F409DE90040}" dt="2022-04-05T18:06:49.786" v="3207" actId="47"/>
        <pc:sldMkLst>
          <pc:docMk/>
          <pc:sldMk cId="1565726956" sldId="424"/>
        </pc:sldMkLst>
      </pc:sldChg>
      <pc:sldChg chg="del">
        <pc:chgData name="Henrik Blom" userId="0f109d1c-0774-4568-aa5d-bb8ffaeb77b7" providerId="ADAL" clId="{0BF20FD6-D16F-49AD-A822-0F409DE90040}" dt="2022-04-05T18:00:38.811" v="2979" actId="47"/>
        <pc:sldMkLst>
          <pc:docMk/>
          <pc:sldMk cId="3762982861" sldId="425"/>
        </pc:sldMkLst>
      </pc:sldChg>
      <pc:sldChg chg="del">
        <pc:chgData name="Henrik Blom" userId="0f109d1c-0774-4568-aa5d-bb8ffaeb77b7" providerId="ADAL" clId="{0BF20FD6-D16F-49AD-A822-0F409DE90040}" dt="2022-04-05T18:06:49.786" v="3207" actId="47"/>
        <pc:sldMkLst>
          <pc:docMk/>
          <pc:sldMk cId="247611033" sldId="426"/>
        </pc:sldMkLst>
      </pc:sldChg>
      <pc:sldChg chg="del">
        <pc:chgData name="Henrik Blom" userId="0f109d1c-0774-4568-aa5d-bb8ffaeb77b7" providerId="ADAL" clId="{0BF20FD6-D16F-49AD-A822-0F409DE90040}" dt="2022-04-05T18:06:49.786" v="3207" actId="47"/>
        <pc:sldMkLst>
          <pc:docMk/>
          <pc:sldMk cId="2017383640" sldId="427"/>
        </pc:sldMkLst>
      </pc:sldChg>
      <pc:sldChg chg="del">
        <pc:chgData name="Henrik Blom" userId="0f109d1c-0774-4568-aa5d-bb8ffaeb77b7" providerId="ADAL" clId="{0BF20FD6-D16F-49AD-A822-0F409DE90040}" dt="2022-04-05T18:06:49.786" v="3207" actId="47"/>
        <pc:sldMkLst>
          <pc:docMk/>
          <pc:sldMk cId="1290766612" sldId="429"/>
        </pc:sldMkLst>
      </pc:sldChg>
      <pc:sldChg chg="modSp new del mod">
        <pc:chgData name="Henrik Blom" userId="0f109d1c-0774-4568-aa5d-bb8ffaeb77b7" providerId="ADAL" clId="{0BF20FD6-D16F-49AD-A822-0F409DE90040}" dt="2022-04-05T18:00:38.811" v="2979" actId="47"/>
        <pc:sldMkLst>
          <pc:docMk/>
          <pc:sldMk cId="1543108209" sldId="430"/>
        </pc:sldMkLst>
        <pc:spChg chg="mod">
          <ac:chgData name="Henrik Blom" userId="0f109d1c-0774-4568-aa5d-bb8ffaeb77b7" providerId="ADAL" clId="{0BF20FD6-D16F-49AD-A822-0F409DE90040}" dt="2022-03-26T12:40:29.535" v="605" actId="20577"/>
          <ac:spMkLst>
            <pc:docMk/>
            <pc:sldMk cId="1543108209" sldId="430"/>
            <ac:spMk id="2" creationId="{93D1E19C-C2AB-4B8A-9039-6FA5B009AF01}"/>
          </ac:spMkLst>
        </pc:spChg>
        <pc:spChg chg="mod">
          <ac:chgData name="Henrik Blom" userId="0f109d1c-0774-4568-aa5d-bb8ffaeb77b7" providerId="ADAL" clId="{0BF20FD6-D16F-49AD-A822-0F409DE90040}" dt="2022-03-26T12:40:08.799" v="560" actId="20577"/>
          <ac:spMkLst>
            <pc:docMk/>
            <pc:sldMk cId="1543108209" sldId="430"/>
            <ac:spMk id="3" creationId="{E1CE2415-459F-47AA-B4BB-EF5313C31687}"/>
          </ac:spMkLst>
        </pc:spChg>
      </pc:sldChg>
      <pc:sldChg chg="addSp modSp new del mod setBg">
        <pc:chgData name="Henrik Blom" userId="0f109d1c-0774-4568-aa5d-bb8ffaeb77b7" providerId="ADAL" clId="{0BF20FD6-D16F-49AD-A822-0F409DE90040}" dt="2022-04-05T17:50:47.229" v="2854" actId="47"/>
        <pc:sldMkLst>
          <pc:docMk/>
          <pc:sldMk cId="1226568501" sldId="431"/>
        </pc:sldMkLst>
        <pc:spChg chg="mod">
          <ac:chgData name="Henrik Blom" userId="0f109d1c-0774-4568-aa5d-bb8ffaeb77b7" providerId="ADAL" clId="{0BF20FD6-D16F-49AD-A822-0F409DE90040}" dt="2022-04-05T11:47:00.916" v="1066" actId="20577"/>
          <ac:spMkLst>
            <pc:docMk/>
            <pc:sldMk cId="1226568501" sldId="431"/>
            <ac:spMk id="2" creationId="{9D3E541C-081A-4FB0-A8A1-5B5C8DEB3553}"/>
          </ac:spMkLst>
        </pc:spChg>
        <pc:spChg chg="mod">
          <ac:chgData name="Henrik Blom" userId="0f109d1c-0774-4568-aa5d-bb8ffaeb77b7" providerId="ADAL" clId="{0BF20FD6-D16F-49AD-A822-0F409DE90040}" dt="2022-04-05T11:46:17.594" v="1027" actId="26606"/>
          <ac:spMkLst>
            <pc:docMk/>
            <pc:sldMk cId="1226568501" sldId="431"/>
            <ac:spMk id="3" creationId="{4B619465-3D09-40EE-85C8-79F1E1F1A920}"/>
          </ac:spMkLst>
        </pc:spChg>
        <pc:spChg chg="add">
          <ac:chgData name="Henrik Blom" userId="0f109d1c-0774-4568-aa5d-bb8ffaeb77b7" providerId="ADAL" clId="{0BF20FD6-D16F-49AD-A822-0F409DE90040}" dt="2022-04-05T11:46:17.594" v="1027" actId="26606"/>
          <ac:spMkLst>
            <pc:docMk/>
            <pc:sldMk cId="1226568501" sldId="431"/>
            <ac:spMk id="8" creationId="{C7FA33FF-088D-4F16-95A2-2C64D353DEA8}"/>
          </ac:spMkLst>
        </pc:spChg>
        <pc:spChg chg="add">
          <ac:chgData name="Henrik Blom" userId="0f109d1c-0774-4568-aa5d-bb8ffaeb77b7" providerId="ADAL" clId="{0BF20FD6-D16F-49AD-A822-0F409DE90040}" dt="2022-04-05T11:46:17.594" v="1027" actId="26606"/>
          <ac:spMkLst>
            <pc:docMk/>
            <pc:sldMk cId="1226568501" sldId="431"/>
            <ac:spMk id="10" creationId="{A376EFB1-01CF-419F-ABF1-2AF02BBFCBD1}"/>
          </ac:spMkLst>
        </pc:spChg>
        <pc:spChg chg="add">
          <ac:chgData name="Henrik Blom" userId="0f109d1c-0774-4568-aa5d-bb8ffaeb77b7" providerId="ADAL" clId="{0BF20FD6-D16F-49AD-A822-0F409DE90040}" dt="2022-04-05T11:46:17.594" v="1027" actId="26606"/>
          <ac:spMkLst>
            <pc:docMk/>
            <pc:sldMk cId="1226568501" sldId="431"/>
            <ac:spMk id="12" creationId="{FF9DEA15-78BD-4750-AA18-B9F28A6D5AB8}"/>
          </ac:spMkLst>
        </pc:spChg>
      </pc:sldChg>
      <pc:sldChg chg="addSp delSp add del setBg delDesignElem">
        <pc:chgData name="Henrik Blom" userId="0f109d1c-0774-4568-aa5d-bb8ffaeb77b7" providerId="ADAL" clId="{0BF20FD6-D16F-49AD-A822-0F409DE90040}" dt="2022-04-05T18:04:41.497" v="3108"/>
        <pc:sldMkLst>
          <pc:docMk/>
          <pc:sldMk cId="1698955771" sldId="431"/>
        </pc:sldMkLst>
        <pc:spChg chg="add del">
          <ac:chgData name="Henrik Blom" userId="0f109d1c-0774-4568-aa5d-bb8ffaeb77b7" providerId="ADAL" clId="{0BF20FD6-D16F-49AD-A822-0F409DE90040}" dt="2022-04-05T18:04:41.497" v="3108"/>
          <ac:spMkLst>
            <pc:docMk/>
            <pc:sldMk cId="1698955771" sldId="431"/>
            <ac:spMk id="15" creationId="{C7FA33FF-088D-4F16-95A2-2C64D353DEA8}"/>
          </ac:spMkLst>
        </pc:spChg>
        <pc:spChg chg="add del">
          <ac:chgData name="Henrik Blom" userId="0f109d1c-0774-4568-aa5d-bb8ffaeb77b7" providerId="ADAL" clId="{0BF20FD6-D16F-49AD-A822-0F409DE90040}" dt="2022-04-05T18:04:41.497" v="3108"/>
          <ac:spMkLst>
            <pc:docMk/>
            <pc:sldMk cId="1698955771" sldId="431"/>
            <ac:spMk id="17" creationId="{A376EFB1-01CF-419F-ABF1-2AF02BBFCBD1}"/>
          </ac:spMkLst>
        </pc:spChg>
        <pc:spChg chg="add del">
          <ac:chgData name="Henrik Blom" userId="0f109d1c-0774-4568-aa5d-bb8ffaeb77b7" providerId="ADAL" clId="{0BF20FD6-D16F-49AD-A822-0F409DE90040}" dt="2022-04-05T18:04:41.497" v="3108"/>
          <ac:spMkLst>
            <pc:docMk/>
            <pc:sldMk cId="1698955771" sldId="431"/>
            <ac:spMk id="19" creationId="{FF9DEA15-78BD-4750-AA18-B9F28A6D5AB8}"/>
          </ac:spMkLst>
        </pc:spChg>
      </pc:sldChg>
      <pc:sldChg chg="delSp add del setBg delDesignElem">
        <pc:chgData name="Henrik Blom" userId="0f109d1c-0774-4568-aa5d-bb8ffaeb77b7" providerId="ADAL" clId="{0BF20FD6-D16F-49AD-A822-0F409DE90040}" dt="2022-04-05T11:47:09.287" v="1070" actId="47"/>
        <pc:sldMkLst>
          <pc:docMk/>
          <pc:sldMk cId="1270918125" sldId="432"/>
        </pc:sldMkLst>
        <pc:spChg chg="del">
          <ac:chgData name="Henrik Blom" userId="0f109d1c-0774-4568-aa5d-bb8ffaeb77b7" providerId="ADAL" clId="{0BF20FD6-D16F-49AD-A822-0F409DE90040}" dt="2022-04-05T11:47:04.645" v="1068"/>
          <ac:spMkLst>
            <pc:docMk/>
            <pc:sldMk cId="1270918125" sldId="432"/>
            <ac:spMk id="8" creationId="{C7FA33FF-088D-4F16-95A2-2C64D353DEA8}"/>
          </ac:spMkLst>
        </pc:spChg>
        <pc:spChg chg="del">
          <ac:chgData name="Henrik Blom" userId="0f109d1c-0774-4568-aa5d-bb8ffaeb77b7" providerId="ADAL" clId="{0BF20FD6-D16F-49AD-A822-0F409DE90040}" dt="2022-04-05T11:47:04.645" v="1068"/>
          <ac:spMkLst>
            <pc:docMk/>
            <pc:sldMk cId="1270918125" sldId="432"/>
            <ac:spMk id="10" creationId="{A376EFB1-01CF-419F-ABF1-2AF02BBFCBD1}"/>
          </ac:spMkLst>
        </pc:spChg>
        <pc:spChg chg="del">
          <ac:chgData name="Henrik Blom" userId="0f109d1c-0774-4568-aa5d-bb8ffaeb77b7" providerId="ADAL" clId="{0BF20FD6-D16F-49AD-A822-0F409DE90040}" dt="2022-04-05T11:47:04.645" v="1068"/>
          <ac:spMkLst>
            <pc:docMk/>
            <pc:sldMk cId="1270918125" sldId="432"/>
            <ac:spMk id="12" creationId="{FF9DEA15-78BD-4750-AA18-B9F28A6D5AB8}"/>
          </ac:spMkLst>
        </pc:spChg>
      </pc:sldChg>
      <pc:sldChg chg="modSp add del mod">
        <pc:chgData name="Henrik Blom" userId="0f109d1c-0774-4568-aa5d-bb8ffaeb77b7" providerId="ADAL" clId="{0BF20FD6-D16F-49AD-A822-0F409DE90040}" dt="2022-04-05T17:51:37.074" v="2855" actId="47"/>
        <pc:sldMkLst>
          <pc:docMk/>
          <pc:sldMk cId="1551526097" sldId="433"/>
        </pc:sldMkLst>
        <pc:spChg chg="mod">
          <ac:chgData name="Henrik Blom" userId="0f109d1c-0774-4568-aa5d-bb8ffaeb77b7" providerId="ADAL" clId="{0BF20FD6-D16F-49AD-A822-0F409DE90040}" dt="2022-04-05T12:26:12.629" v="1256" actId="255"/>
          <ac:spMkLst>
            <pc:docMk/>
            <pc:sldMk cId="1551526097" sldId="433"/>
            <ac:spMk id="2" creationId="{9D3E541C-081A-4FB0-A8A1-5B5C8DEB3553}"/>
          </ac:spMkLst>
        </pc:spChg>
      </pc:sldChg>
      <pc:sldChg chg="modSp add del mod">
        <pc:chgData name="Henrik Blom" userId="0f109d1c-0774-4568-aa5d-bb8ffaeb77b7" providerId="ADAL" clId="{0BF20FD6-D16F-49AD-A822-0F409DE90040}" dt="2022-04-05T18:00:38.811" v="2979" actId="47"/>
        <pc:sldMkLst>
          <pc:docMk/>
          <pc:sldMk cId="2215787259" sldId="434"/>
        </pc:sldMkLst>
        <pc:spChg chg="mod">
          <ac:chgData name="Henrik Blom" userId="0f109d1c-0774-4568-aa5d-bb8ffaeb77b7" providerId="ADAL" clId="{0BF20FD6-D16F-49AD-A822-0F409DE90040}" dt="2022-04-05T11:59:28.648" v="1198" actId="20577"/>
          <ac:spMkLst>
            <pc:docMk/>
            <pc:sldMk cId="2215787259" sldId="434"/>
            <ac:spMk id="3" creationId="{23E02542-3A9F-45C2-9473-22EF059F15AA}"/>
          </ac:spMkLst>
        </pc:spChg>
        <pc:spChg chg="mod">
          <ac:chgData name="Henrik Blom" userId="0f109d1c-0774-4568-aa5d-bb8ffaeb77b7" providerId="ADAL" clId="{0BF20FD6-D16F-49AD-A822-0F409DE90040}" dt="2022-04-05T11:48:00.626" v="1155" actId="1036"/>
          <ac:spMkLst>
            <pc:docMk/>
            <pc:sldMk cId="2215787259" sldId="434"/>
            <ac:spMk id="4" creationId="{AFE51EA2-341F-4F7C-B8F8-A108DC6910C6}"/>
          </ac:spMkLst>
        </pc:spChg>
      </pc:sldChg>
      <pc:sldChg chg="addSp delSp modSp new mod setBg modClrScheme chgLayout">
        <pc:chgData name="Henrik Blom" userId="0f109d1c-0774-4568-aa5d-bb8ffaeb77b7" providerId="ADAL" clId="{0BF20FD6-D16F-49AD-A822-0F409DE90040}" dt="2022-04-05T12:16:59.581" v="1208" actId="26606"/>
        <pc:sldMkLst>
          <pc:docMk/>
          <pc:sldMk cId="1073898412" sldId="435"/>
        </pc:sldMkLst>
        <pc:spChg chg="del">
          <ac:chgData name="Henrik Blom" userId="0f109d1c-0774-4568-aa5d-bb8ffaeb77b7" providerId="ADAL" clId="{0BF20FD6-D16F-49AD-A822-0F409DE90040}" dt="2022-04-05T12:16:50.419" v="1206" actId="700"/>
          <ac:spMkLst>
            <pc:docMk/>
            <pc:sldMk cId="1073898412" sldId="435"/>
            <ac:spMk id="2" creationId="{043FFE31-2229-4CDF-AAC2-03D386D266B0}"/>
          </ac:spMkLst>
        </pc:spChg>
        <pc:spChg chg="del">
          <ac:chgData name="Henrik Blom" userId="0f109d1c-0774-4568-aa5d-bb8ffaeb77b7" providerId="ADAL" clId="{0BF20FD6-D16F-49AD-A822-0F409DE90040}" dt="2022-04-05T12:16:50.419" v="1206" actId="700"/>
          <ac:spMkLst>
            <pc:docMk/>
            <pc:sldMk cId="1073898412" sldId="435"/>
            <ac:spMk id="3" creationId="{464D6EF0-1651-4D13-AD55-4BCBC3B41F5E}"/>
          </ac:spMkLst>
        </pc:spChg>
        <pc:spChg chg="add">
          <ac:chgData name="Henrik Blom" userId="0f109d1c-0774-4568-aa5d-bb8ffaeb77b7" providerId="ADAL" clId="{0BF20FD6-D16F-49AD-A822-0F409DE90040}" dt="2022-04-05T12:16:59.581" v="1208" actId="26606"/>
          <ac:spMkLst>
            <pc:docMk/>
            <pc:sldMk cId="1073898412" sldId="435"/>
            <ac:spMk id="71" creationId="{42A4FC2C-047E-45A5-965D-8E1E3BF09BC6}"/>
          </ac:spMkLst>
        </pc:spChg>
        <pc:picChg chg="add mod">
          <ac:chgData name="Henrik Blom" userId="0f109d1c-0774-4568-aa5d-bb8ffaeb77b7" providerId="ADAL" clId="{0BF20FD6-D16F-49AD-A822-0F409DE90040}" dt="2022-04-05T12:16:59.581" v="1208" actId="26606"/>
          <ac:picMkLst>
            <pc:docMk/>
            <pc:sldMk cId="1073898412" sldId="435"/>
            <ac:picMk id="1026" creationId="{76415FB2-600D-42C0-8C86-DF31A336F6CB}"/>
          </ac:picMkLst>
        </pc:picChg>
      </pc:sldChg>
      <pc:sldChg chg="addSp modSp new mod setBg">
        <pc:chgData name="Henrik Blom" userId="0f109d1c-0774-4568-aa5d-bb8ffaeb77b7" providerId="ADAL" clId="{0BF20FD6-D16F-49AD-A822-0F409DE90040}" dt="2022-04-05T12:17:13.845" v="1211" actId="26606"/>
        <pc:sldMkLst>
          <pc:docMk/>
          <pc:sldMk cId="248901650" sldId="436"/>
        </pc:sldMkLst>
        <pc:spChg chg="add">
          <ac:chgData name="Henrik Blom" userId="0f109d1c-0774-4568-aa5d-bb8ffaeb77b7" providerId="ADAL" clId="{0BF20FD6-D16F-49AD-A822-0F409DE90040}" dt="2022-04-05T12:17:13.845" v="1211" actId="26606"/>
          <ac:spMkLst>
            <pc:docMk/>
            <pc:sldMk cId="248901650" sldId="436"/>
            <ac:spMk id="7" creationId="{42A4FC2C-047E-45A5-965D-8E1E3BF09BC6}"/>
          </ac:spMkLst>
        </pc:spChg>
        <pc:picChg chg="add mod">
          <ac:chgData name="Henrik Blom" userId="0f109d1c-0774-4568-aa5d-bb8ffaeb77b7" providerId="ADAL" clId="{0BF20FD6-D16F-49AD-A822-0F409DE90040}" dt="2022-04-05T12:17:13.845" v="1211" actId="26606"/>
          <ac:picMkLst>
            <pc:docMk/>
            <pc:sldMk cId="248901650" sldId="436"/>
            <ac:picMk id="2" creationId="{10BF17A3-BD34-40FF-8C1D-211DE345FC17}"/>
          </ac:picMkLst>
        </pc:picChg>
      </pc:sldChg>
      <pc:sldChg chg="addSp delSp modSp add mod modClrScheme delDesignElem chgLayout">
        <pc:chgData name="Henrik Blom" userId="0f109d1c-0774-4568-aa5d-bb8ffaeb77b7" providerId="ADAL" clId="{0BF20FD6-D16F-49AD-A822-0F409DE90040}" dt="2022-04-05T17:52:48.818" v="2858" actId="20577"/>
        <pc:sldMkLst>
          <pc:docMk/>
          <pc:sldMk cId="204061731" sldId="437"/>
        </pc:sldMkLst>
        <pc:spChg chg="mod ord">
          <ac:chgData name="Henrik Blom" userId="0f109d1c-0774-4568-aa5d-bb8ffaeb77b7" providerId="ADAL" clId="{0BF20FD6-D16F-49AD-A822-0F409DE90040}" dt="2022-04-05T17:52:48.818" v="2858" actId="20577"/>
          <ac:spMkLst>
            <pc:docMk/>
            <pc:sldMk cId="204061731" sldId="437"/>
            <ac:spMk id="2" creationId="{9D3E541C-081A-4FB0-A8A1-5B5C8DEB3553}"/>
          </ac:spMkLst>
        </pc:spChg>
        <pc:spChg chg="add del mod">
          <ac:chgData name="Henrik Blom" userId="0f109d1c-0774-4568-aa5d-bb8ffaeb77b7" providerId="ADAL" clId="{0BF20FD6-D16F-49AD-A822-0F409DE90040}" dt="2022-04-05T17:47:34.651" v="2825" actId="700"/>
          <ac:spMkLst>
            <pc:docMk/>
            <pc:sldMk cId="204061731" sldId="437"/>
            <ac:spMk id="3" creationId="{4B619465-3D09-40EE-85C8-79F1E1F1A920}"/>
          </ac:spMkLst>
        </pc:spChg>
        <pc:spChg chg="add del">
          <ac:chgData name="Henrik Blom" userId="0f109d1c-0774-4568-aa5d-bb8ffaeb77b7" providerId="ADAL" clId="{0BF20FD6-D16F-49AD-A822-0F409DE90040}" dt="2022-04-05T17:47:34.651" v="2825" actId="700"/>
          <ac:spMkLst>
            <pc:docMk/>
            <pc:sldMk cId="204061731" sldId="437"/>
            <ac:spMk id="8" creationId="{C7FA33FF-088D-4F16-95A2-2C64D353DEA8}"/>
          </ac:spMkLst>
        </pc:spChg>
        <pc:spChg chg="add del">
          <ac:chgData name="Henrik Blom" userId="0f109d1c-0774-4568-aa5d-bb8ffaeb77b7" providerId="ADAL" clId="{0BF20FD6-D16F-49AD-A822-0F409DE90040}" dt="2022-04-05T17:47:34.651" v="2825" actId="700"/>
          <ac:spMkLst>
            <pc:docMk/>
            <pc:sldMk cId="204061731" sldId="437"/>
            <ac:spMk id="10" creationId="{A376EFB1-01CF-419F-ABF1-2AF02BBFCBD1}"/>
          </ac:spMkLst>
        </pc:spChg>
        <pc:spChg chg="add del">
          <ac:chgData name="Henrik Blom" userId="0f109d1c-0774-4568-aa5d-bb8ffaeb77b7" providerId="ADAL" clId="{0BF20FD6-D16F-49AD-A822-0F409DE90040}" dt="2022-04-05T17:47:34.651" v="2825" actId="700"/>
          <ac:spMkLst>
            <pc:docMk/>
            <pc:sldMk cId="204061731" sldId="437"/>
            <ac:spMk id="12" creationId="{FF9DEA15-78BD-4750-AA18-B9F28A6D5AB8}"/>
          </ac:spMkLst>
        </pc:spChg>
        <pc:graphicFrameChg chg="add mod">
          <ac:chgData name="Henrik Blom" userId="0f109d1c-0774-4568-aa5d-bb8ffaeb77b7" providerId="ADAL" clId="{0BF20FD6-D16F-49AD-A822-0F409DE90040}" dt="2022-04-05T17:47:38.966" v="2828"/>
          <ac:graphicFrameMkLst>
            <pc:docMk/>
            <pc:sldMk cId="204061731" sldId="437"/>
            <ac:graphicFrameMk id="7" creationId="{58C3A246-1A2C-4481-935D-40182EEF96EB}"/>
          </ac:graphicFrameMkLst>
        </pc:graphicFrameChg>
        <pc:picChg chg="add del mod">
          <ac:chgData name="Henrik Blom" userId="0f109d1c-0774-4568-aa5d-bb8ffaeb77b7" providerId="ADAL" clId="{0BF20FD6-D16F-49AD-A822-0F409DE90040}" dt="2022-04-05T17:49:30.039" v="2833" actId="478"/>
          <ac:picMkLst>
            <pc:docMk/>
            <pc:sldMk cId="204061731" sldId="437"/>
            <ac:picMk id="4" creationId="{B1E1FB32-75DA-4664-9B5D-932B8E56E173}"/>
          </ac:picMkLst>
        </pc:picChg>
        <pc:picChg chg="add mod">
          <ac:chgData name="Henrik Blom" userId="0f109d1c-0774-4568-aa5d-bb8ffaeb77b7" providerId="ADAL" clId="{0BF20FD6-D16F-49AD-A822-0F409DE90040}" dt="2022-04-05T17:49:47.508" v="2852" actId="1035"/>
          <ac:picMkLst>
            <pc:docMk/>
            <pc:sldMk cId="204061731" sldId="437"/>
            <ac:picMk id="5" creationId="{23FCBCBB-86CF-4AEA-A0CC-48A10120D722}"/>
          </ac:picMkLst>
        </pc:picChg>
      </pc:sldChg>
      <pc:sldChg chg="addSp delSp new del mod modClrScheme chgLayout">
        <pc:chgData name="Henrik Blom" userId="0f109d1c-0774-4568-aa5d-bb8ffaeb77b7" providerId="ADAL" clId="{0BF20FD6-D16F-49AD-A822-0F409DE90040}" dt="2022-04-05T17:50:31.089" v="2853" actId="47"/>
        <pc:sldMkLst>
          <pc:docMk/>
          <pc:sldMk cId="3172257558" sldId="438"/>
        </pc:sldMkLst>
        <pc:spChg chg="del">
          <ac:chgData name="Henrik Blom" userId="0f109d1c-0774-4568-aa5d-bb8ffaeb77b7" providerId="ADAL" clId="{0BF20FD6-D16F-49AD-A822-0F409DE90040}" dt="2022-04-05T12:39:29.262" v="1285" actId="700"/>
          <ac:spMkLst>
            <pc:docMk/>
            <pc:sldMk cId="3172257558" sldId="438"/>
            <ac:spMk id="2" creationId="{65C0A255-6EA8-4568-B3A5-A5BED27FFF79}"/>
          </ac:spMkLst>
        </pc:spChg>
        <pc:spChg chg="del">
          <ac:chgData name="Henrik Blom" userId="0f109d1c-0774-4568-aa5d-bb8ffaeb77b7" providerId="ADAL" clId="{0BF20FD6-D16F-49AD-A822-0F409DE90040}" dt="2022-04-05T12:39:29.262" v="1285" actId="700"/>
          <ac:spMkLst>
            <pc:docMk/>
            <pc:sldMk cId="3172257558" sldId="438"/>
            <ac:spMk id="3" creationId="{29A88217-F9EF-4D7F-B4D6-7835323AFBFC}"/>
          </ac:spMkLst>
        </pc:spChg>
        <pc:picChg chg="add">
          <ac:chgData name="Henrik Blom" userId="0f109d1c-0774-4568-aa5d-bb8ffaeb77b7" providerId="ADAL" clId="{0BF20FD6-D16F-49AD-A822-0F409DE90040}" dt="2022-04-05T12:39:30.526" v="1286"/>
          <ac:picMkLst>
            <pc:docMk/>
            <pc:sldMk cId="3172257558" sldId="438"/>
            <ac:picMk id="2050" creationId="{FC547D57-9A50-4939-931A-BBB497C21EB4}"/>
          </ac:picMkLst>
        </pc:picChg>
      </pc:sldChg>
      <pc:sldChg chg="addSp delSp modSp new mod ord setBg setClrOvrMap">
        <pc:chgData name="Henrik Blom" userId="0f109d1c-0774-4568-aa5d-bb8ffaeb77b7" providerId="ADAL" clId="{0BF20FD6-D16F-49AD-A822-0F409DE90040}" dt="2022-04-05T17:53:24.528" v="2861" actId="14100"/>
        <pc:sldMkLst>
          <pc:docMk/>
          <pc:sldMk cId="4100589792" sldId="439"/>
        </pc:sldMkLst>
        <pc:spChg chg="add mod">
          <ac:chgData name="Henrik Blom" userId="0f109d1c-0774-4568-aa5d-bb8ffaeb77b7" providerId="ADAL" clId="{0BF20FD6-D16F-49AD-A822-0F409DE90040}" dt="2022-04-05T17:53:24.528" v="2861" actId="14100"/>
          <ac:spMkLst>
            <pc:docMk/>
            <pc:sldMk cId="4100589792" sldId="439"/>
            <ac:spMk id="2" creationId="{1499F42E-583A-4945-B7D6-735642BA0A85}"/>
          </ac:spMkLst>
        </pc:spChg>
        <pc:spChg chg="add del">
          <ac:chgData name="Henrik Blom" userId="0f109d1c-0774-4568-aa5d-bb8ffaeb77b7" providerId="ADAL" clId="{0BF20FD6-D16F-49AD-A822-0F409DE90040}" dt="2022-04-05T12:42:09.555" v="1314" actId="26606"/>
          <ac:spMkLst>
            <pc:docMk/>
            <pc:sldMk cId="4100589792" sldId="439"/>
            <ac:spMk id="71" creationId="{7EBFDB7D-DD97-44CE-AFFB-458781A3DB9B}"/>
          </ac:spMkLst>
        </pc:spChg>
        <pc:spChg chg="add del">
          <ac:chgData name="Henrik Blom" userId="0f109d1c-0774-4568-aa5d-bb8ffaeb77b7" providerId="ADAL" clId="{0BF20FD6-D16F-49AD-A822-0F409DE90040}" dt="2022-04-05T12:42:09.555" v="1314" actId="26606"/>
          <ac:spMkLst>
            <pc:docMk/>
            <pc:sldMk cId="4100589792" sldId="439"/>
            <ac:spMk id="73" creationId="{50F864A1-23CF-4954-887F-3C4458622A68}"/>
          </ac:spMkLst>
        </pc:spChg>
        <pc:spChg chg="add del">
          <ac:chgData name="Henrik Blom" userId="0f109d1c-0774-4568-aa5d-bb8ffaeb77b7" providerId="ADAL" clId="{0BF20FD6-D16F-49AD-A822-0F409DE90040}" dt="2022-04-05T12:42:09.555" v="1314" actId="26606"/>
          <ac:spMkLst>
            <pc:docMk/>
            <pc:sldMk cId="4100589792" sldId="439"/>
            <ac:spMk id="75" creationId="{8D313E8C-7457-407E-BDA5-EACA44D38247}"/>
          </ac:spMkLst>
        </pc:spChg>
        <pc:spChg chg="add del">
          <ac:chgData name="Henrik Blom" userId="0f109d1c-0774-4568-aa5d-bb8ffaeb77b7" providerId="ADAL" clId="{0BF20FD6-D16F-49AD-A822-0F409DE90040}" dt="2022-04-05T12:42:11.858" v="1316" actId="26606"/>
          <ac:spMkLst>
            <pc:docMk/>
            <pc:sldMk cId="4100589792" sldId="439"/>
            <ac:spMk id="77" creationId="{7BD8AB83-2763-4392-B4B9-049CDF1F6EA4}"/>
          </ac:spMkLst>
        </pc:spChg>
        <pc:spChg chg="add del">
          <ac:chgData name="Henrik Blom" userId="0f109d1c-0774-4568-aa5d-bb8ffaeb77b7" providerId="ADAL" clId="{0BF20FD6-D16F-49AD-A822-0F409DE90040}" dt="2022-04-05T12:42:11.858" v="1316" actId="26606"/>
          <ac:spMkLst>
            <pc:docMk/>
            <pc:sldMk cId="4100589792" sldId="439"/>
            <ac:spMk id="79" creationId="{480F071C-C35C-4CE1-8EE5-8ED96E2F4E25}"/>
          </ac:spMkLst>
        </pc:spChg>
        <pc:spChg chg="add del">
          <ac:chgData name="Henrik Blom" userId="0f109d1c-0774-4568-aa5d-bb8ffaeb77b7" providerId="ADAL" clId="{0BF20FD6-D16F-49AD-A822-0F409DE90040}" dt="2022-04-05T12:42:11.858" v="1316" actId="26606"/>
          <ac:spMkLst>
            <pc:docMk/>
            <pc:sldMk cId="4100589792" sldId="439"/>
            <ac:spMk id="81" creationId="{CD97FAB4-59E0-4E65-B50B-867B14D2A067}"/>
          </ac:spMkLst>
        </pc:spChg>
        <pc:spChg chg="add del">
          <ac:chgData name="Henrik Blom" userId="0f109d1c-0774-4568-aa5d-bb8ffaeb77b7" providerId="ADAL" clId="{0BF20FD6-D16F-49AD-A822-0F409DE90040}" dt="2022-04-05T12:42:11.858" v="1316" actId="26606"/>
          <ac:spMkLst>
            <pc:docMk/>
            <pc:sldMk cId="4100589792" sldId="439"/>
            <ac:spMk id="83" creationId="{0D578F4B-2751-4FC2-8853-FAC5C59139C1}"/>
          </ac:spMkLst>
        </pc:spChg>
        <pc:spChg chg="add del">
          <ac:chgData name="Henrik Blom" userId="0f109d1c-0774-4568-aa5d-bb8ffaeb77b7" providerId="ADAL" clId="{0BF20FD6-D16F-49AD-A822-0F409DE90040}" dt="2022-04-05T12:43:31.756" v="1404" actId="26606"/>
          <ac:spMkLst>
            <pc:docMk/>
            <pc:sldMk cId="4100589792" sldId="439"/>
            <ac:spMk id="85" creationId="{829A1E2C-5AC8-40FC-99E9-832069D39792}"/>
          </ac:spMkLst>
        </pc:spChg>
        <pc:spChg chg="add del">
          <ac:chgData name="Henrik Blom" userId="0f109d1c-0774-4568-aa5d-bb8ffaeb77b7" providerId="ADAL" clId="{0BF20FD6-D16F-49AD-A822-0F409DE90040}" dt="2022-04-05T12:43:31.738" v="1403" actId="26606"/>
          <ac:spMkLst>
            <pc:docMk/>
            <pc:sldMk cId="4100589792" sldId="439"/>
            <ac:spMk id="147" creationId="{B0792D4F-247E-46FE-85FC-881DEFA41D94}"/>
          </ac:spMkLst>
        </pc:spChg>
        <pc:spChg chg="add del">
          <ac:chgData name="Henrik Blom" userId="0f109d1c-0774-4568-aa5d-bb8ffaeb77b7" providerId="ADAL" clId="{0BF20FD6-D16F-49AD-A822-0F409DE90040}" dt="2022-04-05T12:43:31.738" v="1403" actId="26606"/>
          <ac:spMkLst>
            <pc:docMk/>
            <pc:sldMk cId="4100589792" sldId="439"/>
            <ac:spMk id="149" creationId="{FA3CD3A3-D3C1-4567-BEC0-3A50E9A3A630}"/>
          </ac:spMkLst>
        </pc:spChg>
        <pc:spChg chg="add">
          <ac:chgData name="Henrik Blom" userId="0f109d1c-0774-4568-aa5d-bb8ffaeb77b7" providerId="ADAL" clId="{0BF20FD6-D16F-49AD-A822-0F409DE90040}" dt="2022-04-05T12:43:31.756" v="1404" actId="26606"/>
          <ac:spMkLst>
            <pc:docMk/>
            <pc:sldMk cId="4100589792" sldId="439"/>
            <ac:spMk id="153" creationId="{829A1E2C-5AC8-40FC-99E9-832069D39792}"/>
          </ac:spMkLst>
        </pc:spChg>
        <pc:spChg chg="add del">
          <ac:chgData name="Henrik Blom" userId="0f109d1c-0774-4568-aa5d-bb8ffaeb77b7" providerId="ADAL" clId="{0BF20FD6-D16F-49AD-A822-0F409DE90040}" dt="2022-04-05T12:42:11.858" v="1316" actId="26606"/>
          <ac:spMkLst>
            <pc:docMk/>
            <pc:sldMk cId="4100589792" sldId="439"/>
            <ac:spMk id="3076" creationId="{ED55A19D-297C-4231-AD1F-08EF9B4AA8F4}"/>
          </ac:spMkLst>
        </pc:spChg>
        <pc:spChg chg="add del">
          <ac:chgData name="Henrik Blom" userId="0f109d1c-0774-4568-aa5d-bb8ffaeb77b7" providerId="ADAL" clId="{0BF20FD6-D16F-49AD-A822-0F409DE90040}" dt="2022-04-05T12:42:11.858" v="1316" actId="26606"/>
          <ac:spMkLst>
            <pc:docMk/>
            <pc:sldMk cId="4100589792" sldId="439"/>
            <ac:spMk id="3077" creationId="{EBAB6C56-3D38-4923-996E-BD474BBB91E9}"/>
          </ac:spMkLst>
        </pc:spChg>
        <pc:spChg chg="add del">
          <ac:chgData name="Henrik Blom" userId="0f109d1c-0774-4568-aa5d-bb8ffaeb77b7" providerId="ADAL" clId="{0BF20FD6-D16F-49AD-A822-0F409DE90040}" dt="2022-04-05T12:42:11.858" v="1316" actId="26606"/>
          <ac:spMkLst>
            <pc:docMk/>
            <pc:sldMk cId="4100589792" sldId="439"/>
            <ac:spMk id="3078" creationId="{20CD21DB-082D-417D-A5AB-FC838AF9D944}"/>
          </ac:spMkLst>
        </pc:spChg>
        <pc:spChg chg="add del">
          <ac:chgData name="Henrik Blom" userId="0f109d1c-0774-4568-aa5d-bb8ffaeb77b7" providerId="ADAL" clId="{0BF20FD6-D16F-49AD-A822-0F409DE90040}" dt="2022-04-05T12:42:40.948" v="1368" actId="26606"/>
          <ac:spMkLst>
            <pc:docMk/>
            <pc:sldMk cId="4100589792" sldId="439"/>
            <ac:spMk id="3080" creationId="{7EBFDB7D-DD97-44CE-AFFB-458781A3DB9B}"/>
          </ac:spMkLst>
        </pc:spChg>
        <pc:spChg chg="add del">
          <ac:chgData name="Henrik Blom" userId="0f109d1c-0774-4568-aa5d-bb8ffaeb77b7" providerId="ADAL" clId="{0BF20FD6-D16F-49AD-A822-0F409DE90040}" dt="2022-04-05T12:42:40.948" v="1368" actId="26606"/>
          <ac:spMkLst>
            <pc:docMk/>
            <pc:sldMk cId="4100589792" sldId="439"/>
            <ac:spMk id="3081" creationId="{50F864A1-23CF-4954-887F-3C4458622A68}"/>
          </ac:spMkLst>
        </pc:spChg>
        <pc:spChg chg="add del">
          <ac:chgData name="Henrik Blom" userId="0f109d1c-0774-4568-aa5d-bb8ffaeb77b7" providerId="ADAL" clId="{0BF20FD6-D16F-49AD-A822-0F409DE90040}" dt="2022-04-05T12:42:40.948" v="1368" actId="26606"/>
          <ac:spMkLst>
            <pc:docMk/>
            <pc:sldMk cId="4100589792" sldId="439"/>
            <ac:spMk id="3082" creationId="{8D313E8C-7457-407E-BDA5-EACA44D38247}"/>
          </ac:spMkLst>
        </pc:spChg>
        <pc:spChg chg="add del">
          <ac:chgData name="Henrik Blom" userId="0f109d1c-0774-4568-aa5d-bb8ffaeb77b7" providerId="ADAL" clId="{0BF20FD6-D16F-49AD-A822-0F409DE90040}" dt="2022-04-05T12:43:31.756" v="1404" actId="26606"/>
          <ac:spMkLst>
            <pc:docMk/>
            <pc:sldMk cId="4100589792" sldId="439"/>
            <ac:spMk id="3084" creationId="{8181FC64-B306-4821-98E2-780662EFC486}"/>
          </ac:spMkLst>
        </pc:spChg>
        <pc:spChg chg="add del">
          <ac:chgData name="Henrik Blom" userId="0f109d1c-0774-4568-aa5d-bb8ffaeb77b7" providerId="ADAL" clId="{0BF20FD6-D16F-49AD-A822-0F409DE90040}" dt="2022-04-05T12:43:31.756" v="1404" actId="26606"/>
          <ac:spMkLst>
            <pc:docMk/>
            <pc:sldMk cId="4100589792" sldId="439"/>
            <ac:spMk id="3085" creationId="{5871FC61-DD4E-47D4-81FD-8A7E7D12B371}"/>
          </ac:spMkLst>
        </pc:spChg>
        <pc:spChg chg="add del">
          <ac:chgData name="Henrik Blom" userId="0f109d1c-0774-4568-aa5d-bb8ffaeb77b7" providerId="ADAL" clId="{0BF20FD6-D16F-49AD-A822-0F409DE90040}" dt="2022-04-05T12:43:31.756" v="1404" actId="26606"/>
          <ac:spMkLst>
            <pc:docMk/>
            <pc:sldMk cId="4100589792" sldId="439"/>
            <ac:spMk id="3086" creationId="{F9EC3F91-A75C-4F74-867E-E4C28C13546B}"/>
          </ac:spMkLst>
        </pc:spChg>
        <pc:spChg chg="add">
          <ac:chgData name="Henrik Blom" userId="0f109d1c-0774-4568-aa5d-bb8ffaeb77b7" providerId="ADAL" clId="{0BF20FD6-D16F-49AD-A822-0F409DE90040}" dt="2022-04-05T12:43:31.756" v="1404" actId="26606"/>
          <ac:spMkLst>
            <pc:docMk/>
            <pc:sldMk cId="4100589792" sldId="439"/>
            <ac:spMk id="3088" creationId="{8181FC64-B306-4821-98E2-780662EFC486}"/>
          </ac:spMkLst>
        </pc:spChg>
        <pc:spChg chg="add">
          <ac:chgData name="Henrik Blom" userId="0f109d1c-0774-4568-aa5d-bb8ffaeb77b7" providerId="ADAL" clId="{0BF20FD6-D16F-49AD-A822-0F409DE90040}" dt="2022-04-05T12:43:31.756" v="1404" actId="26606"/>
          <ac:spMkLst>
            <pc:docMk/>
            <pc:sldMk cId="4100589792" sldId="439"/>
            <ac:spMk id="3089" creationId="{5871FC61-DD4E-47D4-81FD-8A7E7D12B371}"/>
          </ac:spMkLst>
        </pc:spChg>
        <pc:spChg chg="add">
          <ac:chgData name="Henrik Blom" userId="0f109d1c-0774-4568-aa5d-bb8ffaeb77b7" providerId="ADAL" clId="{0BF20FD6-D16F-49AD-A822-0F409DE90040}" dt="2022-04-05T12:43:31.756" v="1404" actId="26606"/>
          <ac:spMkLst>
            <pc:docMk/>
            <pc:sldMk cId="4100589792" sldId="439"/>
            <ac:spMk id="3090" creationId="{F9EC3F91-A75C-4F74-867E-E4C28C13546B}"/>
          </ac:spMkLst>
        </pc:spChg>
        <pc:picChg chg="add mod">
          <ac:chgData name="Henrik Blom" userId="0f109d1c-0774-4568-aa5d-bb8ffaeb77b7" providerId="ADAL" clId="{0BF20FD6-D16F-49AD-A822-0F409DE90040}" dt="2022-04-05T12:43:31.738" v="1403" actId="26606"/>
          <ac:picMkLst>
            <pc:docMk/>
            <pc:sldMk cId="4100589792" sldId="439"/>
            <ac:picMk id="3074" creationId="{CCA7A499-4294-4202-BB1A-D5F6709CB13C}"/>
          </ac:picMkLst>
        </pc:picChg>
        <pc:cxnChg chg="add del">
          <ac:chgData name="Henrik Blom" userId="0f109d1c-0774-4568-aa5d-bb8ffaeb77b7" providerId="ADAL" clId="{0BF20FD6-D16F-49AD-A822-0F409DE90040}" dt="2022-04-05T12:44:32.141" v="1417" actId="478"/>
          <ac:cxnSpMkLst>
            <pc:docMk/>
            <pc:sldMk cId="4100589792" sldId="439"/>
            <ac:cxnSpMk id="4" creationId="{D88D8E48-3FB5-4A16-B2AC-C1409E5CD183}"/>
          </ac:cxnSpMkLst>
        </pc:cxnChg>
        <pc:cxnChg chg="add del">
          <ac:chgData name="Henrik Blom" userId="0f109d1c-0774-4568-aa5d-bb8ffaeb77b7" providerId="ADAL" clId="{0BF20FD6-D16F-49AD-A822-0F409DE90040}" dt="2022-04-05T12:43:31.738" v="1403" actId="26606"/>
          <ac:cxnSpMkLst>
            <pc:docMk/>
            <pc:sldMk cId="4100589792" sldId="439"/>
            <ac:cxnSpMk id="151" creationId="{B56D13EF-D431-4D0F-BFFC-1B5A686FF9BD}"/>
          </ac:cxnSpMkLst>
        </pc:cxnChg>
      </pc:sldChg>
      <pc:sldChg chg="modSp add mod ord modAnim">
        <pc:chgData name="Henrik Blom" userId="0f109d1c-0774-4568-aa5d-bb8ffaeb77b7" providerId="ADAL" clId="{0BF20FD6-D16F-49AD-A822-0F409DE90040}" dt="2022-04-05T17:59:00.207" v="2932" actId="14100"/>
        <pc:sldMkLst>
          <pc:docMk/>
          <pc:sldMk cId="2276381810" sldId="440"/>
        </pc:sldMkLst>
        <pc:spChg chg="mod">
          <ac:chgData name="Henrik Blom" userId="0f109d1c-0774-4568-aa5d-bb8ffaeb77b7" providerId="ADAL" clId="{0BF20FD6-D16F-49AD-A822-0F409DE90040}" dt="2022-04-05T17:59:00.207" v="2932" actId="14100"/>
          <ac:spMkLst>
            <pc:docMk/>
            <pc:sldMk cId="2276381810" sldId="440"/>
            <ac:spMk id="3" creationId="{23E02542-3A9F-45C2-9473-22EF059F15AA}"/>
          </ac:spMkLst>
        </pc:spChg>
      </pc:sldChg>
      <pc:sldChg chg="addSp delSp add del setBg delDesignElem">
        <pc:chgData name="Henrik Blom" userId="0f109d1c-0774-4568-aa5d-bb8ffaeb77b7" providerId="ADAL" clId="{0BF20FD6-D16F-49AD-A822-0F409DE90040}" dt="2022-04-05T12:49:13.739" v="1426"/>
        <pc:sldMkLst>
          <pc:docMk/>
          <pc:sldMk cId="2794643163" sldId="440"/>
        </pc:sldMkLst>
        <pc:spChg chg="add del">
          <ac:chgData name="Henrik Blom" userId="0f109d1c-0774-4568-aa5d-bb8ffaeb77b7" providerId="ADAL" clId="{0BF20FD6-D16F-49AD-A822-0F409DE90040}" dt="2022-04-05T12:49:13.739" v="1426"/>
          <ac:spMkLst>
            <pc:docMk/>
            <pc:sldMk cId="2794643163" sldId="440"/>
            <ac:spMk id="8" creationId="{DFF2AC85-FAA0-4844-813F-83C04D7382E2}"/>
          </ac:spMkLst>
        </pc:spChg>
        <pc:spChg chg="add del">
          <ac:chgData name="Henrik Blom" userId="0f109d1c-0774-4568-aa5d-bb8ffaeb77b7" providerId="ADAL" clId="{0BF20FD6-D16F-49AD-A822-0F409DE90040}" dt="2022-04-05T12:49:13.739" v="1426"/>
          <ac:spMkLst>
            <pc:docMk/>
            <pc:sldMk cId="2794643163" sldId="440"/>
            <ac:spMk id="10" creationId="{89CC0F1E-BAA2-47B1-8F83-7ECB9FD9E009}"/>
          </ac:spMkLst>
        </pc:spChg>
      </pc:sldChg>
      <pc:sldChg chg="modSp add del mod">
        <pc:chgData name="Henrik Blom" userId="0f109d1c-0774-4568-aa5d-bb8ffaeb77b7" providerId="ADAL" clId="{0BF20FD6-D16F-49AD-A822-0F409DE90040}" dt="2022-04-05T17:53:46.898" v="2884" actId="47"/>
        <pc:sldMkLst>
          <pc:docMk/>
          <pc:sldMk cId="118813391" sldId="441"/>
        </pc:sldMkLst>
        <pc:spChg chg="mod">
          <ac:chgData name="Henrik Blom" userId="0f109d1c-0774-4568-aa5d-bb8ffaeb77b7" providerId="ADAL" clId="{0BF20FD6-D16F-49AD-A822-0F409DE90040}" dt="2022-04-05T13:05:35.465" v="1640" actId="6549"/>
          <ac:spMkLst>
            <pc:docMk/>
            <pc:sldMk cId="118813391" sldId="441"/>
            <ac:spMk id="3" creationId="{23E02542-3A9F-45C2-9473-22EF059F15AA}"/>
          </ac:spMkLst>
        </pc:spChg>
        <pc:spChg chg="mod">
          <ac:chgData name="Henrik Blom" userId="0f109d1c-0774-4568-aa5d-bb8ffaeb77b7" providerId="ADAL" clId="{0BF20FD6-D16F-49AD-A822-0F409DE90040}" dt="2022-04-05T13:07:24.070" v="1691" actId="1035"/>
          <ac:spMkLst>
            <pc:docMk/>
            <pc:sldMk cId="118813391" sldId="441"/>
            <ac:spMk id="4" creationId="{AFE51EA2-341F-4F7C-B8F8-A108DC6910C6}"/>
          </ac:spMkLst>
        </pc:spChg>
      </pc:sldChg>
      <pc:sldChg chg="add del">
        <pc:chgData name="Henrik Blom" userId="0f109d1c-0774-4568-aa5d-bb8ffaeb77b7" providerId="ADAL" clId="{0BF20FD6-D16F-49AD-A822-0F409DE90040}" dt="2022-04-05T17:58:05.823" v="2922" actId="47"/>
        <pc:sldMkLst>
          <pc:docMk/>
          <pc:sldMk cId="1805049118" sldId="442"/>
        </pc:sldMkLst>
      </pc:sldChg>
      <pc:sldChg chg="modSp add mod">
        <pc:chgData name="Henrik Blom" userId="0f109d1c-0774-4568-aa5d-bb8ffaeb77b7" providerId="ADAL" clId="{0BF20FD6-D16F-49AD-A822-0F409DE90040}" dt="2022-04-05T17:28:12.410" v="2422" actId="13926"/>
        <pc:sldMkLst>
          <pc:docMk/>
          <pc:sldMk cId="1349720167" sldId="443"/>
        </pc:sldMkLst>
        <pc:graphicFrameChg chg="modGraphic">
          <ac:chgData name="Henrik Blom" userId="0f109d1c-0774-4568-aa5d-bb8ffaeb77b7" providerId="ADAL" clId="{0BF20FD6-D16F-49AD-A822-0F409DE90040}" dt="2022-04-05T17:28:12.410" v="2422" actId="13926"/>
          <ac:graphicFrameMkLst>
            <pc:docMk/>
            <pc:sldMk cId="1349720167" sldId="443"/>
            <ac:graphicFrameMk id="3" creationId="{F0519AAD-5166-4F03-9250-252318725508}"/>
          </ac:graphicFrameMkLst>
        </pc:graphicFrameChg>
      </pc:sldChg>
      <pc:sldChg chg="modSp add mod">
        <pc:chgData name="Henrik Blom" userId="0f109d1c-0774-4568-aa5d-bb8ffaeb77b7" providerId="ADAL" clId="{0BF20FD6-D16F-49AD-A822-0F409DE90040}" dt="2022-04-05T17:58:21.686" v="2930" actId="20577"/>
        <pc:sldMkLst>
          <pc:docMk/>
          <pc:sldMk cId="3242769865" sldId="444"/>
        </pc:sldMkLst>
        <pc:spChg chg="mod">
          <ac:chgData name="Henrik Blom" userId="0f109d1c-0774-4568-aa5d-bb8ffaeb77b7" providerId="ADAL" clId="{0BF20FD6-D16F-49AD-A822-0F409DE90040}" dt="2022-04-05T17:58:21.686" v="2930" actId="20577"/>
          <ac:spMkLst>
            <pc:docMk/>
            <pc:sldMk cId="3242769865" sldId="444"/>
            <ac:spMk id="3" creationId="{23E02542-3A9F-45C2-9473-22EF059F15AA}"/>
          </ac:spMkLst>
        </pc:spChg>
        <pc:spChg chg="mod">
          <ac:chgData name="Henrik Blom" userId="0f109d1c-0774-4568-aa5d-bb8ffaeb77b7" providerId="ADAL" clId="{0BF20FD6-D16F-49AD-A822-0F409DE90040}" dt="2022-04-05T17:53:32.820" v="2881" actId="1035"/>
          <ac:spMkLst>
            <pc:docMk/>
            <pc:sldMk cId="3242769865" sldId="444"/>
            <ac:spMk id="4" creationId="{AFE51EA2-341F-4F7C-B8F8-A108DC6910C6}"/>
          </ac:spMkLst>
        </pc:spChg>
      </pc:sldChg>
      <pc:sldChg chg="addSp delSp add del setBg delDesignElem">
        <pc:chgData name="Henrik Blom" userId="0f109d1c-0774-4568-aa5d-bb8ffaeb77b7" providerId="ADAL" clId="{0BF20FD6-D16F-49AD-A822-0F409DE90040}" dt="2022-04-05T17:58:12.204" v="2925"/>
        <pc:sldMkLst>
          <pc:docMk/>
          <pc:sldMk cId="1401331759" sldId="445"/>
        </pc:sldMkLst>
        <pc:spChg chg="add del">
          <ac:chgData name="Henrik Blom" userId="0f109d1c-0774-4568-aa5d-bb8ffaeb77b7" providerId="ADAL" clId="{0BF20FD6-D16F-49AD-A822-0F409DE90040}" dt="2022-04-05T17:58:12.204" v="2925"/>
          <ac:spMkLst>
            <pc:docMk/>
            <pc:sldMk cId="1401331759" sldId="445"/>
            <ac:spMk id="8" creationId="{DFF2AC85-FAA0-4844-813F-83C04D7382E2}"/>
          </ac:spMkLst>
        </pc:spChg>
        <pc:spChg chg="add del">
          <ac:chgData name="Henrik Blom" userId="0f109d1c-0774-4568-aa5d-bb8ffaeb77b7" providerId="ADAL" clId="{0BF20FD6-D16F-49AD-A822-0F409DE90040}" dt="2022-04-05T17:58:12.204" v="2925"/>
          <ac:spMkLst>
            <pc:docMk/>
            <pc:sldMk cId="1401331759" sldId="445"/>
            <ac:spMk id="10" creationId="{89CC0F1E-BAA2-47B1-8F83-7ECB9FD9E009}"/>
          </ac:spMkLst>
        </pc:spChg>
      </pc:sldChg>
      <pc:sldChg chg="modSp add mod">
        <pc:chgData name="Henrik Blom" userId="0f109d1c-0774-4568-aa5d-bb8ffaeb77b7" providerId="ADAL" clId="{0BF20FD6-D16F-49AD-A822-0F409DE90040}" dt="2022-04-05T18:31:41.271" v="3228" actId="1036"/>
        <pc:sldMkLst>
          <pc:docMk/>
          <pc:sldMk cId="1787129465" sldId="445"/>
        </pc:sldMkLst>
        <pc:spChg chg="mod">
          <ac:chgData name="Henrik Blom" userId="0f109d1c-0774-4568-aa5d-bb8ffaeb77b7" providerId="ADAL" clId="{0BF20FD6-D16F-49AD-A822-0F409DE90040}" dt="2022-04-05T18:31:41.271" v="3228" actId="1036"/>
          <ac:spMkLst>
            <pc:docMk/>
            <pc:sldMk cId="1787129465" sldId="445"/>
            <ac:spMk id="4" creationId="{AFE51EA2-341F-4F7C-B8F8-A108DC6910C6}"/>
          </ac:spMkLst>
        </pc:spChg>
      </pc:sldChg>
      <pc:sldChg chg="add del">
        <pc:chgData name="Henrik Blom" userId="0f109d1c-0774-4568-aa5d-bb8ffaeb77b7" providerId="ADAL" clId="{0BF20FD6-D16F-49AD-A822-0F409DE90040}" dt="2022-04-05T17:58:04.651" v="2921" actId="47"/>
        <pc:sldMkLst>
          <pc:docMk/>
          <pc:sldMk cId="1953189624" sldId="445"/>
        </pc:sldMkLst>
      </pc:sldChg>
      <pc:sldChg chg="add del">
        <pc:chgData name="Henrik Blom" userId="0f109d1c-0774-4568-aa5d-bb8ffaeb77b7" providerId="ADAL" clId="{0BF20FD6-D16F-49AD-A822-0F409DE90040}" dt="2022-04-05T17:53:44.920" v="2883" actId="47"/>
        <pc:sldMkLst>
          <pc:docMk/>
          <pc:sldMk cId="3933107002" sldId="445"/>
        </pc:sldMkLst>
      </pc:sldChg>
      <pc:sldChg chg="modSp add mod">
        <pc:chgData name="Henrik Blom" userId="0f109d1c-0774-4568-aa5d-bb8ffaeb77b7" providerId="ADAL" clId="{0BF20FD6-D16F-49AD-A822-0F409DE90040}" dt="2022-04-05T17:59:30.540" v="2966" actId="1036"/>
        <pc:sldMkLst>
          <pc:docMk/>
          <pc:sldMk cId="4154866503" sldId="446"/>
        </pc:sldMkLst>
        <pc:spChg chg="mod">
          <ac:chgData name="Henrik Blom" userId="0f109d1c-0774-4568-aa5d-bb8ffaeb77b7" providerId="ADAL" clId="{0BF20FD6-D16F-49AD-A822-0F409DE90040}" dt="2022-04-05T17:59:30.540" v="2966" actId="1036"/>
          <ac:spMkLst>
            <pc:docMk/>
            <pc:sldMk cId="4154866503" sldId="446"/>
            <ac:spMk id="4" creationId="{AFE51EA2-341F-4F7C-B8F8-A108DC6910C6}"/>
          </ac:spMkLst>
        </pc:spChg>
      </pc:sldChg>
      <pc:sldChg chg="modSp add mod ord">
        <pc:chgData name="Henrik Blom" userId="0f109d1c-0774-4568-aa5d-bb8ffaeb77b7" providerId="ADAL" clId="{0BF20FD6-D16F-49AD-A822-0F409DE90040}" dt="2022-04-05T18:01:23.136" v="3056" actId="1035"/>
        <pc:sldMkLst>
          <pc:docMk/>
          <pc:sldMk cId="3757698897" sldId="447"/>
        </pc:sldMkLst>
        <pc:spChg chg="mod">
          <ac:chgData name="Henrik Blom" userId="0f109d1c-0774-4568-aa5d-bb8ffaeb77b7" providerId="ADAL" clId="{0BF20FD6-D16F-49AD-A822-0F409DE90040}" dt="2022-04-05T18:01:23.136" v="3056" actId="1035"/>
          <ac:spMkLst>
            <pc:docMk/>
            <pc:sldMk cId="3757698897" sldId="447"/>
            <ac:spMk id="4" creationId="{AFE51EA2-341F-4F7C-B8F8-A108DC6910C6}"/>
          </ac:spMkLst>
        </pc:spChg>
      </pc:sldChg>
      <pc:sldChg chg="modSp add mod">
        <pc:chgData name="Henrik Blom" userId="0f109d1c-0774-4568-aa5d-bb8ffaeb77b7" providerId="ADAL" clId="{0BF20FD6-D16F-49AD-A822-0F409DE90040}" dt="2022-04-05T18:02:37.914" v="3087" actId="1036"/>
        <pc:sldMkLst>
          <pc:docMk/>
          <pc:sldMk cId="1923715033" sldId="448"/>
        </pc:sldMkLst>
        <pc:spChg chg="mod">
          <ac:chgData name="Henrik Blom" userId="0f109d1c-0774-4568-aa5d-bb8ffaeb77b7" providerId="ADAL" clId="{0BF20FD6-D16F-49AD-A822-0F409DE90040}" dt="2022-04-05T18:02:37.914" v="3087" actId="1036"/>
          <ac:spMkLst>
            <pc:docMk/>
            <pc:sldMk cId="1923715033" sldId="448"/>
            <ac:spMk id="4" creationId="{AFE51EA2-341F-4F7C-B8F8-A108DC6910C6}"/>
          </ac:spMkLst>
        </pc:spChg>
      </pc:sldChg>
      <pc:sldChg chg="modSp add mod">
        <pc:chgData name="Henrik Blom" userId="0f109d1c-0774-4568-aa5d-bb8ffaeb77b7" providerId="ADAL" clId="{0BF20FD6-D16F-49AD-A822-0F409DE90040}" dt="2022-04-05T18:31:56.551" v="3253" actId="1035"/>
        <pc:sldMkLst>
          <pc:docMk/>
          <pc:sldMk cId="1420164394" sldId="449"/>
        </pc:sldMkLst>
        <pc:spChg chg="mod">
          <ac:chgData name="Henrik Blom" userId="0f109d1c-0774-4568-aa5d-bb8ffaeb77b7" providerId="ADAL" clId="{0BF20FD6-D16F-49AD-A822-0F409DE90040}" dt="2022-04-05T18:31:56.551" v="3253" actId="1035"/>
          <ac:spMkLst>
            <pc:docMk/>
            <pc:sldMk cId="1420164394" sldId="449"/>
            <ac:spMk id="4" creationId="{AFE51EA2-341F-4F7C-B8F8-A108DC6910C6}"/>
          </ac:spMkLst>
        </pc:spChg>
      </pc:sldChg>
      <pc:sldChg chg="modSp add mod">
        <pc:chgData name="Henrik Blom" userId="0f109d1c-0774-4568-aa5d-bb8ffaeb77b7" providerId="ADAL" clId="{0BF20FD6-D16F-49AD-A822-0F409DE90040}" dt="2022-04-05T18:32:05.182" v="3277" actId="1036"/>
        <pc:sldMkLst>
          <pc:docMk/>
          <pc:sldMk cId="833777405" sldId="450"/>
        </pc:sldMkLst>
        <pc:spChg chg="mod">
          <ac:chgData name="Henrik Blom" userId="0f109d1c-0774-4568-aa5d-bb8ffaeb77b7" providerId="ADAL" clId="{0BF20FD6-D16F-49AD-A822-0F409DE90040}" dt="2022-04-05T18:32:05.182" v="3277" actId="1036"/>
          <ac:spMkLst>
            <pc:docMk/>
            <pc:sldMk cId="833777405" sldId="450"/>
            <ac:spMk id="4" creationId="{AFE51EA2-341F-4F7C-B8F8-A108DC6910C6}"/>
          </ac:spMkLst>
        </pc:spChg>
      </pc:sldChg>
    </pc:docChg>
  </pc:docChgLst>
  <pc:docChgLst>
    <pc:chgData name="Henrik Blom" userId="0f109d1c-0774-4568-aa5d-bb8ffaeb77b7" providerId="ADAL" clId="{B6BA8AF6-64AE-4107-9AB6-4D83B446CDAB}"/>
    <pc:docChg chg="undo custSel addSld delSld modSld sldOrd">
      <pc:chgData name="Henrik Blom" userId="0f109d1c-0774-4568-aa5d-bb8ffaeb77b7" providerId="ADAL" clId="{B6BA8AF6-64AE-4107-9AB6-4D83B446CDAB}" dt="2024-06-19T18:55:50.850" v="2495" actId="20577"/>
      <pc:docMkLst>
        <pc:docMk/>
      </pc:docMkLst>
      <pc:sldChg chg="modSp add del mod setBg">
        <pc:chgData name="Henrik Blom" userId="0f109d1c-0774-4568-aa5d-bb8ffaeb77b7" providerId="ADAL" clId="{B6BA8AF6-64AE-4107-9AB6-4D83B446CDAB}" dt="2024-06-18T20:37:06.225" v="2224" actId="2696"/>
        <pc:sldMkLst>
          <pc:docMk/>
          <pc:sldMk cId="2209870360" sldId="257"/>
        </pc:sldMkLst>
        <pc:spChg chg="mod">
          <ac:chgData name="Henrik Blom" userId="0f109d1c-0774-4568-aa5d-bb8ffaeb77b7" providerId="ADAL" clId="{B6BA8AF6-64AE-4107-9AB6-4D83B446CDAB}" dt="2024-06-18T20:34:38.739" v="2138" actId="1076"/>
          <ac:spMkLst>
            <pc:docMk/>
            <pc:sldMk cId="2209870360" sldId="257"/>
            <ac:spMk id="25" creationId="{00000000-0000-0000-0000-000000000000}"/>
          </ac:spMkLst>
        </pc:spChg>
      </pc:sldChg>
      <pc:sldChg chg="addSp delSp modSp mod">
        <pc:chgData name="Henrik Blom" userId="0f109d1c-0774-4568-aa5d-bb8ffaeb77b7" providerId="ADAL" clId="{B6BA8AF6-64AE-4107-9AB6-4D83B446CDAB}" dt="2024-06-18T19:37:20.265" v="981" actId="1035"/>
        <pc:sldMkLst>
          <pc:docMk/>
          <pc:sldMk cId="0" sldId="259"/>
        </pc:sldMkLst>
        <pc:spChg chg="mod ord">
          <ac:chgData name="Henrik Blom" userId="0f109d1c-0774-4568-aa5d-bb8ffaeb77b7" providerId="ADAL" clId="{B6BA8AF6-64AE-4107-9AB6-4D83B446CDAB}" dt="2024-06-18T19:37:20.265" v="981" actId="1035"/>
          <ac:spMkLst>
            <pc:docMk/>
            <pc:sldMk cId="0" sldId="259"/>
            <ac:spMk id="5" creationId="{A342E653-E5ED-E150-BAF4-8B5D78A92237}"/>
          </ac:spMkLst>
        </pc:spChg>
        <pc:spChg chg="mod">
          <ac:chgData name="Henrik Blom" userId="0f109d1c-0774-4568-aa5d-bb8ffaeb77b7" providerId="ADAL" clId="{B6BA8AF6-64AE-4107-9AB6-4D83B446CDAB}" dt="2024-06-18T19:36:41.835" v="943" actId="1076"/>
          <ac:spMkLst>
            <pc:docMk/>
            <pc:sldMk cId="0" sldId="259"/>
            <ac:spMk id="8" creationId="{2E822574-F665-419B-BF16-D6985AB7E7B3}"/>
          </ac:spMkLst>
        </pc:spChg>
        <pc:spChg chg="mod">
          <ac:chgData name="Henrik Blom" userId="0f109d1c-0774-4568-aa5d-bb8ffaeb77b7" providerId="ADAL" clId="{B6BA8AF6-64AE-4107-9AB6-4D83B446CDAB}" dt="2024-06-18T19:34:20.227" v="886" actId="20577"/>
          <ac:spMkLst>
            <pc:docMk/>
            <pc:sldMk cId="0" sldId="259"/>
            <ac:spMk id="37" creationId="{00000000-0000-0000-0000-000000000000}"/>
          </ac:spMkLst>
        </pc:spChg>
        <pc:picChg chg="add mod">
          <ac:chgData name="Henrik Blom" userId="0f109d1c-0774-4568-aa5d-bb8ffaeb77b7" providerId="ADAL" clId="{B6BA8AF6-64AE-4107-9AB6-4D83B446CDAB}" dt="2024-06-18T19:36:36.945" v="942" actId="1038"/>
          <ac:picMkLst>
            <pc:docMk/>
            <pc:sldMk cId="0" sldId="259"/>
            <ac:picMk id="2" creationId="{D0B4AEE8-F134-01AF-8279-0E02B4466577}"/>
          </ac:picMkLst>
        </pc:picChg>
        <pc:picChg chg="add mod">
          <ac:chgData name="Henrik Blom" userId="0f109d1c-0774-4568-aa5d-bb8ffaeb77b7" providerId="ADAL" clId="{B6BA8AF6-64AE-4107-9AB6-4D83B446CDAB}" dt="2024-06-18T19:36:36.945" v="942" actId="1038"/>
          <ac:picMkLst>
            <pc:docMk/>
            <pc:sldMk cId="0" sldId="259"/>
            <ac:picMk id="3" creationId="{0981EEBB-E9D7-1513-068F-7AF7ABEDBD5E}"/>
          </ac:picMkLst>
        </pc:picChg>
        <pc:picChg chg="del">
          <ac:chgData name="Henrik Blom" userId="0f109d1c-0774-4568-aa5d-bb8ffaeb77b7" providerId="ADAL" clId="{B6BA8AF6-64AE-4107-9AB6-4D83B446CDAB}" dt="2024-06-18T19:33:06.459" v="875" actId="478"/>
          <ac:picMkLst>
            <pc:docMk/>
            <pc:sldMk cId="0" sldId="259"/>
            <ac:picMk id="4" creationId="{3371FA46-D41D-FB46-EBD5-07D1A9876F77}"/>
          </ac:picMkLst>
        </pc:picChg>
      </pc:sldChg>
      <pc:sldChg chg="del">
        <pc:chgData name="Henrik Blom" userId="0f109d1c-0774-4568-aa5d-bb8ffaeb77b7" providerId="ADAL" clId="{B6BA8AF6-64AE-4107-9AB6-4D83B446CDAB}" dt="2024-06-18T20:33:15.099" v="2127" actId="47"/>
        <pc:sldMkLst>
          <pc:docMk/>
          <pc:sldMk cId="4206015368" sldId="263"/>
        </pc:sldMkLst>
      </pc:sldChg>
      <pc:sldChg chg="del">
        <pc:chgData name="Henrik Blom" userId="0f109d1c-0774-4568-aa5d-bb8ffaeb77b7" providerId="ADAL" clId="{B6BA8AF6-64AE-4107-9AB6-4D83B446CDAB}" dt="2024-06-18T20:33:15.099" v="2127" actId="47"/>
        <pc:sldMkLst>
          <pc:docMk/>
          <pc:sldMk cId="2767651392" sldId="265"/>
        </pc:sldMkLst>
      </pc:sldChg>
      <pc:sldChg chg="modSp mod">
        <pc:chgData name="Henrik Blom" userId="0f109d1c-0774-4568-aa5d-bb8ffaeb77b7" providerId="ADAL" clId="{B6BA8AF6-64AE-4107-9AB6-4D83B446CDAB}" dt="2024-06-18T18:22:03.404" v="13" actId="20577"/>
        <pc:sldMkLst>
          <pc:docMk/>
          <pc:sldMk cId="3806977019" sldId="269"/>
        </pc:sldMkLst>
        <pc:spChg chg="mod">
          <ac:chgData name="Henrik Blom" userId="0f109d1c-0774-4568-aa5d-bb8ffaeb77b7" providerId="ADAL" clId="{B6BA8AF6-64AE-4107-9AB6-4D83B446CDAB}" dt="2024-06-18T18:22:03.404" v="13" actId="20577"/>
          <ac:spMkLst>
            <pc:docMk/>
            <pc:sldMk cId="3806977019" sldId="269"/>
            <ac:spMk id="4" creationId="{26228664-94BE-4024-8BA4-59E31841FC44}"/>
          </ac:spMkLst>
        </pc:spChg>
        <pc:spChg chg="mod">
          <ac:chgData name="Henrik Blom" userId="0f109d1c-0774-4568-aa5d-bb8ffaeb77b7" providerId="ADAL" clId="{B6BA8AF6-64AE-4107-9AB6-4D83B446CDAB}" dt="2024-06-18T18:21:50.620" v="5" actId="20577"/>
          <ac:spMkLst>
            <pc:docMk/>
            <pc:sldMk cId="3806977019" sldId="269"/>
            <ac:spMk id="24" creationId="{00000000-0000-0000-0000-000000000000}"/>
          </ac:spMkLst>
        </pc:spChg>
      </pc:sldChg>
      <pc:sldChg chg="modSp add del mod setBg">
        <pc:chgData name="Henrik Blom" userId="0f109d1c-0774-4568-aa5d-bb8ffaeb77b7" providerId="ADAL" clId="{B6BA8AF6-64AE-4107-9AB6-4D83B446CDAB}" dt="2024-06-18T20:37:06.225" v="2224" actId="2696"/>
        <pc:sldMkLst>
          <pc:docMk/>
          <pc:sldMk cId="3115566910" sldId="270"/>
        </pc:sldMkLst>
        <pc:spChg chg="mod">
          <ac:chgData name="Henrik Blom" userId="0f109d1c-0774-4568-aa5d-bb8ffaeb77b7" providerId="ADAL" clId="{B6BA8AF6-64AE-4107-9AB6-4D83B446CDAB}" dt="2024-06-18T20:35:49.972" v="2152" actId="20577"/>
          <ac:spMkLst>
            <pc:docMk/>
            <pc:sldMk cId="3115566910" sldId="270"/>
            <ac:spMk id="25" creationId="{00000000-0000-0000-0000-000000000000}"/>
          </ac:spMkLst>
        </pc:spChg>
      </pc:sldChg>
      <pc:sldChg chg="add">
        <pc:chgData name="Henrik Blom" userId="0f109d1c-0774-4568-aa5d-bb8ffaeb77b7" providerId="ADAL" clId="{B6BA8AF6-64AE-4107-9AB6-4D83B446CDAB}" dt="2024-06-18T20:37:10.255" v="2225"/>
        <pc:sldMkLst>
          <pc:docMk/>
          <pc:sldMk cId="4256218658" sldId="270"/>
        </pc:sldMkLst>
      </pc:sldChg>
      <pc:sldChg chg="modSp add mod">
        <pc:chgData name="Henrik Blom" userId="0f109d1c-0774-4568-aa5d-bb8ffaeb77b7" providerId="ADAL" clId="{B6BA8AF6-64AE-4107-9AB6-4D83B446CDAB}" dt="2024-06-18T20:37:38.092" v="2227" actId="1076"/>
        <pc:sldMkLst>
          <pc:docMk/>
          <pc:sldMk cId="2638817698" sldId="279"/>
        </pc:sldMkLst>
        <pc:spChg chg="mod">
          <ac:chgData name="Henrik Blom" userId="0f109d1c-0774-4568-aa5d-bb8ffaeb77b7" providerId="ADAL" clId="{B6BA8AF6-64AE-4107-9AB6-4D83B446CDAB}" dt="2024-06-18T20:37:38.092" v="2227" actId="1076"/>
          <ac:spMkLst>
            <pc:docMk/>
            <pc:sldMk cId="2638817698" sldId="279"/>
            <ac:spMk id="4" creationId="{6FC933F5-EE20-97A0-0F23-F9134B5B0D0B}"/>
          </ac:spMkLst>
        </pc:spChg>
      </pc:sldChg>
      <pc:sldChg chg="add">
        <pc:chgData name="Henrik Blom" userId="0f109d1c-0774-4568-aa5d-bb8ffaeb77b7" providerId="ADAL" clId="{B6BA8AF6-64AE-4107-9AB6-4D83B446CDAB}" dt="2024-06-18T20:36:53.571" v="2223"/>
        <pc:sldMkLst>
          <pc:docMk/>
          <pc:sldMk cId="1240935839" sldId="280"/>
        </pc:sldMkLst>
      </pc:sldChg>
      <pc:sldChg chg="add">
        <pc:chgData name="Henrik Blom" userId="0f109d1c-0774-4568-aa5d-bb8ffaeb77b7" providerId="ADAL" clId="{B6BA8AF6-64AE-4107-9AB6-4D83B446CDAB}" dt="2024-06-18T20:36:53.571" v="2223"/>
        <pc:sldMkLst>
          <pc:docMk/>
          <pc:sldMk cId="2464424280" sldId="281"/>
        </pc:sldMkLst>
      </pc:sldChg>
      <pc:sldChg chg="add">
        <pc:chgData name="Henrik Blom" userId="0f109d1c-0774-4568-aa5d-bb8ffaeb77b7" providerId="ADAL" clId="{B6BA8AF6-64AE-4107-9AB6-4D83B446CDAB}" dt="2024-06-18T20:36:53.571" v="2223"/>
        <pc:sldMkLst>
          <pc:docMk/>
          <pc:sldMk cId="2428487937" sldId="282"/>
        </pc:sldMkLst>
      </pc:sldChg>
      <pc:sldChg chg="add">
        <pc:chgData name="Henrik Blom" userId="0f109d1c-0774-4568-aa5d-bb8ffaeb77b7" providerId="ADAL" clId="{B6BA8AF6-64AE-4107-9AB6-4D83B446CDAB}" dt="2024-06-19T18:35:29.164" v="2485"/>
        <pc:sldMkLst>
          <pc:docMk/>
          <pc:sldMk cId="2312594812" sldId="314"/>
        </pc:sldMkLst>
      </pc:sldChg>
      <pc:sldChg chg="add">
        <pc:chgData name="Henrik Blom" userId="0f109d1c-0774-4568-aa5d-bb8ffaeb77b7" providerId="ADAL" clId="{B6BA8AF6-64AE-4107-9AB6-4D83B446CDAB}" dt="2024-06-19T18:35:29.164" v="2485"/>
        <pc:sldMkLst>
          <pc:docMk/>
          <pc:sldMk cId="1490979866" sldId="316"/>
        </pc:sldMkLst>
      </pc:sldChg>
      <pc:sldChg chg="add">
        <pc:chgData name="Henrik Blom" userId="0f109d1c-0774-4568-aa5d-bb8ffaeb77b7" providerId="ADAL" clId="{B6BA8AF6-64AE-4107-9AB6-4D83B446CDAB}" dt="2024-06-19T18:35:29.164" v="2485"/>
        <pc:sldMkLst>
          <pc:docMk/>
          <pc:sldMk cId="870795671" sldId="317"/>
        </pc:sldMkLst>
      </pc:sldChg>
      <pc:sldChg chg="del">
        <pc:chgData name="Henrik Blom" userId="0f109d1c-0774-4568-aa5d-bb8ffaeb77b7" providerId="ADAL" clId="{B6BA8AF6-64AE-4107-9AB6-4D83B446CDAB}" dt="2024-06-18T20:39:16.041" v="2267" actId="47"/>
        <pc:sldMkLst>
          <pc:docMk/>
          <pc:sldMk cId="3914725706" sldId="394"/>
        </pc:sldMkLst>
      </pc:sldChg>
      <pc:sldChg chg="del">
        <pc:chgData name="Henrik Blom" userId="0f109d1c-0774-4568-aa5d-bb8ffaeb77b7" providerId="ADAL" clId="{B6BA8AF6-64AE-4107-9AB6-4D83B446CDAB}" dt="2024-06-18T20:39:15.147" v="2266" actId="47"/>
        <pc:sldMkLst>
          <pc:docMk/>
          <pc:sldMk cId="3764665870" sldId="395"/>
        </pc:sldMkLst>
      </pc:sldChg>
      <pc:sldChg chg="del">
        <pc:chgData name="Henrik Blom" userId="0f109d1c-0774-4568-aa5d-bb8ffaeb77b7" providerId="ADAL" clId="{B6BA8AF6-64AE-4107-9AB6-4D83B446CDAB}" dt="2024-06-19T18:31:44.584" v="2369" actId="47"/>
        <pc:sldMkLst>
          <pc:docMk/>
          <pc:sldMk cId="4260151672" sldId="406"/>
        </pc:sldMkLst>
      </pc:sldChg>
      <pc:sldChg chg="ord">
        <pc:chgData name="Henrik Blom" userId="0f109d1c-0774-4568-aa5d-bb8ffaeb77b7" providerId="ADAL" clId="{B6BA8AF6-64AE-4107-9AB6-4D83B446CDAB}" dt="2024-06-18T20:39:39.917" v="2272"/>
        <pc:sldMkLst>
          <pc:docMk/>
          <pc:sldMk cId="4100589792" sldId="439"/>
        </pc:sldMkLst>
      </pc:sldChg>
      <pc:sldChg chg="ord">
        <pc:chgData name="Henrik Blom" userId="0f109d1c-0774-4568-aa5d-bb8ffaeb77b7" providerId="ADAL" clId="{B6BA8AF6-64AE-4107-9AB6-4D83B446CDAB}" dt="2024-06-18T20:39:34.917" v="2270"/>
        <pc:sldMkLst>
          <pc:docMk/>
          <pc:sldMk cId="2587065955" sldId="472"/>
        </pc:sldMkLst>
      </pc:sldChg>
      <pc:sldChg chg="modSp mod">
        <pc:chgData name="Henrik Blom" userId="0f109d1c-0774-4568-aa5d-bb8ffaeb77b7" providerId="ADAL" clId="{B6BA8AF6-64AE-4107-9AB6-4D83B446CDAB}" dt="2024-06-19T18:31:13.828" v="2341" actId="27636"/>
        <pc:sldMkLst>
          <pc:docMk/>
          <pc:sldMk cId="4124652959" sldId="475"/>
        </pc:sldMkLst>
        <pc:spChg chg="mod">
          <ac:chgData name="Henrik Blom" userId="0f109d1c-0774-4568-aa5d-bb8ffaeb77b7" providerId="ADAL" clId="{B6BA8AF6-64AE-4107-9AB6-4D83B446CDAB}" dt="2024-06-18T19:27:59.940" v="873" actId="1036"/>
          <ac:spMkLst>
            <pc:docMk/>
            <pc:sldMk cId="4124652959" sldId="475"/>
            <ac:spMk id="2" creationId="{7126804C-774A-4751-AD36-F0A295C41BFA}"/>
          </ac:spMkLst>
        </pc:spChg>
        <pc:spChg chg="mod">
          <ac:chgData name="Henrik Blom" userId="0f109d1c-0774-4568-aa5d-bb8ffaeb77b7" providerId="ADAL" clId="{B6BA8AF6-64AE-4107-9AB6-4D83B446CDAB}" dt="2024-06-19T18:31:13.828" v="2341" actId="27636"/>
          <ac:spMkLst>
            <pc:docMk/>
            <pc:sldMk cId="4124652959" sldId="475"/>
            <ac:spMk id="4" creationId="{26228664-94BE-4024-8BA4-59E31841FC44}"/>
          </ac:spMkLst>
        </pc:spChg>
      </pc:sldChg>
      <pc:sldChg chg="addSp delSp modSp mod">
        <pc:chgData name="Henrik Blom" userId="0f109d1c-0774-4568-aa5d-bb8ffaeb77b7" providerId="ADAL" clId="{B6BA8AF6-64AE-4107-9AB6-4D83B446CDAB}" dt="2024-06-18T20:09:11.230" v="1168" actId="1076"/>
        <pc:sldMkLst>
          <pc:docMk/>
          <pc:sldMk cId="195567603" sldId="477"/>
        </pc:sldMkLst>
        <pc:spChg chg="add mod">
          <ac:chgData name="Henrik Blom" userId="0f109d1c-0774-4568-aa5d-bb8ffaeb77b7" providerId="ADAL" clId="{B6BA8AF6-64AE-4107-9AB6-4D83B446CDAB}" dt="2024-06-18T20:00:38.177" v="1148" actId="1076"/>
          <ac:spMkLst>
            <pc:docMk/>
            <pc:sldMk cId="195567603" sldId="477"/>
            <ac:spMk id="4" creationId="{F6B87188-C7EE-A6C2-7A80-E0835000C47F}"/>
          </ac:spMkLst>
        </pc:spChg>
        <pc:spChg chg="add del mod">
          <ac:chgData name="Henrik Blom" userId="0f109d1c-0774-4568-aa5d-bb8ffaeb77b7" providerId="ADAL" clId="{B6BA8AF6-64AE-4107-9AB6-4D83B446CDAB}" dt="2024-06-18T20:08:57.487" v="1164" actId="478"/>
          <ac:spMkLst>
            <pc:docMk/>
            <pc:sldMk cId="195567603" sldId="477"/>
            <ac:spMk id="5" creationId="{66C94134-3B71-7C54-D0C0-62A7016D3F85}"/>
          </ac:spMkLst>
        </pc:spChg>
        <pc:spChg chg="del">
          <ac:chgData name="Henrik Blom" userId="0f109d1c-0774-4568-aa5d-bb8ffaeb77b7" providerId="ADAL" clId="{B6BA8AF6-64AE-4107-9AB6-4D83B446CDAB}" dt="2024-06-18T19:38:01.570" v="982" actId="478"/>
          <ac:spMkLst>
            <pc:docMk/>
            <pc:sldMk cId="195567603" sldId="477"/>
            <ac:spMk id="7" creationId="{29295A0D-4B09-4AE3-B8F4-7CC585290625}"/>
          </ac:spMkLst>
        </pc:spChg>
        <pc:spChg chg="mod">
          <ac:chgData name="Henrik Blom" userId="0f109d1c-0774-4568-aa5d-bb8ffaeb77b7" providerId="ADAL" clId="{B6BA8AF6-64AE-4107-9AB6-4D83B446CDAB}" dt="2024-06-18T19:38:19.738" v="988" actId="1076"/>
          <ac:spMkLst>
            <pc:docMk/>
            <pc:sldMk cId="195567603" sldId="477"/>
            <ac:spMk id="9" creationId="{59A3B5A5-35D2-4C0F-AF07-FE9FCF374990}"/>
          </ac:spMkLst>
        </pc:spChg>
        <pc:spChg chg="mod">
          <ac:chgData name="Henrik Blom" userId="0f109d1c-0774-4568-aa5d-bb8ffaeb77b7" providerId="ADAL" clId="{B6BA8AF6-64AE-4107-9AB6-4D83B446CDAB}" dt="2024-06-18T19:38:07.539" v="985" actId="20577"/>
          <ac:spMkLst>
            <pc:docMk/>
            <pc:sldMk cId="195567603" sldId="477"/>
            <ac:spMk id="37" creationId="{00000000-0000-0000-0000-000000000000}"/>
          </ac:spMkLst>
        </pc:spChg>
        <pc:picChg chg="add mod">
          <ac:chgData name="Henrik Blom" userId="0f109d1c-0774-4568-aa5d-bb8ffaeb77b7" providerId="ADAL" clId="{B6BA8AF6-64AE-4107-9AB6-4D83B446CDAB}" dt="2024-06-18T20:00:26.553" v="1144" actId="1076"/>
          <ac:picMkLst>
            <pc:docMk/>
            <pc:sldMk cId="195567603" sldId="477"/>
            <ac:picMk id="2" creationId="{DEA21488-E7D5-EADF-6192-9CEBEBF9ABF4}"/>
          </ac:picMkLst>
        </pc:picChg>
        <pc:picChg chg="add mod">
          <ac:chgData name="Henrik Blom" userId="0f109d1c-0774-4568-aa5d-bb8ffaeb77b7" providerId="ADAL" clId="{B6BA8AF6-64AE-4107-9AB6-4D83B446CDAB}" dt="2024-06-18T20:00:35.023" v="1147" actId="1076"/>
          <ac:picMkLst>
            <pc:docMk/>
            <pc:sldMk cId="195567603" sldId="477"/>
            <ac:picMk id="3" creationId="{7B84C656-649A-3673-7C2C-EED10283F66D}"/>
          </ac:picMkLst>
        </pc:picChg>
        <pc:picChg chg="add del mod">
          <ac:chgData name="Henrik Blom" userId="0f109d1c-0774-4568-aa5d-bb8ffaeb77b7" providerId="ADAL" clId="{B6BA8AF6-64AE-4107-9AB6-4D83B446CDAB}" dt="2024-06-18T20:01:19.436" v="1155" actId="478"/>
          <ac:picMkLst>
            <pc:docMk/>
            <pc:sldMk cId="195567603" sldId="477"/>
            <ac:picMk id="8" creationId="{324A874E-F5F2-C067-DDE4-C93D14412447}"/>
          </ac:picMkLst>
        </pc:picChg>
        <pc:picChg chg="add mod">
          <ac:chgData name="Henrik Blom" userId="0f109d1c-0774-4568-aa5d-bb8ffaeb77b7" providerId="ADAL" clId="{B6BA8AF6-64AE-4107-9AB6-4D83B446CDAB}" dt="2024-06-18T20:01:51.615" v="1159" actId="1076"/>
          <ac:picMkLst>
            <pc:docMk/>
            <pc:sldMk cId="195567603" sldId="477"/>
            <ac:picMk id="10" creationId="{A81653DF-6AB1-07E0-E01B-05DACE4FAB9F}"/>
          </ac:picMkLst>
        </pc:picChg>
        <pc:picChg chg="add mod">
          <ac:chgData name="Henrik Blom" userId="0f109d1c-0774-4568-aa5d-bb8ffaeb77b7" providerId="ADAL" clId="{B6BA8AF6-64AE-4107-9AB6-4D83B446CDAB}" dt="2024-06-18T20:07:17.982" v="1163" actId="1076"/>
          <ac:picMkLst>
            <pc:docMk/>
            <pc:sldMk cId="195567603" sldId="477"/>
            <ac:picMk id="11" creationId="{5E279947-2986-CC4B-ED7A-2ACEEC193A71}"/>
          </ac:picMkLst>
        </pc:picChg>
        <pc:picChg chg="add mod">
          <ac:chgData name="Henrik Blom" userId="0f109d1c-0774-4568-aa5d-bb8ffaeb77b7" providerId="ADAL" clId="{B6BA8AF6-64AE-4107-9AB6-4D83B446CDAB}" dt="2024-06-18T20:09:11.230" v="1168" actId="1076"/>
          <ac:picMkLst>
            <pc:docMk/>
            <pc:sldMk cId="195567603" sldId="477"/>
            <ac:picMk id="12" creationId="{96315225-829B-3837-701F-014DA1BCFCED}"/>
          </ac:picMkLst>
        </pc:picChg>
      </pc:sldChg>
      <pc:sldChg chg="del">
        <pc:chgData name="Henrik Blom" userId="0f109d1c-0774-4568-aa5d-bb8ffaeb77b7" providerId="ADAL" clId="{B6BA8AF6-64AE-4107-9AB6-4D83B446CDAB}" dt="2024-06-18T19:28:11.963" v="874" actId="47"/>
        <pc:sldMkLst>
          <pc:docMk/>
          <pc:sldMk cId="4174757617" sldId="484"/>
        </pc:sldMkLst>
      </pc:sldChg>
      <pc:sldChg chg="del">
        <pc:chgData name="Henrik Blom" userId="0f109d1c-0774-4568-aa5d-bb8ffaeb77b7" providerId="ADAL" clId="{B6BA8AF6-64AE-4107-9AB6-4D83B446CDAB}" dt="2024-06-19T18:31:44.584" v="2369" actId="47"/>
        <pc:sldMkLst>
          <pc:docMk/>
          <pc:sldMk cId="2089766199" sldId="498"/>
        </pc:sldMkLst>
      </pc:sldChg>
      <pc:sldChg chg="modSp mod">
        <pc:chgData name="Henrik Blom" userId="0f109d1c-0774-4568-aa5d-bb8ffaeb77b7" providerId="ADAL" clId="{B6BA8AF6-64AE-4107-9AB6-4D83B446CDAB}" dt="2024-06-19T18:31:07.643" v="2339" actId="1036"/>
        <pc:sldMkLst>
          <pc:docMk/>
          <pc:sldMk cId="2172005402" sldId="508"/>
        </pc:sldMkLst>
        <pc:spChg chg="mod">
          <ac:chgData name="Henrik Blom" userId="0f109d1c-0774-4568-aa5d-bb8ffaeb77b7" providerId="ADAL" clId="{B6BA8AF6-64AE-4107-9AB6-4D83B446CDAB}" dt="2024-06-19T18:31:07.643" v="2339" actId="1036"/>
          <ac:spMkLst>
            <pc:docMk/>
            <pc:sldMk cId="2172005402" sldId="508"/>
            <ac:spMk id="3" creationId="{D255D827-8220-983C-D3BF-E055F15A329F}"/>
          </ac:spMkLst>
        </pc:spChg>
        <pc:spChg chg="mod">
          <ac:chgData name="Henrik Blom" userId="0f109d1c-0774-4568-aa5d-bb8ffaeb77b7" providerId="ADAL" clId="{B6BA8AF6-64AE-4107-9AB6-4D83B446CDAB}" dt="2024-06-19T18:30:59.251" v="2315" actId="27636"/>
          <ac:spMkLst>
            <pc:docMk/>
            <pc:sldMk cId="2172005402" sldId="508"/>
            <ac:spMk id="4" creationId="{26228664-94BE-4024-8BA4-59E31841FC44}"/>
          </ac:spMkLst>
        </pc:spChg>
      </pc:sldChg>
      <pc:sldChg chg="modSp mod">
        <pc:chgData name="Henrik Blom" userId="0f109d1c-0774-4568-aa5d-bb8ffaeb77b7" providerId="ADAL" clId="{B6BA8AF6-64AE-4107-9AB6-4D83B446CDAB}" dt="2024-06-19T18:31:36.781" v="2368" actId="14100"/>
        <pc:sldMkLst>
          <pc:docMk/>
          <pc:sldMk cId="3962505210" sldId="509"/>
        </pc:sldMkLst>
        <pc:spChg chg="mod">
          <ac:chgData name="Henrik Blom" userId="0f109d1c-0774-4568-aa5d-bb8ffaeb77b7" providerId="ADAL" clId="{B6BA8AF6-64AE-4107-9AB6-4D83B446CDAB}" dt="2024-06-19T18:31:36.781" v="2368" actId="14100"/>
          <ac:spMkLst>
            <pc:docMk/>
            <pc:sldMk cId="3962505210" sldId="509"/>
            <ac:spMk id="2" creationId="{7126804C-774A-4751-AD36-F0A295C41BFA}"/>
          </ac:spMkLst>
        </pc:spChg>
        <pc:spChg chg="mod">
          <ac:chgData name="Henrik Blom" userId="0f109d1c-0774-4568-aa5d-bb8ffaeb77b7" providerId="ADAL" clId="{B6BA8AF6-64AE-4107-9AB6-4D83B446CDAB}" dt="2024-06-19T18:31:27.510" v="2343" actId="27636"/>
          <ac:spMkLst>
            <pc:docMk/>
            <pc:sldMk cId="3962505210" sldId="509"/>
            <ac:spMk id="4" creationId="{26228664-94BE-4024-8BA4-59E31841FC44}"/>
          </ac:spMkLst>
        </pc:spChg>
      </pc:sldChg>
      <pc:sldChg chg="del">
        <pc:chgData name="Henrik Blom" userId="0f109d1c-0774-4568-aa5d-bb8ffaeb77b7" providerId="ADAL" clId="{B6BA8AF6-64AE-4107-9AB6-4D83B446CDAB}" dt="2024-06-18T20:39:21.419" v="2268" actId="47"/>
        <pc:sldMkLst>
          <pc:docMk/>
          <pc:sldMk cId="4114887685" sldId="510"/>
        </pc:sldMkLst>
      </pc:sldChg>
      <pc:sldChg chg="modSp mod">
        <pc:chgData name="Henrik Blom" userId="0f109d1c-0774-4568-aa5d-bb8ffaeb77b7" providerId="ADAL" clId="{B6BA8AF6-64AE-4107-9AB6-4D83B446CDAB}" dt="2024-06-19T18:55:50.850" v="2495" actId="20577"/>
        <pc:sldMkLst>
          <pc:docMk/>
          <pc:sldMk cId="174664306" sldId="513"/>
        </pc:sldMkLst>
        <pc:spChg chg="mod">
          <ac:chgData name="Henrik Blom" userId="0f109d1c-0774-4568-aa5d-bb8ffaeb77b7" providerId="ADAL" clId="{B6BA8AF6-64AE-4107-9AB6-4D83B446CDAB}" dt="2024-06-19T18:55:50.850" v="2495" actId="20577"/>
          <ac:spMkLst>
            <pc:docMk/>
            <pc:sldMk cId="174664306" sldId="513"/>
            <ac:spMk id="2" creationId="{61D92048-7673-1D7E-9544-A9064E1C633B}"/>
          </ac:spMkLst>
        </pc:spChg>
        <pc:spChg chg="mod">
          <ac:chgData name="Henrik Blom" userId="0f109d1c-0774-4568-aa5d-bb8ffaeb77b7" providerId="ADAL" clId="{B6BA8AF6-64AE-4107-9AB6-4D83B446CDAB}" dt="2024-06-19T18:33:25.639" v="2462" actId="1036"/>
          <ac:spMkLst>
            <pc:docMk/>
            <pc:sldMk cId="174664306" sldId="513"/>
            <ac:spMk id="24" creationId="{00000000-0000-0000-0000-000000000000}"/>
          </ac:spMkLst>
        </pc:spChg>
      </pc:sldChg>
      <pc:sldChg chg="del">
        <pc:chgData name="Henrik Blom" userId="0f109d1c-0774-4568-aa5d-bb8ffaeb77b7" providerId="ADAL" clId="{B6BA8AF6-64AE-4107-9AB6-4D83B446CDAB}" dt="2024-06-18T20:39:21.419" v="2268" actId="47"/>
        <pc:sldMkLst>
          <pc:docMk/>
          <pc:sldMk cId="4250470356" sldId="514"/>
        </pc:sldMkLst>
      </pc:sldChg>
      <pc:sldChg chg="modSp mod">
        <pc:chgData name="Henrik Blom" userId="0f109d1c-0774-4568-aa5d-bb8ffaeb77b7" providerId="ADAL" clId="{B6BA8AF6-64AE-4107-9AB6-4D83B446CDAB}" dt="2024-06-19T08:05:41.939" v="2308" actId="14100"/>
        <pc:sldMkLst>
          <pc:docMk/>
          <pc:sldMk cId="2245384313" sldId="515"/>
        </pc:sldMkLst>
        <pc:spChg chg="mod">
          <ac:chgData name="Henrik Blom" userId="0f109d1c-0774-4568-aa5d-bb8ffaeb77b7" providerId="ADAL" clId="{B6BA8AF6-64AE-4107-9AB6-4D83B446CDAB}" dt="2024-06-19T08:05:41.939" v="2308" actId="14100"/>
          <ac:spMkLst>
            <pc:docMk/>
            <pc:sldMk cId="2245384313" sldId="515"/>
            <ac:spMk id="4" creationId="{26228664-94BE-4024-8BA4-59E31841FC44}"/>
          </ac:spMkLst>
        </pc:spChg>
      </pc:sldChg>
      <pc:sldChg chg="addSp delSp modSp new mod setBg">
        <pc:chgData name="Henrik Blom" userId="0f109d1c-0774-4568-aa5d-bb8ffaeb77b7" providerId="ADAL" clId="{B6BA8AF6-64AE-4107-9AB6-4D83B446CDAB}" dt="2024-06-18T18:37:39.225" v="746" actId="20577"/>
        <pc:sldMkLst>
          <pc:docMk/>
          <pc:sldMk cId="3454419717" sldId="516"/>
        </pc:sldMkLst>
        <pc:spChg chg="add mod">
          <ac:chgData name="Henrik Blom" userId="0f109d1c-0774-4568-aa5d-bb8ffaeb77b7" providerId="ADAL" clId="{B6BA8AF6-64AE-4107-9AB6-4D83B446CDAB}" dt="2024-06-18T18:37:39.225" v="746" actId="20577"/>
          <ac:spMkLst>
            <pc:docMk/>
            <pc:sldMk cId="3454419717" sldId="516"/>
            <ac:spMk id="4" creationId="{309B6C59-9AF7-F2F1-7510-2FD1D36229A1}"/>
          </ac:spMkLst>
        </pc:spChg>
        <pc:spChg chg="add mod">
          <ac:chgData name="Henrik Blom" userId="0f109d1c-0774-4568-aa5d-bb8ffaeb77b7" providerId="ADAL" clId="{B6BA8AF6-64AE-4107-9AB6-4D83B446CDAB}" dt="2024-06-18T18:37:24.928" v="742" actId="1037"/>
          <ac:spMkLst>
            <pc:docMk/>
            <pc:sldMk cId="3454419717" sldId="516"/>
            <ac:spMk id="5" creationId="{5549C219-A5FF-7536-71A8-E899A6CAA44D}"/>
          </ac:spMkLst>
        </pc:spChg>
        <pc:spChg chg="add">
          <ac:chgData name="Henrik Blom" userId="0f109d1c-0774-4568-aa5d-bb8ffaeb77b7" providerId="ADAL" clId="{B6BA8AF6-64AE-4107-9AB6-4D83B446CDAB}" dt="2024-06-18T18:36:45.069" v="717" actId="26606"/>
          <ac:spMkLst>
            <pc:docMk/>
            <pc:sldMk cId="3454419717" sldId="516"/>
            <ac:spMk id="10" creationId="{16A15A88-001A-4EEF-8984-D87E643599AB}"/>
          </ac:spMkLst>
        </pc:spChg>
        <pc:grpChg chg="add">
          <ac:chgData name="Henrik Blom" userId="0f109d1c-0774-4568-aa5d-bb8ffaeb77b7" providerId="ADAL" clId="{B6BA8AF6-64AE-4107-9AB6-4D83B446CDAB}" dt="2024-06-18T18:36:45.069" v="717" actId="26606"/>
          <ac:grpSpMkLst>
            <pc:docMk/>
            <pc:sldMk cId="3454419717" sldId="516"/>
            <ac:grpSpMk id="12" creationId="{A7900967-84CA-47B4-9F1C-E787BAC1496A}"/>
          </ac:grpSpMkLst>
        </pc:grpChg>
        <pc:picChg chg="add mod ord">
          <ac:chgData name="Henrik Blom" userId="0f109d1c-0774-4568-aa5d-bb8ffaeb77b7" providerId="ADAL" clId="{B6BA8AF6-64AE-4107-9AB6-4D83B446CDAB}" dt="2024-06-18T18:36:45.069" v="717" actId="26606"/>
          <ac:picMkLst>
            <pc:docMk/>
            <pc:sldMk cId="3454419717" sldId="516"/>
            <ac:picMk id="3" creationId="{79C7B643-764B-8030-C012-8AEAD6DD156D}"/>
          </ac:picMkLst>
        </pc:picChg>
        <pc:picChg chg="add del mod">
          <ac:chgData name="Henrik Blom" userId="0f109d1c-0774-4568-aa5d-bb8ffaeb77b7" providerId="ADAL" clId="{B6BA8AF6-64AE-4107-9AB6-4D83B446CDAB}" dt="2024-06-18T18:34:35.996" v="558" actId="478"/>
          <ac:picMkLst>
            <pc:docMk/>
            <pc:sldMk cId="3454419717" sldId="516"/>
            <ac:picMk id="1026" creationId="{13417346-C778-E50A-A537-0E7AF5B77EEA}"/>
          </ac:picMkLst>
        </pc:picChg>
      </pc:sldChg>
      <pc:sldChg chg="modSp add mod">
        <pc:chgData name="Henrik Blom" userId="0f109d1c-0774-4568-aa5d-bb8ffaeb77b7" providerId="ADAL" clId="{B6BA8AF6-64AE-4107-9AB6-4D83B446CDAB}" dt="2024-06-18T19:26:23.695" v="837" actId="20577"/>
        <pc:sldMkLst>
          <pc:docMk/>
          <pc:sldMk cId="2477234282" sldId="517"/>
        </pc:sldMkLst>
        <pc:spChg chg="mod">
          <ac:chgData name="Henrik Blom" userId="0f109d1c-0774-4568-aa5d-bb8ffaeb77b7" providerId="ADAL" clId="{B6BA8AF6-64AE-4107-9AB6-4D83B446CDAB}" dt="2024-06-18T19:23:58.796" v="798" actId="27636"/>
          <ac:spMkLst>
            <pc:docMk/>
            <pc:sldMk cId="2477234282" sldId="517"/>
            <ac:spMk id="4" creationId="{26228664-94BE-4024-8BA4-59E31841FC44}"/>
          </ac:spMkLst>
        </pc:spChg>
        <pc:spChg chg="mod">
          <ac:chgData name="Henrik Blom" userId="0f109d1c-0774-4568-aa5d-bb8ffaeb77b7" providerId="ADAL" clId="{B6BA8AF6-64AE-4107-9AB6-4D83B446CDAB}" dt="2024-06-18T19:26:23.695" v="837" actId="20577"/>
          <ac:spMkLst>
            <pc:docMk/>
            <pc:sldMk cId="2477234282" sldId="517"/>
            <ac:spMk id="24" creationId="{00000000-0000-0000-0000-000000000000}"/>
          </ac:spMkLst>
        </pc:spChg>
      </pc:sldChg>
      <pc:sldChg chg="modSp add mod">
        <pc:chgData name="Henrik Blom" userId="0f109d1c-0774-4568-aa5d-bb8ffaeb77b7" providerId="ADAL" clId="{B6BA8AF6-64AE-4107-9AB6-4D83B446CDAB}" dt="2024-06-18T19:26:31.012" v="840" actId="20577"/>
        <pc:sldMkLst>
          <pc:docMk/>
          <pc:sldMk cId="1837594992" sldId="518"/>
        </pc:sldMkLst>
        <pc:spChg chg="mod">
          <ac:chgData name="Henrik Blom" userId="0f109d1c-0774-4568-aa5d-bb8ffaeb77b7" providerId="ADAL" clId="{B6BA8AF6-64AE-4107-9AB6-4D83B446CDAB}" dt="2024-06-18T19:26:01.583" v="827" actId="20577"/>
          <ac:spMkLst>
            <pc:docMk/>
            <pc:sldMk cId="1837594992" sldId="518"/>
            <ac:spMk id="4" creationId="{26228664-94BE-4024-8BA4-59E31841FC44}"/>
          </ac:spMkLst>
        </pc:spChg>
        <pc:spChg chg="mod">
          <ac:chgData name="Henrik Blom" userId="0f109d1c-0774-4568-aa5d-bb8ffaeb77b7" providerId="ADAL" clId="{B6BA8AF6-64AE-4107-9AB6-4D83B446CDAB}" dt="2024-06-18T19:26:31.012" v="840" actId="20577"/>
          <ac:spMkLst>
            <pc:docMk/>
            <pc:sldMk cId="1837594992" sldId="518"/>
            <ac:spMk id="24" creationId="{00000000-0000-0000-0000-000000000000}"/>
          </ac:spMkLst>
        </pc:spChg>
      </pc:sldChg>
      <pc:sldChg chg="modSp add mod">
        <pc:chgData name="Henrik Blom" userId="0f109d1c-0774-4568-aa5d-bb8ffaeb77b7" providerId="ADAL" clId="{B6BA8AF6-64AE-4107-9AB6-4D83B446CDAB}" dt="2024-06-18T19:27:23.727" v="856" actId="12"/>
        <pc:sldMkLst>
          <pc:docMk/>
          <pc:sldMk cId="3791570449" sldId="519"/>
        </pc:sldMkLst>
        <pc:spChg chg="mod">
          <ac:chgData name="Henrik Blom" userId="0f109d1c-0774-4568-aa5d-bb8ffaeb77b7" providerId="ADAL" clId="{B6BA8AF6-64AE-4107-9AB6-4D83B446CDAB}" dt="2024-06-18T19:27:23.727" v="856" actId="12"/>
          <ac:spMkLst>
            <pc:docMk/>
            <pc:sldMk cId="3791570449" sldId="519"/>
            <ac:spMk id="4" creationId="{26228664-94BE-4024-8BA4-59E31841FC44}"/>
          </ac:spMkLst>
        </pc:spChg>
        <pc:spChg chg="mod">
          <ac:chgData name="Henrik Blom" userId="0f109d1c-0774-4568-aa5d-bb8ffaeb77b7" providerId="ADAL" clId="{B6BA8AF6-64AE-4107-9AB6-4D83B446CDAB}" dt="2024-06-18T19:26:38.059" v="843" actId="20577"/>
          <ac:spMkLst>
            <pc:docMk/>
            <pc:sldMk cId="3791570449" sldId="519"/>
            <ac:spMk id="24" creationId="{00000000-0000-0000-0000-000000000000}"/>
          </ac:spMkLst>
        </pc:spChg>
      </pc:sldChg>
      <pc:sldChg chg="modSp add del mod setBg">
        <pc:chgData name="Henrik Blom" userId="0f109d1c-0774-4568-aa5d-bb8ffaeb77b7" providerId="ADAL" clId="{B6BA8AF6-64AE-4107-9AB6-4D83B446CDAB}" dt="2024-06-18T20:37:06.225" v="2224" actId="2696"/>
        <pc:sldMkLst>
          <pc:docMk/>
          <pc:sldMk cId="340538287" sldId="520"/>
        </pc:sldMkLst>
        <pc:spChg chg="mod">
          <ac:chgData name="Henrik Blom" userId="0f109d1c-0774-4568-aa5d-bb8ffaeb77b7" providerId="ADAL" clId="{B6BA8AF6-64AE-4107-9AB6-4D83B446CDAB}" dt="2024-06-18T20:36:33.614" v="2222" actId="20577"/>
          <ac:spMkLst>
            <pc:docMk/>
            <pc:sldMk cId="340538287" sldId="520"/>
            <ac:spMk id="24" creationId="{00000000-0000-0000-0000-000000000000}"/>
          </ac:spMkLst>
        </pc:spChg>
        <pc:spChg chg="mod">
          <ac:chgData name="Henrik Blom" userId="0f109d1c-0774-4568-aa5d-bb8ffaeb77b7" providerId="ADAL" clId="{B6BA8AF6-64AE-4107-9AB6-4D83B446CDAB}" dt="2024-06-18T20:35:08.352" v="2143" actId="20577"/>
          <ac:spMkLst>
            <pc:docMk/>
            <pc:sldMk cId="340538287" sldId="520"/>
            <ac:spMk id="25" creationId="{00000000-0000-0000-0000-000000000000}"/>
          </ac:spMkLst>
        </pc:spChg>
      </pc:sldChg>
      <pc:sldChg chg="add">
        <pc:chgData name="Henrik Blom" userId="0f109d1c-0774-4568-aa5d-bb8ffaeb77b7" providerId="ADAL" clId="{B6BA8AF6-64AE-4107-9AB6-4D83B446CDAB}" dt="2024-06-18T20:37:10.255" v="2225"/>
        <pc:sldMkLst>
          <pc:docMk/>
          <pc:sldMk cId="4287472576" sldId="520"/>
        </pc:sldMkLst>
      </pc:sldChg>
      <pc:sldChg chg="addSp delSp modSp new mod setBg">
        <pc:chgData name="Henrik Blom" userId="0f109d1c-0774-4568-aa5d-bb8ffaeb77b7" providerId="ADAL" clId="{B6BA8AF6-64AE-4107-9AB6-4D83B446CDAB}" dt="2024-06-19T18:30:15.858" v="2313" actId="478"/>
        <pc:sldMkLst>
          <pc:docMk/>
          <pc:sldMk cId="2770690057" sldId="521"/>
        </pc:sldMkLst>
        <pc:spChg chg="del mod">
          <ac:chgData name="Henrik Blom" userId="0f109d1c-0774-4568-aa5d-bb8ffaeb77b7" providerId="ADAL" clId="{B6BA8AF6-64AE-4107-9AB6-4D83B446CDAB}" dt="2024-06-19T18:30:11.683" v="2312" actId="478"/>
          <ac:spMkLst>
            <pc:docMk/>
            <pc:sldMk cId="2770690057" sldId="521"/>
            <ac:spMk id="2" creationId="{CAFB7B73-D187-2C0F-322F-C4B9E15B570A}"/>
          </ac:spMkLst>
        </pc:spChg>
        <pc:spChg chg="del mod">
          <ac:chgData name="Henrik Blom" userId="0f109d1c-0774-4568-aa5d-bb8ffaeb77b7" providerId="ADAL" clId="{B6BA8AF6-64AE-4107-9AB6-4D83B446CDAB}" dt="2024-06-19T18:30:15.858" v="2313" actId="478"/>
          <ac:spMkLst>
            <pc:docMk/>
            <pc:sldMk cId="2770690057" sldId="521"/>
            <ac:spMk id="3" creationId="{B08F1136-EF6B-B8DC-B2F0-835A01688C24}"/>
          </ac:spMkLst>
        </pc:spChg>
        <pc:spChg chg="add">
          <ac:chgData name="Henrik Blom" userId="0f109d1c-0774-4568-aa5d-bb8ffaeb77b7" providerId="ADAL" clId="{B6BA8AF6-64AE-4107-9AB6-4D83B446CDAB}" dt="2024-06-19T18:30:04.221" v="2311" actId="26606"/>
          <ac:spMkLst>
            <pc:docMk/>
            <pc:sldMk cId="2770690057" sldId="521"/>
            <ac:spMk id="1031" creationId="{C1DD1A8A-57D5-4A81-AD04-532B043C5611}"/>
          </ac:spMkLst>
        </pc:spChg>
        <pc:spChg chg="add">
          <ac:chgData name="Henrik Blom" userId="0f109d1c-0774-4568-aa5d-bb8ffaeb77b7" providerId="ADAL" clId="{B6BA8AF6-64AE-4107-9AB6-4D83B446CDAB}" dt="2024-06-19T18:30:04.221" v="2311" actId="26606"/>
          <ac:spMkLst>
            <pc:docMk/>
            <pc:sldMk cId="2770690057" sldId="521"/>
            <ac:spMk id="1033" creationId="{007891EC-4501-44ED-A8C8-B11B6DB767AB}"/>
          </ac:spMkLst>
        </pc:spChg>
        <pc:picChg chg="add mod ord">
          <ac:chgData name="Henrik Blom" userId="0f109d1c-0774-4568-aa5d-bb8ffaeb77b7" providerId="ADAL" clId="{B6BA8AF6-64AE-4107-9AB6-4D83B446CDAB}" dt="2024-06-19T18:30:04.221" v="2311" actId="26606"/>
          <ac:picMkLst>
            <pc:docMk/>
            <pc:sldMk cId="2770690057" sldId="521"/>
            <ac:picMk id="1026" creationId="{F34CF742-2E9B-642C-72D8-43BAB1C09801}"/>
          </ac:picMkLst>
        </pc:picChg>
      </pc:sldChg>
      <pc:sldChg chg="add">
        <pc:chgData name="Henrik Blom" userId="0f109d1c-0774-4568-aa5d-bb8ffaeb77b7" providerId="ADAL" clId="{B6BA8AF6-64AE-4107-9AB6-4D83B446CDAB}" dt="2024-06-19T18:35:12.220" v="2484"/>
        <pc:sldMkLst>
          <pc:docMk/>
          <pc:sldMk cId="177379351" sldId="522"/>
        </pc:sldMkLst>
      </pc:sldChg>
    </pc:docChg>
  </pc:docChgLst>
  <pc:docChgLst>
    <pc:chgData name="Henrik Blom" userId="0f109d1c-0774-4568-aa5d-bb8ffaeb77b7" providerId="ADAL" clId="{4371C1A0-6A34-4658-AAA3-3AA6AF9F6149}"/>
    <pc:docChg chg="undo custSel addSld delSld modSld sldOrd modMainMaster">
      <pc:chgData name="Henrik Blom" userId="0f109d1c-0774-4568-aa5d-bb8ffaeb77b7" providerId="ADAL" clId="{4371C1A0-6A34-4658-AAA3-3AA6AF9F6149}" dt="2022-12-16T19:49:28.744" v="9625" actId="13926"/>
      <pc:docMkLst>
        <pc:docMk/>
      </pc:docMkLst>
      <pc:sldChg chg="modSp add del mod modTransition setBg">
        <pc:chgData name="Henrik Blom" userId="0f109d1c-0774-4568-aa5d-bb8ffaeb77b7" providerId="ADAL" clId="{4371C1A0-6A34-4658-AAA3-3AA6AF9F6149}" dt="2022-12-15T14:57:52.608" v="8008" actId="47"/>
        <pc:sldMkLst>
          <pc:docMk/>
          <pc:sldMk cId="0" sldId="258"/>
        </pc:sldMkLst>
        <pc:spChg chg="mod">
          <ac:chgData name="Henrik Blom" userId="0f109d1c-0774-4568-aa5d-bb8ffaeb77b7" providerId="ADAL" clId="{4371C1A0-6A34-4658-AAA3-3AA6AF9F6149}" dt="2022-10-30T15:57:33.520" v="734" actId="403"/>
          <ac:spMkLst>
            <pc:docMk/>
            <pc:sldMk cId="0" sldId="258"/>
            <ac:spMk id="30" creationId="{00000000-0000-0000-0000-000000000000}"/>
          </ac:spMkLst>
        </pc:spChg>
        <pc:spChg chg="mod">
          <ac:chgData name="Henrik Blom" userId="0f109d1c-0774-4568-aa5d-bb8ffaeb77b7" providerId="ADAL" clId="{4371C1A0-6A34-4658-AAA3-3AA6AF9F6149}" dt="2022-10-30T15:57:19.773" v="731" actId="20577"/>
          <ac:spMkLst>
            <pc:docMk/>
            <pc:sldMk cId="0" sldId="258"/>
            <ac:spMk id="31" creationId="{00000000-0000-0000-0000-000000000000}"/>
          </ac:spMkLst>
        </pc:spChg>
      </pc:sldChg>
      <pc:sldChg chg="addSp delSp modSp add mod modTransition setBg">
        <pc:chgData name="Henrik Blom" userId="0f109d1c-0774-4568-aa5d-bb8ffaeb77b7" providerId="ADAL" clId="{4371C1A0-6A34-4658-AAA3-3AA6AF9F6149}" dt="2022-12-15T10:47:20.838" v="5249" actId="207"/>
        <pc:sldMkLst>
          <pc:docMk/>
          <pc:sldMk cId="0" sldId="259"/>
        </pc:sldMkLst>
        <pc:spChg chg="add mod ord">
          <ac:chgData name="Henrik Blom" userId="0f109d1c-0774-4568-aa5d-bb8ffaeb77b7" providerId="ADAL" clId="{4371C1A0-6A34-4658-AAA3-3AA6AF9F6149}" dt="2022-10-30T16:07:02.878" v="966" actId="167"/>
          <ac:spMkLst>
            <pc:docMk/>
            <pc:sldMk cId="0" sldId="259"/>
            <ac:spMk id="6" creationId="{0109B7FF-ECB2-42E9-9B8B-306F734BA0AB}"/>
          </ac:spMkLst>
        </pc:spChg>
        <pc:spChg chg="add mod">
          <ac:chgData name="Henrik Blom" userId="0f109d1c-0774-4568-aa5d-bb8ffaeb77b7" providerId="ADAL" clId="{4371C1A0-6A34-4658-AAA3-3AA6AF9F6149}" dt="2022-12-15T10:47:20.838" v="5249" actId="207"/>
          <ac:spMkLst>
            <pc:docMk/>
            <pc:sldMk cId="0" sldId="259"/>
            <ac:spMk id="8" creationId="{2E822574-F665-419B-BF16-D6985AB7E7B3}"/>
          </ac:spMkLst>
        </pc:spChg>
        <pc:spChg chg="mod">
          <ac:chgData name="Henrik Blom" userId="0f109d1c-0774-4568-aa5d-bb8ffaeb77b7" providerId="ADAL" clId="{4371C1A0-6A34-4658-AAA3-3AA6AF9F6149}" dt="2022-10-30T16:09:59.338" v="1029" actId="14100"/>
          <ac:spMkLst>
            <pc:docMk/>
            <pc:sldMk cId="0" sldId="259"/>
            <ac:spMk id="37" creationId="{00000000-0000-0000-0000-000000000000}"/>
          </ac:spMkLst>
        </pc:spChg>
        <pc:spChg chg="del mod">
          <ac:chgData name="Henrik Blom" userId="0f109d1c-0774-4568-aa5d-bb8ffaeb77b7" providerId="ADAL" clId="{4371C1A0-6A34-4658-AAA3-3AA6AF9F6149}" dt="2022-10-30T16:09:28.560" v="978" actId="478"/>
          <ac:spMkLst>
            <pc:docMk/>
            <pc:sldMk cId="0" sldId="259"/>
            <ac:spMk id="38" creationId="{00000000-0000-0000-0000-000000000000}"/>
          </ac:spMkLst>
        </pc:spChg>
        <pc:picChg chg="add mod">
          <ac:chgData name="Henrik Blom" userId="0f109d1c-0774-4568-aa5d-bb8ffaeb77b7" providerId="ADAL" clId="{4371C1A0-6A34-4658-AAA3-3AA6AF9F6149}" dt="2022-10-30T16:08:24.652" v="974" actId="1076"/>
          <ac:picMkLst>
            <pc:docMk/>
            <pc:sldMk cId="0" sldId="259"/>
            <ac:picMk id="7" creationId="{97F54E52-194F-4087-9F84-E22C350A7CE1}"/>
          </ac:picMkLst>
        </pc:picChg>
        <pc:picChg chg="del">
          <ac:chgData name="Henrik Blom" userId="0f109d1c-0774-4568-aa5d-bb8ffaeb77b7" providerId="ADAL" clId="{4371C1A0-6A34-4658-AAA3-3AA6AF9F6149}" dt="2022-10-30T16:08:03.857" v="970" actId="478"/>
          <ac:picMkLst>
            <pc:docMk/>
            <pc:sldMk cId="0" sldId="259"/>
            <ac:picMk id="36" creationId="{00000000-0000-0000-0000-000000000000}"/>
          </ac:picMkLst>
        </pc:picChg>
      </pc:sldChg>
      <pc:sldChg chg="add del setBg">
        <pc:chgData name="Henrik Blom" userId="0f109d1c-0774-4568-aa5d-bb8ffaeb77b7" providerId="ADAL" clId="{4371C1A0-6A34-4658-AAA3-3AA6AF9F6149}" dt="2022-10-30T16:04:17.480" v="948" actId="47"/>
        <pc:sldMkLst>
          <pc:docMk/>
          <pc:sldMk cId="0" sldId="260"/>
        </pc:sldMkLst>
      </pc:sldChg>
      <pc:sldChg chg="addSp delSp modSp add del mod ord setBg">
        <pc:chgData name="Henrik Blom" userId="0f109d1c-0774-4568-aa5d-bb8ffaeb77b7" providerId="ADAL" clId="{4371C1A0-6A34-4658-AAA3-3AA6AF9F6149}" dt="2022-10-30T16:10:09.879" v="1030" actId="47"/>
        <pc:sldMkLst>
          <pc:docMk/>
          <pc:sldMk cId="0" sldId="261"/>
        </pc:sldMkLst>
        <pc:spChg chg="add mod">
          <ac:chgData name="Henrik Blom" userId="0f109d1c-0774-4568-aa5d-bb8ffaeb77b7" providerId="ADAL" clId="{4371C1A0-6A34-4658-AAA3-3AA6AF9F6149}" dt="2022-10-30T16:06:27.579" v="962" actId="207"/>
          <ac:spMkLst>
            <pc:docMk/>
            <pc:sldMk cId="0" sldId="261"/>
            <ac:spMk id="3" creationId="{D43562C3-1900-4AD8-8023-CAB5A6DBF420}"/>
          </ac:spMkLst>
        </pc:spChg>
        <pc:spChg chg="add del">
          <ac:chgData name="Henrik Blom" userId="0f109d1c-0774-4568-aa5d-bb8ffaeb77b7" providerId="ADAL" clId="{4371C1A0-6A34-4658-AAA3-3AA6AF9F6149}" dt="2022-10-30T16:04:42.615" v="952" actId="478"/>
          <ac:spMkLst>
            <pc:docMk/>
            <pc:sldMk cId="0" sldId="261"/>
            <ac:spMk id="6" creationId="{2239699A-C4B6-41F3-93C1-0C620C6659C1}"/>
          </ac:spMkLst>
        </pc:spChg>
        <pc:picChg chg="add mod">
          <ac:chgData name="Henrik Blom" userId="0f109d1c-0774-4568-aa5d-bb8ffaeb77b7" providerId="ADAL" clId="{4371C1A0-6A34-4658-AAA3-3AA6AF9F6149}" dt="2022-10-30T16:07:43.396" v="969" actId="1076"/>
          <ac:picMkLst>
            <pc:docMk/>
            <pc:sldMk cId="0" sldId="261"/>
            <ac:picMk id="8" creationId="{6BAC70FE-1812-4282-8D94-3062A525FC48}"/>
          </ac:picMkLst>
        </pc:picChg>
        <pc:picChg chg="add del mod">
          <ac:chgData name="Henrik Blom" userId="0f109d1c-0774-4568-aa5d-bb8ffaeb77b7" providerId="ADAL" clId="{4371C1A0-6A34-4658-AAA3-3AA6AF9F6149}" dt="2022-10-30T16:07:37.100" v="968" actId="478"/>
          <ac:picMkLst>
            <pc:docMk/>
            <pc:sldMk cId="0" sldId="261"/>
            <ac:picMk id="9" creationId="{DAD6E38A-B40A-4AD3-AA2E-DF43BAB2FD7F}"/>
          </ac:picMkLst>
        </pc:picChg>
        <pc:picChg chg="add del">
          <ac:chgData name="Henrik Blom" userId="0f109d1c-0774-4568-aa5d-bb8ffaeb77b7" providerId="ADAL" clId="{4371C1A0-6A34-4658-AAA3-3AA6AF9F6149}" dt="2022-10-30T16:05:47.858" v="959" actId="478"/>
          <ac:picMkLst>
            <pc:docMk/>
            <pc:sldMk cId="0" sldId="261"/>
            <ac:picMk id="53" creationId="{00000000-0000-0000-0000-000000000000}"/>
          </ac:picMkLst>
        </pc:picChg>
      </pc:sldChg>
      <pc:sldChg chg="addSp delSp modSp add mod modTransition">
        <pc:chgData name="Henrik Blom" userId="0f109d1c-0774-4568-aa5d-bb8ffaeb77b7" providerId="ADAL" clId="{4371C1A0-6A34-4658-AAA3-3AA6AF9F6149}" dt="2022-12-15T18:46:56.471" v="9492" actId="6549"/>
        <pc:sldMkLst>
          <pc:docMk/>
          <pc:sldMk cId="0" sldId="262"/>
        </pc:sldMkLst>
        <pc:spChg chg="add del mod">
          <ac:chgData name="Henrik Blom" userId="0f109d1c-0774-4568-aa5d-bb8ffaeb77b7" providerId="ADAL" clId="{4371C1A0-6A34-4658-AAA3-3AA6AF9F6149}" dt="2022-12-15T13:45:19.034" v="6929" actId="478"/>
          <ac:spMkLst>
            <pc:docMk/>
            <pc:sldMk cId="0" sldId="262"/>
            <ac:spMk id="3" creationId="{66D0D4A1-9151-47D2-9982-A4F569F65213}"/>
          </ac:spMkLst>
        </pc:spChg>
        <pc:spChg chg="add del mod">
          <ac:chgData name="Henrik Blom" userId="0f109d1c-0774-4568-aa5d-bb8ffaeb77b7" providerId="ADAL" clId="{4371C1A0-6A34-4658-AAA3-3AA6AF9F6149}" dt="2022-12-15T13:45:17.978" v="6928" actId="478"/>
          <ac:spMkLst>
            <pc:docMk/>
            <pc:sldMk cId="0" sldId="262"/>
            <ac:spMk id="7" creationId="{0172D00E-C127-4B47-B087-12B773FDAE03}"/>
          </ac:spMkLst>
        </pc:spChg>
        <pc:spChg chg="add del mod">
          <ac:chgData name="Henrik Blom" userId="0f109d1c-0774-4568-aa5d-bb8ffaeb77b7" providerId="ADAL" clId="{4371C1A0-6A34-4658-AAA3-3AA6AF9F6149}" dt="2022-12-15T13:45:17.444" v="6927" actId="478"/>
          <ac:spMkLst>
            <pc:docMk/>
            <pc:sldMk cId="0" sldId="262"/>
            <ac:spMk id="8" creationId="{1993558D-8568-4C21-B087-B5E5EC6E73B4}"/>
          </ac:spMkLst>
        </pc:spChg>
        <pc:spChg chg="mod">
          <ac:chgData name="Henrik Blom" userId="0f109d1c-0774-4568-aa5d-bb8ffaeb77b7" providerId="ADAL" clId="{4371C1A0-6A34-4658-AAA3-3AA6AF9F6149}" dt="2022-12-15T13:35:21.712" v="6647" actId="1076"/>
          <ac:spMkLst>
            <pc:docMk/>
            <pc:sldMk cId="0" sldId="262"/>
            <ac:spMk id="59" creationId="{00000000-0000-0000-0000-000000000000}"/>
          </ac:spMkLst>
        </pc:spChg>
        <pc:spChg chg="mod">
          <ac:chgData name="Henrik Blom" userId="0f109d1c-0774-4568-aa5d-bb8ffaeb77b7" providerId="ADAL" clId="{4371C1A0-6A34-4658-AAA3-3AA6AF9F6149}" dt="2022-12-15T14:56:45.799" v="7927" actId="20577"/>
          <ac:spMkLst>
            <pc:docMk/>
            <pc:sldMk cId="0" sldId="262"/>
            <ac:spMk id="60" creationId="{00000000-0000-0000-0000-000000000000}"/>
          </ac:spMkLst>
        </pc:spChg>
        <pc:spChg chg="mod">
          <ac:chgData name="Henrik Blom" userId="0f109d1c-0774-4568-aa5d-bb8ffaeb77b7" providerId="ADAL" clId="{4371C1A0-6A34-4658-AAA3-3AA6AF9F6149}" dt="2022-12-15T18:46:56.471" v="9492" actId="6549"/>
          <ac:spMkLst>
            <pc:docMk/>
            <pc:sldMk cId="0" sldId="262"/>
            <ac:spMk id="61" creationId="{00000000-0000-0000-0000-000000000000}"/>
          </ac:spMkLst>
        </pc:spChg>
        <pc:picChg chg="add mod">
          <ac:chgData name="Henrik Blom" userId="0f109d1c-0774-4568-aa5d-bb8ffaeb77b7" providerId="ADAL" clId="{4371C1A0-6A34-4658-AAA3-3AA6AF9F6149}" dt="2022-12-15T14:57:10.586" v="7959" actId="1035"/>
          <ac:picMkLst>
            <pc:docMk/>
            <pc:sldMk cId="0" sldId="262"/>
            <ac:picMk id="2" creationId="{1CA3BE01-529F-48BB-A9F4-B31BD5A908F2}"/>
          </ac:picMkLst>
        </pc:picChg>
      </pc:sldChg>
      <pc:sldChg chg="modSp del">
        <pc:chgData name="Henrik Blom" userId="0f109d1c-0774-4568-aa5d-bb8ffaeb77b7" providerId="ADAL" clId="{4371C1A0-6A34-4658-AAA3-3AA6AF9F6149}" dt="2022-10-30T16:00:08.035" v="890" actId="47"/>
        <pc:sldMkLst>
          <pc:docMk/>
          <pc:sldMk cId="1346451934" sldId="267"/>
        </pc:sldMkLst>
        <pc:spChg chg="mod">
          <ac:chgData name="Henrik Blom" userId="0f109d1c-0774-4568-aa5d-bb8ffaeb77b7" providerId="ADAL" clId="{4371C1A0-6A34-4658-AAA3-3AA6AF9F6149}" dt="2022-10-28T19:13:53.927" v="1" actId="20577"/>
          <ac:spMkLst>
            <pc:docMk/>
            <pc:sldMk cId="1346451934" sldId="267"/>
            <ac:spMk id="2" creationId="{405A985E-66DC-412E-B338-76234DA47498}"/>
          </ac:spMkLst>
        </pc:spChg>
        <pc:spChg chg="mod">
          <ac:chgData name="Henrik Blom" userId="0f109d1c-0774-4568-aa5d-bb8ffaeb77b7" providerId="ADAL" clId="{4371C1A0-6A34-4658-AAA3-3AA6AF9F6149}" dt="2022-10-28T19:14:01.987" v="11" actId="20577"/>
          <ac:spMkLst>
            <pc:docMk/>
            <pc:sldMk cId="1346451934" sldId="267"/>
            <ac:spMk id="3" creationId="{0B327FEA-CD2E-4911-9E79-CC2E6AA4BA51}"/>
          </ac:spMkLst>
        </pc:spChg>
      </pc:sldChg>
      <pc:sldChg chg="modSp add mod ord modTransition">
        <pc:chgData name="Henrik Blom" userId="0f109d1c-0774-4568-aa5d-bb8ffaeb77b7" providerId="ADAL" clId="{4371C1A0-6A34-4658-AAA3-3AA6AF9F6149}" dt="2022-12-15T10:44:19.705" v="5092" actId="20577"/>
        <pc:sldMkLst>
          <pc:docMk/>
          <pc:sldMk cId="3806977019" sldId="269"/>
        </pc:sldMkLst>
        <pc:spChg chg="mod">
          <ac:chgData name="Henrik Blom" userId="0f109d1c-0774-4568-aa5d-bb8ffaeb77b7" providerId="ADAL" clId="{4371C1A0-6A34-4658-AAA3-3AA6AF9F6149}" dt="2022-12-15T10:44:19.705" v="5092" actId="20577"/>
          <ac:spMkLst>
            <pc:docMk/>
            <pc:sldMk cId="3806977019" sldId="269"/>
            <ac:spMk id="4" creationId="{26228664-94BE-4024-8BA4-59E31841FC44}"/>
          </ac:spMkLst>
        </pc:spChg>
        <pc:spChg chg="mod">
          <ac:chgData name="Henrik Blom" userId="0f109d1c-0774-4568-aa5d-bb8ffaeb77b7" providerId="ADAL" clId="{4371C1A0-6A34-4658-AAA3-3AA6AF9F6149}" dt="2022-10-30T15:58:22.634" v="741"/>
          <ac:spMkLst>
            <pc:docMk/>
            <pc:sldMk cId="3806977019" sldId="269"/>
            <ac:spMk id="24" creationId="{00000000-0000-0000-0000-000000000000}"/>
          </ac:spMkLst>
        </pc:spChg>
      </pc:sldChg>
      <pc:sldChg chg="del modTransition">
        <pc:chgData name="Henrik Blom" userId="0f109d1c-0774-4568-aa5d-bb8ffaeb77b7" providerId="ADAL" clId="{4371C1A0-6A34-4658-AAA3-3AA6AF9F6149}" dt="2022-12-15T14:58:14.826" v="8009" actId="47"/>
        <pc:sldMkLst>
          <pc:docMk/>
          <pc:sldMk cId="2121440468" sldId="381"/>
        </pc:sldMkLst>
      </pc:sldChg>
      <pc:sldChg chg="modSp mod modTransition">
        <pc:chgData name="Henrik Blom" userId="0f109d1c-0774-4568-aa5d-bb8ffaeb77b7" providerId="ADAL" clId="{4371C1A0-6A34-4658-AAA3-3AA6AF9F6149}" dt="2022-12-15T15:29:07.109" v="8187" actId="20577"/>
        <pc:sldMkLst>
          <pc:docMk/>
          <pc:sldMk cId="3123699770" sldId="384"/>
        </pc:sldMkLst>
        <pc:spChg chg="mod">
          <ac:chgData name="Henrik Blom" userId="0f109d1c-0774-4568-aa5d-bb8ffaeb77b7" providerId="ADAL" clId="{4371C1A0-6A34-4658-AAA3-3AA6AF9F6149}" dt="2022-12-15T15:29:07.109" v="8187" actId="20577"/>
          <ac:spMkLst>
            <pc:docMk/>
            <pc:sldMk cId="3123699770" sldId="384"/>
            <ac:spMk id="11" creationId="{BEAE421C-06A6-4ABC-8044-3DD0B14CFE4C}"/>
          </ac:spMkLst>
        </pc:spChg>
      </pc:sldChg>
      <pc:sldChg chg="modTransition">
        <pc:chgData name="Henrik Blom" userId="0f109d1c-0774-4568-aa5d-bb8ffaeb77b7" providerId="ADAL" clId="{4371C1A0-6A34-4658-AAA3-3AA6AF9F6149}" dt="2022-11-19T12:26:35.013" v="2609"/>
        <pc:sldMkLst>
          <pc:docMk/>
          <pc:sldMk cId="3914725706" sldId="394"/>
        </pc:sldMkLst>
      </pc:sldChg>
      <pc:sldChg chg="modSp mod modTransition">
        <pc:chgData name="Henrik Blom" userId="0f109d1c-0774-4568-aa5d-bb8ffaeb77b7" providerId="ADAL" clId="{4371C1A0-6A34-4658-AAA3-3AA6AF9F6149}" dt="2022-12-15T13:51:07.306" v="7192" actId="20577"/>
        <pc:sldMkLst>
          <pc:docMk/>
          <pc:sldMk cId="3764665870" sldId="395"/>
        </pc:sldMkLst>
        <pc:spChg chg="mod">
          <ac:chgData name="Henrik Blom" userId="0f109d1c-0774-4568-aa5d-bb8ffaeb77b7" providerId="ADAL" clId="{4371C1A0-6A34-4658-AAA3-3AA6AF9F6149}" dt="2022-12-15T13:51:07.306" v="7192" actId="20577"/>
          <ac:spMkLst>
            <pc:docMk/>
            <pc:sldMk cId="3764665870" sldId="395"/>
            <ac:spMk id="2" creationId="{492C6633-01FC-4AD2-84F3-F6A5BD026BCA}"/>
          </ac:spMkLst>
        </pc:spChg>
      </pc:sldChg>
      <pc:sldChg chg="modTransition">
        <pc:chgData name="Henrik Blom" userId="0f109d1c-0774-4568-aa5d-bb8ffaeb77b7" providerId="ADAL" clId="{4371C1A0-6A34-4658-AAA3-3AA6AF9F6149}" dt="2022-11-19T12:26:35.013" v="2609"/>
        <pc:sldMkLst>
          <pc:docMk/>
          <pc:sldMk cId="4260151672" sldId="406"/>
        </pc:sldMkLst>
      </pc:sldChg>
      <pc:sldChg chg="del">
        <pc:chgData name="Henrik Blom" userId="0f109d1c-0774-4568-aa5d-bb8ffaeb77b7" providerId="ADAL" clId="{4371C1A0-6A34-4658-AAA3-3AA6AF9F6149}" dt="2022-10-30T16:01:15.576" v="906" actId="47"/>
        <pc:sldMkLst>
          <pc:docMk/>
          <pc:sldMk cId="3154155819" sldId="410"/>
        </pc:sldMkLst>
      </pc:sldChg>
      <pc:sldChg chg="addSp delSp modSp mod modTransition setBg setClrOvrMap">
        <pc:chgData name="Henrik Blom" userId="0f109d1c-0774-4568-aa5d-bb8ffaeb77b7" providerId="ADAL" clId="{4371C1A0-6A34-4658-AAA3-3AA6AF9F6149}" dt="2022-12-15T15:50:56.742" v="9158" actId="207"/>
        <pc:sldMkLst>
          <pc:docMk/>
          <pc:sldMk cId="3938985411" sldId="411"/>
        </pc:sldMkLst>
        <pc:spChg chg="del mod ord">
          <ac:chgData name="Henrik Blom" userId="0f109d1c-0774-4568-aa5d-bb8ffaeb77b7" providerId="ADAL" clId="{4371C1A0-6A34-4658-AAA3-3AA6AF9F6149}" dt="2022-12-15T15:49:41.993" v="9093" actId="478"/>
          <ac:spMkLst>
            <pc:docMk/>
            <pc:sldMk cId="3938985411" sldId="411"/>
            <ac:spMk id="2" creationId="{4B850E60-6082-4EA2-BB32-36BA6231AAE4}"/>
          </ac:spMkLst>
        </pc:spChg>
        <pc:spChg chg="add del mod">
          <ac:chgData name="Henrik Blom" userId="0f109d1c-0774-4568-aa5d-bb8ffaeb77b7" providerId="ADAL" clId="{4371C1A0-6A34-4658-AAA3-3AA6AF9F6149}" dt="2022-12-15T15:48:28.838" v="9056" actId="478"/>
          <ac:spMkLst>
            <pc:docMk/>
            <pc:sldMk cId="3938985411" sldId="411"/>
            <ac:spMk id="4" creationId="{FBD2AC7E-0496-40C2-9433-E7A52364A206}"/>
          </ac:spMkLst>
        </pc:spChg>
        <pc:spChg chg="add del mod">
          <ac:chgData name="Henrik Blom" userId="0f109d1c-0774-4568-aa5d-bb8ffaeb77b7" providerId="ADAL" clId="{4371C1A0-6A34-4658-AAA3-3AA6AF9F6149}" dt="2022-12-15T15:49:43.825" v="9094" actId="478"/>
          <ac:spMkLst>
            <pc:docMk/>
            <pc:sldMk cId="3938985411" sldId="411"/>
            <ac:spMk id="6" creationId="{C3339594-DE0C-4F5C-A525-43CF096B4A8F}"/>
          </ac:spMkLst>
        </pc:spChg>
        <pc:spChg chg="del">
          <ac:chgData name="Henrik Blom" userId="0f109d1c-0774-4568-aa5d-bb8ffaeb77b7" providerId="ADAL" clId="{4371C1A0-6A34-4658-AAA3-3AA6AF9F6149}" dt="2022-12-15T15:48:25.431" v="9055" actId="478"/>
          <ac:spMkLst>
            <pc:docMk/>
            <pc:sldMk cId="3938985411" sldId="411"/>
            <ac:spMk id="7" creationId="{D53E0DC8-FFEA-43DE-97D0-906169FF11E7}"/>
          </ac:spMkLst>
        </pc:spChg>
        <pc:spChg chg="del">
          <ac:chgData name="Henrik Blom" userId="0f109d1c-0774-4568-aa5d-bb8ffaeb77b7" providerId="ADAL" clId="{4371C1A0-6A34-4658-AAA3-3AA6AF9F6149}" dt="2022-12-15T15:48:25.431" v="9055" actId="478"/>
          <ac:spMkLst>
            <pc:docMk/>
            <pc:sldMk cId="3938985411" sldId="411"/>
            <ac:spMk id="9" creationId="{09F9AC53-4F76-437D-BBB9-3619CAC29D67}"/>
          </ac:spMkLst>
        </pc:spChg>
        <pc:spChg chg="add mod">
          <ac:chgData name="Henrik Blom" userId="0f109d1c-0774-4568-aa5d-bb8ffaeb77b7" providerId="ADAL" clId="{4371C1A0-6A34-4658-AAA3-3AA6AF9F6149}" dt="2022-12-15T15:50:24.272" v="9153" actId="1038"/>
          <ac:spMkLst>
            <pc:docMk/>
            <pc:sldMk cId="3938985411" sldId="411"/>
            <ac:spMk id="14" creationId="{90968C9F-69B9-428E-88FA-6341CD7787C7}"/>
          </ac:spMkLst>
        </pc:spChg>
        <pc:spChg chg="del">
          <ac:chgData name="Henrik Blom" userId="0f109d1c-0774-4568-aa5d-bb8ffaeb77b7" providerId="ADAL" clId="{4371C1A0-6A34-4658-AAA3-3AA6AF9F6149}" dt="2022-12-15T15:48:25.431" v="9055" actId="478"/>
          <ac:spMkLst>
            <pc:docMk/>
            <pc:sldMk cId="3938985411" sldId="411"/>
            <ac:spMk id="15" creationId="{D8731867-E6CE-42AE-82E9-B9C5A36ACEA2}"/>
          </ac:spMkLst>
        </pc:spChg>
        <pc:spChg chg="add mod">
          <ac:chgData name="Henrik Blom" userId="0f109d1c-0774-4568-aa5d-bb8ffaeb77b7" providerId="ADAL" clId="{4371C1A0-6A34-4658-AAA3-3AA6AF9F6149}" dt="2022-12-15T15:50:56.742" v="9158" actId="207"/>
          <ac:spMkLst>
            <pc:docMk/>
            <pc:sldMk cId="3938985411" sldId="411"/>
            <ac:spMk id="16" creationId="{23D84CB2-0668-45B1-A9A7-59B4E53CE40C}"/>
          </ac:spMkLst>
        </pc:spChg>
        <pc:spChg chg="add mod">
          <ac:chgData name="Henrik Blom" userId="0f109d1c-0774-4568-aa5d-bb8ffaeb77b7" providerId="ADAL" clId="{4371C1A0-6A34-4658-AAA3-3AA6AF9F6149}" dt="2022-12-15T15:50:50.953" v="9157" actId="207"/>
          <ac:spMkLst>
            <pc:docMk/>
            <pc:sldMk cId="3938985411" sldId="411"/>
            <ac:spMk id="18" creationId="{50E3D94B-D52C-4D5F-8B1B-8B6C8392A936}"/>
          </ac:spMkLst>
        </pc:spChg>
        <pc:spChg chg="del">
          <ac:chgData name="Henrik Blom" userId="0f109d1c-0774-4568-aa5d-bb8ffaeb77b7" providerId="ADAL" clId="{4371C1A0-6A34-4658-AAA3-3AA6AF9F6149}" dt="2022-12-15T15:48:37.657" v="9060" actId="26606"/>
          <ac:spMkLst>
            <pc:docMk/>
            <pc:sldMk cId="3938985411" sldId="411"/>
            <ac:spMk id="27" creationId="{DFF2AC85-FAA0-4844-813F-83C04D7382E2}"/>
          </ac:spMkLst>
        </pc:spChg>
        <pc:spChg chg="del">
          <ac:chgData name="Henrik Blom" userId="0f109d1c-0774-4568-aa5d-bb8ffaeb77b7" providerId="ADAL" clId="{4371C1A0-6A34-4658-AAA3-3AA6AF9F6149}" dt="2022-12-15T15:48:37.657" v="9060" actId="26606"/>
          <ac:spMkLst>
            <pc:docMk/>
            <pc:sldMk cId="3938985411" sldId="411"/>
            <ac:spMk id="29" creationId="{89CC0F1E-BAA2-47B1-8F83-7ECB9FD9E009}"/>
          </ac:spMkLst>
        </pc:spChg>
        <pc:spChg chg="add">
          <ac:chgData name="Henrik Blom" userId="0f109d1c-0774-4568-aa5d-bb8ffaeb77b7" providerId="ADAL" clId="{4371C1A0-6A34-4658-AAA3-3AA6AF9F6149}" dt="2022-12-15T15:48:37.657" v="9060" actId="26606"/>
          <ac:spMkLst>
            <pc:docMk/>
            <pc:sldMk cId="3938985411" sldId="411"/>
            <ac:spMk id="34" creationId="{53F29798-D584-4792-9B62-3F5F5C36D619}"/>
          </ac:spMkLst>
        </pc:spChg>
        <pc:picChg chg="del">
          <ac:chgData name="Henrik Blom" userId="0f109d1c-0774-4568-aa5d-bb8ffaeb77b7" providerId="ADAL" clId="{4371C1A0-6A34-4658-AAA3-3AA6AF9F6149}" dt="2022-12-15T15:48:25.431" v="9055" actId="478"/>
          <ac:picMkLst>
            <pc:docMk/>
            <pc:sldMk cId="3938985411" sldId="411"/>
            <ac:picMk id="8" creationId="{713D8DC8-379F-43FC-A2A8-369F9DB3B0EB}"/>
          </ac:picMkLst>
        </pc:picChg>
        <pc:picChg chg="mod ord">
          <ac:chgData name="Henrik Blom" userId="0f109d1c-0774-4568-aa5d-bb8ffaeb77b7" providerId="ADAL" clId="{4371C1A0-6A34-4658-AAA3-3AA6AF9F6149}" dt="2022-12-15T15:50:24.272" v="9153" actId="1038"/>
          <ac:picMkLst>
            <pc:docMk/>
            <pc:sldMk cId="3938985411" sldId="411"/>
            <ac:picMk id="10" creationId="{8A0B073C-C3D1-4B87-B8E1-51511E37103E}"/>
          </ac:picMkLst>
        </pc:picChg>
        <pc:picChg chg="add mod">
          <ac:chgData name="Henrik Blom" userId="0f109d1c-0774-4568-aa5d-bb8ffaeb77b7" providerId="ADAL" clId="{4371C1A0-6A34-4658-AAA3-3AA6AF9F6149}" dt="2022-12-15T15:50:24.272" v="9153" actId="1038"/>
          <ac:picMkLst>
            <pc:docMk/>
            <pc:sldMk cId="3938985411" sldId="411"/>
            <ac:picMk id="12" creationId="{66337B80-2FCA-4D4F-954A-161AC5C3D16C}"/>
          </ac:picMkLst>
        </pc:picChg>
      </pc:sldChg>
      <pc:sldChg chg="del modTransition">
        <pc:chgData name="Henrik Blom" userId="0f109d1c-0774-4568-aa5d-bb8ffaeb77b7" providerId="ADAL" clId="{4371C1A0-6A34-4658-AAA3-3AA6AF9F6149}" dt="2022-12-15T15:47:02.106" v="9050" actId="47"/>
        <pc:sldMkLst>
          <pc:docMk/>
          <pc:sldMk cId="2541661373" sldId="421"/>
        </pc:sldMkLst>
      </pc:sldChg>
      <pc:sldChg chg="delSp add del setBg delDesignElem">
        <pc:chgData name="Henrik Blom" userId="0f109d1c-0774-4568-aa5d-bb8ffaeb77b7" providerId="ADAL" clId="{4371C1A0-6A34-4658-AAA3-3AA6AF9F6149}" dt="2022-12-15T15:50:32.777" v="9155" actId="47"/>
        <pc:sldMkLst>
          <pc:docMk/>
          <pc:sldMk cId="1496611507" sldId="423"/>
        </pc:sldMkLst>
        <pc:spChg chg="del">
          <ac:chgData name="Henrik Blom" userId="0f109d1c-0774-4568-aa5d-bb8ffaeb77b7" providerId="ADAL" clId="{4371C1A0-6A34-4658-AAA3-3AA6AF9F6149}" dt="2022-12-15T15:46:59.777" v="9049"/>
          <ac:spMkLst>
            <pc:docMk/>
            <pc:sldMk cId="1496611507" sldId="423"/>
            <ac:spMk id="135" creationId="{01D0AF59-99C3-4251-AB9A-C966C6AD4400}"/>
          </ac:spMkLst>
        </pc:spChg>
        <pc:spChg chg="del">
          <ac:chgData name="Henrik Blom" userId="0f109d1c-0774-4568-aa5d-bb8ffaeb77b7" providerId="ADAL" clId="{4371C1A0-6A34-4658-AAA3-3AA6AF9F6149}" dt="2022-12-15T15:46:59.777" v="9049"/>
          <ac:spMkLst>
            <pc:docMk/>
            <pc:sldMk cId="1496611507" sldId="423"/>
            <ac:spMk id="137" creationId="{1855405F-37A2-4869-9154-F8BE3BECE6C3}"/>
          </ac:spMkLst>
        </pc:spChg>
      </pc:sldChg>
      <pc:sldChg chg="del modTransition">
        <pc:chgData name="Henrik Blom" userId="0f109d1c-0774-4568-aa5d-bb8ffaeb77b7" providerId="ADAL" clId="{4371C1A0-6A34-4658-AAA3-3AA6AF9F6149}" dt="2022-12-15T11:08:28.743" v="5620" actId="47"/>
        <pc:sldMkLst>
          <pc:docMk/>
          <pc:sldMk cId="204061731" sldId="437"/>
        </pc:sldMkLst>
      </pc:sldChg>
      <pc:sldChg chg="modSp mod modTransition">
        <pc:chgData name="Henrik Blom" userId="0f109d1c-0774-4568-aa5d-bb8ffaeb77b7" providerId="ADAL" clId="{4371C1A0-6A34-4658-AAA3-3AA6AF9F6149}" dt="2022-12-15T16:06:07.366" v="9164" actId="1076"/>
        <pc:sldMkLst>
          <pc:docMk/>
          <pc:sldMk cId="4100589792" sldId="439"/>
        </pc:sldMkLst>
        <pc:spChg chg="mod">
          <ac:chgData name="Henrik Blom" userId="0f109d1c-0774-4568-aa5d-bb8ffaeb77b7" providerId="ADAL" clId="{4371C1A0-6A34-4658-AAA3-3AA6AF9F6149}" dt="2022-12-15T16:06:07.366" v="9164" actId="1076"/>
          <ac:spMkLst>
            <pc:docMk/>
            <pc:sldMk cId="4100589792" sldId="439"/>
            <ac:spMk id="2" creationId="{1499F42E-583A-4945-B7D6-735642BA0A85}"/>
          </ac:spMkLst>
        </pc:spChg>
      </pc:sldChg>
      <pc:sldChg chg="del modTransition">
        <pc:chgData name="Henrik Blom" userId="0f109d1c-0774-4568-aa5d-bb8ffaeb77b7" providerId="ADAL" clId="{4371C1A0-6A34-4658-AAA3-3AA6AF9F6149}" dt="2022-12-15T14:58:22.800" v="8010" actId="47"/>
        <pc:sldMkLst>
          <pc:docMk/>
          <pc:sldMk cId="1349720167" sldId="443"/>
        </pc:sldMkLst>
      </pc:sldChg>
      <pc:sldChg chg="del">
        <pc:chgData name="Henrik Blom" userId="0f109d1c-0774-4568-aa5d-bb8ffaeb77b7" providerId="ADAL" clId="{4371C1A0-6A34-4658-AAA3-3AA6AF9F6149}" dt="2022-10-30T16:02:22.976" v="940" actId="47"/>
        <pc:sldMkLst>
          <pc:docMk/>
          <pc:sldMk cId="3242769865" sldId="444"/>
        </pc:sldMkLst>
      </pc:sldChg>
      <pc:sldChg chg="del modTransition">
        <pc:chgData name="Henrik Blom" userId="0f109d1c-0774-4568-aa5d-bb8ffaeb77b7" providerId="ADAL" clId="{4371C1A0-6A34-4658-AAA3-3AA6AF9F6149}" dt="2022-12-15T15:28:43.759" v="8182" actId="47"/>
        <pc:sldMkLst>
          <pc:docMk/>
          <pc:sldMk cId="1787129465" sldId="445"/>
        </pc:sldMkLst>
      </pc:sldChg>
      <pc:sldChg chg="delSp modSp del mod ord modTransition">
        <pc:chgData name="Henrik Blom" userId="0f109d1c-0774-4568-aa5d-bb8ffaeb77b7" providerId="ADAL" clId="{4371C1A0-6A34-4658-AAA3-3AA6AF9F6149}" dt="2022-12-15T11:09:28.799" v="5646" actId="47"/>
        <pc:sldMkLst>
          <pc:docMk/>
          <pc:sldMk cId="578433092" sldId="451"/>
        </pc:sldMkLst>
        <pc:spChg chg="del mod">
          <ac:chgData name="Henrik Blom" userId="0f109d1c-0774-4568-aa5d-bb8ffaeb77b7" providerId="ADAL" clId="{4371C1A0-6A34-4658-AAA3-3AA6AF9F6149}" dt="2022-12-15T11:09:10.471" v="5639" actId="21"/>
          <ac:spMkLst>
            <pc:docMk/>
            <pc:sldMk cId="578433092" sldId="451"/>
            <ac:spMk id="11" creationId="{ADFDD1D4-3946-46AC-94F1-D786D8A5A09B}"/>
          </ac:spMkLst>
        </pc:spChg>
        <pc:spChg chg="del">
          <ac:chgData name="Henrik Blom" userId="0f109d1c-0774-4568-aa5d-bb8ffaeb77b7" providerId="ADAL" clId="{4371C1A0-6A34-4658-AAA3-3AA6AF9F6149}" dt="2022-12-15T11:09:10.471" v="5639" actId="21"/>
          <ac:spMkLst>
            <pc:docMk/>
            <pc:sldMk cId="578433092" sldId="451"/>
            <ac:spMk id="13" creationId="{FB456BCE-34B8-4FFB-804D-6A4AC76FD8F1}"/>
          </ac:spMkLst>
        </pc:spChg>
      </pc:sldChg>
      <pc:sldChg chg="modSp del mod modTransition">
        <pc:chgData name="Henrik Blom" userId="0f109d1c-0774-4568-aa5d-bb8ffaeb77b7" providerId="ADAL" clId="{4371C1A0-6A34-4658-AAA3-3AA6AF9F6149}" dt="2022-12-15T15:28:53.770" v="8183" actId="47"/>
        <pc:sldMkLst>
          <pc:docMk/>
          <pc:sldMk cId="1187390909" sldId="454"/>
        </pc:sldMkLst>
        <pc:spChg chg="mod">
          <ac:chgData name="Henrik Blom" userId="0f109d1c-0774-4568-aa5d-bb8ffaeb77b7" providerId="ADAL" clId="{4371C1A0-6A34-4658-AAA3-3AA6AF9F6149}" dt="2022-11-27T21:12:36.846" v="4567" actId="27636"/>
          <ac:spMkLst>
            <pc:docMk/>
            <pc:sldMk cId="1187390909" sldId="454"/>
            <ac:spMk id="3" creationId="{4DA8D3AA-AB4D-47A4-9F75-849ABBD8B95D}"/>
          </ac:spMkLst>
        </pc:spChg>
      </pc:sldChg>
      <pc:sldChg chg="addSp delSp modSp add mod ord modTransition">
        <pc:chgData name="Henrik Blom" userId="0f109d1c-0774-4568-aa5d-bb8ffaeb77b7" providerId="ADAL" clId="{4371C1A0-6A34-4658-AAA3-3AA6AF9F6149}" dt="2022-12-16T19:49:28.744" v="9625" actId="13926"/>
        <pc:sldMkLst>
          <pc:docMk/>
          <pc:sldMk cId="2020278284" sldId="458"/>
        </pc:sldMkLst>
        <pc:spChg chg="del">
          <ac:chgData name="Henrik Blom" userId="0f109d1c-0774-4568-aa5d-bb8ffaeb77b7" providerId="ADAL" clId="{4371C1A0-6A34-4658-AAA3-3AA6AF9F6149}" dt="2022-12-15T14:04:03.563" v="7435" actId="478"/>
          <ac:spMkLst>
            <pc:docMk/>
            <pc:sldMk cId="2020278284" sldId="458"/>
            <ac:spMk id="2" creationId="{FF7C7765-0157-430E-9541-156AD6E6DBE7}"/>
          </ac:spMkLst>
        </pc:spChg>
        <pc:spChg chg="mod">
          <ac:chgData name="Henrik Blom" userId="0f109d1c-0774-4568-aa5d-bb8ffaeb77b7" providerId="ADAL" clId="{4371C1A0-6A34-4658-AAA3-3AA6AF9F6149}" dt="2022-12-15T16:16:17.187" v="9403" actId="1036"/>
          <ac:spMkLst>
            <pc:docMk/>
            <pc:sldMk cId="2020278284" sldId="458"/>
            <ac:spMk id="6" creationId="{D4C530AB-2BF1-4AA5-8677-10B810B38D67}"/>
          </ac:spMkLst>
        </pc:spChg>
        <pc:spChg chg="add del mod">
          <ac:chgData name="Henrik Blom" userId="0f109d1c-0774-4568-aa5d-bb8ffaeb77b7" providerId="ADAL" clId="{4371C1A0-6A34-4658-AAA3-3AA6AF9F6149}" dt="2022-12-15T14:04:05.756" v="7436" actId="478"/>
          <ac:spMkLst>
            <pc:docMk/>
            <pc:sldMk cId="2020278284" sldId="458"/>
            <ac:spMk id="7" creationId="{23176BD7-BAF0-4413-B09D-951645E87A1B}"/>
          </ac:spMkLst>
        </pc:spChg>
        <pc:spChg chg="add mod">
          <ac:chgData name="Henrik Blom" userId="0f109d1c-0774-4568-aa5d-bb8ffaeb77b7" providerId="ADAL" clId="{4371C1A0-6A34-4658-AAA3-3AA6AF9F6149}" dt="2022-12-15T14:05:58.146" v="7463" actId="14100"/>
          <ac:spMkLst>
            <pc:docMk/>
            <pc:sldMk cId="2020278284" sldId="458"/>
            <ac:spMk id="9" creationId="{8CE94A06-A1CF-419F-BDBE-1F9DA4A0FAF7}"/>
          </ac:spMkLst>
        </pc:spChg>
        <pc:graphicFrameChg chg="mod modGraphic">
          <ac:chgData name="Henrik Blom" userId="0f109d1c-0774-4568-aa5d-bb8ffaeb77b7" providerId="ADAL" clId="{4371C1A0-6A34-4658-AAA3-3AA6AF9F6149}" dt="2022-12-16T19:49:28.744" v="9625" actId="13926"/>
          <ac:graphicFrameMkLst>
            <pc:docMk/>
            <pc:sldMk cId="2020278284" sldId="458"/>
            <ac:graphicFrameMk id="3" creationId="{F0519AAD-5166-4F03-9250-252318725508}"/>
          </ac:graphicFrameMkLst>
        </pc:graphicFrameChg>
        <pc:cxnChg chg="add del mod">
          <ac:chgData name="Henrik Blom" userId="0f109d1c-0774-4568-aa5d-bb8ffaeb77b7" providerId="ADAL" clId="{4371C1A0-6A34-4658-AAA3-3AA6AF9F6149}" dt="2022-12-15T14:06:28.131" v="7467" actId="478"/>
          <ac:cxnSpMkLst>
            <pc:docMk/>
            <pc:sldMk cId="2020278284" sldId="458"/>
            <ac:cxnSpMk id="5" creationId="{1303928F-D411-4D59-8B98-213F84032F97}"/>
          </ac:cxnSpMkLst>
        </pc:cxnChg>
      </pc:sldChg>
      <pc:sldChg chg="del modTransition">
        <pc:chgData name="Henrik Blom" userId="0f109d1c-0774-4568-aa5d-bb8ffaeb77b7" providerId="ADAL" clId="{4371C1A0-6A34-4658-AAA3-3AA6AF9F6149}" dt="2022-12-15T15:46:07.512" v="9020" actId="47"/>
        <pc:sldMkLst>
          <pc:docMk/>
          <pc:sldMk cId="37337291" sldId="459"/>
        </pc:sldMkLst>
      </pc:sldChg>
      <pc:sldChg chg="del modTransition">
        <pc:chgData name="Henrik Blom" userId="0f109d1c-0774-4568-aa5d-bb8ffaeb77b7" providerId="ADAL" clId="{4371C1A0-6A34-4658-AAA3-3AA6AF9F6149}" dt="2022-12-15T15:45:54.521" v="9018" actId="47"/>
        <pc:sldMkLst>
          <pc:docMk/>
          <pc:sldMk cId="2592267597" sldId="460"/>
        </pc:sldMkLst>
      </pc:sldChg>
      <pc:sldChg chg="del modTransition">
        <pc:chgData name="Henrik Blom" userId="0f109d1c-0774-4568-aa5d-bb8ffaeb77b7" providerId="ADAL" clId="{4371C1A0-6A34-4658-AAA3-3AA6AF9F6149}" dt="2022-12-15T15:42:55.223" v="9014" actId="47"/>
        <pc:sldMkLst>
          <pc:docMk/>
          <pc:sldMk cId="3864314265" sldId="462"/>
        </pc:sldMkLst>
      </pc:sldChg>
      <pc:sldChg chg="del modTransition">
        <pc:chgData name="Henrik Blom" userId="0f109d1c-0774-4568-aa5d-bb8ffaeb77b7" providerId="ADAL" clId="{4371C1A0-6A34-4658-AAA3-3AA6AF9F6149}" dt="2022-12-15T15:42:55.223" v="9014" actId="47"/>
        <pc:sldMkLst>
          <pc:docMk/>
          <pc:sldMk cId="116145498" sldId="463"/>
        </pc:sldMkLst>
      </pc:sldChg>
      <pc:sldChg chg="del modTransition">
        <pc:chgData name="Henrik Blom" userId="0f109d1c-0774-4568-aa5d-bb8ffaeb77b7" providerId="ADAL" clId="{4371C1A0-6A34-4658-AAA3-3AA6AF9F6149}" dt="2022-12-15T15:43:09.483" v="9015" actId="47"/>
        <pc:sldMkLst>
          <pc:docMk/>
          <pc:sldMk cId="2853972455" sldId="464"/>
        </pc:sldMkLst>
      </pc:sldChg>
      <pc:sldChg chg="addSp modSp mod modTransition">
        <pc:chgData name="Henrik Blom" userId="0f109d1c-0774-4568-aa5d-bb8ffaeb77b7" providerId="ADAL" clId="{4371C1A0-6A34-4658-AAA3-3AA6AF9F6149}" dt="2022-12-15T16:17:40.144" v="9420" actId="20577"/>
        <pc:sldMkLst>
          <pc:docMk/>
          <pc:sldMk cId="538511116" sldId="465"/>
        </pc:sldMkLst>
        <pc:spChg chg="mod">
          <ac:chgData name="Henrik Blom" userId="0f109d1c-0774-4568-aa5d-bb8ffaeb77b7" providerId="ADAL" clId="{4371C1A0-6A34-4658-AAA3-3AA6AF9F6149}" dt="2022-12-15T16:10:14.864" v="9274" actId="1036"/>
          <ac:spMkLst>
            <pc:docMk/>
            <pc:sldMk cId="538511116" sldId="465"/>
            <ac:spMk id="4" creationId="{046234B9-C749-4BB4-AF64-66BEA5D4375E}"/>
          </ac:spMkLst>
        </pc:spChg>
        <pc:spChg chg="mod">
          <ac:chgData name="Henrik Blom" userId="0f109d1c-0774-4568-aa5d-bb8ffaeb77b7" providerId="ADAL" clId="{4371C1A0-6A34-4658-AAA3-3AA6AF9F6149}" dt="2022-12-15T16:17:40.144" v="9420" actId="20577"/>
          <ac:spMkLst>
            <pc:docMk/>
            <pc:sldMk cId="538511116" sldId="465"/>
            <ac:spMk id="5" creationId="{7F296BC3-4EF2-4F0F-8DB1-0FAB80334088}"/>
          </ac:spMkLst>
        </pc:spChg>
        <pc:spChg chg="add mod">
          <ac:chgData name="Henrik Blom" userId="0f109d1c-0774-4568-aa5d-bb8ffaeb77b7" providerId="ADAL" clId="{4371C1A0-6A34-4658-AAA3-3AA6AF9F6149}" dt="2022-12-15T16:10:48.494" v="9323" actId="20577"/>
          <ac:spMkLst>
            <pc:docMk/>
            <pc:sldMk cId="538511116" sldId="465"/>
            <ac:spMk id="7" creationId="{91D7ADC9-1410-4599-B70F-AC095B4F4B47}"/>
          </ac:spMkLst>
        </pc:spChg>
      </pc:sldChg>
      <pc:sldChg chg="del modTransition">
        <pc:chgData name="Henrik Blom" userId="0f109d1c-0774-4568-aa5d-bb8ffaeb77b7" providerId="ADAL" clId="{4371C1A0-6A34-4658-AAA3-3AA6AF9F6149}" dt="2022-12-15T14:22:36.072" v="7546" actId="47"/>
        <pc:sldMkLst>
          <pc:docMk/>
          <pc:sldMk cId="549925109" sldId="466"/>
        </pc:sldMkLst>
      </pc:sldChg>
      <pc:sldChg chg="del modTransition">
        <pc:chgData name="Henrik Blom" userId="0f109d1c-0774-4568-aa5d-bb8ffaeb77b7" providerId="ADAL" clId="{4371C1A0-6A34-4658-AAA3-3AA6AF9F6149}" dt="2022-12-15T14:22:36.072" v="7546" actId="47"/>
        <pc:sldMkLst>
          <pc:docMk/>
          <pc:sldMk cId="2485709519" sldId="467"/>
        </pc:sldMkLst>
      </pc:sldChg>
      <pc:sldChg chg="del modTransition">
        <pc:chgData name="Henrik Blom" userId="0f109d1c-0774-4568-aa5d-bb8ffaeb77b7" providerId="ADAL" clId="{4371C1A0-6A34-4658-AAA3-3AA6AF9F6149}" dt="2022-12-15T14:22:36.072" v="7546" actId="47"/>
        <pc:sldMkLst>
          <pc:docMk/>
          <pc:sldMk cId="2834383364" sldId="468"/>
        </pc:sldMkLst>
      </pc:sldChg>
      <pc:sldChg chg="del modTransition">
        <pc:chgData name="Henrik Blom" userId="0f109d1c-0774-4568-aa5d-bb8ffaeb77b7" providerId="ADAL" clId="{4371C1A0-6A34-4658-AAA3-3AA6AF9F6149}" dt="2022-12-15T14:22:36.072" v="7546" actId="47"/>
        <pc:sldMkLst>
          <pc:docMk/>
          <pc:sldMk cId="1208542506" sldId="469"/>
        </pc:sldMkLst>
      </pc:sldChg>
      <pc:sldChg chg="del modTransition">
        <pc:chgData name="Henrik Blom" userId="0f109d1c-0774-4568-aa5d-bb8ffaeb77b7" providerId="ADAL" clId="{4371C1A0-6A34-4658-AAA3-3AA6AF9F6149}" dt="2022-12-15T14:22:36.072" v="7546" actId="47"/>
        <pc:sldMkLst>
          <pc:docMk/>
          <pc:sldMk cId="3880958865" sldId="470"/>
        </pc:sldMkLst>
      </pc:sldChg>
      <pc:sldChg chg="del modTransition">
        <pc:chgData name="Henrik Blom" userId="0f109d1c-0774-4568-aa5d-bb8ffaeb77b7" providerId="ADAL" clId="{4371C1A0-6A34-4658-AAA3-3AA6AF9F6149}" dt="2022-12-15T14:22:56.535" v="7547" actId="47"/>
        <pc:sldMkLst>
          <pc:docMk/>
          <pc:sldMk cId="695529869" sldId="471"/>
        </pc:sldMkLst>
      </pc:sldChg>
      <pc:sldChg chg="modSp mod modTransition">
        <pc:chgData name="Henrik Blom" userId="0f109d1c-0774-4568-aa5d-bb8ffaeb77b7" providerId="ADAL" clId="{4371C1A0-6A34-4658-AAA3-3AA6AF9F6149}" dt="2022-12-15T15:47:08.406" v="9051" actId="14100"/>
        <pc:sldMkLst>
          <pc:docMk/>
          <pc:sldMk cId="2587065955" sldId="472"/>
        </pc:sldMkLst>
        <pc:picChg chg="mod">
          <ac:chgData name="Henrik Blom" userId="0f109d1c-0774-4568-aa5d-bb8ffaeb77b7" providerId="ADAL" clId="{4371C1A0-6A34-4658-AAA3-3AA6AF9F6149}" dt="2022-12-15T15:47:08.406" v="9051" actId="14100"/>
          <ac:picMkLst>
            <pc:docMk/>
            <pc:sldMk cId="2587065955" sldId="472"/>
            <ac:picMk id="3" creationId="{CEC5F81E-7124-4682-9A61-1F68435EFF9B}"/>
          </ac:picMkLst>
        </pc:picChg>
      </pc:sldChg>
      <pc:sldChg chg="addSp modSp new del mod modTransition setBg">
        <pc:chgData name="Henrik Blom" userId="0f109d1c-0774-4568-aa5d-bb8ffaeb77b7" providerId="ADAL" clId="{4371C1A0-6A34-4658-AAA3-3AA6AF9F6149}" dt="2022-12-15T11:10:45.566" v="5750" actId="47"/>
        <pc:sldMkLst>
          <pc:docMk/>
          <pc:sldMk cId="4245485778" sldId="473"/>
        </pc:sldMkLst>
        <pc:spChg chg="mod">
          <ac:chgData name="Henrik Blom" userId="0f109d1c-0774-4568-aa5d-bb8ffaeb77b7" providerId="ADAL" clId="{4371C1A0-6A34-4658-AAA3-3AA6AF9F6149}" dt="2022-12-15T11:08:46.780" v="5638" actId="20577"/>
          <ac:spMkLst>
            <pc:docMk/>
            <pc:sldMk cId="4245485778" sldId="473"/>
            <ac:spMk id="2" creationId="{8E9E2AED-B704-44F5-ABC0-67ACDE5E77BC}"/>
          </ac:spMkLst>
        </pc:spChg>
        <pc:spChg chg="mod">
          <ac:chgData name="Henrik Blom" userId="0f109d1c-0774-4568-aa5d-bb8ffaeb77b7" providerId="ADAL" clId="{4371C1A0-6A34-4658-AAA3-3AA6AF9F6149}" dt="2022-11-19T11:42:35.463" v="1852" actId="20577"/>
          <ac:spMkLst>
            <pc:docMk/>
            <pc:sldMk cId="4245485778" sldId="473"/>
            <ac:spMk id="3" creationId="{D83DCB6C-A3EF-4989-92C8-4E599F82A7C2}"/>
          </ac:spMkLst>
        </pc:spChg>
        <pc:spChg chg="add">
          <ac:chgData name="Henrik Blom" userId="0f109d1c-0774-4568-aa5d-bb8ffaeb77b7" providerId="ADAL" clId="{4371C1A0-6A34-4658-AAA3-3AA6AF9F6149}" dt="2022-10-28T19:15:47.644" v="63" actId="26606"/>
          <ac:spMkLst>
            <pc:docMk/>
            <pc:sldMk cId="4245485778" sldId="473"/>
            <ac:spMk id="8" creationId="{33CD251C-A887-4D2F-925B-FC097198538B}"/>
          </ac:spMkLst>
        </pc:spChg>
        <pc:spChg chg="add">
          <ac:chgData name="Henrik Blom" userId="0f109d1c-0774-4568-aa5d-bb8ffaeb77b7" providerId="ADAL" clId="{4371C1A0-6A34-4658-AAA3-3AA6AF9F6149}" dt="2022-10-28T19:15:47.644" v="63" actId="26606"/>
          <ac:spMkLst>
            <pc:docMk/>
            <pc:sldMk cId="4245485778" sldId="473"/>
            <ac:spMk id="10" creationId="{3B2069EE-A08E-44F0-B3F9-3CF8CC2DCAD5}"/>
          </ac:spMkLst>
        </pc:spChg>
        <pc:grpChg chg="add">
          <ac:chgData name="Henrik Blom" userId="0f109d1c-0774-4568-aa5d-bb8ffaeb77b7" providerId="ADAL" clId="{4371C1A0-6A34-4658-AAA3-3AA6AF9F6149}" dt="2022-10-28T19:15:47.644" v="63" actId="26606"/>
          <ac:grpSpMkLst>
            <pc:docMk/>
            <pc:sldMk cId="4245485778" sldId="473"/>
            <ac:grpSpMk id="12" creationId="{E12BF2FB-8A96-4B53-86A0-04755C545EB8}"/>
          </ac:grpSpMkLst>
        </pc:grpChg>
      </pc:sldChg>
      <pc:sldChg chg="addSp delSp modSp add del mod modTransition setBg delDesignElem">
        <pc:chgData name="Henrik Blom" userId="0f109d1c-0774-4568-aa5d-bb8ffaeb77b7" providerId="ADAL" clId="{4371C1A0-6A34-4658-AAA3-3AA6AF9F6149}" dt="2022-12-15T11:10:46.417" v="5751" actId="47"/>
        <pc:sldMkLst>
          <pc:docMk/>
          <pc:sldMk cId="1208556674" sldId="474"/>
        </pc:sldMkLst>
        <pc:spChg chg="mod">
          <ac:chgData name="Henrik Blom" userId="0f109d1c-0774-4568-aa5d-bb8ffaeb77b7" providerId="ADAL" clId="{4371C1A0-6A34-4658-AAA3-3AA6AF9F6149}" dt="2022-10-28T19:18:17.194" v="187" actId="26606"/>
          <ac:spMkLst>
            <pc:docMk/>
            <pc:sldMk cId="1208556674" sldId="474"/>
            <ac:spMk id="2" creationId="{8E9E2AED-B704-44F5-ABC0-67ACDE5E77BC}"/>
          </ac:spMkLst>
        </pc:spChg>
        <pc:spChg chg="mod">
          <ac:chgData name="Henrik Blom" userId="0f109d1c-0774-4568-aa5d-bb8ffaeb77b7" providerId="ADAL" clId="{4371C1A0-6A34-4658-AAA3-3AA6AF9F6149}" dt="2022-10-28T19:18:17.194" v="187" actId="26606"/>
          <ac:spMkLst>
            <pc:docMk/>
            <pc:sldMk cId="1208556674" sldId="474"/>
            <ac:spMk id="3" creationId="{D83DCB6C-A3EF-4989-92C8-4E599F82A7C2}"/>
          </ac:spMkLst>
        </pc:spChg>
        <pc:spChg chg="add del">
          <ac:chgData name="Henrik Blom" userId="0f109d1c-0774-4568-aa5d-bb8ffaeb77b7" providerId="ADAL" clId="{4371C1A0-6A34-4658-AAA3-3AA6AF9F6149}" dt="2022-10-28T19:18:17.189" v="186" actId="26606"/>
          <ac:spMkLst>
            <pc:docMk/>
            <pc:sldMk cId="1208556674" sldId="474"/>
            <ac:spMk id="5" creationId="{33CD251C-A887-4D2F-925B-FC097198538B}"/>
          </ac:spMkLst>
        </pc:spChg>
        <pc:spChg chg="add del">
          <ac:chgData name="Henrik Blom" userId="0f109d1c-0774-4568-aa5d-bb8ffaeb77b7" providerId="ADAL" clId="{4371C1A0-6A34-4658-AAA3-3AA6AF9F6149}" dt="2022-10-28T19:18:17.189" v="186" actId="26606"/>
          <ac:spMkLst>
            <pc:docMk/>
            <pc:sldMk cId="1208556674" sldId="474"/>
            <ac:spMk id="6" creationId="{3B2069EE-A08E-44F0-B3F9-3CF8CC2DCAD5}"/>
          </ac:spMkLst>
        </pc:spChg>
        <pc:spChg chg="del">
          <ac:chgData name="Henrik Blom" userId="0f109d1c-0774-4568-aa5d-bb8ffaeb77b7" providerId="ADAL" clId="{4371C1A0-6A34-4658-AAA3-3AA6AF9F6149}" dt="2022-10-28T19:17:36.413" v="151"/>
          <ac:spMkLst>
            <pc:docMk/>
            <pc:sldMk cId="1208556674" sldId="474"/>
            <ac:spMk id="8" creationId="{33CD251C-A887-4D2F-925B-FC097198538B}"/>
          </ac:spMkLst>
        </pc:spChg>
        <pc:spChg chg="del">
          <ac:chgData name="Henrik Blom" userId="0f109d1c-0774-4568-aa5d-bb8ffaeb77b7" providerId="ADAL" clId="{4371C1A0-6A34-4658-AAA3-3AA6AF9F6149}" dt="2022-10-28T19:17:36.413" v="151"/>
          <ac:spMkLst>
            <pc:docMk/>
            <pc:sldMk cId="1208556674" sldId="474"/>
            <ac:spMk id="10" creationId="{3B2069EE-A08E-44F0-B3F9-3CF8CC2DCAD5}"/>
          </ac:spMkLst>
        </pc:spChg>
        <pc:spChg chg="add">
          <ac:chgData name="Henrik Blom" userId="0f109d1c-0774-4568-aa5d-bb8ffaeb77b7" providerId="ADAL" clId="{4371C1A0-6A34-4658-AAA3-3AA6AF9F6149}" dt="2022-10-28T19:18:17.194" v="187" actId="26606"/>
          <ac:spMkLst>
            <pc:docMk/>
            <pc:sldMk cId="1208556674" sldId="474"/>
            <ac:spMk id="18" creationId="{33CD251C-A887-4D2F-925B-FC097198538B}"/>
          </ac:spMkLst>
        </pc:spChg>
        <pc:spChg chg="add">
          <ac:chgData name="Henrik Blom" userId="0f109d1c-0774-4568-aa5d-bb8ffaeb77b7" providerId="ADAL" clId="{4371C1A0-6A34-4658-AAA3-3AA6AF9F6149}" dt="2022-10-28T19:18:17.194" v="187" actId="26606"/>
          <ac:spMkLst>
            <pc:docMk/>
            <pc:sldMk cId="1208556674" sldId="474"/>
            <ac:spMk id="19" creationId="{3B2069EE-A08E-44F0-B3F9-3CF8CC2DCAD5}"/>
          </ac:spMkLst>
        </pc:spChg>
        <pc:grpChg chg="del">
          <ac:chgData name="Henrik Blom" userId="0f109d1c-0774-4568-aa5d-bb8ffaeb77b7" providerId="ADAL" clId="{4371C1A0-6A34-4658-AAA3-3AA6AF9F6149}" dt="2022-10-28T19:17:36.413" v="151"/>
          <ac:grpSpMkLst>
            <pc:docMk/>
            <pc:sldMk cId="1208556674" sldId="474"/>
            <ac:grpSpMk id="12" creationId="{E12BF2FB-8A96-4B53-86A0-04755C545EB8}"/>
          </ac:grpSpMkLst>
        </pc:grpChg>
        <pc:grpChg chg="add del">
          <ac:chgData name="Henrik Blom" userId="0f109d1c-0774-4568-aa5d-bb8ffaeb77b7" providerId="ADAL" clId="{4371C1A0-6A34-4658-AAA3-3AA6AF9F6149}" dt="2022-10-28T19:18:17.189" v="186" actId="26606"/>
          <ac:grpSpMkLst>
            <pc:docMk/>
            <pc:sldMk cId="1208556674" sldId="474"/>
            <ac:grpSpMk id="14" creationId="{C9888C69-11CC-40BA-BABF-F9B7E11C9156}"/>
          </ac:grpSpMkLst>
        </pc:grpChg>
        <pc:grpChg chg="add">
          <ac:chgData name="Henrik Blom" userId="0f109d1c-0774-4568-aa5d-bb8ffaeb77b7" providerId="ADAL" clId="{4371C1A0-6A34-4658-AAA3-3AA6AF9F6149}" dt="2022-10-28T19:18:17.194" v="187" actId="26606"/>
          <ac:grpSpMkLst>
            <pc:docMk/>
            <pc:sldMk cId="1208556674" sldId="474"/>
            <ac:grpSpMk id="20" creationId="{E12BF2FB-8A96-4B53-86A0-04755C545EB8}"/>
          </ac:grpSpMkLst>
        </pc:grpChg>
        <pc:picChg chg="add del">
          <ac:chgData name="Henrik Blom" userId="0f109d1c-0774-4568-aa5d-bb8ffaeb77b7" providerId="ADAL" clId="{4371C1A0-6A34-4658-AAA3-3AA6AF9F6149}" dt="2022-10-28T19:18:17.189" v="186" actId="26606"/>
          <ac:picMkLst>
            <pc:docMk/>
            <pc:sldMk cId="1208556674" sldId="474"/>
            <ac:picMk id="7" creationId="{5842A99F-E143-C709-FD92-E006F21307A9}"/>
          </ac:picMkLst>
        </pc:picChg>
      </pc:sldChg>
      <pc:sldChg chg="modSp new del mod">
        <pc:chgData name="Henrik Blom" userId="0f109d1c-0774-4568-aa5d-bb8ffaeb77b7" providerId="ADAL" clId="{4371C1A0-6A34-4658-AAA3-3AA6AF9F6149}" dt="2022-10-30T15:57:38.073" v="735" actId="47"/>
        <pc:sldMkLst>
          <pc:docMk/>
          <pc:sldMk cId="1636345425" sldId="475"/>
        </pc:sldMkLst>
        <pc:spChg chg="mod">
          <ac:chgData name="Henrik Blom" userId="0f109d1c-0774-4568-aa5d-bb8ffaeb77b7" providerId="ADAL" clId="{4371C1A0-6A34-4658-AAA3-3AA6AF9F6149}" dt="2022-10-30T15:34:14.633" v="420" actId="20577"/>
          <ac:spMkLst>
            <pc:docMk/>
            <pc:sldMk cId="1636345425" sldId="475"/>
            <ac:spMk id="2" creationId="{7FA05AC8-8C32-4635-8E28-6AB1FB7446EF}"/>
          </ac:spMkLst>
        </pc:spChg>
        <pc:spChg chg="mod">
          <ac:chgData name="Henrik Blom" userId="0f109d1c-0774-4568-aa5d-bb8ffaeb77b7" providerId="ADAL" clId="{4371C1A0-6A34-4658-AAA3-3AA6AF9F6149}" dt="2022-10-30T15:35:47.748" v="620"/>
          <ac:spMkLst>
            <pc:docMk/>
            <pc:sldMk cId="1636345425" sldId="475"/>
            <ac:spMk id="3" creationId="{52550BBA-358A-474F-A3AE-D8FD1FD44F6C}"/>
          </ac:spMkLst>
        </pc:spChg>
      </pc:sldChg>
      <pc:sldChg chg="addSp modSp add mod modTransition">
        <pc:chgData name="Henrik Blom" userId="0f109d1c-0774-4568-aa5d-bb8ffaeb77b7" providerId="ADAL" clId="{4371C1A0-6A34-4658-AAA3-3AA6AF9F6149}" dt="2022-12-15T18:46:15.366" v="9489" actId="1036"/>
        <pc:sldMkLst>
          <pc:docMk/>
          <pc:sldMk cId="4124652959" sldId="475"/>
        </pc:sldMkLst>
        <pc:spChg chg="add mod">
          <ac:chgData name="Henrik Blom" userId="0f109d1c-0774-4568-aa5d-bb8ffaeb77b7" providerId="ADAL" clId="{4371C1A0-6A34-4658-AAA3-3AA6AF9F6149}" dt="2022-12-15T18:46:15.366" v="9489" actId="1036"/>
          <ac:spMkLst>
            <pc:docMk/>
            <pc:sldMk cId="4124652959" sldId="475"/>
            <ac:spMk id="2" creationId="{7126804C-774A-4751-AD36-F0A295C41BFA}"/>
          </ac:spMkLst>
        </pc:spChg>
        <pc:spChg chg="mod">
          <ac:chgData name="Henrik Blom" userId="0f109d1c-0774-4568-aa5d-bb8ffaeb77b7" providerId="ADAL" clId="{4371C1A0-6A34-4658-AAA3-3AA6AF9F6149}" dt="2022-12-15T16:07:20.840" v="9168" actId="15"/>
          <ac:spMkLst>
            <pc:docMk/>
            <pc:sldMk cId="4124652959" sldId="475"/>
            <ac:spMk id="4" creationId="{26228664-94BE-4024-8BA4-59E31841FC44}"/>
          </ac:spMkLst>
        </pc:spChg>
        <pc:spChg chg="mod">
          <ac:chgData name="Henrik Blom" userId="0f109d1c-0774-4568-aa5d-bb8ffaeb77b7" providerId="ADAL" clId="{4371C1A0-6A34-4658-AAA3-3AA6AF9F6149}" dt="2022-10-30T16:00:41.673" v="898" actId="20577"/>
          <ac:spMkLst>
            <pc:docMk/>
            <pc:sldMk cId="4124652959" sldId="475"/>
            <ac:spMk id="24" creationId="{00000000-0000-0000-0000-000000000000}"/>
          </ac:spMkLst>
        </pc:spChg>
      </pc:sldChg>
      <pc:sldChg chg="modSp add del mod modTransition">
        <pc:chgData name="Henrik Blom" userId="0f109d1c-0774-4568-aa5d-bb8ffaeb77b7" providerId="ADAL" clId="{4371C1A0-6A34-4658-AAA3-3AA6AF9F6149}" dt="2022-12-15T16:07:55.051" v="9198" actId="47"/>
        <pc:sldMkLst>
          <pc:docMk/>
          <pc:sldMk cId="889088559" sldId="476"/>
        </pc:sldMkLst>
        <pc:spChg chg="mod">
          <ac:chgData name="Henrik Blom" userId="0f109d1c-0774-4568-aa5d-bb8ffaeb77b7" providerId="ADAL" clId="{4371C1A0-6A34-4658-AAA3-3AA6AF9F6149}" dt="2022-10-30T16:02:18.009" v="939" actId="1035"/>
          <ac:spMkLst>
            <pc:docMk/>
            <pc:sldMk cId="889088559" sldId="476"/>
            <ac:spMk id="2" creationId="{7126804C-774A-4751-AD36-F0A295C41BFA}"/>
          </ac:spMkLst>
        </pc:spChg>
        <pc:spChg chg="mod">
          <ac:chgData name="Henrik Blom" userId="0f109d1c-0774-4568-aa5d-bb8ffaeb77b7" providerId="ADAL" clId="{4371C1A0-6A34-4658-AAA3-3AA6AF9F6149}" dt="2022-12-15T15:28:17.712" v="8121" actId="20577"/>
          <ac:spMkLst>
            <pc:docMk/>
            <pc:sldMk cId="889088559" sldId="476"/>
            <ac:spMk id="4" creationId="{26228664-94BE-4024-8BA4-59E31841FC44}"/>
          </ac:spMkLst>
        </pc:spChg>
      </pc:sldChg>
      <pc:sldChg chg="addSp delSp modSp add mod modTransition">
        <pc:chgData name="Henrik Blom" userId="0f109d1c-0774-4568-aa5d-bb8ffaeb77b7" providerId="ADAL" clId="{4371C1A0-6A34-4658-AAA3-3AA6AF9F6149}" dt="2022-12-15T11:15:45.214" v="6006" actId="207"/>
        <pc:sldMkLst>
          <pc:docMk/>
          <pc:sldMk cId="195567603" sldId="477"/>
        </pc:sldMkLst>
        <pc:spChg chg="add mod">
          <ac:chgData name="Henrik Blom" userId="0f109d1c-0774-4568-aa5d-bb8ffaeb77b7" providerId="ADAL" clId="{4371C1A0-6A34-4658-AAA3-3AA6AF9F6149}" dt="2022-12-15T11:15:45.214" v="6006" actId="207"/>
          <ac:spMkLst>
            <pc:docMk/>
            <pc:sldMk cId="195567603" sldId="477"/>
            <ac:spMk id="7" creationId="{29295A0D-4B09-4AE3-B8F4-7CC585290625}"/>
          </ac:spMkLst>
        </pc:spChg>
        <pc:spChg chg="add del mod">
          <ac:chgData name="Henrik Blom" userId="0f109d1c-0774-4568-aa5d-bb8ffaeb77b7" providerId="ADAL" clId="{4371C1A0-6A34-4658-AAA3-3AA6AF9F6149}" dt="2022-12-15T11:00:02.642" v="5386" actId="478"/>
          <ac:spMkLst>
            <pc:docMk/>
            <pc:sldMk cId="195567603" sldId="477"/>
            <ac:spMk id="8" creationId="{A7F8F5E9-E7C8-4F7A-B72D-8B6122832400}"/>
          </ac:spMkLst>
        </pc:spChg>
        <pc:spChg chg="add mod">
          <ac:chgData name="Henrik Blom" userId="0f109d1c-0774-4568-aa5d-bb8ffaeb77b7" providerId="ADAL" clId="{4371C1A0-6A34-4658-AAA3-3AA6AF9F6149}" dt="2022-12-15T11:09:25.801" v="5645" actId="207"/>
          <ac:spMkLst>
            <pc:docMk/>
            <pc:sldMk cId="195567603" sldId="477"/>
            <ac:spMk id="9" creationId="{59A3B5A5-35D2-4C0F-AF07-FE9FCF374990}"/>
          </ac:spMkLst>
        </pc:spChg>
        <pc:spChg chg="mod">
          <ac:chgData name="Henrik Blom" userId="0f109d1c-0774-4568-aa5d-bb8ffaeb77b7" providerId="ADAL" clId="{4371C1A0-6A34-4658-AAA3-3AA6AF9F6149}" dt="2022-10-30T16:10:29.457" v="1033" actId="20577"/>
          <ac:spMkLst>
            <pc:docMk/>
            <pc:sldMk cId="195567603" sldId="477"/>
            <ac:spMk id="37" creationId="{00000000-0000-0000-0000-000000000000}"/>
          </ac:spMkLst>
        </pc:spChg>
        <pc:picChg chg="del">
          <ac:chgData name="Henrik Blom" userId="0f109d1c-0774-4568-aa5d-bb8ffaeb77b7" providerId="ADAL" clId="{4371C1A0-6A34-4658-AAA3-3AA6AF9F6149}" dt="2022-10-30T16:10:33.428" v="1034" actId="478"/>
          <ac:picMkLst>
            <pc:docMk/>
            <pc:sldMk cId="195567603" sldId="477"/>
            <ac:picMk id="7" creationId="{97F54E52-194F-4087-9F84-E22C350A7CE1}"/>
          </ac:picMkLst>
        </pc:picChg>
      </pc:sldChg>
      <pc:sldChg chg="new del">
        <pc:chgData name="Henrik Blom" userId="0f109d1c-0774-4568-aa5d-bb8ffaeb77b7" providerId="ADAL" clId="{4371C1A0-6A34-4658-AAA3-3AA6AF9F6149}" dt="2022-10-30T16:03:00.960" v="943" actId="47"/>
        <pc:sldMkLst>
          <pc:docMk/>
          <pc:sldMk cId="763213887" sldId="477"/>
        </pc:sldMkLst>
      </pc:sldChg>
      <pc:sldChg chg="add del">
        <pc:chgData name="Henrik Blom" userId="0f109d1c-0774-4568-aa5d-bb8ffaeb77b7" providerId="ADAL" clId="{4371C1A0-6A34-4658-AAA3-3AA6AF9F6149}" dt="2022-12-15T15:32:11.010" v="8358" actId="47"/>
        <pc:sldMkLst>
          <pc:docMk/>
          <pc:sldMk cId="2887677696" sldId="478"/>
        </pc:sldMkLst>
      </pc:sldChg>
      <pc:sldChg chg="addSp modSp new del mod modTransition modClrScheme chgLayout">
        <pc:chgData name="Henrik Blom" userId="0f109d1c-0774-4568-aa5d-bb8ffaeb77b7" providerId="ADAL" clId="{4371C1A0-6A34-4658-AAA3-3AA6AF9F6149}" dt="2022-12-15T11:11:02.691" v="5752" actId="2696"/>
        <pc:sldMkLst>
          <pc:docMk/>
          <pc:sldMk cId="4142305772" sldId="478"/>
        </pc:sldMkLst>
        <pc:spChg chg="mod ord">
          <ac:chgData name="Henrik Blom" userId="0f109d1c-0774-4568-aa5d-bb8ffaeb77b7" providerId="ADAL" clId="{4371C1A0-6A34-4658-AAA3-3AA6AF9F6149}" dt="2022-11-19T12:00:01.688" v="1978" actId="20577"/>
          <ac:spMkLst>
            <pc:docMk/>
            <pc:sldMk cId="4142305772" sldId="478"/>
            <ac:spMk id="2" creationId="{39A08260-43C1-49BF-8F56-4BC0E6075F33}"/>
          </ac:spMkLst>
        </pc:spChg>
        <pc:spChg chg="add mod ord">
          <ac:chgData name="Henrik Blom" userId="0f109d1c-0774-4568-aa5d-bb8ffaeb77b7" providerId="ADAL" clId="{4371C1A0-6A34-4658-AAA3-3AA6AF9F6149}" dt="2022-11-19T12:00:45.775" v="1999" actId="20577"/>
          <ac:spMkLst>
            <pc:docMk/>
            <pc:sldMk cId="4142305772" sldId="478"/>
            <ac:spMk id="3" creationId="{D4FF7F57-00A1-4B49-BCAA-52A672374D8B}"/>
          </ac:spMkLst>
        </pc:spChg>
      </pc:sldChg>
      <pc:sldChg chg="modSp new del mod modTransition">
        <pc:chgData name="Henrik Blom" userId="0f109d1c-0774-4568-aa5d-bb8ffaeb77b7" providerId="ADAL" clId="{4371C1A0-6A34-4658-AAA3-3AA6AF9F6149}" dt="2022-12-15T15:42:49.681" v="9013" actId="47"/>
        <pc:sldMkLst>
          <pc:docMk/>
          <pc:sldMk cId="402838311" sldId="479"/>
        </pc:sldMkLst>
        <pc:spChg chg="mod">
          <ac:chgData name="Henrik Blom" userId="0f109d1c-0774-4568-aa5d-bb8ffaeb77b7" providerId="ADAL" clId="{4371C1A0-6A34-4658-AAA3-3AA6AF9F6149}" dt="2022-11-19T13:48:33.018" v="4221" actId="20577"/>
          <ac:spMkLst>
            <pc:docMk/>
            <pc:sldMk cId="402838311" sldId="479"/>
            <ac:spMk id="3" creationId="{34AA65E7-9E15-427B-BC80-CFF91E7B0B52}"/>
          </ac:spMkLst>
        </pc:spChg>
      </pc:sldChg>
      <pc:sldChg chg="modSp new del mod">
        <pc:chgData name="Henrik Blom" userId="0f109d1c-0774-4568-aa5d-bb8ffaeb77b7" providerId="ADAL" clId="{4371C1A0-6A34-4658-AAA3-3AA6AF9F6149}" dt="2022-12-15T18:42:30.441" v="9422" actId="47"/>
        <pc:sldMkLst>
          <pc:docMk/>
          <pc:sldMk cId="3112236773" sldId="480"/>
        </pc:sldMkLst>
        <pc:spChg chg="mod">
          <ac:chgData name="Henrik Blom" userId="0f109d1c-0774-4568-aa5d-bb8ffaeb77b7" providerId="ADAL" clId="{4371C1A0-6A34-4658-AAA3-3AA6AF9F6149}" dt="2022-11-19T13:39:15.578" v="3949" actId="20577"/>
          <ac:spMkLst>
            <pc:docMk/>
            <pc:sldMk cId="3112236773" sldId="480"/>
            <ac:spMk id="3" creationId="{8094A282-7DDC-4EA9-88F9-5C295F698DA0}"/>
          </ac:spMkLst>
        </pc:spChg>
      </pc:sldChg>
      <pc:sldChg chg="modSp new del mod">
        <pc:chgData name="Henrik Blom" userId="0f109d1c-0774-4568-aa5d-bb8ffaeb77b7" providerId="ADAL" clId="{4371C1A0-6A34-4658-AAA3-3AA6AF9F6149}" dt="2022-12-15T15:43:25.468" v="9016" actId="47"/>
        <pc:sldMkLst>
          <pc:docMk/>
          <pc:sldMk cId="2464869429" sldId="481"/>
        </pc:sldMkLst>
        <pc:spChg chg="mod">
          <ac:chgData name="Henrik Blom" userId="0f109d1c-0774-4568-aa5d-bb8ffaeb77b7" providerId="ADAL" clId="{4371C1A0-6A34-4658-AAA3-3AA6AF9F6149}" dt="2022-12-05T21:00:36.721" v="4679" actId="20577"/>
          <ac:spMkLst>
            <pc:docMk/>
            <pc:sldMk cId="2464869429" sldId="481"/>
            <ac:spMk id="2" creationId="{440174B0-5708-48CD-A9D7-771EDF1995D6}"/>
          </ac:spMkLst>
        </pc:spChg>
      </pc:sldChg>
      <pc:sldChg chg="addSp delSp modSp new mod">
        <pc:chgData name="Henrik Blom" userId="0f109d1c-0774-4568-aa5d-bb8ffaeb77b7" providerId="ADAL" clId="{4371C1A0-6A34-4658-AAA3-3AA6AF9F6149}" dt="2022-12-15T14:45:03.663" v="7600" actId="20577"/>
        <pc:sldMkLst>
          <pc:docMk/>
          <pc:sldMk cId="911728400" sldId="482"/>
        </pc:sldMkLst>
        <pc:spChg chg="add mod">
          <ac:chgData name="Henrik Blom" userId="0f109d1c-0774-4568-aa5d-bb8ffaeb77b7" providerId="ADAL" clId="{4371C1A0-6A34-4658-AAA3-3AA6AF9F6149}" dt="2022-12-15T14:45:03.663" v="7600" actId="20577"/>
          <ac:spMkLst>
            <pc:docMk/>
            <pc:sldMk cId="911728400" sldId="482"/>
            <ac:spMk id="2" creationId="{77D54A21-02DD-4057-959F-EE9A0853E59B}"/>
          </ac:spMkLst>
        </pc:spChg>
        <pc:spChg chg="add mod ord">
          <ac:chgData name="Henrik Blom" userId="0f109d1c-0774-4568-aa5d-bb8ffaeb77b7" providerId="ADAL" clId="{4371C1A0-6A34-4658-AAA3-3AA6AF9F6149}" dt="2022-12-15T10:56:58.109" v="5254" actId="167"/>
          <ac:spMkLst>
            <pc:docMk/>
            <pc:sldMk cId="911728400" sldId="482"/>
            <ac:spMk id="3" creationId="{39C00B40-C7B0-4740-97D4-DD218F8CB6E2}"/>
          </ac:spMkLst>
        </pc:spChg>
        <pc:spChg chg="add del mod">
          <ac:chgData name="Henrik Blom" userId="0f109d1c-0774-4568-aa5d-bb8ffaeb77b7" providerId="ADAL" clId="{4371C1A0-6A34-4658-AAA3-3AA6AF9F6149}" dt="2022-12-15T10:57:28.316" v="5303" actId="478"/>
          <ac:spMkLst>
            <pc:docMk/>
            <pc:sldMk cId="911728400" sldId="482"/>
            <ac:spMk id="4" creationId="{5CAE61D2-E888-4D7C-8E18-1D20D3252604}"/>
          </ac:spMkLst>
        </pc:spChg>
        <pc:picChg chg="add mod">
          <ac:chgData name="Henrik Blom" userId="0f109d1c-0774-4568-aa5d-bb8ffaeb77b7" providerId="ADAL" clId="{4371C1A0-6A34-4658-AAA3-3AA6AF9F6149}" dt="2022-12-15T10:59:05.142" v="5353" actId="1076"/>
          <ac:picMkLst>
            <pc:docMk/>
            <pc:sldMk cId="911728400" sldId="482"/>
            <ac:picMk id="5" creationId="{9C1CEE8D-BA9E-49FC-8ED6-C1867A92C860}"/>
          </ac:picMkLst>
        </pc:picChg>
      </pc:sldChg>
      <pc:sldChg chg="addSp delSp modSp new del mod ord setBg">
        <pc:chgData name="Henrik Blom" userId="0f109d1c-0774-4568-aa5d-bb8ffaeb77b7" providerId="ADAL" clId="{4371C1A0-6A34-4658-AAA3-3AA6AF9F6149}" dt="2022-12-15T11:06:45.211" v="5553" actId="47"/>
        <pc:sldMkLst>
          <pc:docMk/>
          <pc:sldMk cId="2434782923" sldId="483"/>
        </pc:sldMkLst>
        <pc:spChg chg="add del mod">
          <ac:chgData name="Henrik Blom" userId="0f109d1c-0774-4568-aa5d-bb8ffaeb77b7" providerId="ADAL" clId="{4371C1A0-6A34-4658-AAA3-3AA6AF9F6149}" dt="2022-12-15T11:02:43.567" v="5438" actId="26606"/>
          <ac:spMkLst>
            <pc:docMk/>
            <pc:sldMk cId="2434782923" sldId="483"/>
            <ac:spMk id="2" creationId="{3B6036C5-10E6-4DE5-B97D-6548E7754DDB}"/>
          </ac:spMkLst>
        </pc:spChg>
        <pc:spChg chg="add">
          <ac:chgData name="Henrik Blom" userId="0f109d1c-0774-4568-aa5d-bb8ffaeb77b7" providerId="ADAL" clId="{4371C1A0-6A34-4658-AAA3-3AA6AF9F6149}" dt="2022-12-15T11:02:43.567" v="5438" actId="26606"/>
          <ac:spMkLst>
            <pc:docMk/>
            <pc:sldMk cId="2434782923" sldId="483"/>
            <ac:spMk id="8" creationId="{AE2B703B-46F9-481A-A605-82E2A828C4FA}"/>
          </ac:spMkLst>
        </pc:spChg>
        <pc:spChg chg="add">
          <ac:chgData name="Henrik Blom" userId="0f109d1c-0774-4568-aa5d-bb8ffaeb77b7" providerId="ADAL" clId="{4371C1A0-6A34-4658-AAA3-3AA6AF9F6149}" dt="2022-12-15T11:02:43.567" v="5438" actId="26606"/>
          <ac:spMkLst>
            <pc:docMk/>
            <pc:sldMk cId="2434782923" sldId="483"/>
            <ac:spMk id="10" creationId="{F13BE4D7-0C3D-4906-B230-A1C5B4665CCF}"/>
          </ac:spMkLst>
        </pc:spChg>
        <pc:graphicFrameChg chg="add mod">
          <ac:chgData name="Henrik Blom" userId="0f109d1c-0774-4568-aa5d-bb8ffaeb77b7" providerId="ADAL" clId="{4371C1A0-6A34-4658-AAA3-3AA6AF9F6149}" dt="2022-12-15T11:02:48.122" v="5441" actId="20577"/>
          <ac:graphicFrameMkLst>
            <pc:docMk/>
            <pc:sldMk cId="2434782923" sldId="483"/>
            <ac:graphicFrameMk id="6" creationId="{7190EEE4-E927-62C6-314D-65B25143B668}"/>
          </ac:graphicFrameMkLst>
        </pc:graphicFrameChg>
        <pc:cxnChg chg="add del">
          <ac:chgData name="Henrik Blom" userId="0f109d1c-0774-4568-aa5d-bb8ffaeb77b7" providerId="ADAL" clId="{4371C1A0-6A34-4658-AAA3-3AA6AF9F6149}" dt="2022-12-15T11:01:32.433" v="5395" actId="478"/>
          <ac:cxnSpMkLst>
            <pc:docMk/>
            <pc:sldMk cId="2434782923" sldId="483"/>
            <ac:cxnSpMk id="4" creationId="{44B799CB-507A-4992-847F-13D179085D8A}"/>
          </ac:cxnSpMkLst>
        </pc:cxnChg>
        <pc:cxnChg chg="add del mod">
          <ac:chgData name="Henrik Blom" userId="0f109d1c-0774-4568-aa5d-bb8ffaeb77b7" providerId="ADAL" clId="{4371C1A0-6A34-4658-AAA3-3AA6AF9F6149}" dt="2022-12-15T11:01:32.944" v="5396" actId="478"/>
          <ac:cxnSpMkLst>
            <pc:docMk/>
            <pc:sldMk cId="2434782923" sldId="483"/>
            <ac:cxnSpMk id="5" creationId="{26FCE871-0928-4CB2-90EC-1F5F978BF257}"/>
          </ac:cxnSpMkLst>
        </pc:cxnChg>
      </pc:sldChg>
      <pc:sldChg chg="addSp delSp modSp add mod">
        <pc:chgData name="Henrik Blom" userId="0f109d1c-0774-4568-aa5d-bb8ffaeb77b7" providerId="ADAL" clId="{4371C1A0-6A34-4658-AAA3-3AA6AF9F6149}" dt="2022-12-15T15:49:36.103" v="9092" actId="1076"/>
        <pc:sldMkLst>
          <pc:docMk/>
          <pc:sldMk cId="4174757617" sldId="484"/>
        </pc:sldMkLst>
        <pc:spChg chg="del">
          <ac:chgData name="Henrik Blom" userId="0f109d1c-0774-4568-aa5d-bb8ffaeb77b7" providerId="ADAL" clId="{4371C1A0-6A34-4658-AAA3-3AA6AF9F6149}" dt="2022-12-15T11:03:17.155" v="5443" actId="478"/>
          <ac:spMkLst>
            <pc:docMk/>
            <pc:sldMk cId="4174757617" sldId="484"/>
            <ac:spMk id="2" creationId="{7126804C-774A-4751-AD36-F0A295C41BFA}"/>
          </ac:spMkLst>
        </pc:spChg>
        <pc:spChg chg="add mod">
          <ac:chgData name="Henrik Blom" userId="0f109d1c-0774-4568-aa5d-bb8ffaeb77b7" providerId="ADAL" clId="{4371C1A0-6A34-4658-AAA3-3AA6AF9F6149}" dt="2022-12-15T11:07:22.810" v="5599" actId="20577"/>
          <ac:spMkLst>
            <pc:docMk/>
            <pc:sldMk cId="4174757617" sldId="484"/>
            <ac:spMk id="3" creationId="{195578FC-98C6-4AA5-9A88-3CD46C654B26}"/>
          </ac:spMkLst>
        </pc:spChg>
        <pc:spChg chg="del">
          <ac:chgData name="Henrik Blom" userId="0f109d1c-0774-4568-aa5d-bb8ffaeb77b7" providerId="ADAL" clId="{4371C1A0-6A34-4658-AAA3-3AA6AF9F6149}" dt="2022-12-15T11:03:17.155" v="5443" actId="478"/>
          <ac:spMkLst>
            <pc:docMk/>
            <pc:sldMk cId="4174757617" sldId="484"/>
            <ac:spMk id="4" creationId="{26228664-94BE-4024-8BA4-59E31841FC44}"/>
          </ac:spMkLst>
        </pc:spChg>
        <pc:spChg chg="add mod">
          <ac:chgData name="Henrik Blom" userId="0f109d1c-0774-4568-aa5d-bb8ffaeb77b7" providerId="ADAL" clId="{4371C1A0-6A34-4658-AAA3-3AA6AF9F6149}" dt="2022-12-15T11:07:24.050" v="5600" actId="20577"/>
          <ac:spMkLst>
            <pc:docMk/>
            <pc:sldMk cId="4174757617" sldId="484"/>
            <ac:spMk id="7" creationId="{9ED5755E-FAA3-4023-86B6-2617CBC138A1}"/>
          </ac:spMkLst>
        </pc:spChg>
        <pc:spChg chg="add mod">
          <ac:chgData name="Henrik Blom" userId="0f109d1c-0774-4568-aa5d-bb8ffaeb77b7" providerId="ADAL" clId="{4371C1A0-6A34-4658-AAA3-3AA6AF9F6149}" dt="2022-12-15T11:07:24.968" v="5601" actId="20577"/>
          <ac:spMkLst>
            <pc:docMk/>
            <pc:sldMk cId="4174757617" sldId="484"/>
            <ac:spMk id="8" creationId="{1A409CAB-4096-468A-86D3-EF23A2363828}"/>
          </ac:spMkLst>
        </pc:spChg>
        <pc:spChg chg="add mod">
          <ac:chgData name="Henrik Blom" userId="0f109d1c-0774-4568-aa5d-bb8ffaeb77b7" providerId="ADAL" clId="{4371C1A0-6A34-4658-AAA3-3AA6AF9F6149}" dt="2022-12-15T11:07:43.641" v="5617" actId="20577"/>
          <ac:spMkLst>
            <pc:docMk/>
            <pc:sldMk cId="4174757617" sldId="484"/>
            <ac:spMk id="9" creationId="{3775DD0C-0015-42F1-8A46-CD1AC1C5E123}"/>
          </ac:spMkLst>
        </pc:spChg>
        <pc:spChg chg="add mod">
          <ac:chgData name="Henrik Blom" userId="0f109d1c-0774-4568-aa5d-bb8ffaeb77b7" providerId="ADAL" clId="{4371C1A0-6A34-4658-AAA3-3AA6AF9F6149}" dt="2022-12-15T11:07:40.784" v="5611" actId="20577"/>
          <ac:spMkLst>
            <pc:docMk/>
            <pc:sldMk cId="4174757617" sldId="484"/>
            <ac:spMk id="10" creationId="{DB65C76B-6E6F-450D-A385-3062D6D1D98E}"/>
          </ac:spMkLst>
        </pc:spChg>
        <pc:spChg chg="add mod">
          <ac:chgData name="Henrik Blom" userId="0f109d1c-0774-4568-aa5d-bb8ffaeb77b7" providerId="ADAL" clId="{4371C1A0-6A34-4658-AAA3-3AA6AF9F6149}" dt="2022-12-15T15:49:36.103" v="9092" actId="1076"/>
          <ac:spMkLst>
            <pc:docMk/>
            <pc:sldMk cId="4174757617" sldId="484"/>
            <ac:spMk id="11" creationId="{C6529A60-D46F-481A-8D13-C674FA7BCCDD}"/>
          </ac:spMkLst>
        </pc:spChg>
        <pc:spChg chg="del">
          <ac:chgData name="Henrik Blom" userId="0f109d1c-0774-4568-aa5d-bb8ffaeb77b7" providerId="ADAL" clId="{4371C1A0-6A34-4658-AAA3-3AA6AF9F6149}" dt="2022-12-15T11:03:17.155" v="5443" actId="478"/>
          <ac:spMkLst>
            <pc:docMk/>
            <pc:sldMk cId="4174757617" sldId="484"/>
            <ac:spMk id="24" creationId="{00000000-0000-0000-0000-000000000000}"/>
          </ac:spMkLst>
        </pc:spChg>
        <pc:graphicFrameChg chg="add mod">
          <ac:chgData name="Henrik Blom" userId="0f109d1c-0774-4568-aa5d-bb8ffaeb77b7" providerId="ADAL" clId="{4371C1A0-6A34-4658-AAA3-3AA6AF9F6149}" dt="2022-12-15T11:04:24.450" v="5464" actId="1036"/>
          <ac:graphicFrameMkLst>
            <pc:docMk/>
            <pc:sldMk cId="4174757617" sldId="484"/>
            <ac:graphicFrameMk id="5" creationId="{897D1E5A-A914-4CFC-A579-CEE3BFD3B2D4}"/>
          </ac:graphicFrameMkLst>
        </pc:graphicFrameChg>
      </pc:sldChg>
      <pc:sldChg chg="addSp delSp modSp add mod">
        <pc:chgData name="Henrik Blom" userId="0f109d1c-0774-4568-aa5d-bb8ffaeb77b7" providerId="ADAL" clId="{4371C1A0-6A34-4658-AAA3-3AA6AF9F6149}" dt="2022-12-15T14:45:51.429" v="7608" actId="404"/>
        <pc:sldMkLst>
          <pc:docMk/>
          <pc:sldMk cId="2723078557" sldId="485"/>
        </pc:sldMkLst>
        <pc:spChg chg="add del mod">
          <ac:chgData name="Henrik Blom" userId="0f109d1c-0774-4568-aa5d-bb8ffaeb77b7" providerId="ADAL" clId="{4371C1A0-6A34-4658-AAA3-3AA6AF9F6149}" dt="2022-12-15T14:45:41.581" v="7605" actId="478"/>
          <ac:spMkLst>
            <pc:docMk/>
            <pc:sldMk cId="2723078557" sldId="485"/>
            <ac:spMk id="2" creationId="{28A6D13B-E4DD-4305-8D41-F53119326BFA}"/>
          </ac:spMkLst>
        </pc:spChg>
        <pc:spChg chg="del">
          <ac:chgData name="Henrik Blom" userId="0f109d1c-0774-4568-aa5d-bb8ffaeb77b7" providerId="ADAL" clId="{4371C1A0-6A34-4658-AAA3-3AA6AF9F6149}" dt="2022-12-15T11:09:55.897" v="5680" actId="478"/>
          <ac:spMkLst>
            <pc:docMk/>
            <pc:sldMk cId="2723078557" sldId="485"/>
            <ac:spMk id="7" creationId="{29295A0D-4B09-4AE3-B8F4-7CC585290625}"/>
          </ac:spMkLst>
        </pc:spChg>
        <pc:spChg chg="add mod">
          <ac:chgData name="Henrik Blom" userId="0f109d1c-0774-4568-aa5d-bb8ffaeb77b7" providerId="ADAL" clId="{4371C1A0-6A34-4658-AAA3-3AA6AF9F6149}" dt="2022-12-15T14:45:51.429" v="7608" actId="404"/>
          <ac:spMkLst>
            <pc:docMk/>
            <pc:sldMk cId="2723078557" sldId="485"/>
            <ac:spMk id="8" creationId="{46FE2557-2454-41B4-984E-CE10D9CDFEE6}"/>
          </ac:spMkLst>
        </pc:spChg>
        <pc:spChg chg="mod">
          <ac:chgData name="Henrik Blom" userId="0f109d1c-0774-4568-aa5d-bb8ffaeb77b7" providerId="ADAL" clId="{4371C1A0-6A34-4658-AAA3-3AA6AF9F6149}" dt="2022-12-15T14:45:39.789" v="7604" actId="1076"/>
          <ac:spMkLst>
            <pc:docMk/>
            <pc:sldMk cId="2723078557" sldId="485"/>
            <ac:spMk id="9" creationId="{59A3B5A5-35D2-4C0F-AF07-FE9FCF374990}"/>
          </ac:spMkLst>
        </pc:spChg>
        <pc:spChg chg="mod">
          <ac:chgData name="Henrik Blom" userId="0f109d1c-0774-4568-aa5d-bb8ffaeb77b7" providerId="ADAL" clId="{4371C1A0-6A34-4658-AAA3-3AA6AF9F6149}" dt="2022-12-15T11:09:51.897" v="5679" actId="20577"/>
          <ac:spMkLst>
            <pc:docMk/>
            <pc:sldMk cId="2723078557" sldId="485"/>
            <ac:spMk id="37" creationId="{00000000-0000-0000-0000-000000000000}"/>
          </ac:spMkLst>
        </pc:spChg>
      </pc:sldChg>
      <pc:sldChg chg="modSp new del mod">
        <pc:chgData name="Henrik Blom" userId="0f109d1c-0774-4568-aa5d-bb8ffaeb77b7" providerId="ADAL" clId="{4371C1A0-6A34-4658-AAA3-3AA6AF9F6149}" dt="2022-12-15T15:30:37.497" v="8241" actId="47"/>
        <pc:sldMkLst>
          <pc:docMk/>
          <pc:sldMk cId="875678456" sldId="486"/>
        </pc:sldMkLst>
        <pc:spChg chg="mod">
          <ac:chgData name="Henrik Blom" userId="0f109d1c-0774-4568-aa5d-bb8ffaeb77b7" providerId="ADAL" clId="{4371C1A0-6A34-4658-AAA3-3AA6AF9F6149}" dt="2022-12-15T11:14:21.852" v="6005" actId="20577"/>
          <ac:spMkLst>
            <pc:docMk/>
            <pc:sldMk cId="875678456" sldId="486"/>
            <ac:spMk id="3" creationId="{B0DDA837-A304-492D-9D77-238BD430FC3C}"/>
          </ac:spMkLst>
        </pc:spChg>
      </pc:sldChg>
      <pc:sldChg chg="addSp delSp modSp add del mod">
        <pc:chgData name="Henrik Blom" userId="0f109d1c-0774-4568-aa5d-bb8ffaeb77b7" providerId="ADAL" clId="{4371C1A0-6A34-4658-AAA3-3AA6AF9F6149}" dt="2022-12-15T11:11:38.628" v="5757" actId="47"/>
        <pc:sldMkLst>
          <pc:docMk/>
          <pc:sldMk cId="3419393164" sldId="486"/>
        </pc:sldMkLst>
        <pc:spChg chg="del">
          <ac:chgData name="Henrik Blom" userId="0f109d1c-0774-4568-aa5d-bb8ffaeb77b7" providerId="ADAL" clId="{4371C1A0-6A34-4658-AAA3-3AA6AF9F6149}" dt="2022-12-15T11:11:23.250" v="5755" actId="478"/>
          <ac:spMkLst>
            <pc:docMk/>
            <pc:sldMk cId="3419393164" sldId="486"/>
            <ac:spMk id="4" creationId="{046234B9-C749-4BB4-AF64-66BEA5D4375E}"/>
          </ac:spMkLst>
        </pc:spChg>
        <pc:spChg chg="del">
          <ac:chgData name="Henrik Blom" userId="0f109d1c-0774-4568-aa5d-bb8ffaeb77b7" providerId="ADAL" clId="{4371C1A0-6A34-4658-AAA3-3AA6AF9F6149}" dt="2022-12-15T11:11:23.250" v="5755" actId="478"/>
          <ac:spMkLst>
            <pc:docMk/>
            <pc:sldMk cId="3419393164" sldId="486"/>
            <ac:spMk id="5" creationId="{7F296BC3-4EF2-4F0F-8DB1-0FAB80334088}"/>
          </ac:spMkLst>
        </pc:spChg>
        <pc:picChg chg="add mod">
          <ac:chgData name="Henrik Blom" userId="0f109d1c-0774-4568-aa5d-bb8ffaeb77b7" providerId="ADAL" clId="{4371C1A0-6A34-4658-AAA3-3AA6AF9F6149}" dt="2022-12-15T11:11:24.471" v="5756"/>
          <ac:picMkLst>
            <pc:docMk/>
            <pc:sldMk cId="3419393164" sldId="486"/>
            <ac:picMk id="7" creationId="{50FEE6F7-4CBE-4AC0-8F95-8C1661223E6B}"/>
          </ac:picMkLst>
        </pc:picChg>
      </pc:sldChg>
      <pc:sldChg chg="modSp add del mod">
        <pc:chgData name="Henrik Blom" userId="0f109d1c-0774-4568-aa5d-bb8ffaeb77b7" providerId="ADAL" clId="{4371C1A0-6A34-4658-AAA3-3AA6AF9F6149}" dt="2022-12-15T16:08:44.011" v="9230" actId="47"/>
        <pc:sldMkLst>
          <pc:docMk/>
          <pc:sldMk cId="1857829283" sldId="487"/>
        </pc:sldMkLst>
        <pc:spChg chg="mod">
          <ac:chgData name="Henrik Blom" userId="0f109d1c-0774-4568-aa5d-bb8ffaeb77b7" providerId="ADAL" clId="{4371C1A0-6A34-4658-AAA3-3AA6AF9F6149}" dt="2022-12-15T15:42:12.047" v="9000" actId="14100"/>
          <ac:spMkLst>
            <pc:docMk/>
            <pc:sldMk cId="1857829283" sldId="487"/>
            <ac:spMk id="2" creationId="{7126804C-774A-4751-AD36-F0A295C41BFA}"/>
          </ac:spMkLst>
        </pc:spChg>
      </pc:sldChg>
      <pc:sldChg chg="delSp modSp add mod">
        <pc:chgData name="Henrik Blom" userId="0f109d1c-0774-4568-aa5d-bb8ffaeb77b7" providerId="ADAL" clId="{4371C1A0-6A34-4658-AAA3-3AA6AF9F6149}" dt="2022-12-15T15:42:19.852" v="9004" actId="27636"/>
        <pc:sldMkLst>
          <pc:docMk/>
          <pc:sldMk cId="1436330134" sldId="488"/>
        </pc:sldMkLst>
        <pc:spChg chg="del">
          <ac:chgData name="Henrik Blom" userId="0f109d1c-0774-4568-aa5d-bb8ffaeb77b7" providerId="ADAL" clId="{4371C1A0-6A34-4658-AAA3-3AA6AF9F6149}" dt="2022-12-15T15:30:12.356" v="8217" actId="478"/>
          <ac:spMkLst>
            <pc:docMk/>
            <pc:sldMk cId="1436330134" sldId="488"/>
            <ac:spMk id="2" creationId="{7126804C-774A-4751-AD36-F0A295C41BFA}"/>
          </ac:spMkLst>
        </pc:spChg>
        <pc:spChg chg="mod">
          <ac:chgData name="Henrik Blom" userId="0f109d1c-0774-4568-aa5d-bb8ffaeb77b7" providerId="ADAL" clId="{4371C1A0-6A34-4658-AAA3-3AA6AF9F6149}" dt="2022-12-15T15:42:19.852" v="9004" actId="27636"/>
          <ac:spMkLst>
            <pc:docMk/>
            <pc:sldMk cId="1436330134" sldId="488"/>
            <ac:spMk id="4" creationId="{26228664-94BE-4024-8BA4-59E31841FC44}"/>
          </ac:spMkLst>
        </pc:spChg>
        <pc:spChg chg="mod">
          <ac:chgData name="Henrik Blom" userId="0f109d1c-0774-4568-aa5d-bb8ffaeb77b7" providerId="ADAL" clId="{4371C1A0-6A34-4658-AAA3-3AA6AF9F6149}" dt="2022-12-15T15:30:47.781" v="8272" actId="20577"/>
          <ac:spMkLst>
            <pc:docMk/>
            <pc:sldMk cId="1436330134" sldId="488"/>
            <ac:spMk id="24" creationId="{00000000-0000-0000-0000-000000000000}"/>
          </ac:spMkLst>
        </pc:spChg>
      </pc:sldChg>
      <pc:sldChg chg="modSp add mod">
        <pc:chgData name="Henrik Blom" userId="0f109d1c-0774-4568-aa5d-bb8ffaeb77b7" providerId="ADAL" clId="{4371C1A0-6A34-4658-AAA3-3AA6AF9F6149}" dt="2022-12-15T18:55:45.554" v="9618" actId="20577"/>
        <pc:sldMkLst>
          <pc:docMk/>
          <pc:sldMk cId="1481744034" sldId="489"/>
        </pc:sldMkLst>
        <pc:spChg chg="mod">
          <ac:chgData name="Henrik Blom" userId="0f109d1c-0774-4568-aa5d-bb8ffaeb77b7" providerId="ADAL" clId="{4371C1A0-6A34-4658-AAA3-3AA6AF9F6149}" dt="2022-12-15T18:55:45.554" v="9618" actId="20577"/>
          <ac:spMkLst>
            <pc:docMk/>
            <pc:sldMk cId="1481744034" sldId="489"/>
            <ac:spMk id="4" creationId="{26228664-94BE-4024-8BA4-59E31841FC44}"/>
          </ac:spMkLst>
        </pc:spChg>
        <pc:spChg chg="mod">
          <ac:chgData name="Henrik Blom" userId="0f109d1c-0774-4568-aa5d-bb8ffaeb77b7" providerId="ADAL" clId="{4371C1A0-6A34-4658-AAA3-3AA6AF9F6149}" dt="2022-12-15T15:36:29.775" v="8649" actId="20577"/>
          <ac:spMkLst>
            <pc:docMk/>
            <pc:sldMk cId="1481744034" sldId="489"/>
            <ac:spMk id="24" creationId="{00000000-0000-0000-0000-000000000000}"/>
          </ac:spMkLst>
        </pc:spChg>
      </pc:sldChg>
      <pc:sldChg chg="new del">
        <pc:chgData name="Henrik Blom" userId="0f109d1c-0774-4568-aa5d-bb8ffaeb77b7" providerId="ADAL" clId="{4371C1A0-6A34-4658-AAA3-3AA6AF9F6149}" dt="2022-12-15T15:50:29.720" v="9154" actId="47"/>
        <pc:sldMkLst>
          <pc:docMk/>
          <pc:sldMk cId="170525196" sldId="490"/>
        </pc:sldMkLst>
      </pc:sldChg>
      <pc:sldChg chg="modSp add mod">
        <pc:chgData name="Henrik Blom" userId="0f109d1c-0774-4568-aa5d-bb8ffaeb77b7" providerId="ADAL" clId="{4371C1A0-6A34-4658-AAA3-3AA6AF9F6149}" dt="2022-12-15T15:46:15.680" v="9047" actId="1036"/>
        <pc:sldMkLst>
          <pc:docMk/>
          <pc:sldMk cId="787604481" sldId="491"/>
        </pc:sldMkLst>
        <pc:spChg chg="mod">
          <ac:chgData name="Henrik Blom" userId="0f109d1c-0774-4568-aa5d-bb8ffaeb77b7" providerId="ADAL" clId="{4371C1A0-6A34-4658-AAA3-3AA6AF9F6149}" dt="2022-12-15T15:46:15.680" v="9047" actId="1036"/>
          <ac:spMkLst>
            <pc:docMk/>
            <pc:sldMk cId="787604481" sldId="491"/>
            <ac:spMk id="2" creationId="{7126804C-774A-4751-AD36-F0A295C41BFA}"/>
          </ac:spMkLst>
        </pc:spChg>
      </pc:sldChg>
      <pc:sldChg chg="modSp add mod">
        <pc:chgData name="Henrik Blom" userId="0f109d1c-0774-4568-aa5d-bb8ffaeb77b7" providerId="ADAL" clId="{4371C1A0-6A34-4658-AAA3-3AA6AF9F6149}" dt="2022-12-15T16:08:49.534" v="9231" actId="14100"/>
        <pc:sldMkLst>
          <pc:docMk/>
          <pc:sldMk cId="2008628301" sldId="492"/>
        </pc:sldMkLst>
        <pc:spChg chg="mod">
          <ac:chgData name="Henrik Blom" userId="0f109d1c-0774-4568-aa5d-bb8ffaeb77b7" providerId="ADAL" clId="{4371C1A0-6A34-4658-AAA3-3AA6AF9F6149}" dt="2022-12-15T16:08:49.534" v="9231" actId="14100"/>
          <ac:spMkLst>
            <pc:docMk/>
            <pc:sldMk cId="2008628301" sldId="492"/>
            <ac:spMk id="2" creationId="{7126804C-774A-4751-AD36-F0A295C41BFA}"/>
          </ac:spMkLst>
        </pc:spChg>
      </pc:sldChg>
      <pc:sldChg chg="addSp delSp modSp add del">
        <pc:chgData name="Henrik Blom" userId="0f109d1c-0774-4568-aa5d-bb8ffaeb77b7" providerId="ADAL" clId="{4371C1A0-6A34-4658-AAA3-3AA6AF9F6149}" dt="2022-12-15T15:50:41.090" v="9156" actId="47"/>
        <pc:sldMkLst>
          <pc:docMk/>
          <pc:sldMk cId="2374238841" sldId="492"/>
        </pc:sldMkLst>
        <pc:picChg chg="add del mod">
          <ac:chgData name="Henrik Blom" userId="0f109d1c-0774-4568-aa5d-bb8ffaeb77b7" providerId="ADAL" clId="{4371C1A0-6A34-4658-AAA3-3AA6AF9F6149}" dt="2022-12-15T15:47:22.624" v="9054" actId="478"/>
          <ac:picMkLst>
            <pc:docMk/>
            <pc:sldMk cId="2374238841" sldId="492"/>
            <ac:picMk id="4" creationId="{8820BC65-7979-42AB-9FFF-914CD11CB2EF}"/>
          </ac:picMkLst>
        </pc:picChg>
      </pc:sldChg>
      <pc:sldChg chg="modSp add mod">
        <pc:chgData name="Henrik Blom" userId="0f109d1c-0774-4568-aa5d-bb8ffaeb77b7" providerId="ADAL" clId="{4371C1A0-6A34-4658-AAA3-3AA6AF9F6149}" dt="2022-12-15T16:08:38.701" v="9229" actId="14100"/>
        <pc:sldMkLst>
          <pc:docMk/>
          <pc:sldMk cId="2330052553" sldId="493"/>
        </pc:sldMkLst>
        <pc:spChg chg="mod">
          <ac:chgData name="Henrik Blom" userId="0f109d1c-0774-4568-aa5d-bb8ffaeb77b7" providerId="ADAL" clId="{4371C1A0-6A34-4658-AAA3-3AA6AF9F6149}" dt="2022-12-15T16:08:38.701" v="9229" actId="14100"/>
          <ac:spMkLst>
            <pc:docMk/>
            <pc:sldMk cId="2330052553" sldId="493"/>
            <ac:spMk id="2" creationId="{7126804C-774A-4751-AD36-F0A295C41BFA}"/>
          </ac:spMkLst>
        </pc:spChg>
      </pc:sldChg>
      <pc:sldChg chg="add">
        <pc:chgData name="Henrik Blom" userId="0f109d1c-0774-4568-aa5d-bb8ffaeb77b7" providerId="ADAL" clId="{4371C1A0-6A34-4658-AAA3-3AA6AF9F6149}" dt="2022-12-15T18:42:28.093" v="9421"/>
        <pc:sldMkLst>
          <pc:docMk/>
          <pc:sldMk cId="2365744614" sldId="495"/>
        </pc:sldMkLst>
      </pc:sldChg>
      <pc:sldChg chg="new del">
        <pc:chgData name="Henrik Blom" userId="0f109d1c-0774-4568-aa5d-bb8ffaeb77b7" providerId="ADAL" clId="{4371C1A0-6A34-4658-AAA3-3AA6AF9F6149}" dt="2022-12-15T18:42:54.735" v="9425" actId="47"/>
        <pc:sldMkLst>
          <pc:docMk/>
          <pc:sldMk cId="2282025904" sldId="496"/>
        </pc:sldMkLst>
      </pc:sldChg>
      <pc:sldChg chg="add del">
        <pc:chgData name="Henrik Blom" userId="0f109d1c-0774-4568-aa5d-bb8ffaeb77b7" providerId="ADAL" clId="{4371C1A0-6A34-4658-AAA3-3AA6AF9F6149}" dt="2022-12-15T18:43:41.422" v="9427" actId="47"/>
        <pc:sldMkLst>
          <pc:docMk/>
          <pc:sldMk cId="2015963909" sldId="497"/>
        </pc:sldMkLst>
      </pc:sldChg>
      <pc:sldChg chg="modSp add mod">
        <pc:chgData name="Henrik Blom" userId="0f109d1c-0774-4568-aa5d-bb8ffaeb77b7" providerId="ADAL" clId="{4371C1A0-6A34-4658-AAA3-3AA6AF9F6149}" dt="2022-12-15T18:44:26.618" v="9484" actId="14100"/>
        <pc:sldMkLst>
          <pc:docMk/>
          <pc:sldMk cId="2089766199" sldId="498"/>
        </pc:sldMkLst>
        <pc:spChg chg="mod">
          <ac:chgData name="Henrik Blom" userId="0f109d1c-0774-4568-aa5d-bb8ffaeb77b7" providerId="ADAL" clId="{4371C1A0-6A34-4658-AAA3-3AA6AF9F6149}" dt="2022-12-15T18:44:26.618" v="9484" actId="14100"/>
          <ac:spMkLst>
            <pc:docMk/>
            <pc:sldMk cId="2089766199" sldId="498"/>
            <ac:spMk id="4" creationId="{26228664-94BE-4024-8BA4-59E31841FC44}"/>
          </ac:spMkLst>
        </pc:spChg>
        <pc:spChg chg="mod">
          <ac:chgData name="Henrik Blom" userId="0f109d1c-0774-4568-aa5d-bb8ffaeb77b7" providerId="ADAL" clId="{4371C1A0-6A34-4658-AAA3-3AA6AF9F6149}" dt="2022-12-15T18:43:57.634" v="9431" actId="20577"/>
          <ac:spMkLst>
            <pc:docMk/>
            <pc:sldMk cId="2089766199" sldId="498"/>
            <ac:spMk id="24" creationId="{00000000-0000-0000-0000-000000000000}"/>
          </ac:spMkLst>
        </pc:spChg>
      </pc:sldChg>
      <pc:sldMasterChg chg="modTransition delSldLayout modSldLayout">
        <pc:chgData name="Henrik Blom" userId="0f109d1c-0774-4568-aa5d-bb8ffaeb77b7" providerId="ADAL" clId="{4371C1A0-6A34-4658-AAA3-3AA6AF9F6149}" dt="2022-12-15T14:57:52.608" v="8008" actId="47"/>
        <pc:sldMasterMkLst>
          <pc:docMk/>
          <pc:sldMasterMk cId="827702639" sldId="2147483648"/>
        </pc:sldMasterMkLst>
        <pc:sldLayoutChg chg="modTransition">
          <pc:chgData name="Henrik Blom" userId="0f109d1c-0774-4568-aa5d-bb8ffaeb77b7" providerId="ADAL" clId="{4371C1A0-6A34-4658-AAA3-3AA6AF9F6149}" dt="2022-11-19T12:26:35.013" v="2609"/>
          <pc:sldLayoutMkLst>
            <pc:docMk/>
            <pc:sldMasterMk cId="827702639" sldId="2147483648"/>
            <pc:sldLayoutMk cId="3498444763" sldId="2147483649"/>
          </pc:sldLayoutMkLst>
        </pc:sldLayoutChg>
        <pc:sldLayoutChg chg="modTransition">
          <pc:chgData name="Henrik Blom" userId="0f109d1c-0774-4568-aa5d-bb8ffaeb77b7" providerId="ADAL" clId="{4371C1A0-6A34-4658-AAA3-3AA6AF9F6149}" dt="2022-11-19T12:26:35.013" v="2609"/>
          <pc:sldLayoutMkLst>
            <pc:docMk/>
            <pc:sldMasterMk cId="827702639" sldId="2147483648"/>
            <pc:sldLayoutMk cId="1217296899" sldId="2147483650"/>
          </pc:sldLayoutMkLst>
        </pc:sldLayoutChg>
        <pc:sldLayoutChg chg="modTransition">
          <pc:chgData name="Henrik Blom" userId="0f109d1c-0774-4568-aa5d-bb8ffaeb77b7" providerId="ADAL" clId="{4371C1A0-6A34-4658-AAA3-3AA6AF9F6149}" dt="2022-11-19T12:26:35.013" v="2609"/>
          <pc:sldLayoutMkLst>
            <pc:docMk/>
            <pc:sldMasterMk cId="827702639" sldId="2147483648"/>
            <pc:sldLayoutMk cId="4284794939" sldId="2147483651"/>
          </pc:sldLayoutMkLst>
        </pc:sldLayoutChg>
        <pc:sldLayoutChg chg="modTransition">
          <pc:chgData name="Henrik Blom" userId="0f109d1c-0774-4568-aa5d-bb8ffaeb77b7" providerId="ADAL" clId="{4371C1A0-6A34-4658-AAA3-3AA6AF9F6149}" dt="2022-11-19T12:26:35.013" v="2609"/>
          <pc:sldLayoutMkLst>
            <pc:docMk/>
            <pc:sldMasterMk cId="827702639" sldId="2147483648"/>
            <pc:sldLayoutMk cId="2220696596" sldId="2147483652"/>
          </pc:sldLayoutMkLst>
        </pc:sldLayoutChg>
        <pc:sldLayoutChg chg="modTransition">
          <pc:chgData name="Henrik Blom" userId="0f109d1c-0774-4568-aa5d-bb8ffaeb77b7" providerId="ADAL" clId="{4371C1A0-6A34-4658-AAA3-3AA6AF9F6149}" dt="2022-11-19T12:26:35.013" v="2609"/>
          <pc:sldLayoutMkLst>
            <pc:docMk/>
            <pc:sldMasterMk cId="827702639" sldId="2147483648"/>
            <pc:sldLayoutMk cId="2351977660" sldId="2147483653"/>
          </pc:sldLayoutMkLst>
        </pc:sldLayoutChg>
        <pc:sldLayoutChg chg="modTransition">
          <pc:chgData name="Henrik Blom" userId="0f109d1c-0774-4568-aa5d-bb8ffaeb77b7" providerId="ADAL" clId="{4371C1A0-6A34-4658-AAA3-3AA6AF9F6149}" dt="2022-11-19T12:26:35.013" v="2609"/>
          <pc:sldLayoutMkLst>
            <pc:docMk/>
            <pc:sldMasterMk cId="827702639" sldId="2147483648"/>
            <pc:sldLayoutMk cId="4057132436" sldId="2147483654"/>
          </pc:sldLayoutMkLst>
        </pc:sldLayoutChg>
        <pc:sldLayoutChg chg="modTransition">
          <pc:chgData name="Henrik Blom" userId="0f109d1c-0774-4568-aa5d-bb8ffaeb77b7" providerId="ADAL" clId="{4371C1A0-6A34-4658-AAA3-3AA6AF9F6149}" dt="2022-11-19T12:26:35.013" v="2609"/>
          <pc:sldLayoutMkLst>
            <pc:docMk/>
            <pc:sldMasterMk cId="827702639" sldId="2147483648"/>
            <pc:sldLayoutMk cId="2523761569" sldId="2147483655"/>
          </pc:sldLayoutMkLst>
        </pc:sldLayoutChg>
        <pc:sldLayoutChg chg="modTransition">
          <pc:chgData name="Henrik Blom" userId="0f109d1c-0774-4568-aa5d-bb8ffaeb77b7" providerId="ADAL" clId="{4371C1A0-6A34-4658-AAA3-3AA6AF9F6149}" dt="2022-11-19T12:26:35.013" v="2609"/>
          <pc:sldLayoutMkLst>
            <pc:docMk/>
            <pc:sldMasterMk cId="827702639" sldId="2147483648"/>
            <pc:sldLayoutMk cId="11949182" sldId="2147483656"/>
          </pc:sldLayoutMkLst>
        </pc:sldLayoutChg>
        <pc:sldLayoutChg chg="modTransition">
          <pc:chgData name="Henrik Blom" userId="0f109d1c-0774-4568-aa5d-bb8ffaeb77b7" providerId="ADAL" clId="{4371C1A0-6A34-4658-AAA3-3AA6AF9F6149}" dt="2022-11-19T12:26:35.013" v="2609"/>
          <pc:sldLayoutMkLst>
            <pc:docMk/>
            <pc:sldMasterMk cId="827702639" sldId="2147483648"/>
            <pc:sldLayoutMk cId="2230378659" sldId="2147483657"/>
          </pc:sldLayoutMkLst>
        </pc:sldLayoutChg>
        <pc:sldLayoutChg chg="modTransition">
          <pc:chgData name="Henrik Blom" userId="0f109d1c-0774-4568-aa5d-bb8ffaeb77b7" providerId="ADAL" clId="{4371C1A0-6A34-4658-AAA3-3AA6AF9F6149}" dt="2022-11-19T12:26:35.013" v="2609"/>
          <pc:sldLayoutMkLst>
            <pc:docMk/>
            <pc:sldMasterMk cId="827702639" sldId="2147483648"/>
            <pc:sldLayoutMk cId="1791514615" sldId="2147483658"/>
          </pc:sldLayoutMkLst>
        </pc:sldLayoutChg>
        <pc:sldLayoutChg chg="modTransition">
          <pc:chgData name="Henrik Blom" userId="0f109d1c-0774-4568-aa5d-bb8ffaeb77b7" providerId="ADAL" clId="{4371C1A0-6A34-4658-AAA3-3AA6AF9F6149}" dt="2022-11-19T12:26:35.013" v="2609"/>
          <pc:sldLayoutMkLst>
            <pc:docMk/>
            <pc:sldMasterMk cId="827702639" sldId="2147483648"/>
            <pc:sldLayoutMk cId="209452043" sldId="2147483659"/>
          </pc:sldLayoutMkLst>
        </pc:sldLayoutChg>
        <pc:sldLayoutChg chg="modTransition">
          <pc:chgData name="Henrik Blom" userId="0f109d1c-0774-4568-aa5d-bb8ffaeb77b7" providerId="ADAL" clId="{4371C1A0-6A34-4658-AAA3-3AA6AF9F6149}" dt="2022-11-19T12:26:35.013" v="2609"/>
          <pc:sldLayoutMkLst>
            <pc:docMk/>
            <pc:sldMasterMk cId="827702639" sldId="2147483648"/>
            <pc:sldLayoutMk cId="1666952184" sldId="2147483660"/>
          </pc:sldLayoutMkLst>
        </pc:sldLayoutChg>
        <pc:sldLayoutChg chg="del modTransition">
          <pc:chgData name="Henrik Blom" userId="0f109d1c-0774-4568-aa5d-bb8ffaeb77b7" providerId="ADAL" clId="{4371C1A0-6A34-4658-AAA3-3AA6AF9F6149}" dt="2022-12-15T14:57:52.608" v="8008" actId="47"/>
          <pc:sldLayoutMkLst>
            <pc:docMk/>
            <pc:sldMasterMk cId="827702639" sldId="2147483648"/>
            <pc:sldLayoutMk cId="4127308118" sldId="2147483661"/>
          </pc:sldLayoutMkLst>
        </pc:sldLayoutChg>
        <pc:sldLayoutChg chg="modTransition">
          <pc:chgData name="Henrik Blom" userId="0f109d1c-0774-4568-aa5d-bb8ffaeb77b7" providerId="ADAL" clId="{4371C1A0-6A34-4658-AAA3-3AA6AF9F6149}" dt="2022-11-19T12:26:35.013" v="2609"/>
          <pc:sldLayoutMkLst>
            <pc:docMk/>
            <pc:sldMasterMk cId="827702639" sldId="2147483648"/>
            <pc:sldLayoutMk cId="3182279813" sldId="2147483662"/>
          </pc:sldLayoutMkLst>
        </pc:sldLayoutChg>
      </pc:sldMasterChg>
    </pc:docChg>
  </pc:docChgLst>
  <pc:docChgLst>
    <pc:chgData name="Henrik Blom" userId="0f109d1c-0774-4568-aa5d-bb8ffaeb77b7" providerId="ADAL" clId="{A2ED150E-C112-439D-A72B-609F772A9647}"/>
    <pc:docChg chg="undo custSel addSld delSld modSld">
      <pc:chgData name="Henrik Blom" userId="0f109d1c-0774-4568-aa5d-bb8ffaeb77b7" providerId="ADAL" clId="{A2ED150E-C112-439D-A72B-609F772A9647}" dt="2023-06-19T17:57:20.864" v="2633" actId="27614"/>
      <pc:docMkLst>
        <pc:docMk/>
      </pc:docMkLst>
      <pc:sldChg chg="modSp mod">
        <pc:chgData name="Henrik Blom" userId="0f109d1c-0774-4568-aa5d-bb8ffaeb77b7" providerId="ADAL" clId="{A2ED150E-C112-439D-A72B-609F772A9647}" dt="2023-06-19T16:37:53.052" v="48" actId="20577"/>
        <pc:sldMkLst>
          <pc:docMk/>
          <pc:sldMk cId="3806977019" sldId="269"/>
        </pc:sldMkLst>
        <pc:spChg chg="mod">
          <ac:chgData name="Henrik Blom" userId="0f109d1c-0774-4568-aa5d-bb8ffaeb77b7" providerId="ADAL" clId="{A2ED150E-C112-439D-A72B-609F772A9647}" dt="2023-06-19T16:37:53.052" v="48" actId="20577"/>
          <ac:spMkLst>
            <pc:docMk/>
            <pc:sldMk cId="3806977019" sldId="269"/>
            <ac:spMk id="4" creationId="{26228664-94BE-4024-8BA4-59E31841FC44}"/>
          </ac:spMkLst>
        </pc:spChg>
        <pc:spChg chg="mod">
          <ac:chgData name="Henrik Blom" userId="0f109d1c-0774-4568-aa5d-bb8ffaeb77b7" providerId="ADAL" clId="{A2ED150E-C112-439D-A72B-609F772A9647}" dt="2023-06-19T16:37:22.049" v="1" actId="20577"/>
          <ac:spMkLst>
            <pc:docMk/>
            <pc:sldMk cId="3806977019" sldId="269"/>
            <ac:spMk id="24" creationId="{00000000-0000-0000-0000-000000000000}"/>
          </ac:spMkLst>
        </pc:spChg>
      </pc:sldChg>
      <pc:sldChg chg="addSp delSp modSp mod setBg addAnim modAnim setClrOvrMap">
        <pc:chgData name="Henrik Blom" userId="0f109d1c-0774-4568-aa5d-bb8ffaeb77b7" providerId="ADAL" clId="{A2ED150E-C112-439D-A72B-609F772A9647}" dt="2023-06-19T17:57:20.864" v="2633" actId="27614"/>
        <pc:sldMkLst>
          <pc:docMk/>
          <pc:sldMk cId="3914725706" sldId="394"/>
        </pc:sldMkLst>
        <pc:spChg chg="mod">
          <ac:chgData name="Henrik Blom" userId="0f109d1c-0774-4568-aa5d-bb8ffaeb77b7" providerId="ADAL" clId="{A2ED150E-C112-439D-A72B-609F772A9647}" dt="2023-06-19T17:57:08.412" v="2630" actId="26606"/>
          <ac:spMkLst>
            <pc:docMk/>
            <pc:sldMk cId="3914725706" sldId="394"/>
            <ac:spMk id="2" creationId="{4DD904BE-D8F3-470C-83A1-85E9A585AF1F}"/>
          </ac:spMkLst>
        </pc:spChg>
        <pc:spChg chg="mod">
          <ac:chgData name="Henrik Blom" userId="0f109d1c-0774-4568-aa5d-bb8ffaeb77b7" providerId="ADAL" clId="{A2ED150E-C112-439D-A72B-609F772A9647}" dt="2023-06-19T17:57:08.412" v="2630" actId="26606"/>
          <ac:spMkLst>
            <pc:docMk/>
            <pc:sldMk cId="3914725706" sldId="394"/>
            <ac:spMk id="22" creationId="{1A43AEAF-DDB6-45CF-94D1-92FFA655C876}"/>
          </ac:spMkLst>
        </pc:spChg>
        <pc:spChg chg="del">
          <ac:chgData name="Henrik Blom" userId="0f109d1c-0774-4568-aa5d-bb8ffaeb77b7" providerId="ADAL" clId="{A2ED150E-C112-439D-A72B-609F772A9647}" dt="2023-06-19T17:57:08.412" v="2630" actId="26606"/>
          <ac:spMkLst>
            <pc:docMk/>
            <pc:sldMk cId="3914725706" sldId="394"/>
            <ac:spMk id="27" creationId="{5FDF4720-5445-47BE-89FE-E40D1AE6F619}"/>
          </ac:spMkLst>
        </pc:spChg>
        <pc:spChg chg="del">
          <ac:chgData name="Henrik Blom" userId="0f109d1c-0774-4568-aa5d-bb8ffaeb77b7" providerId="ADAL" clId="{A2ED150E-C112-439D-A72B-609F772A9647}" dt="2023-06-19T17:57:08.412" v="2630" actId="26606"/>
          <ac:spMkLst>
            <pc:docMk/>
            <pc:sldMk cId="3914725706" sldId="394"/>
            <ac:spMk id="29" creationId="{AC8710B4-A815-4082-9E4F-F13A0007090C}"/>
          </ac:spMkLst>
        </pc:spChg>
        <pc:spChg chg="add">
          <ac:chgData name="Henrik Blom" userId="0f109d1c-0774-4568-aa5d-bb8ffaeb77b7" providerId="ADAL" clId="{A2ED150E-C112-439D-A72B-609F772A9647}" dt="2023-06-19T17:57:08.412" v="2630" actId="26606"/>
          <ac:spMkLst>
            <pc:docMk/>
            <pc:sldMk cId="3914725706" sldId="394"/>
            <ac:spMk id="34" creationId="{F13C74B1-5B17-4795-BED0-7140497B445A}"/>
          </ac:spMkLst>
        </pc:spChg>
        <pc:spChg chg="add">
          <ac:chgData name="Henrik Blom" userId="0f109d1c-0774-4568-aa5d-bb8ffaeb77b7" providerId="ADAL" clId="{A2ED150E-C112-439D-A72B-609F772A9647}" dt="2023-06-19T17:57:08.412" v="2630" actId="26606"/>
          <ac:spMkLst>
            <pc:docMk/>
            <pc:sldMk cId="3914725706" sldId="394"/>
            <ac:spMk id="36" creationId="{D4974D33-8DC5-464E-8C6D-BE58F0669C17}"/>
          </ac:spMkLst>
        </pc:spChg>
        <pc:picChg chg="add mod">
          <ac:chgData name="Henrik Blom" userId="0f109d1c-0774-4568-aa5d-bb8ffaeb77b7" providerId="ADAL" clId="{A2ED150E-C112-439D-A72B-609F772A9647}" dt="2023-06-19T17:57:08.412" v="2630" actId="26606"/>
          <ac:picMkLst>
            <pc:docMk/>
            <pc:sldMk cId="3914725706" sldId="394"/>
            <ac:picMk id="4" creationId="{3FA3D3CB-CFE8-A8C0-3C14-87DDCCB2AC0A}"/>
          </ac:picMkLst>
        </pc:picChg>
        <pc:picChg chg="del">
          <ac:chgData name="Henrik Blom" userId="0f109d1c-0774-4568-aa5d-bb8ffaeb77b7" providerId="ADAL" clId="{A2ED150E-C112-439D-A72B-609F772A9647}" dt="2023-06-19T17:57:04.725" v="2629" actId="478"/>
          <ac:picMkLst>
            <pc:docMk/>
            <pc:sldMk cId="3914725706" sldId="394"/>
            <ac:picMk id="5" creationId="{27D63286-F1EA-4F6B-A039-E1E0B4804755}"/>
          </ac:picMkLst>
        </pc:picChg>
        <pc:picChg chg="mod ord">
          <ac:chgData name="Henrik Blom" userId="0f109d1c-0774-4568-aa5d-bb8ffaeb77b7" providerId="ADAL" clId="{A2ED150E-C112-439D-A72B-609F772A9647}" dt="2023-06-19T17:57:20.864" v="2633" actId="27614"/>
          <ac:picMkLst>
            <pc:docMk/>
            <pc:sldMk cId="3914725706" sldId="394"/>
            <ac:picMk id="7" creationId="{C55E7A2E-67AD-4427-8C33-6F1A2C142417}"/>
          </ac:picMkLst>
        </pc:picChg>
      </pc:sldChg>
      <pc:sldChg chg="del">
        <pc:chgData name="Henrik Blom" userId="0f109d1c-0774-4568-aa5d-bb8ffaeb77b7" providerId="ADAL" clId="{A2ED150E-C112-439D-A72B-609F772A9647}" dt="2023-06-19T17:13:59.452" v="1621" actId="47"/>
        <pc:sldMkLst>
          <pc:docMk/>
          <pc:sldMk cId="2020278284" sldId="458"/>
        </pc:sldMkLst>
      </pc:sldChg>
      <pc:sldChg chg="add">
        <pc:chgData name="Henrik Blom" userId="0f109d1c-0774-4568-aa5d-bb8ffaeb77b7" providerId="ADAL" clId="{A2ED150E-C112-439D-A72B-609F772A9647}" dt="2023-06-19T16:57:06.376" v="876"/>
        <pc:sldMkLst>
          <pc:docMk/>
          <pc:sldMk cId="0" sldId="459"/>
        </pc:sldMkLst>
      </pc:sldChg>
      <pc:sldChg chg="modSp mod">
        <pc:chgData name="Henrik Blom" userId="0f109d1c-0774-4568-aa5d-bb8ffaeb77b7" providerId="ADAL" clId="{A2ED150E-C112-439D-A72B-609F772A9647}" dt="2023-06-19T16:41:10.376" v="50" actId="14100"/>
        <pc:sldMkLst>
          <pc:docMk/>
          <pc:sldMk cId="195567603" sldId="477"/>
        </pc:sldMkLst>
        <pc:spChg chg="mod">
          <ac:chgData name="Henrik Blom" userId="0f109d1c-0774-4568-aa5d-bb8ffaeb77b7" providerId="ADAL" clId="{A2ED150E-C112-439D-A72B-609F772A9647}" dt="2023-06-19T16:41:10.376" v="50" actId="14100"/>
          <ac:spMkLst>
            <pc:docMk/>
            <pc:sldMk cId="195567603" sldId="477"/>
            <ac:spMk id="9" creationId="{59A3B5A5-35D2-4C0F-AF07-FE9FCF374990}"/>
          </ac:spMkLst>
        </pc:spChg>
      </pc:sldChg>
      <pc:sldChg chg="delSp modSp mod">
        <pc:chgData name="Henrik Blom" userId="0f109d1c-0774-4568-aa5d-bb8ffaeb77b7" providerId="ADAL" clId="{A2ED150E-C112-439D-A72B-609F772A9647}" dt="2023-06-19T17:53:57.603" v="2579" actId="20577"/>
        <pc:sldMkLst>
          <pc:docMk/>
          <pc:sldMk cId="1481744034" sldId="489"/>
        </pc:sldMkLst>
        <pc:spChg chg="mod">
          <ac:chgData name="Henrik Blom" userId="0f109d1c-0774-4568-aa5d-bb8ffaeb77b7" providerId="ADAL" clId="{A2ED150E-C112-439D-A72B-609F772A9647}" dt="2023-06-19T17:53:57.603" v="2579" actId="20577"/>
          <ac:spMkLst>
            <pc:docMk/>
            <pc:sldMk cId="1481744034" sldId="489"/>
            <ac:spMk id="2" creationId="{61D92048-7673-1D7E-9544-A9064E1C633B}"/>
          </ac:spMkLst>
        </pc:spChg>
        <pc:spChg chg="mod">
          <ac:chgData name="Henrik Blom" userId="0f109d1c-0774-4568-aa5d-bb8ffaeb77b7" providerId="ADAL" clId="{A2ED150E-C112-439D-A72B-609F772A9647}" dt="2023-06-19T17:24:45.521" v="2263" actId="20577"/>
          <ac:spMkLst>
            <pc:docMk/>
            <pc:sldMk cId="1481744034" sldId="489"/>
            <ac:spMk id="24" creationId="{00000000-0000-0000-0000-000000000000}"/>
          </ac:spMkLst>
        </pc:spChg>
        <pc:picChg chg="del">
          <ac:chgData name="Henrik Blom" userId="0f109d1c-0774-4568-aa5d-bb8ffaeb77b7" providerId="ADAL" clId="{A2ED150E-C112-439D-A72B-609F772A9647}" dt="2023-06-19T17:05:21.919" v="1222" actId="478"/>
          <ac:picMkLst>
            <pc:docMk/>
            <pc:sldMk cId="1481744034" sldId="489"/>
            <ac:picMk id="5" creationId="{6AA61A6C-4ECF-6CEB-FB38-B7C9EB7F9590}"/>
          </ac:picMkLst>
        </pc:picChg>
      </pc:sldChg>
      <pc:sldChg chg="modSp mod">
        <pc:chgData name="Henrik Blom" userId="0f109d1c-0774-4568-aa5d-bb8ffaeb77b7" providerId="ADAL" clId="{A2ED150E-C112-439D-A72B-609F772A9647}" dt="2023-06-19T16:44:47.249" v="64" actId="27636"/>
        <pc:sldMkLst>
          <pc:docMk/>
          <pc:sldMk cId="2089766199" sldId="498"/>
        </pc:sldMkLst>
        <pc:spChg chg="mod">
          <ac:chgData name="Henrik Blom" userId="0f109d1c-0774-4568-aa5d-bb8ffaeb77b7" providerId="ADAL" clId="{A2ED150E-C112-439D-A72B-609F772A9647}" dt="2023-06-19T16:44:47.249" v="64" actId="27636"/>
          <ac:spMkLst>
            <pc:docMk/>
            <pc:sldMk cId="2089766199" sldId="498"/>
            <ac:spMk id="4" creationId="{26228664-94BE-4024-8BA4-59E31841FC44}"/>
          </ac:spMkLst>
        </pc:spChg>
      </pc:sldChg>
      <pc:sldChg chg="del">
        <pc:chgData name="Henrik Blom" userId="0f109d1c-0774-4568-aa5d-bb8ffaeb77b7" providerId="ADAL" clId="{A2ED150E-C112-439D-A72B-609F772A9647}" dt="2023-06-19T17:13:56.345" v="1620" actId="47"/>
        <pc:sldMkLst>
          <pc:docMk/>
          <pc:sldMk cId="3395162139" sldId="502"/>
        </pc:sldMkLst>
      </pc:sldChg>
      <pc:sldChg chg="del">
        <pc:chgData name="Henrik Blom" userId="0f109d1c-0774-4568-aa5d-bb8ffaeb77b7" providerId="ADAL" clId="{A2ED150E-C112-439D-A72B-609F772A9647}" dt="2023-06-19T17:14:42.658" v="1712" actId="47"/>
        <pc:sldMkLst>
          <pc:docMk/>
          <pc:sldMk cId="2435194555" sldId="503"/>
        </pc:sldMkLst>
      </pc:sldChg>
      <pc:sldChg chg="del">
        <pc:chgData name="Henrik Blom" userId="0f109d1c-0774-4568-aa5d-bb8ffaeb77b7" providerId="ADAL" clId="{A2ED150E-C112-439D-A72B-609F772A9647}" dt="2023-06-19T17:06:22.805" v="1223" actId="47"/>
        <pc:sldMkLst>
          <pc:docMk/>
          <pc:sldMk cId="379958465" sldId="504"/>
        </pc:sldMkLst>
      </pc:sldChg>
      <pc:sldChg chg="del">
        <pc:chgData name="Henrik Blom" userId="0f109d1c-0774-4568-aa5d-bb8ffaeb77b7" providerId="ADAL" clId="{A2ED150E-C112-439D-A72B-609F772A9647}" dt="2023-06-19T17:06:22.805" v="1223" actId="47"/>
        <pc:sldMkLst>
          <pc:docMk/>
          <pc:sldMk cId="532535946" sldId="505"/>
        </pc:sldMkLst>
      </pc:sldChg>
      <pc:sldChg chg="del">
        <pc:chgData name="Henrik Blom" userId="0f109d1c-0774-4568-aa5d-bb8ffaeb77b7" providerId="ADAL" clId="{A2ED150E-C112-439D-A72B-609F772A9647}" dt="2023-06-19T17:06:22.805" v="1223" actId="47"/>
        <pc:sldMkLst>
          <pc:docMk/>
          <pc:sldMk cId="1663599012" sldId="506"/>
        </pc:sldMkLst>
      </pc:sldChg>
      <pc:sldChg chg="del">
        <pc:chgData name="Henrik Blom" userId="0f109d1c-0774-4568-aa5d-bb8ffaeb77b7" providerId="ADAL" clId="{A2ED150E-C112-439D-A72B-609F772A9647}" dt="2023-06-19T17:06:22.805" v="1223" actId="47"/>
        <pc:sldMkLst>
          <pc:docMk/>
          <pc:sldMk cId="452387959" sldId="507"/>
        </pc:sldMkLst>
      </pc:sldChg>
      <pc:sldChg chg="modSp mod">
        <pc:chgData name="Henrik Blom" userId="0f109d1c-0774-4568-aa5d-bb8ffaeb77b7" providerId="ADAL" clId="{A2ED150E-C112-439D-A72B-609F772A9647}" dt="2023-06-19T17:06:41.630" v="1227" actId="27636"/>
        <pc:sldMkLst>
          <pc:docMk/>
          <pc:sldMk cId="2172005402" sldId="508"/>
        </pc:sldMkLst>
        <pc:spChg chg="mod">
          <ac:chgData name="Henrik Blom" userId="0f109d1c-0774-4568-aa5d-bb8ffaeb77b7" providerId="ADAL" clId="{A2ED150E-C112-439D-A72B-609F772A9647}" dt="2023-06-19T17:06:41.630" v="1227" actId="27636"/>
          <ac:spMkLst>
            <pc:docMk/>
            <pc:sldMk cId="2172005402" sldId="508"/>
            <ac:spMk id="4" creationId="{26228664-94BE-4024-8BA4-59E31841FC44}"/>
          </ac:spMkLst>
        </pc:spChg>
      </pc:sldChg>
      <pc:sldChg chg="modSp mod">
        <pc:chgData name="Henrik Blom" userId="0f109d1c-0774-4568-aa5d-bb8ffaeb77b7" providerId="ADAL" clId="{A2ED150E-C112-439D-A72B-609F772A9647}" dt="2023-06-19T17:06:52.806" v="1231" actId="27636"/>
        <pc:sldMkLst>
          <pc:docMk/>
          <pc:sldMk cId="3962505210" sldId="509"/>
        </pc:sldMkLst>
        <pc:spChg chg="mod">
          <ac:chgData name="Henrik Blom" userId="0f109d1c-0774-4568-aa5d-bb8ffaeb77b7" providerId="ADAL" clId="{A2ED150E-C112-439D-A72B-609F772A9647}" dt="2023-06-19T17:06:52.806" v="1231" actId="27636"/>
          <ac:spMkLst>
            <pc:docMk/>
            <pc:sldMk cId="3962505210" sldId="509"/>
            <ac:spMk id="4" creationId="{26228664-94BE-4024-8BA4-59E31841FC44}"/>
          </ac:spMkLst>
        </pc:spChg>
      </pc:sldChg>
      <pc:sldChg chg="modSp mod">
        <pc:chgData name="Henrik Blom" userId="0f109d1c-0774-4568-aa5d-bb8ffaeb77b7" providerId="ADAL" clId="{A2ED150E-C112-439D-A72B-609F772A9647}" dt="2023-06-19T17:07:06.960" v="1242" actId="1035"/>
        <pc:sldMkLst>
          <pc:docMk/>
          <pc:sldMk cId="4114887685" sldId="510"/>
        </pc:sldMkLst>
        <pc:spChg chg="mod">
          <ac:chgData name="Henrik Blom" userId="0f109d1c-0774-4568-aa5d-bb8ffaeb77b7" providerId="ADAL" clId="{A2ED150E-C112-439D-A72B-609F772A9647}" dt="2023-06-19T17:07:06.960" v="1242" actId="1035"/>
          <ac:spMkLst>
            <pc:docMk/>
            <pc:sldMk cId="4114887685" sldId="510"/>
            <ac:spMk id="2" creationId="{7126804C-774A-4751-AD36-F0A295C41BFA}"/>
          </ac:spMkLst>
        </pc:spChg>
        <pc:spChg chg="mod">
          <ac:chgData name="Henrik Blom" userId="0f109d1c-0774-4568-aa5d-bb8ffaeb77b7" providerId="ADAL" clId="{A2ED150E-C112-439D-A72B-609F772A9647}" dt="2023-06-19T17:07:02.911" v="1235" actId="27636"/>
          <ac:spMkLst>
            <pc:docMk/>
            <pc:sldMk cId="4114887685" sldId="510"/>
            <ac:spMk id="4" creationId="{26228664-94BE-4024-8BA4-59E31841FC44}"/>
          </ac:spMkLst>
        </pc:spChg>
      </pc:sldChg>
      <pc:sldChg chg="addSp delSp modSp mod">
        <pc:chgData name="Henrik Blom" userId="0f109d1c-0774-4568-aa5d-bb8ffaeb77b7" providerId="ADAL" clId="{A2ED150E-C112-439D-A72B-609F772A9647}" dt="2023-06-19T17:19:47.568" v="1821" actId="478"/>
        <pc:sldMkLst>
          <pc:docMk/>
          <pc:sldMk cId="922821248" sldId="511"/>
        </pc:sldMkLst>
        <pc:spChg chg="add del mod">
          <ac:chgData name="Henrik Blom" userId="0f109d1c-0774-4568-aa5d-bb8ffaeb77b7" providerId="ADAL" clId="{A2ED150E-C112-439D-A72B-609F772A9647}" dt="2023-06-19T17:19:47.568" v="1821" actId="478"/>
          <ac:spMkLst>
            <pc:docMk/>
            <pc:sldMk cId="922821248" sldId="511"/>
            <ac:spMk id="2" creationId="{92963163-ECA0-A1ED-7052-249CF56F5F49}"/>
          </ac:spMkLst>
        </pc:spChg>
      </pc:sldChg>
      <pc:sldChg chg="delSp modSp mod">
        <pc:chgData name="Henrik Blom" userId="0f109d1c-0774-4568-aa5d-bb8ffaeb77b7" providerId="ADAL" clId="{A2ED150E-C112-439D-A72B-609F772A9647}" dt="2023-06-19T17:25:27.686" v="2271" actId="403"/>
        <pc:sldMkLst>
          <pc:docMk/>
          <pc:sldMk cId="311696485" sldId="512"/>
        </pc:sldMkLst>
        <pc:spChg chg="mod">
          <ac:chgData name="Henrik Blom" userId="0f109d1c-0774-4568-aa5d-bb8ffaeb77b7" providerId="ADAL" clId="{A2ED150E-C112-439D-A72B-609F772A9647}" dt="2023-06-19T17:25:27.686" v="2271" actId="403"/>
          <ac:spMkLst>
            <pc:docMk/>
            <pc:sldMk cId="311696485" sldId="512"/>
            <ac:spMk id="4" creationId="{26228664-94BE-4024-8BA4-59E31841FC44}"/>
          </ac:spMkLst>
        </pc:spChg>
        <pc:picChg chg="del">
          <ac:chgData name="Henrik Blom" userId="0f109d1c-0774-4568-aa5d-bb8ffaeb77b7" providerId="ADAL" clId="{A2ED150E-C112-439D-A72B-609F772A9647}" dt="2023-06-19T17:08:17.172" v="1243" actId="478"/>
          <ac:picMkLst>
            <pc:docMk/>
            <pc:sldMk cId="311696485" sldId="512"/>
            <ac:picMk id="2" creationId="{BC9D7399-B529-49F4-B374-2EDFC7FF4628}"/>
          </ac:picMkLst>
        </pc:picChg>
      </pc:sldChg>
      <pc:sldChg chg="addSp modSp add mod">
        <pc:chgData name="Henrik Blom" userId="0f109d1c-0774-4568-aa5d-bb8ffaeb77b7" providerId="ADAL" clId="{A2ED150E-C112-439D-A72B-609F772A9647}" dt="2023-06-19T17:03:17.407" v="1218" actId="1076"/>
        <pc:sldMkLst>
          <pc:docMk/>
          <pc:sldMk cId="174664306" sldId="513"/>
        </pc:sldMkLst>
        <pc:spChg chg="mod">
          <ac:chgData name="Henrik Blom" userId="0f109d1c-0774-4568-aa5d-bb8ffaeb77b7" providerId="ADAL" clId="{A2ED150E-C112-439D-A72B-609F772A9647}" dt="2023-06-19T17:03:12.786" v="1217" actId="27636"/>
          <ac:spMkLst>
            <pc:docMk/>
            <pc:sldMk cId="174664306" sldId="513"/>
            <ac:spMk id="2" creationId="{61D92048-7673-1D7E-9544-A9064E1C633B}"/>
          </ac:spMkLst>
        </pc:spChg>
        <pc:picChg chg="add mod">
          <ac:chgData name="Henrik Blom" userId="0f109d1c-0774-4568-aa5d-bb8ffaeb77b7" providerId="ADAL" clId="{A2ED150E-C112-439D-A72B-609F772A9647}" dt="2023-06-19T17:03:17.407" v="1218" actId="1076"/>
          <ac:picMkLst>
            <pc:docMk/>
            <pc:sldMk cId="174664306" sldId="513"/>
            <ac:picMk id="4" creationId="{EE77725A-F73A-BB7D-AD01-420A7622E4CF}"/>
          </ac:picMkLst>
        </pc:picChg>
      </pc:sldChg>
      <pc:sldChg chg="addSp delSp modSp new del mod">
        <pc:chgData name="Henrik Blom" userId="0f109d1c-0774-4568-aa5d-bb8ffaeb77b7" providerId="ADAL" clId="{A2ED150E-C112-439D-A72B-609F772A9647}" dt="2023-06-19T17:04:47.197" v="1221" actId="47"/>
        <pc:sldMkLst>
          <pc:docMk/>
          <pc:sldMk cId="2478593082" sldId="514"/>
        </pc:sldMkLst>
        <pc:picChg chg="add del mod">
          <ac:chgData name="Henrik Blom" userId="0f109d1c-0774-4568-aa5d-bb8ffaeb77b7" providerId="ADAL" clId="{A2ED150E-C112-439D-A72B-609F772A9647}" dt="2023-06-19T16:52:36.867" v="579" actId="478"/>
          <ac:picMkLst>
            <pc:docMk/>
            <pc:sldMk cId="2478593082" sldId="514"/>
            <ac:picMk id="3" creationId="{8628B478-570D-4E4D-5989-E1014636EECD}"/>
          </ac:picMkLst>
        </pc:picChg>
      </pc:sldChg>
      <pc:sldChg chg="add">
        <pc:chgData name="Henrik Blom" userId="0f109d1c-0774-4568-aa5d-bb8ffaeb77b7" providerId="ADAL" clId="{A2ED150E-C112-439D-A72B-609F772A9647}" dt="2023-06-19T16:57:06.376" v="876"/>
        <pc:sldMkLst>
          <pc:docMk/>
          <pc:sldMk cId="3146139851" sldId="515"/>
        </pc:sldMkLst>
      </pc:sldChg>
      <pc:sldChg chg="modSp add mod">
        <pc:chgData name="Henrik Blom" userId="0f109d1c-0774-4568-aa5d-bb8ffaeb77b7" providerId="ADAL" clId="{A2ED150E-C112-439D-A72B-609F772A9647}" dt="2023-06-19T17:22:57.783" v="2255" actId="20577"/>
        <pc:sldMkLst>
          <pc:docMk/>
          <pc:sldMk cId="2016801552" sldId="516"/>
        </pc:sldMkLst>
        <pc:spChg chg="mod">
          <ac:chgData name="Henrik Blom" userId="0f109d1c-0774-4568-aa5d-bb8ffaeb77b7" providerId="ADAL" clId="{A2ED150E-C112-439D-A72B-609F772A9647}" dt="2023-06-19T17:22:57.783" v="2255" actId="20577"/>
          <ac:spMkLst>
            <pc:docMk/>
            <pc:sldMk cId="2016801552" sldId="516"/>
            <ac:spMk id="2" creationId="{61D92048-7673-1D7E-9544-A9064E1C633B}"/>
          </ac:spMkLst>
        </pc:spChg>
      </pc:sldChg>
      <pc:sldChg chg="modSp add mod">
        <pc:chgData name="Henrik Blom" userId="0f109d1c-0774-4568-aa5d-bb8ffaeb77b7" providerId="ADAL" clId="{A2ED150E-C112-439D-A72B-609F772A9647}" dt="2023-06-19T17:56:17.482" v="2624" actId="20577"/>
        <pc:sldMkLst>
          <pc:docMk/>
          <pc:sldMk cId="959747985" sldId="517"/>
        </pc:sldMkLst>
        <pc:spChg chg="mod">
          <ac:chgData name="Henrik Blom" userId="0f109d1c-0774-4568-aa5d-bb8ffaeb77b7" providerId="ADAL" clId="{A2ED150E-C112-439D-A72B-609F772A9647}" dt="2023-06-19T17:56:17.482" v="2624" actId="20577"/>
          <ac:spMkLst>
            <pc:docMk/>
            <pc:sldMk cId="959747985" sldId="517"/>
            <ac:spMk id="2" creationId="{61D92048-7673-1D7E-9544-A9064E1C633B}"/>
          </ac:spMkLst>
        </pc:spChg>
      </pc:sldChg>
      <pc:sldChg chg="modSp add del mod">
        <pc:chgData name="Henrik Blom" userId="0f109d1c-0774-4568-aa5d-bb8ffaeb77b7" providerId="ADAL" clId="{A2ED150E-C112-439D-A72B-609F772A9647}" dt="2023-06-19T17:25:01.458" v="2268" actId="47"/>
        <pc:sldMkLst>
          <pc:docMk/>
          <pc:sldMk cId="4184759159" sldId="517"/>
        </pc:sldMkLst>
        <pc:spChg chg="mod">
          <ac:chgData name="Henrik Blom" userId="0f109d1c-0774-4568-aa5d-bb8ffaeb77b7" providerId="ADAL" clId="{A2ED150E-C112-439D-A72B-609F772A9647}" dt="2023-06-19T17:24:53.321" v="2267" actId="20577"/>
          <ac:spMkLst>
            <pc:docMk/>
            <pc:sldMk cId="4184759159" sldId="517"/>
            <ac:spMk id="2" creationId="{61D92048-7673-1D7E-9544-A9064E1C633B}"/>
          </ac:spMkLst>
        </pc:spChg>
        <pc:spChg chg="mod">
          <ac:chgData name="Henrik Blom" userId="0f109d1c-0774-4568-aa5d-bb8ffaeb77b7" providerId="ADAL" clId="{A2ED150E-C112-439D-A72B-609F772A9647}" dt="2023-06-19T17:24:41.850" v="2262" actId="6549"/>
          <ac:spMkLst>
            <pc:docMk/>
            <pc:sldMk cId="4184759159" sldId="517"/>
            <ac:spMk id="24" creationId="{00000000-0000-0000-0000-000000000000}"/>
          </ac:spMkLst>
        </pc:spChg>
      </pc:sldChg>
    </pc:docChg>
  </pc:docChgLst>
  <pc:docChgLst>
    <pc:chgData name="Henrik Blom" userId="0f109d1c-0774-4568-aa5d-bb8ffaeb77b7" providerId="ADAL" clId="{D427DACE-7CE6-4BFA-9D22-880F907D3DE2}"/>
    <pc:docChg chg="undo custSel addSld delSld modSld sldOrd">
      <pc:chgData name="Henrik Blom" userId="0f109d1c-0774-4568-aa5d-bb8ffaeb77b7" providerId="ADAL" clId="{D427DACE-7CE6-4BFA-9D22-880F907D3DE2}" dt="2021-12-15T17:34:02.854" v="2663" actId="20577"/>
      <pc:docMkLst>
        <pc:docMk/>
      </pc:docMkLst>
      <pc:sldChg chg="del">
        <pc:chgData name="Henrik Blom" userId="0f109d1c-0774-4568-aa5d-bb8ffaeb77b7" providerId="ADAL" clId="{D427DACE-7CE6-4BFA-9D22-880F907D3DE2}" dt="2021-12-14T18:37:32.363" v="2303" actId="47"/>
        <pc:sldMkLst>
          <pc:docMk/>
          <pc:sldMk cId="2703972671" sldId="256"/>
        </pc:sldMkLst>
      </pc:sldChg>
      <pc:sldChg chg="del">
        <pc:chgData name="Henrik Blom" userId="0f109d1c-0774-4568-aa5d-bb8ffaeb77b7" providerId="ADAL" clId="{D427DACE-7CE6-4BFA-9D22-880F907D3DE2}" dt="2021-12-14T18:37:32.363" v="2303" actId="47"/>
        <pc:sldMkLst>
          <pc:docMk/>
          <pc:sldMk cId="1331205874" sldId="257"/>
        </pc:sldMkLst>
      </pc:sldChg>
      <pc:sldChg chg="del">
        <pc:chgData name="Henrik Blom" userId="0f109d1c-0774-4568-aa5d-bb8ffaeb77b7" providerId="ADAL" clId="{D427DACE-7CE6-4BFA-9D22-880F907D3DE2}" dt="2021-12-14T18:37:32.363" v="2303" actId="47"/>
        <pc:sldMkLst>
          <pc:docMk/>
          <pc:sldMk cId="3210931988" sldId="261"/>
        </pc:sldMkLst>
      </pc:sldChg>
      <pc:sldChg chg="del">
        <pc:chgData name="Henrik Blom" userId="0f109d1c-0774-4568-aa5d-bb8ffaeb77b7" providerId="ADAL" clId="{D427DACE-7CE6-4BFA-9D22-880F907D3DE2}" dt="2021-12-14T18:37:32.363" v="2303" actId="47"/>
        <pc:sldMkLst>
          <pc:docMk/>
          <pc:sldMk cId="870256678" sldId="263"/>
        </pc:sldMkLst>
      </pc:sldChg>
      <pc:sldChg chg="del">
        <pc:chgData name="Henrik Blom" userId="0f109d1c-0774-4568-aa5d-bb8ffaeb77b7" providerId="ADAL" clId="{D427DACE-7CE6-4BFA-9D22-880F907D3DE2}" dt="2021-12-14T18:37:32.363" v="2303" actId="47"/>
        <pc:sldMkLst>
          <pc:docMk/>
          <pc:sldMk cId="543454433" sldId="265"/>
        </pc:sldMkLst>
      </pc:sldChg>
      <pc:sldChg chg="del">
        <pc:chgData name="Henrik Blom" userId="0f109d1c-0774-4568-aa5d-bb8ffaeb77b7" providerId="ADAL" clId="{D427DACE-7CE6-4BFA-9D22-880F907D3DE2}" dt="2021-12-14T18:37:32.363" v="2303" actId="47"/>
        <pc:sldMkLst>
          <pc:docMk/>
          <pc:sldMk cId="2293655214" sldId="266"/>
        </pc:sldMkLst>
      </pc:sldChg>
      <pc:sldChg chg="modSp mod modAnim">
        <pc:chgData name="Henrik Blom" userId="0f109d1c-0774-4568-aa5d-bb8ffaeb77b7" providerId="ADAL" clId="{D427DACE-7CE6-4BFA-9D22-880F907D3DE2}" dt="2021-12-14T17:32:40.570" v="320" actId="20577"/>
        <pc:sldMkLst>
          <pc:docMk/>
          <pc:sldMk cId="1346451934" sldId="267"/>
        </pc:sldMkLst>
        <pc:spChg chg="mod">
          <ac:chgData name="Henrik Blom" userId="0f109d1c-0774-4568-aa5d-bb8ffaeb77b7" providerId="ADAL" clId="{D427DACE-7CE6-4BFA-9D22-880F907D3DE2}" dt="2021-12-14T17:32:28.360" v="301" actId="20577"/>
          <ac:spMkLst>
            <pc:docMk/>
            <pc:sldMk cId="1346451934" sldId="267"/>
            <ac:spMk id="2" creationId="{405A985E-66DC-412E-B338-76234DA47498}"/>
          </ac:spMkLst>
        </pc:spChg>
        <pc:spChg chg="mod">
          <ac:chgData name="Henrik Blom" userId="0f109d1c-0774-4568-aa5d-bb8ffaeb77b7" providerId="ADAL" clId="{D427DACE-7CE6-4BFA-9D22-880F907D3DE2}" dt="2021-12-14T17:32:40.570" v="320" actId="20577"/>
          <ac:spMkLst>
            <pc:docMk/>
            <pc:sldMk cId="1346451934" sldId="267"/>
            <ac:spMk id="3" creationId="{0B327FEA-CD2E-4911-9E79-CC2E6AA4BA51}"/>
          </ac:spMkLst>
        </pc:spChg>
      </pc:sldChg>
      <pc:sldChg chg="del">
        <pc:chgData name="Henrik Blom" userId="0f109d1c-0774-4568-aa5d-bb8ffaeb77b7" providerId="ADAL" clId="{D427DACE-7CE6-4BFA-9D22-880F907D3DE2}" dt="2021-12-14T18:37:32.363" v="2303" actId="47"/>
        <pc:sldMkLst>
          <pc:docMk/>
          <pc:sldMk cId="695306806" sldId="269"/>
        </pc:sldMkLst>
      </pc:sldChg>
      <pc:sldChg chg="del">
        <pc:chgData name="Henrik Blom" userId="0f109d1c-0774-4568-aa5d-bb8ffaeb77b7" providerId="ADAL" clId="{D427DACE-7CE6-4BFA-9D22-880F907D3DE2}" dt="2021-12-14T18:37:32.363" v="2303" actId="47"/>
        <pc:sldMkLst>
          <pc:docMk/>
          <pc:sldMk cId="1395009375" sldId="271"/>
        </pc:sldMkLst>
      </pc:sldChg>
      <pc:sldChg chg="del">
        <pc:chgData name="Henrik Blom" userId="0f109d1c-0774-4568-aa5d-bb8ffaeb77b7" providerId="ADAL" clId="{D427DACE-7CE6-4BFA-9D22-880F907D3DE2}" dt="2021-12-14T18:37:32.363" v="2303" actId="47"/>
        <pc:sldMkLst>
          <pc:docMk/>
          <pc:sldMk cId="3971191566" sldId="273"/>
        </pc:sldMkLst>
      </pc:sldChg>
      <pc:sldChg chg="del">
        <pc:chgData name="Henrik Blom" userId="0f109d1c-0774-4568-aa5d-bb8ffaeb77b7" providerId="ADAL" clId="{D427DACE-7CE6-4BFA-9D22-880F907D3DE2}" dt="2021-12-14T18:37:32.363" v="2303" actId="47"/>
        <pc:sldMkLst>
          <pc:docMk/>
          <pc:sldMk cId="825997354" sldId="274"/>
        </pc:sldMkLst>
      </pc:sldChg>
      <pc:sldChg chg="del">
        <pc:chgData name="Henrik Blom" userId="0f109d1c-0774-4568-aa5d-bb8ffaeb77b7" providerId="ADAL" clId="{D427DACE-7CE6-4BFA-9D22-880F907D3DE2}" dt="2021-12-14T18:37:32.363" v="2303" actId="47"/>
        <pc:sldMkLst>
          <pc:docMk/>
          <pc:sldMk cId="690045228" sldId="275"/>
        </pc:sldMkLst>
      </pc:sldChg>
      <pc:sldChg chg="del">
        <pc:chgData name="Henrik Blom" userId="0f109d1c-0774-4568-aa5d-bb8ffaeb77b7" providerId="ADAL" clId="{D427DACE-7CE6-4BFA-9D22-880F907D3DE2}" dt="2021-12-14T18:37:32.363" v="2303" actId="47"/>
        <pc:sldMkLst>
          <pc:docMk/>
          <pc:sldMk cId="3744006732" sldId="283"/>
        </pc:sldMkLst>
      </pc:sldChg>
      <pc:sldChg chg="del">
        <pc:chgData name="Henrik Blom" userId="0f109d1c-0774-4568-aa5d-bb8ffaeb77b7" providerId="ADAL" clId="{D427DACE-7CE6-4BFA-9D22-880F907D3DE2}" dt="2021-12-14T18:37:32.363" v="2303" actId="47"/>
        <pc:sldMkLst>
          <pc:docMk/>
          <pc:sldMk cId="2869650016" sldId="284"/>
        </pc:sldMkLst>
      </pc:sldChg>
      <pc:sldChg chg="del">
        <pc:chgData name="Henrik Blom" userId="0f109d1c-0774-4568-aa5d-bb8ffaeb77b7" providerId="ADAL" clId="{D427DACE-7CE6-4BFA-9D22-880F907D3DE2}" dt="2021-12-14T18:37:32.363" v="2303" actId="47"/>
        <pc:sldMkLst>
          <pc:docMk/>
          <pc:sldMk cId="413357758" sldId="285"/>
        </pc:sldMkLst>
      </pc:sldChg>
      <pc:sldChg chg="del">
        <pc:chgData name="Henrik Blom" userId="0f109d1c-0774-4568-aa5d-bb8ffaeb77b7" providerId="ADAL" clId="{D427DACE-7CE6-4BFA-9D22-880F907D3DE2}" dt="2021-12-14T18:37:32.363" v="2303" actId="47"/>
        <pc:sldMkLst>
          <pc:docMk/>
          <pc:sldMk cId="3646365560" sldId="286"/>
        </pc:sldMkLst>
      </pc:sldChg>
      <pc:sldChg chg="del">
        <pc:chgData name="Henrik Blom" userId="0f109d1c-0774-4568-aa5d-bb8ffaeb77b7" providerId="ADAL" clId="{D427DACE-7CE6-4BFA-9D22-880F907D3DE2}" dt="2021-12-14T18:37:32.363" v="2303" actId="47"/>
        <pc:sldMkLst>
          <pc:docMk/>
          <pc:sldMk cId="110608573" sldId="287"/>
        </pc:sldMkLst>
      </pc:sldChg>
      <pc:sldChg chg="del">
        <pc:chgData name="Henrik Blom" userId="0f109d1c-0774-4568-aa5d-bb8ffaeb77b7" providerId="ADAL" clId="{D427DACE-7CE6-4BFA-9D22-880F907D3DE2}" dt="2021-12-14T18:37:32.363" v="2303" actId="47"/>
        <pc:sldMkLst>
          <pc:docMk/>
          <pc:sldMk cId="3060696485" sldId="289"/>
        </pc:sldMkLst>
      </pc:sldChg>
      <pc:sldChg chg="del">
        <pc:chgData name="Henrik Blom" userId="0f109d1c-0774-4568-aa5d-bb8ffaeb77b7" providerId="ADAL" clId="{D427DACE-7CE6-4BFA-9D22-880F907D3DE2}" dt="2021-12-14T18:37:32.363" v="2303" actId="47"/>
        <pc:sldMkLst>
          <pc:docMk/>
          <pc:sldMk cId="542170548" sldId="291"/>
        </pc:sldMkLst>
      </pc:sldChg>
      <pc:sldChg chg="del">
        <pc:chgData name="Henrik Blom" userId="0f109d1c-0774-4568-aa5d-bb8ffaeb77b7" providerId="ADAL" clId="{D427DACE-7CE6-4BFA-9D22-880F907D3DE2}" dt="2021-12-14T18:37:32.363" v="2303" actId="47"/>
        <pc:sldMkLst>
          <pc:docMk/>
          <pc:sldMk cId="2270428194" sldId="292"/>
        </pc:sldMkLst>
      </pc:sldChg>
      <pc:sldChg chg="del">
        <pc:chgData name="Henrik Blom" userId="0f109d1c-0774-4568-aa5d-bb8ffaeb77b7" providerId="ADAL" clId="{D427DACE-7CE6-4BFA-9D22-880F907D3DE2}" dt="2021-12-14T18:37:32.363" v="2303" actId="47"/>
        <pc:sldMkLst>
          <pc:docMk/>
          <pc:sldMk cId="3300254689" sldId="293"/>
        </pc:sldMkLst>
      </pc:sldChg>
      <pc:sldChg chg="del">
        <pc:chgData name="Henrik Blom" userId="0f109d1c-0774-4568-aa5d-bb8ffaeb77b7" providerId="ADAL" clId="{D427DACE-7CE6-4BFA-9D22-880F907D3DE2}" dt="2021-12-14T18:37:32.363" v="2303" actId="47"/>
        <pc:sldMkLst>
          <pc:docMk/>
          <pc:sldMk cId="344180429" sldId="294"/>
        </pc:sldMkLst>
      </pc:sldChg>
      <pc:sldChg chg="del">
        <pc:chgData name="Henrik Blom" userId="0f109d1c-0774-4568-aa5d-bb8ffaeb77b7" providerId="ADAL" clId="{D427DACE-7CE6-4BFA-9D22-880F907D3DE2}" dt="2021-12-14T18:37:32.363" v="2303" actId="47"/>
        <pc:sldMkLst>
          <pc:docMk/>
          <pc:sldMk cId="2136199395" sldId="295"/>
        </pc:sldMkLst>
      </pc:sldChg>
      <pc:sldChg chg="del">
        <pc:chgData name="Henrik Blom" userId="0f109d1c-0774-4568-aa5d-bb8ffaeb77b7" providerId="ADAL" clId="{D427DACE-7CE6-4BFA-9D22-880F907D3DE2}" dt="2021-12-14T18:37:32.363" v="2303" actId="47"/>
        <pc:sldMkLst>
          <pc:docMk/>
          <pc:sldMk cId="2114015181" sldId="296"/>
        </pc:sldMkLst>
      </pc:sldChg>
      <pc:sldChg chg="del">
        <pc:chgData name="Henrik Blom" userId="0f109d1c-0774-4568-aa5d-bb8ffaeb77b7" providerId="ADAL" clId="{D427DACE-7CE6-4BFA-9D22-880F907D3DE2}" dt="2021-12-14T18:37:32.363" v="2303" actId="47"/>
        <pc:sldMkLst>
          <pc:docMk/>
          <pc:sldMk cId="2462401316" sldId="297"/>
        </pc:sldMkLst>
      </pc:sldChg>
      <pc:sldChg chg="del">
        <pc:chgData name="Henrik Blom" userId="0f109d1c-0774-4568-aa5d-bb8ffaeb77b7" providerId="ADAL" clId="{D427DACE-7CE6-4BFA-9D22-880F907D3DE2}" dt="2021-12-14T18:37:32.363" v="2303" actId="47"/>
        <pc:sldMkLst>
          <pc:docMk/>
          <pc:sldMk cId="3684790623" sldId="298"/>
        </pc:sldMkLst>
      </pc:sldChg>
      <pc:sldChg chg="del">
        <pc:chgData name="Henrik Blom" userId="0f109d1c-0774-4568-aa5d-bb8ffaeb77b7" providerId="ADAL" clId="{D427DACE-7CE6-4BFA-9D22-880F907D3DE2}" dt="2021-12-14T18:37:32.363" v="2303" actId="47"/>
        <pc:sldMkLst>
          <pc:docMk/>
          <pc:sldMk cId="2878890316" sldId="299"/>
        </pc:sldMkLst>
      </pc:sldChg>
      <pc:sldChg chg="del">
        <pc:chgData name="Henrik Blom" userId="0f109d1c-0774-4568-aa5d-bb8ffaeb77b7" providerId="ADAL" clId="{D427DACE-7CE6-4BFA-9D22-880F907D3DE2}" dt="2021-12-14T18:37:32.363" v="2303" actId="47"/>
        <pc:sldMkLst>
          <pc:docMk/>
          <pc:sldMk cId="1357889880" sldId="300"/>
        </pc:sldMkLst>
      </pc:sldChg>
      <pc:sldChg chg="del">
        <pc:chgData name="Henrik Blom" userId="0f109d1c-0774-4568-aa5d-bb8ffaeb77b7" providerId="ADAL" clId="{D427DACE-7CE6-4BFA-9D22-880F907D3DE2}" dt="2021-12-14T18:37:32.363" v="2303" actId="47"/>
        <pc:sldMkLst>
          <pc:docMk/>
          <pc:sldMk cId="1615755430" sldId="301"/>
        </pc:sldMkLst>
      </pc:sldChg>
      <pc:sldChg chg="del">
        <pc:chgData name="Henrik Blom" userId="0f109d1c-0774-4568-aa5d-bb8ffaeb77b7" providerId="ADAL" clId="{D427DACE-7CE6-4BFA-9D22-880F907D3DE2}" dt="2021-12-14T18:37:32.363" v="2303" actId="47"/>
        <pc:sldMkLst>
          <pc:docMk/>
          <pc:sldMk cId="1329594258" sldId="302"/>
        </pc:sldMkLst>
      </pc:sldChg>
      <pc:sldChg chg="del">
        <pc:chgData name="Henrik Blom" userId="0f109d1c-0774-4568-aa5d-bb8ffaeb77b7" providerId="ADAL" clId="{D427DACE-7CE6-4BFA-9D22-880F907D3DE2}" dt="2021-12-14T18:37:32.363" v="2303" actId="47"/>
        <pc:sldMkLst>
          <pc:docMk/>
          <pc:sldMk cId="1296224503" sldId="303"/>
        </pc:sldMkLst>
      </pc:sldChg>
      <pc:sldChg chg="del">
        <pc:chgData name="Henrik Blom" userId="0f109d1c-0774-4568-aa5d-bb8ffaeb77b7" providerId="ADAL" clId="{D427DACE-7CE6-4BFA-9D22-880F907D3DE2}" dt="2021-12-14T18:37:32.363" v="2303" actId="47"/>
        <pc:sldMkLst>
          <pc:docMk/>
          <pc:sldMk cId="3074891076" sldId="304"/>
        </pc:sldMkLst>
      </pc:sldChg>
      <pc:sldChg chg="del">
        <pc:chgData name="Henrik Blom" userId="0f109d1c-0774-4568-aa5d-bb8ffaeb77b7" providerId="ADAL" clId="{D427DACE-7CE6-4BFA-9D22-880F907D3DE2}" dt="2021-12-14T18:37:32.363" v="2303" actId="47"/>
        <pc:sldMkLst>
          <pc:docMk/>
          <pc:sldMk cId="1760023651" sldId="305"/>
        </pc:sldMkLst>
      </pc:sldChg>
      <pc:sldChg chg="del">
        <pc:chgData name="Henrik Blom" userId="0f109d1c-0774-4568-aa5d-bb8ffaeb77b7" providerId="ADAL" clId="{D427DACE-7CE6-4BFA-9D22-880F907D3DE2}" dt="2021-12-14T18:37:32.363" v="2303" actId="47"/>
        <pc:sldMkLst>
          <pc:docMk/>
          <pc:sldMk cId="2887127219" sldId="307"/>
        </pc:sldMkLst>
      </pc:sldChg>
      <pc:sldChg chg="del">
        <pc:chgData name="Henrik Blom" userId="0f109d1c-0774-4568-aa5d-bb8ffaeb77b7" providerId="ADAL" clId="{D427DACE-7CE6-4BFA-9D22-880F907D3DE2}" dt="2021-12-14T18:37:32.363" v="2303" actId="47"/>
        <pc:sldMkLst>
          <pc:docMk/>
          <pc:sldMk cId="1642769173" sldId="308"/>
        </pc:sldMkLst>
      </pc:sldChg>
      <pc:sldChg chg="del">
        <pc:chgData name="Henrik Blom" userId="0f109d1c-0774-4568-aa5d-bb8ffaeb77b7" providerId="ADAL" clId="{D427DACE-7CE6-4BFA-9D22-880F907D3DE2}" dt="2021-12-14T18:37:32.363" v="2303" actId="47"/>
        <pc:sldMkLst>
          <pc:docMk/>
          <pc:sldMk cId="3901174283" sldId="311"/>
        </pc:sldMkLst>
      </pc:sldChg>
      <pc:sldChg chg="del">
        <pc:chgData name="Henrik Blom" userId="0f109d1c-0774-4568-aa5d-bb8ffaeb77b7" providerId="ADAL" clId="{D427DACE-7CE6-4BFA-9D22-880F907D3DE2}" dt="2021-12-14T18:37:32.363" v="2303" actId="47"/>
        <pc:sldMkLst>
          <pc:docMk/>
          <pc:sldMk cId="700016498" sldId="350"/>
        </pc:sldMkLst>
      </pc:sldChg>
      <pc:sldChg chg="del">
        <pc:chgData name="Henrik Blom" userId="0f109d1c-0774-4568-aa5d-bb8ffaeb77b7" providerId="ADAL" clId="{D427DACE-7CE6-4BFA-9D22-880F907D3DE2}" dt="2021-12-14T18:37:32.363" v="2303" actId="47"/>
        <pc:sldMkLst>
          <pc:docMk/>
          <pc:sldMk cId="2660950744" sldId="351"/>
        </pc:sldMkLst>
      </pc:sldChg>
      <pc:sldChg chg="del">
        <pc:chgData name="Henrik Blom" userId="0f109d1c-0774-4568-aa5d-bb8ffaeb77b7" providerId="ADAL" clId="{D427DACE-7CE6-4BFA-9D22-880F907D3DE2}" dt="2021-12-14T18:37:32.363" v="2303" actId="47"/>
        <pc:sldMkLst>
          <pc:docMk/>
          <pc:sldMk cId="473274881" sldId="352"/>
        </pc:sldMkLst>
      </pc:sldChg>
      <pc:sldChg chg="del">
        <pc:chgData name="Henrik Blom" userId="0f109d1c-0774-4568-aa5d-bb8ffaeb77b7" providerId="ADAL" clId="{D427DACE-7CE6-4BFA-9D22-880F907D3DE2}" dt="2021-12-14T18:37:32.363" v="2303" actId="47"/>
        <pc:sldMkLst>
          <pc:docMk/>
          <pc:sldMk cId="693929222" sldId="353"/>
        </pc:sldMkLst>
      </pc:sldChg>
      <pc:sldChg chg="del">
        <pc:chgData name="Henrik Blom" userId="0f109d1c-0774-4568-aa5d-bb8ffaeb77b7" providerId="ADAL" clId="{D427DACE-7CE6-4BFA-9D22-880F907D3DE2}" dt="2021-12-14T18:37:32.363" v="2303" actId="47"/>
        <pc:sldMkLst>
          <pc:docMk/>
          <pc:sldMk cId="1843955328" sldId="355"/>
        </pc:sldMkLst>
      </pc:sldChg>
      <pc:sldChg chg="del">
        <pc:chgData name="Henrik Blom" userId="0f109d1c-0774-4568-aa5d-bb8ffaeb77b7" providerId="ADAL" clId="{D427DACE-7CE6-4BFA-9D22-880F907D3DE2}" dt="2021-12-14T18:37:32.363" v="2303" actId="47"/>
        <pc:sldMkLst>
          <pc:docMk/>
          <pc:sldMk cId="1747736464" sldId="356"/>
        </pc:sldMkLst>
      </pc:sldChg>
      <pc:sldChg chg="del">
        <pc:chgData name="Henrik Blom" userId="0f109d1c-0774-4568-aa5d-bb8ffaeb77b7" providerId="ADAL" clId="{D427DACE-7CE6-4BFA-9D22-880F907D3DE2}" dt="2021-12-14T18:37:32.363" v="2303" actId="47"/>
        <pc:sldMkLst>
          <pc:docMk/>
          <pc:sldMk cId="1728950313" sldId="357"/>
        </pc:sldMkLst>
      </pc:sldChg>
      <pc:sldChg chg="del">
        <pc:chgData name="Henrik Blom" userId="0f109d1c-0774-4568-aa5d-bb8ffaeb77b7" providerId="ADAL" clId="{D427DACE-7CE6-4BFA-9D22-880F907D3DE2}" dt="2021-12-14T18:37:32.363" v="2303" actId="47"/>
        <pc:sldMkLst>
          <pc:docMk/>
          <pc:sldMk cId="3374444656" sldId="358"/>
        </pc:sldMkLst>
      </pc:sldChg>
      <pc:sldChg chg="del">
        <pc:chgData name="Henrik Blom" userId="0f109d1c-0774-4568-aa5d-bb8ffaeb77b7" providerId="ADAL" clId="{D427DACE-7CE6-4BFA-9D22-880F907D3DE2}" dt="2021-12-14T18:37:32.363" v="2303" actId="47"/>
        <pc:sldMkLst>
          <pc:docMk/>
          <pc:sldMk cId="704733140" sldId="359"/>
        </pc:sldMkLst>
      </pc:sldChg>
      <pc:sldChg chg="del">
        <pc:chgData name="Henrik Blom" userId="0f109d1c-0774-4568-aa5d-bb8ffaeb77b7" providerId="ADAL" clId="{D427DACE-7CE6-4BFA-9D22-880F907D3DE2}" dt="2021-12-14T18:37:32.363" v="2303" actId="47"/>
        <pc:sldMkLst>
          <pc:docMk/>
          <pc:sldMk cId="544084735" sldId="361"/>
        </pc:sldMkLst>
      </pc:sldChg>
      <pc:sldChg chg="del">
        <pc:chgData name="Henrik Blom" userId="0f109d1c-0774-4568-aa5d-bb8ffaeb77b7" providerId="ADAL" clId="{D427DACE-7CE6-4BFA-9D22-880F907D3DE2}" dt="2021-12-14T18:37:32.363" v="2303" actId="47"/>
        <pc:sldMkLst>
          <pc:docMk/>
          <pc:sldMk cId="1292116922" sldId="362"/>
        </pc:sldMkLst>
      </pc:sldChg>
      <pc:sldChg chg="del">
        <pc:chgData name="Henrik Blom" userId="0f109d1c-0774-4568-aa5d-bb8ffaeb77b7" providerId="ADAL" clId="{D427DACE-7CE6-4BFA-9D22-880F907D3DE2}" dt="2021-12-14T18:37:32.363" v="2303" actId="47"/>
        <pc:sldMkLst>
          <pc:docMk/>
          <pc:sldMk cId="2980800198" sldId="363"/>
        </pc:sldMkLst>
      </pc:sldChg>
      <pc:sldChg chg="del">
        <pc:chgData name="Henrik Blom" userId="0f109d1c-0774-4568-aa5d-bb8ffaeb77b7" providerId="ADAL" clId="{D427DACE-7CE6-4BFA-9D22-880F907D3DE2}" dt="2021-12-14T18:37:32.363" v="2303" actId="47"/>
        <pc:sldMkLst>
          <pc:docMk/>
          <pc:sldMk cId="2660430843" sldId="364"/>
        </pc:sldMkLst>
      </pc:sldChg>
      <pc:sldChg chg="del">
        <pc:chgData name="Henrik Blom" userId="0f109d1c-0774-4568-aa5d-bb8ffaeb77b7" providerId="ADAL" clId="{D427DACE-7CE6-4BFA-9D22-880F907D3DE2}" dt="2021-12-14T18:37:32.363" v="2303" actId="47"/>
        <pc:sldMkLst>
          <pc:docMk/>
          <pc:sldMk cId="4115400744" sldId="365"/>
        </pc:sldMkLst>
      </pc:sldChg>
      <pc:sldChg chg="del">
        <pc:chgData name="Henrik Blom" userId="0f109d1c-0774-4568-aa5d-bb8ffaeb77b7" providerId="ADAL" clId="{D427DACE-7CE6-4BFA-9D22-880F907D3DE2}" dt="2021-12-14T18:37:32.363" v="2303" actId="47"/>
        <pc:sldMkLst>
          <pc:docMk/>
          <pc:sldMk cId="2278438270" sldId="366"/>
        </pc:sldMkLst>
      </pc:sldChg>
      <pc:sldChg chg="del">
        <pc:chgData name="Henrik Blom" userId="0f109d1c-0774-4568-aa5d-bb8ffaeb77b7" providerId="ADAL" clId="{D427DACE-7CE6-4BFA-9D22-880F907D3DE2}" dt="2021-12-14T18:37:32.363" v="2303" actId="47"/>
        <pc:sldMkLst>
          <pc:docMk/>
          <pc:sldMk cId="3817633000" sldId="367"/>
        </pc:sldMkLst>
      </pc:sldChg>
      <pc:sldChg chg="del">
        <pc:chgData name="Henrik Blom" userId="0f109d1c-0774-4568-aa5d-bb8ffaeb77b7" providerId="ADAL" clId="{D427DACE-7CE6-4BFA-9D22-880F907D3DE2}" dt="2021-12-14T18:37:32.363" v="2303" actId="47"/>
        <pc:sldMkLst>
          <pc:docMk/>
          <pc:sldMk cId="2639966845" sldId="369"/>
        </pc:sldMkLst>
      </pc:sldChg>
      <pc:sldChg chg="del">
        <pc:chgData name="Henrik Blom" userId="0f109d1c-0774-4568-aa5d-bb8ffaeb77b7" providerId="ADAL" clId="{D427DACE-7CE6-4BFA-9D22-880F907D3DE2}" dt="2021-12-14T18:37:32.363" v="2303" actId="47"/>
        <pc:sldMkLst>
          <pc:docMk/>
          <pc:sldMk cId="34298036" sldId="370"/>
        </pc:sldMkLst>
      </pc:sldChg>
      <pc:sldChg chg="del">
        <pc:chgData name="Henrik Blom" userId="0f109d1c-0774-4568-aa5d-bb8ffaeb77b7" providerId="ADAL" clId="{D427DACE-7CE6-4BFA-9D22-880F907D3DE2}" dt="2021-12-14T18:37:32.363" v="2303" actId="47"/>
        <pc:sldMkLst>
          <pc:docMk/>
          <pc:sldMk cId="4125369478" sldId="371"/>
        </pc:sldMkLst>
      </pc:sldChg>
      <pc:sldChg chg="del">
        <pc:chgData name="Henrik Blom" userId="0f109d1c-0774-4568-aa5d-bb8ffaeb77b7" providerId="ADAL" clId="{D427DACE-7CE6-4BFA-9D22-880F907D3DE2}" dt="2021-12-14T18:37:32.363" v="2303" actId="47"/>
        <pc:sldMkLst>
          <pc:docMk/>
          <pc:sldMk cId="4250107650" sldId="372"/>
        </pc:sldMkLst>
      </pc:sldChg>
      <pc:sldChg chg="del">
        <pc:chgData name="Henrik Blom" userId="0f109d1c-0774-4568-aa5d-bb8ffaeb77b7" providerId="ADAL" clId="{D427DACE-7CE6-4BFA-9D22-880F907D3DE2}" dt="2021-12-14T18:37:32.363" v="2303" actId="47"/>
        <pc:sldMkLst>
          <pc:docMk/>
          <pc:sldMk cId="279504391" sldId="373"/>
        </pc:sldMkLst>
      </pc:sldChg>
      <pc:sldChg chg="del">
        <pc:chgData name="Henrik Blom" userId="0f109d1c-0774-4568-aa5d-bb8ffaeb77b7" providerId="ADAL" clId="{D427DACE-7CE6-4BFA-9D22-880F907D3DE2}" dt="2021-12-14T18:37:32.363" v="2303" actId="47"/>
        <pc:sldMkLst>
          <pc:docMk/>
          <pc:sldMk cId="368364534" sldId="374"/>
        </pc:sldMkLst>
      </pc:sldChg>
      <pc:sldChg chg="del">
        <pc:chgData name="Henrik Blom" userId="0f109d1c-0774-4568-aa5d-bb8ffaeb77b7" providerId="ADAL" clId="{D427DACE-7CE6-4BFA-9D22-880F907D3DE2}" dt="2021-12-14T18:37:32.363" v="2303" actId="47"/>
        <pc:sldMkLst>
          <pc:docMk/>
          <pc:sldMk cId="521065177" sldId="375"/>
        </pc:sldMkLst>
      </pc:sldChg>
      <pc:sldChg chg="del">
        <pc:chgData name="Henrik Blom" userId="0f109d1c-0774-4568-aa5d-bb8ffaeb77b7" providerId="ADAL" clId="{D427DACE-7CE6-4BFA-9D22-880F907D3DE2}" dt="2021-12-14T18:37:32.363" v="2303" actId="47"/>
        <pc:sldMkLst>
          <pc:docMk/>
          <pc:sldMk cId="866895655" sldId="376"/>
        </pc:sldMkLst>
      </pc:sldChg>
      <pc:sldChg chg="del">
        <pc:chgData name="Henrik Blom" userId="0f109d1c-0774-4568-aa5d-bb8ffaeb77b7" providerId="ADAL" clId="{D427DACE-7CE6-4BFA-9D22-880F907D3DE2}" dt="2021-12-14T18:37:32.363" v="2303" actId="47"/>
        <pc:sldMkLst>
          <pc:docMk/>
          <pc:sldMk cId="131984146" sldId="377"/>
        </pc:sldMkLst>
      </pc:sldChg>
      <pc:sldChg chg="del">
        <pc:chgData name="Henrik Blom" userId="0f109d1c-0774-4568-aa5d-bb8ffaeb77b7" providerId="ADAL" clId="{D427DACE-7CE6-4BFA-9D22-880F907D3DE2}" dt="2021-12-14T18:37:32.363" v="2303" actId="47"/>
        <pc:sldMkLst>
          <pc:docMk/>
          <pc:sldMk cId="3045476356" sldId="378"/>
        </pc:sldMkLst>
      </pc:sldChg>
      <pc:sldChg chg="del">
        <pc:chgData name="Henrik Blom" userId="0f109d1c-0774-4568-aa5d-bb8ffaeb77b7" providerId="ADAL" clId="{D427DACE-7CE6-4BFA-9D22-880F907D3DE2}" dt="2021-12-14T18:37:32.363" v="2303" actId="47"/>
        <pc:sldMkLst>
          <pc:docMk/>
          <pc:sldMk cId="3316578043" sldId="379"/>
        </pc:sldMkLst>
      </pc:sldChg>
      <pc:sldChg chg="del">
        <pc:chgData name="Henrik Blom" userId="0f109d1c-0774-4568-aa5d-bb8ffaeb77b7" providerId="ADAL" clId="{D427DACE-7CE6-4BFA-9D22-880F907D3DE2}" dt="2021-12-14T18:37:32.363" v="2303" actId="47"/>
        <pc:sldMkLst>
          <pc:docMk/>
          <pc:sldMk cId="2458346478" sldId="380"/>
        </pc:sldMkLst>
      </pc:sldChg>
      <pc:sldChg chg="del">
        <pc:chgData name="Henrik Blom" userId="0f109d1c-0774-4568-aa5d-bb8ffaeb77b7" providerId="ADAL" clId="{D427DACE-7CE6-4BFA-9D22-880F907D3DE2}" dt="2021-12-14T18:37:32.363" v="2303" actId="47"/>
        <pc:sldMkLst>
          <pc:docMk/>
          <pc:sldMk cId="2121440468" sldId="381"/>
        </pc:sldMkLst>
      </pc:sldChg>
      <pc:sldChg chg="del ord">
        <pc:chgData name="Henrik Blom" userId="0f109d1c-0774-4568-aa5d-bb8ffaeb77b7" providerId="ADAL" clId="{D427DACE-7CE6-4BFA-9D22-880F907D3DE2}" dt="2021-12-14T18:37:32.363" v="2303" actId="47"/>
        <pc:sldMkLst>
          <pc:docMk/>
          <pc:sldMk cId="906920211" sldId="382"/>
        </pc:sldMkLst>
      </pc:sldChg>
      <pc:sldChg chg="modSp mod">
        <pc:chgData name="Henrik Blom" userId="0f109d1c-0774-4568-aa5d-bb8ffaeb77b7" providerId="ADAL" clId="{D427DACE-7CE6-4BFA-9D22-880F907D3DE2}" dt="2021-12-14T17:49:36.580" v="737" actId="27636"/>
        <pc:sldMkLst>
          <pc:docMk/>
          <pc:sldMk cId="3123699770" sldId="384"/>
        </pc:sldMkLst>
        <pc:spChg chg="mod">
          <ac:chgData name="Henrik Blom" userId="0f109d1c-0774-4568-aa5d-bb8ffaeb77b7" providerId="ADAL" clId="{D427DACE-7CE6-4BFA-9D22-880F907D3DE2}" dt="2021-12-14T17:49:36.580" v="737" actId="27636"/>
          <ac:spMkLst>
            <pc:docMk/>
            <pc:sldMk cId="3123699770" sldId="384"/>
            <ac:spMk id="2" creationId="{492C6633-01FC-4AD2-84F3-F6A5BD026BCA}"/>
          </ac:spMkLst>
        </pc:spChg>
      </pc:sldChg>
      <pc:sldChg chg="addSp delSp modSp mod setBg">
        <pc:chgData name="Henrik Blom" userId="0f109d1c-0774-4568-aa5d-bb8ffaeb77b7" providerId="ADAL" clId="{D427DACE-7CE6-4BFA-9D22-880F907D3DE2}" dt="2021-12-14T17:50:51.258" v="773" actId="26606"/>
        <pc:sldMkLst>
          <pc:docMk/>
          <pc:sldMk cId="2203591334" sldId="385"/>
        </pc:sldMkLst>
        <pc:spChg chg="mod">
          <ac:chgData name="Henrik Blom" userId="0f109d1c-0774-4568-aa5d-bb8ffaeb77b7" providerId="ADAL" clId="{D427DACE-7CE6-4BFA-9D22-880F907D3DE2}" dt="2021-12-14T17:50:51.258" v="773" actId="26606"/>
          <ac:spMkLst>
            <pc:docMk/>
            <pc:sldMk cId="2203591334" sldId="385"/>
            <ac:spMk id="2" creationId="{492C6633-01FC-4AD2-84F3-F6A5BD026BCA}"/>
          </ac:spMkLst>
        </pc:spChg>
        <pc:spChg chg="mod ord">
          <ac:chgData name="Henrik Blom" userId="0f109d1c-0774-4568-aa5d-bb8ffaeb77b7" providerId="ADAL" clId="{D427DACE-7CE6-4BFA-9D22-880F907D3DE2}" dt="2021-12-14T17:50:51.258" v="773" actId="26606"/>
          <ac:spMkLst>
            <pc:docMk/>
            <pc:sldMk cId="2203591334" sldId="385"/>
            <ac:spMk id="3" creationId="{97768440-76B3-426C-8F2A-C57280E8CD11}"/>
          </ac:spMkLst>
        </pc:spChg>
        <pc:spChg chg="del">
          <ac:chgData name="Henrik Blom" userId="0f109d1c-0774-4568-aa5d-bb8ffaeb77b7" providerId="ADAL" clId="{D427DACE-7CE6-4BFA-9D22-880F907D3DE2}" dt="2021-12-14T17:38:32.234" v="370" actId="478"/>
          <ac:spMkLst>
            <pc:docMk/>
            <pc:sldMk cId="2203591334" sldId="385"/>
            <ac:spMk id="5" creationId="{0565D6A3-9F74-455A-982F-4DF30C8E3EF5}"/>
          </ac:spMkLst>
        </pc:spChg>
        <pc:spChg chg="add del">
          <ac:chgData name="Henrik Blom" userId="0f109d1c-0774-4568-aa5d-bb8ffaeb77b7" providerId="ADAL" clId="{D427DACE-7CE6-4BFA-9D22-880F907D3DE2}" dt="2021-12-14T17:50:51.258" v="773" actId="26606"/>
          <ac:spMkLst>
            <pc:docMk/>
            <pc:sldMk cId="2203591334" sldId="385"/>
            <ac:spMk id="71" creationId="{F944E337-3E5D-4A1F-A5A1-2057F25B8A7B}"/>
          </ac:spMkLst>
        </pc:spChg>
        <pc:spChg chg="add del">
          <ac:chgData name="Henrik Blom" userId="0f109d1c-0774-4568-aa5d-bb8ffaeb77b7" providerId="ADAL" clId="{D427DACE-7CE6-4BFA-9D22-880F907D3DE2}" dt="2021-12-14T17:50:51.258" v="773" actId="26606"/>
          <ac:spMkLst>
            <pc:docMk/>
            <pc:sldMk cId="2203591334" sldId="385"/>
            <ac:spMk id="73" creationId="{4DA50D69-7CF7-4844-B844-A2B821C77F24}"/>
          </ac:spMkLst>
        </pc:spChg>
        <pc:spChg chg="add">
          <ac:chgData name="Henrik Blom" userId="0f109d1c-0774-4568-aa5d-bb8ffaeb77b7" providerId="ADAL" clId="{D427DACE-7CE6-4BFA-9D22-880F907D3DE2}" dt="2021-12-14T17:50:51.258" v="773" actId="26606"/>
          <ac:spMkLst>
            <pc:docMk/>
            <pc:sldMk cId="2203591334" sldId="385"/>
            <ac:spMk id="135" creationId="{135FA909-3F24-448C-A8BC-7CF77F62F84F}"/>
          </ac:spMkLst>
        </pc:spChg>
        <pc:grpChg chg="add">
          <ac:chgData name="Henrik Blom" userId="0f109d1c-0774-4568-aa5d-bb8ffaeb77b7" providerId="ADAL" clId="{D427DACE-7CE6-4BFA-9D22-880F907D3DE2}" dt="2021-12-14T17:50:51.258" v="773" actId="26606"/>
          <ac:grpSpMkLst>
            <pc:docMk/>
            <pc:sldMk cId="2203591334" sldId="385"/>
            <ac:grpSpMk id="137" creationId="{8B60959F-9B69-4520-A16E-EA6BECC747D6}"/>
          </ac:grpSpMkLst>
        </pc:grpChg>
        <pc:picChg chg="del">
          <ac:chgData name="Henrik Blom" userId="0f109d1c-0774-4568-aa5d-bb8ffaeb77b7" providerId="ADAL" clId="{D427DACE-7CE6-4BFA-9D22-880F907D3DE2}" dt="2021-12-14T17:38:30.792" v="369" actId="478"/>
          <ac:picMkLst>
            <pc:docMk/>
            <pc:sldMk cId="2203591334" sldId="385"/>
            <ac:picMk id="4" creationId="{6ABA97AC-3F3A-48EC-AAD1-663121C22F8A}"/>
          </ac:picMkLst>
        </pc:picChg>
        <pc:picChg chg="add mod ord">
          <ac:chgData name="Henrik Blom" userId="0f109d1c-0774-4568-aa5d-bb8ffaeb77b7" providerId="ADAL" clId="{D427DACE-7CE6-4BFA-9D22-880F907D3DE2}" dt="2021-12-14T17:50:51.258" v="773" actId="26606"/>
          <ac:picMkLst>
            <pc:docMk/>
            <pc:sldMk cId="2203591334" sldId="385"/>
            <ac:picMk id="1026" creationId="{A536386F-42D8-4580-A98F-2652AC27BF0F}"/>
          </ac:picMkLst>
        </pc:picChg>
      </pc:sldChg>
      <pc:sldChg chg="modSp mod">
        <pc:chgData name="Henrik Blom" userId="0f109d1c-0774-4568-aa5d-bb8ffaeb77b7" providerId="ADAL" clId="{D427DACE-7CE6-4BFA-9D22-880F907D3DE2}" dt="2021-12-14T18:40:54.962" v="2317" actId="20577"/>
        <pc:sldMkLst>
          <pc:docMk/>
          <pc:sldMk cId="3863229102" sldId="389"/>
        </pc:sldMkLst>
        <pc:spChg chg="mod">
          <ac:chgData name="Henrik Blom" userId="0f109d1c-0774-4568-aa5d-bb8ffaeb77b7" providerId="ADAL" clId="{D427DACE-7CE6-4BFA-9D22-880F907D3DE2}" dt="2021-12-14T18:40:54.962" v="2317" actId="20577"/>
          <ac:spMkLst>
            <pc:docMk/>
            <pc:sldMk cId="3863229102" sldId="389"/>
            <ac:spMk id="2" creationId="{F9308624-2799-46CF-BCED-6C0C4CBB7B74}"/>
          </ac:spMkLst>
        </pc:spChg>
      </pc:sldChg>
      <pc:sldChg chg="del">
        <pc:chgData name="Henrik Blom" userId="0f109d1c-0774-4568-aa5d-bb8ffaeb77b7" providerId="ADAL" clId="{D427DACE-7CE6-4BFA-9D22-880F907D3DE2}" dt="2021-12-14T18:37:32.363" v="2303" actId="47"/>
        <pc:sldMkLst>
          <pc:docMk/>
          <pc:sldMk cId="2588629772" sldId="390"/>
        </pc:sldMkLst>
      </pc:sldChg>
      <pc:sldChg chg="del">
        <pc:chgData name="Henrik Blom" userId="0f109d1c-0774-4568-aa5d-bb8ffaeb77b7" providerId="ADAL" clId="{D427DACE-7CE6-4BFA-9D22-880F907D3DE2}" dt="2021-12-14T18:37:32.363" v="2303" actId="47"/>
        <pc:sldMkLst>
          <pc:docMk/>
          <pc:sldMk cId="3198470875" sldId="393"/>
        </pc:sldMkLst>
      </pc:sldChg>
      <pc:sldChg chg="ord">
        <pc:chgData name="Henrik Blom" userId="0f109d1c-0774-4568-aa5d-bb8ffaeb77b7" providerId="ADAL" clId="{D427DACE-7CE6-4BFA-9D22-880F907D3DE2}" dt="2021-12-14T18:02:57.426" v="941"/>
        <pc:sldMkLst>
          <pc:docMk/>
          <pc:sldMk cId="2597969493" sldId="396"/>
        </pc:sldMkLst>
      </pc:sldChg>
      <pc:sldChg chg="del ord">
        <pc:chgData name="Henrik Blom" userId="0f109d1c-0774-4568-aa5d-bb8ffaeb77b7" providerId="ADAL" clId="{D427DACE-7CE6-4BFA-9D22-880F907D3DE2}" dt="2021-12-14T18:37:32.363" v="2303" actId="47"/>
        <pc:sldMkLst>
          <pc:docMk/>
          <pc:sldMk cId="1806932499" sldId="399"/>
        </pc:sldMkLst>
      </pc:sldChg>
      <pc:sldChg chg="del">
        <pc:chgData name="Henrik Blom" userId="0f109d1c-0774-4568-aa5d-bb8ffaeb77b7" providerId="ADAL" clId="{D427DACE-7CE6-4BFA-9D22-880F907D3DE2}" dt="2021-12-14T18:37:32.363" v="2303" actId="47"/>
        <pc:sldMkLst>
          <pc:docMk/>
          <pc:sldMk cId="1773352464" sldId="400"/>
        </pc:sldMkLst>
      </pc:sldChg>
      <pc:sldChg chg="del ord">
        <pc:chgData name="Henrik Blom" userId="0f109d1c-0774-4568-aa5d-bb8ffaeb77b7" providerId="ADAL" clId="{D427DACE-7CE6-4BFA-9D22-880F907D3DE2}" dt="2021-12-14T18:37:32.363" v="2303" actId="47"/>
        <pc:sldMkLst>
          <pc:docMk/>
          <pc:sldMk cId="286404437" sldId="401"/>
        </pc:sldMkLst>
      </pc:sldChg>
      <pc:sldChg chg="addSp delSp modSp mod">
        <pc:chgData name="Henrik Blom" userId="0f109d1c-0774-4568-aa5d-bb8ffaeb77b7" providerId="ADAL" clId="{D427DACE-7CE6-4BFA-9D22-880F907D3DE2}" dt="2021-12-14T18:39:37.647" v="2306" actId="478"/>
        <pc:sldMkLst>
          <pc:docMk/>
          <pc:sldMk cId="3702260554" sldId="402"/>
        </pc:sldMkLst>
        <pc:spChg chg="add del mod">
          <ac:chgData name="Henrik Blom" userId="0f109d1c-0774-4568-aa5d-bb8ffaeb77b7" providerId="ADAL" clId="{D427DACE-7CE6-4BFA-9D22-880F907D3DE2}" dt="2021-12-14T18:39:37.647" v="2306" actId="478"/>
          <ac:spMkLst>
            <pc:docMk/>
            <pc:sldMk cId="3702260554" sldId="402"/>
            <ac:spMk id="2" creationId="{9CA09776-0A5D-47BB-B250-10ADCB17BDEE}"/>
          </ac:spMkLst>
        </pc:spChg>
      </pc:sldChg>
      <pc:sldChg chg="modSp">
        <pc:chgData name="Henrik Blom" userId="0f109d1c-0774-4568-aa5d-bb8ffaeb77b7" providerId="ADAL" clId="{D427DACE-7CE6-4BFA-9D22-880F907D3DE2}" dt="2021-12-13T21:05:21.284" v="105" actId="20577"/>
        <pc:sldMkLst>
          <pc:docMk/>
          <pc:sldMk cId="699843400" sldId="404"/>
        </pc:sldMkLst>
        <pc:graphicFrameChg chg="mod">
          <ac:chgData name="Henrik Blom" userId="0f109d1c-0774-4568-aa5d-bb8ffaeb77b7" providerId="ADAL" clId="{D427DACE-7CE6-4BFA-9D22-880F907D3DE2}" dt="2021-12-13T21:05:21.284" v="105" actId="20577"/>
          <ac:graphicFrameMkLst>
            <pc:docMk/>
            <pc:sldMk cId="699843400" sldId="404"/>
            <ac:graphicFrameMk id="18" creationId="{F44525E9-AC60-4D56-9DFE-DF8619CCAD57}"/>
          </ac:graphicFrameMkLst>
        </pc:graphicFrameChg>
      </pc:sldChg>
      <pc:sldChg chg="addSp delSp modSp mod">
        <pc:chgData name="Henrik Blom" userId="0f109d1c-0774-4568-aa5d-bb8ffaeb77b7" providerId="ADAL" clId="{D427DACE-7CE6-4BFA-9D22-880F907D3DE2}" dt="2021-12-14T18:41:13.032" v="2318" actId="115"/>
        <pc:sldMkLst>
          <pc:docMk/>
          <pc:sldMk cId="3044083014" sldId="405"/>
        </pc:sldMkLst>
        <pc:spChg chg="mod">
          <ac:chgData name="Henrik Blom" userId="0f109d1c-0774-4568-aa5d-bb8ffaeb77b7" providerId="ADAL" clId="{D427DACE-7CE6-4BFA-9D22-880F907D3DE2}" dt="2021-12-14T18:41:13.032" v="2318" actId="115"/>
          <ac:spMkLst>
            <pc:docMk/>
            <pc:sldMk cId="3044083014" sldId="405"/>
            <ac:spMk id="3" creationId="{43158203-1F30-4102-AFF5-E1975152F44E}"/>
          </ac:spMkLst>
        </pc:spChg>
        <pc:spChg chg="mod">
          <ac:chgData name="Henrik Blom" userId="0f109d1c-0774-4568-aa5d-bb8ffaeb77b7" providerId="ADAL" clId="{D427DACE-7CE6-4BFA-9D22-880F907D3DE2}" dt="2021-12-14T17:36:45.130" v="331" actId="20577"/>
          <ac:spMkLst>
            <pc:docMk/>
            <pc:sldMk cId="3044083014" sldId="405"/>
            <ac:spMk id="9" creationId="{841DA539-FD75-4AA4-A56E-8429E91CDE05}"/>
          </ac:spMkLst>
        </pc:spChg>
        <pc:spChg chg="mod">
          <ac:chgData name="Henrik Blom" userId="0f109d1c-0774-4568-aa5d-bb8ffaeb77b7" providerId="ADAL" clId="{D427DACE-7CE6-4BFA-9D22-880F907D3DE2}" dt="2021-12-14T17:36:48.233" v="334" actId="20577"/>
          <ac:spMkLst>
            <pc:docMk/>
            <pc:sldMk cId="3044083014" sldId="405"/>
            <ac:spMk id="10" creationId="{587D5EA6-5DC1-4D3D-8341-9B30B9EEF524}"/>
          </ac:spMkLst>
        </pc:spChg>
        <pc:spChg chg="del">
          <ac:chgData name="Henrik Blom" userId="0f109d1c-0774-4568-aa5d-bb8ffaeb77b7" providerId="ADAL" clId="{D427DACE-7CE6-4BFA-9D22-880F907D3DE2}" dt="2021-12-14T17:36:35.720" v="329" actId="26606"/>
          <ac:spMkLst>
            <pc:docMk/>
            <pc:sldMk cId="3044083014" sldId="405"/>
            <ac:spMk id="71" creationId="{55C01129-3453-464D-A870-ED71C6E89D60}"/>
          </ac:spMkLst>
        </pc:spChg>
        <pc:spChg chg="del">
          <ac:chgData name="Henrik Blom" userId="0f109d1c-0774-4568-aa5d-bb8ffaeb77b7" providerId="ADAL" clId="{D427DACE-7CE6-4BFA-9D22-880F907D3DE2}" dt="2021-12-14T17:36:35.720" v="329" actId="26606"/>
          <ac:spMkLst>
            <pc:docMk/>
            <pc:sldMk cId="3044083014" sldId="405"/>
            <ac:spMk id="73" creationId="{9D2781A6-5C82-4764-B489-F9A599C0A7EB}"/>
          </ac:spMkLst>
        </pc:spChg>
        <pc:spChg chg="add">
          <ac:chgData name="Henrik Blom" userId="0f109d1c-0774-4568-aa5d-bb8ffaeb77b7" providerId="ADAL" clId="{D427DACE-7CE6-4BFA-9D22-880F907D3DE2}" dt="2021-12-14T17:36:35.720" v="329" actId="26606"/>
          <ac:spMkLst>
            <pc:docMk/>
            <pc:sldMk cId="3044083014" sldId="405"/>
            <ac:spMk id="135" creationId="{C232B152-3720-4D3B-97ED-45CE5483F16F}"/>
          </ac:spMkLst>
        </pc:spChg>
        <pc:spChg chg="add">
          <ac:chgData name="Henrik Blom" userId="0f109d1c-0774-4568-aa5d-bb8ffaeb77b7" providerId="ADAL" clId="{D427DACE-7CE6-4BFA-9D22-880F907D3DE2}" dt="2021-12-14T17:36:35.720" v="329" actId="26606"/>
          <ac:spMkLst>
            <pc:docMk/>
            <pc:sldMk cId="3044083014" sldId="405"/>
            <ac:spMk id="137" creationId="{11BAB570-FF10-4E96-8A3F-FA9804702B89}"/>
          </ac:spMkLst>
        </pc:spChg>
        <pc:spChg chg="add">
          <ac:chgData name="Henrik Blom" userId="0f109d1c-0774-4568-aa5d-bb8ffaeb77b7" providerId="ADAL" clId="{D427DACE-7CE6-4BFA-9D22-880F907D3DE2}" dt="2021-12-14T17:36:35.720" v="329" actId="26606"/>
          <ac:spMkLst>
            <pc:docMk/>
            <pc:sldMk cId="3044083014" sldId="405"/>
            <ac:spMk id="139" creationId="{4B9FAFB2-BEB5-4848-8018-BCAD99E2E1AA}"/>
          </ac:spMkLst>
        </pc:spChg>
        <pc:picChg chg="mod ord">
          <ac:chgData name="Henrik Blom" userId="0f109d1c-0774-4568-aa5d-bb8ffaeb77b7" providerId="ADAL" clId="{D427DACE-7CE6-4BFA-9D22-880F907D3DE2}" dt="2021-12-14T17:36:35.720" v="329" actId="26606"/>
          <ac:picMkLst>
            <pc:docMk/>
            <pc:sldMk cId="3044083014" sldId="405"/>
            <ac:picMk id="5" creationId="{B099E76A-6128-4730-A1C6-0EAF89A431F7}"/>
          </ac:picMkLst>
        </pc:picChg>
        <pc:picChg chg="mod">
          <ac:chgData name="Henrik Blom" userId="0f109d1c-0774-4568-aa5d-bb8ffaeb77b7" providerId="ADAL" clId="{D427DACE-7CE6-4BFA-9D22-880F907D3DE2}" dt="2021-12-14T17:36:35.720" v="329" actId="26606"/>
          <ac:picMkLst>
            <pc:docMk/>
            <pc:sldMk cId="3044083014" sldId="405"/>
            <ac:picMk id="1026" creationId="{A3F02764-CC60-406A-A96C-A201991149A5}"/>
          </ac:picMkLst>
        </pc:picChg>
      </pc:sldChg>
      <pc:sldChg chg="modSp mod">
        <pc:chgData name="Henrik Blom" userId="0f109d1c-0774-4568-aa5d-bb8ffaeb77b7" providerId="ADAL" clId="{D427DACE-7CE6-4BFA-9D22-880F907D3DE2}" dt="2021-12-14T17:49:17.177" v="720" actId="27636"/>
        <pc:sldMkLst>
          <pc:docMk/>
          <pc:sldMk cId="4260151672" sldId="406"/>
        </pc:sldMkLst>
        <pc:spChg chg="mod">
          <ac:chgData name="Henrik Blom" userId="0f109d1c-0774-4568-aa5d-bb8ffaeb77b7" providerId="ADAL" clId="{D427DACE-7CE6-4BFA-9D22-880F907D3DE2}" dt="2021-12-14T17:49:17.177" v="720" actId="27636"/>
          <ac:spMkLst>
            <pc:docMk/>
            <pc:sldMk cId="4260151672" sldId="406"/>
            <ac:spMk id="2" creationId="{492C6633-01FC-4AD2-84F3-F6A5BD026BCA}"/>
          </ac:spMkLst>
        </pc:spChg>
        <pc:spChg chg="mod">
          <ac:chgData name="Henrik Blom" userId="0f109d1c-0774-4568-aa5d-bb8ffaeb77b7" providerId="ADAL" clId="{D427DACE-7CE6-4BFA-9D22-880F907D3DE2}" dt="2021-12-14T17:46:58.321" v="644" actId="27636"/>
          <ac:spMkLst>
            <pc:docMk/>
            <pc:sldMk cId="4260151672" sldId="406"/>
            <ac:spMk id="7" creationId="{8EA42DF6-E968-4F41-B489-1677F8F70C8F}"/>
          </ac:spMkLst>
        </pc:spChg>
      </pc:sldChg>
      <pc:sldChg chg="modSp mod">
        <pc:chgData name="Henrik Blom" userId="0f109d1c-0774-4568-aa5d-bb8ffaeb77b7" providerId="ADAL" clId="{D427DACE-7CE6-4BFA-9D22-880F907D3DE2}" dt="2021-12-14T18:02:37.065" v="939" actId="1036"/>
        <pc:sldMkLst>
          <pc:docMk/>
          <pc:sldMk cId="2724965183" sldId="407"/>
        </pc:sldMkLst>
        <pc:graphicFrameChg chg="mod">
          <ac:chgData name="Henrik Blom" userId="0f109d1c-0774-4568-aa5d-bb8ffaeb77b7" providerId="ADAL" clId="{D427DACE-7CE6-4BFA-9D22-880F907D3DE2}" dt="2021-12-14T18:02:37.065" v="939" actId="1036"/>
          <ac:graphicFrameMkLst>
            <pc:docMk/>
            <pc:sldMk cId="2724965183" sldId="407"/>
            <ac:graphicFrameMk id="5" creationId="{60E70165-E4EA-42A5-AD64-08768C074915}"/>
          </ac:graphicFrameMkLst>
        </pc:graphicFrameChg>
      </pc:sldChg>
      <pc:sldChg chg="del">
        <pc:chgData name="Henrik Blom" userId="0f109d1c-0774-4568-aa5d-bb8ffaeb77b7" providerId="ADAL" clId="{D427DACE-7CE6-4BFA-9D22-880F907D3DE2}" dt="2021-12-14T17:44:06.984" v="420" actId="47"/>
        <pc:sldMkLst>
          <pc:docMk/>
          <pc:sldMk cId="3621424220" sldId="408"/>
        </pc:sldMkLst>
      </pc:sldChg>
      <pc:sldChg chg="addSp delSp modSp mod setBg">
        <pc:chgData name="Henrik Blom" userId="0f109d1c-0774-4568-aa5d-bb8ffaeb77b7" providerId="ADAL" clId="{D427DACE-7CE6-4BFA-9D22-880F907D3DE2}" dt="2021-12-14T18:29:47.654" v="1991" actId="1035"/>
        <pc:sldMkLst>
          <pc:docMk/>
          <pc:sldMk cId="3154155819" sldId="410"/>
        </pc:sldMkLst>
        <pc:spChg chg="mod">
          <ac:chgData name="Henrik Blom" userId="0f109d1c-0774-4568-aa5d-bb8ffaeb77b7" providerId="ADAL" clId="{D427DACE-7CE6-4BFA-9D22-880F907D3DE2}" dt="2021-12-13T21:02:37.087" v="31" actId="26606"/>
          <ac:spMkLst>
            <pc:docMk/>
            <pc:sldMk cId="3154155819" sldId="410"/>
            <ac:spMk id="2" creationId="{C3415F90-C05A-426F-BBBB-20477F72B699}"/>
          </ac:spMkLst>
        </pc:spChg>
        <pc:spChg chg="mod">
          <ac:chgData name="Henrik Blom" userId="0f109d1c-0774-4568-aa5d-bb8ffaeb77b7" providerId="ADAL" clId="{D427DACE-7CE6-4BFA-9D22-880F907D3DE2}" dt="2021-12-14T18:29:41.717" v="1966" actId="20577"/>
          <ac:spMkLst>
            <pc:docMk/>
            <pc:sldMk cId="3154155819" sldId="410"/>
            <ac:spMk id="3" creationId="{23E02542-3A9F-45C2-9473-22EF059F15AA}"/>
          </ac:spMkLst>
        </pc:spChg>
        <pc:spChg chg="add mod">
          <ac:chgData name="Henrik Blom" userId="0f109d1c-0774-4568-aa5d-bb8ffaeb77b7" providerId="ADAL" clId="{D427DACE-7CE6-4BFA-9D22-880F907D3DE2}" dt="2021-12-14T18:29:47.654" v="1991" actId="1035"/>
          <ac:spMkLst>
            <pc:docMk/>
            <pc:sldMk cId="3154155819" sldId="410"/>
            <ac:spMk id="4" creationId="{AFE51EA2-341F-4F7C-B8F8-A108DC6910C6}"/>
          </ac:spMkLst>
        </pc:spChg>
        <pc:spChg chg="add del">
          <ac:chgData name="Henrik Blom" userId="0f109d1c-0774-4568-aa5d-bb8ffaeb77b7" providerId="ADAL" clId="{D427DACE-7CE6-4BFA-9D22-880F907D3DE2}" dt="2021-12-13T21:02:37.087" v="31" actId="26606"/>
          <ac:spMkLst>
            <pc:docMk/>
            <pc:sldMk cId="3154155819" sldId="410"/>
            <ac:spMk id="8" creationId="{DFF2AC85-FAA0-4844-813F-83C04D7382E2}"/>
          </ac:spMkLst>
        </pc:spChg>
        <pc:spChg chg="add del">
          <ac:chgData name="Henrik Blom" userId="0f109d1c-0774-4568-aa5d-bb8ffaeb77b7" providerId="ADAL" clId="{D427DACE-7CE6-4BFA-9D22-880F907D3DE2}" dt="2021-12-13T21:02:37.087" v="31" actId="26606"/>
          <ac:spMkLst>
            <pc:docMk/>
            <pc:sldMk cId="3154155819" sldId="410"/>
            <ac:spMk id="10" creationId="{89CC0F1E-BAA2-47B1-8F83-7ECB9FD9E009}"/>
          </ac:spMkLst>
        </pc:spChg>
        <pc:spChg chg="add del">
          <ac:chgData name="Henrik Blom" userId="0f109d1c-0774-4568-aa5d-bb8ffaeb77b7" providerId="ADAL" clId="{D427DACE-7CE6-4BFA-9D22-880F907D3DE2}" dt="2021-12-13T21:02:37.087" v="31" actId="26606"/>
          <ac:spMkLst>
            <pc:docMk/>
            <pc:sldMk cId="3154155819" sldId="410"/>
            <ac:spMk id="16" creationId="{C5E6CFF1-2F42-4E10-9A97-F116F46F53FE}"/>
          </ac:spMkLst>
        </pc:spChg>
        <pc:picChg chg="add del">
          <ac:chgData name="Henrik Blom" userId="0f109d1c-0774-4568-aa5d-bb8ffaeb77b7" providerId="ADAL" clId="{D427DACE-7CE6-4BFA-9D22-880F907D3DE2}" dt="2021-12-13T21:02:37.087" v="31" actId="26606"/>
          <ac:picMkLst>
            <pc:docMk/>
            <pc:sldMk cId="3154155819" sldId="410"/>
            <ac:picMk id="12" creationId="{5FAD2374-B2E8-47D4-9C3F-06BFF59E720A}"/>
          </ac:picMkLst>
        </pc:picChg>
        <pc:cxnChg chg="add del">
          <ac:chgData name="Henrik Blom" userId="0f109d1c-0774-4568-aa5d-bb8ffaeb77b7" providerId="ADAL" clId="{D427DACE-7CE6-4BFA-9D22-880F907D3DE2}" dt="2021-12-13T21:02:37.087" v="31" actId="26606"/>
          <ac:cxnSpMkLst>
            <pc:docMk/>
            <pc:sldMk cId="3154155819" sldId="410"/>
            <ac:cxnSpMk id="18" creationId="{67182200-4859-4C8D-BCBB-55B245C28BA3}"/>
          </ac:cxnSpMkLst>
        </pc:cxnChg>
      </pc:sldChg>
      <pc:sldChg chg="addSp modSp mod">
        <pc:chgData name="Henrik Blom" userId="0f109d1c-0774-4568-aa5d-bb8ffaeb77b7" providerId="ADAL" clId="{D427DACE-7CE6-4BFA-9D22-880F907D3DE2}" dt="2021-12-14T18:16:17.165" v="1178" actId="1076"/>
        <pc:sldMkLst>
          <pc:docMk/>
          <pc:sldMk cId="3938985411" sldId="411"/>
        </pc:sldMkLst>
        <pc:spChg chg="add mod">
          <ac:chgData name="Henrik Blom" userId="0f109d1c-0774-4568-aa5d-bb8ffaeb77b7" providerId="ADAL" clId="{D427DACE-7CE6-4BFA-9D22-880F907D3DE2}" dt="2021-12-14T18:16:17.165" v="1178" actId="1076"/>
          <ac:spMkLst>
            <pc:docMk/>
            <pc:sldMk cId="3938985411" sldId="411"/>
            <ac:spMk id="3" creationId="{432E8EC4-98F0-4926-B03D-576FB736BD57}"/>
          </ac:spMkLst>
        </pc:spChg>
      </pc:sldChg>
      <pc:sldChg chg="modSp mod setBg">
        <pc:chgData name="Henrik Blom" userId="0f109d1c-0774-4568-aa5d-bb8ffaeb77b7" providerId="ADAL" clId="{D427DACE-7CE6-4BFA-9D22-880F907D3DE2}" dt="2021-12-15T17:34:02.854" v="2663" actId="20577"/>
        <pc:sldMkLst>
          <pc:docMk/>
          <pc:sldMk cId="3207425939" sldId="412"/>
        </pc:sldMkLst>
        <pc:spChg chg="mod">
          <ac:chgData name="Henrik Blom" userId="0f109d1c-0774-4568-aa5d-bb8ffaeb77b7" providerId="ADAL" clId="{D427DACE-7CE6-4BFA-9D22-880F907D3DE2}" dt="2021-12-14T18:06:38.989" v="973" actId="1038"/>
          <ac:spMkLst>
            <pc:docMk/>
            <pc:sldMk cId="3207425939" sldId="412"/>
            <ac:spMk id="4" creationId="{CFC3E9D4-084D-4AB5-A742-6F7EB70CCBF1}"/>
          </ac:spMkLst>
        </pc:spChg>
        <pc:spChg chg="mod">
          <ac:chgData name="Henrik Blom" userId="0f109d1c-0774-4568-aa5d-bb8ffaeb77b7" providerId="ADAL" clId="{D427DACE-7CE6-4BFA-9D22-880F907D3DE2}" dt="2021-12-14T18:06:38.989" v="973" actId="1038"/>
          <ac:spMkLst>
            <pc:docMk/>
            <pc:sldMk cId="3207425939" sldId="412"/>
            <ac:spMk id="12" creationId="{164E2A85-39FD-4448-8F80-C1CEECEBB6AD}"/>
          </ac:spMkLst>
        </pc:spChg>
        <pc:spChg chg="mod">
          <ac:chgData name="Henrik Blom" userId="0f109d1c-0774-4568-aa5d-bb8ffaeb77b7" providerId="ADAL" clId="{D427DACE-7CE6-4BFA-9D22-880F907D3DE2}" dt="2021-12-14T18:06:21.141" v="966" actId="1035"/>
          <ac:spMkLst>
            <pc:docMk/>
            <pc:sldMk cId="3207425939" sldId="412"/>
            <ac:spMk id="13" creationId="{CB7F1A36-2DF1-4058-BD17-7E1C538731A2}"/>
          </ac:spMkLst>
        </pc:spChg>
        <pc:spChg chg="mod">
          <ac:chgData name="Henrik Blom" userId="0f109d1c-0774-4568-aa5d-bb8ffaeb77b7" providerId="ADAL" clId="{D427DACE-7CE6-4BFA-9D22-880F907D3DE2}" dt="2021-12-14T18:06:21.141" v="966" actId="1035"/>
          <ac:spMkLst>
            <pc:docMk/>
            <pc:sldMk cId="3207425939" sldId="412"/>
            <ac:spMk id="14" creationId="{75104048-F054-4AB9-8AF9-F1F2F3D602A9}"/>
          </ac:spMkLst>
        </pc:spChg>
        <pc:spChg chg="mod">
          <ac:chgData name="Henrik Blom" userId="0f109d1c-0774-4568-aa5d-bb8ffaeb77b7" providerId="ADAL" clId="{D427DACE-7CE6-4BFA-9D22-880F907D3DE2}" dt="2021-12-14T18:06:38.989" v="973" actId="1038"/>
          <ac:spMkLst>
            <pc:docMk/>
            <pc:sldMk cId="3207425939" sldId="412"/>
            <ac:spMk id="17" creationId="{953AB0A9-371E-4C70-8B0A-FE3123A74928}"/>
          </ac:spMkLst>
        </pc:spChg>
        <pc:spChg chg="mod">
          <ac:chgData name="Henrik Blom" userId="0f109d1c-0774-4568-aa5d-bb8ffaeb77b7" providerId="ADAL" clId="{D427DACE-7CE6-4BFA-9D22-880F907D3DE2}" dt="2021-12-14T18:06:38.989" v="973" actId="1038"/>
          <ac:spMkLst>
            <pc:docMk/>
            <pc:sldMk cId="3207425939" sldId="412"/>
            <ac:spMk id="18" creationId="{ACD87C16-B6B3-475E-AE63-E3B67F907E0E}"/>
          </ac:spMkLst>
        </pc:spChg>
        <pc:spChg chg="mod">
          <ac:chgData name="Henrik Blom" userId="0f109d1c-0774-4568-aa5d-bb8ffaeb77b7" providerId="ADAL" clId="{D427DACE-7CE6-4BFA-9D22-880F907D3DE2}" dt="2021-12-14T18:06:38.989" v="973" actId="1038"/>
          <ac:spMkLst>
            <pc:docMk/>
            <pc:sldMk cId="3207425939" sldId="412"/>
            <ac:spMk id="19" creationId="{0A3E5028-7AC6-4A9C-99F1-C1EC280D09DF}"/>
          </ac:spMkLst>
        </pc:spChg>
        <pc:spChg chg="mod">
          <ac:chgData name="Henrik Blom" userId="0f109d1c-0774-4568-aa5d-bb8ffaeb77b7" providerId="ADAL" clId="{D427DACE-7CE6-4BFA-9D22-880F907D3DE2}" dt="2021-12-14T18:06:21.141" v="966" actId="1035"/>
          <ac:spMkLst>
            <pc:docMk/>
            <pc:sldMk cId="3207425939" sldId="412"/>
            <ac:spMk id="60" creationId="{3BDCD86F-94C9-47F4-AD37-96C7EBF46B82}"/>
          </ac:spMkLst>
        </pc:spChg>
        <pc:spChg chg="mod">
          <ac:chgData name="Henrik Blom" userId="0f109d1c-0774-4568-aa5d-bb8ffaeb77b7" providerId="ADAL" clId="{D427DACE-7CE6-4BFA-9D22-880F907D3DE2}" dt="2021-12-14T18:06:21.141" v="966" actId="1035"/>
          <ac:spMkLst>
            <pc:docMk/>
            <pc:sldMk cId="3207425939" sldId="412"/>
            <ac:spMk id="61" creationId="{79109C57-90C1-447D-B283-103679CD8D42}"/>
          </ac:spMkLst>
        </pc:spChg>
        <pc:spChg chg="mod">
          <ac:chgData name="Henrik Blom" userId="0f109d1c-0774-4568-aa5d-bb8ffaeb77b7" providerId="ADAL" clId="{D427DACE-7CE6-4BFA-9D22-880F907D3DE2}" dt="2021-12-14T18:06:21.141" v="966" actId="1035"/>
          <ac:spMkLst>
            <pc:docMk/>
            <pc:sldMk cId="3207425939" sldId="412"/>
            <ac:spMk id="62" creationId="{D5EE7C9A-AA86-4068-9DB7-EE3B054936D1}"/>
          </ac:spMkLst>
        </pc:spChg>
        <pc:spChg chg="mod">
          <ac:chgData name="Henrik Blom" userId="0f109d1c-0774-4568-aa5d-bb8ffaeb77b7" providerId="ADAL" clId="{D427DACE-7CE6-4BFA-9D22-880F907D3DE2}" dt="2021-12-14T18:06:21.141" v="966" actId="1035"/>
          <ac:spMkLst>
            <pc:docMk/>
            <pc:sldMk cId="3207425939" sldId="412"/>
            <ac:spMk id="63" creationId="{361ADFB3-C7EF-43D6-AF21-BC872EAD12E2}"/>
          </ac:spMkLst>
        </pc:spChg>
        <pc:graphicFrameChg chg="mod modGraphic">
          <ac:chgData name="Henrik Blom" userId="0f109d1c-0774-4568-aa5d-bb8ffaeb77b7" providerId="ADAL" clId="{D427DACE-7CE6-4BFA-9D22-880F907D3DE2}" dt="2021-12-15T17:34:02.854" v="2663" actId="20577"/>
          <ac:graphicFrameMkLst>
            <pc:docMk/>
            <pc:sldMk cId="3207425939" sldId="412"/>
            <ac:graphicFrameMk id="3" creationId="{F0519AAD-5166-4F03-9250-252318725508}"/>
          </ac:graphicFrameMkLst>
        </pc:graphicFrameChg>
      </pc:sldChg>
      <pc:sldChg chg="del ord">
        <pc:chgData name="Henrik Blom" userId="0f109d1c-0774-4568-aa5d-bb8ffaeb77b7" providerId="ADAL" clId="{D427DACE-7CE6-4BFA-9D22-880F907D3DE2}" dt="2021-12-14T18:37:32.363" v="2303" actId="47"/>
        <pc:sldMkLst>
          <pc:docMk/>
          <pc:sldMk cId="0" sldId="414"/>
        </pc:sldMkLst>
      </pc:sldChg>
      <pc:sldChg chg="modSp del mod ord">
        <pc:chgData name="Henrik Blom" userId="0f109d1c-0774-4568-aa5d-bb8ffaeb77b7" providerId="ADAL" clId="{D427DACE-7CE6-4BFA-9D22-880F907D3DE2}" dt="2021-12-14T18:37:32.363" v="2303" actId="47"/>
        <pc:sldMkLst>
          <pc:docMk/>
          <pc:sldMk cId="3475097304" sldId="415"/>
        </pc:sldMkLst>
        <pc:picChg chg="mod">
          <ac:chgData name="Henrik Blom" userId="0f109d1c-0774-4568-aa5d-bb8ffaeb77b7" providerId="ADAL" clId="{D427DACE-7CE6-4BFA-9D22-880F907D3DE2}" dt="2021-12-14T18:09:46.205" v="975" actId="14100"/>
          <ac:picMkLst>
            <pc:docMk/>
            <pc:sldMk cId="3475097304" sldId="415"/>
            <ac:picMk id="5" creationId="{880E6135-B2C0-498F-8203-A34C16CDA8CA}"/>
          </ac:picMkLst>
        </pc:picChg>
      </pc:sldChg>
      <pc:sldChg chg="del">
        <pc:chgData name="Henrik Blom" userId="0f109d1c-0774-4568-aa5d-bb8ffaeb77b7" providerId="ADAL" clId="{D427DACE-7CE6-4BFA-9D22-880F907D3DE2}" dt="2021-12-14T18:07:26.225" v="974" actId="47"/>
        <pc:sldMkLst>
          <pc:docMk/>
          <pc:sldMk cId="372139704" sldId="416"/>
        </pc:sldMkLst>
      </pc:sldChg>
      <pc:sldChg chg="modSp del mod">
        <pc:chgData name="Henrik Blom" userId="0f109d1c-0774-4568-aa5d-bb8ffaeb77b7" providerId="ADAL" clId="{D427DACE-7CE6-4BFA-9D22-880F907D3DE2}" dt="2021-12-14T18:37:10.055" v="2302" actId="47"/>
        <pc:sldMkLst>
          <pc:docMk/>
          <pc:sldMk cId="3168362130" sldId="418"/>
        </pc:sldMkLst>
        <pc:spChg chg="mod">
          <ac:chgData name="Henrik Blom" userId="0f109d1c-0774-4568-aa5d-bb8ffaeb77b7" providerId="ADAL" clId="{D427DACE-7CE6-4BFA-9D22-880F907D3DE2}" dt="2021-12-13T21:07:30.484" v="138" actId="20577"/>
          <ac:spMkLst>
            <pc:docMk/>
            <pc:sldMk cId="3168362130" sldId="418"/>
            <ac:spMk id="3" creationId="{D4D319AB-2B56-4FF3-A38B-404D87CE3236}"/>
          </ac:spMkLst>
        </pc:spChg>
      </pc:sldChg>
      <pc:sldChg chg="addSp delSp modSp add del mod ord">
        <pc:chgData name="Henrik Blom" userId="0f109d1c-0774-4568-aa5d-bb8ffaeb77b7" providerId="ADAL" clId="{D427DACE-7CE6-4BFA-9D22-880F907D3DE2}" dt="2021-12-14T18:39:47.150" v="2311"/>
        <pc:sldMkLst>
          <pc:docMk/>
          <pc:sldMk cId="3790722193" sldId="419"/>
        </pc:sldMkLst>
        <pc:spChg chg="mod">
          <ac:chgData name="Henrik Blom" userId="0f109d1c-0774-4568-aa5d-bb8ffaeb77b7" providerId="ADAL" clId="{D427DACE-7CE6-4BFA-9D22-880F907D3DE2}" dt="2021-12-13T21:02:52.379" v="32" actId="20577"/>
          <ac:spMkLst>
            <pc:docMk/>
            <pc:sldMk cId="3790722193" sldId="419"/>
            <ac:spMk id="2" creationId="{D5C3B3C9-447D-4AED-AD59-9ED7D9442FE2}"/>
          </ac:spMkLst>
        </pc:spChg>
        <pc:spChg chg="mod">
          <ac:chgData name="Henrik Blom" userId="0f109d1c-0774-4568-aa5d-bb8ffaeb77b7" providerId="ADAL" clId="{D427DACE-7CE6-4BFA-9D22-880F907D3DE2}" dt="2021-12-14T17:33:17.568" v="325" actId="20577"/>
          <ac:spMkLst>
            <pc:docMk/>
            <pc:sldMk cId="3790722193" sldId="419"/>
            <ac:spMk id="3" creationId="{42A213A3-3BE6-4B5A-B89D-4790C5A41489}"/>
          </ac:spMkLst>
        </pc:spChg>
        <pc:spChg chg="add del mod">
          <ac:chgData name="Henrik Blom" userId="0f109d1c-0774-4568-aa5d-bb8ffaeb77b7" providerId="ADAL" clId="{D427DACE-7CE6-4BFA-9D22-880F907D3DE2}" dt="2021-12-14T18:39:41.909" v="2309" actId="478"/>
          <ac:spMkLst>
            <pc:docMk/>
            <pc:sldMk cId="3790722193" sldId="419"/>
            <ac:spMk id="7" creationId="{61C72D1B-C25B-4531-8FCD-D759CB1A02D7}"/>
          </ac:spMkLst>
        </pc:spChg>
      </pc:sldChg>
      <pc:sldChg chg="del">
        <pc:chgData name="Henrik Blom" userId="0f109d1c-0774-4568-aa5d-bb8ffaeb77b7" providerId="ADAL" clId="{D427DACE-7CE6-4BFA-9D22-880F907D3DE2}" dt="2021-12-14T18:37:10.055" v="2302" actId="47"/>
        <pc:sldMkLst>
          <pc:docMk/>
          <pc:sldMk cId="2865264684" sldId="420"/>
        </pc:sldMkLst>
      </pc:sldChg>
      <pc:sldChg chg="addSp delSp modSp mod">
        <pc:chgData name="Henrik Blom" userId="0f109d1c-0774-4568-aa5d-bb8ffaeb77b7" providerId="ADAL" clId="{D427DACE-7CE6-4BFA-9D22-880F907D3DE2}" dt="2021-12-14T16:55:58.848" v="284" actId="26606"/>
        <pc:sldMkLst>
          <pc:docMk/>
          <pc:sldMk cId="2541661373" sldId="421"/>
        </pc:sldMkLst>
        <pc:spChg chg="add del">
          <ac:chgData name="Henrik Blom" userId="0f109d1c-0774-4568-aa5d-bb8ffaeb77b7" providerId="ADAL" clId="{D427DACE-7CE6-4BFA-9D22-880F907D3DE2}" dt="2021-12-14T16:55:58.848" v="284" actId="26606"/>
          <ac:spMkLst>
            <pc:docMk/>
            <pc:sldMk cId="2541661373" sldId="421"/>
            <ac:spMk id="10" creationId="{A9F529C3-C941-49FD-8C67-82F134F64BDB}"/>
          </ac:spMkLst>
        </pc:spChg>
        <pc:spChg chg="add del">
          <ac:chgData name="Henrik Blom" userId="0f109d1c-0774-4568-aa5d-bb8ffaeb77b7" providerId="ADAL" clId="{D427DACE-7CE6-4BFA-9D22-880F907D3DE2}" dt="2021-12-14T16:55:58.848" v="284" actId="26606"/>
          <ac:spMkLst>
            <pc:docMk/>
            <pc:sldMk cId="2541661373" sldId="421"/>
            <ac:spMk id="11" creationId="{20586029-32A0-47E5-9AEC-AE3ABA6B94D0}"/>
          </ac:spMkLst>
        </pc:spChg>
        <pc:spChg chg="add del">
          <ac:chgData name="Henrik Blom" userId="0f109d1c-0774-4568-aa5d-bb8ffaeb77b7" providerId="ADAL" clId="{D427DACE-7CE6-4BFA-9D22-880F907D3DE2}" dt="2021-12-14T16:55:58.843" v="283" actId="26606"/>
          <ac:spMkLst>
            <pc:docMk/>
            <pc:sldMk cId="2541661373" sldId="421"/>
            <ac:spMk id="17" creationId="{9E90EB45-EEE9-4563-8179-65EF62AE0978}"/>
          </ac:spMkLst>
        </pc:spChg>
        <pc:spChg chg="add del">
          <ac:chgData name="Henrik Blom" userId="0f109d1c-0774-4568-aa5d-bb8ffaeb77b7" providerId="ADAL" clId="{D427DACE-7CE6-4BFA-9D22-880F907D3DE2}" dt="2021-12-14T16:55:58.843" v="283" actId="26606"/>
          <ac:spMkLst>
            <pc:docMk/>
            <pc:sldMk cId="2541661373" sldId="421"/>
            <ac:spMk id="19" creationId="{23D0EF74-AD1E-4FD9-914D-8EC9058EBBA3}"/>
          </ac:spMkLst>
        </pc:spChg>
        <pc:spChg chg="add">
          <ac:chgData name="Henrik Blom" userId="0f109d1c-0774-4568-aa5d-bb8ffaeb77b7" providerId="ADAL" clId="{D427DACE-7CE6-4BFA-9D22-880F907D3DE2}" dt="2021-12-14T16:55:58.848" v="284" actId="26606"/>
          <ac:spMkLst>
            <pc:docMk/>
            <pc:sldMk cId="2541661373" sldId="421"/>
            <ac:spMk id="21" creationId="{7A5D17DF-AD65-402C-A95C-F13C770C9FCD}"/>
          </ac:spMkLst>
        </pc:spChg>
        <pc:spChg chg="add">
          <ac:chgData name="Henrik Blom" userId="0f109d1c-0774-4568-aa5d-bb8ffaeb77b7" providerId="ADAL" clId="{D427DACE-7CE6-4BFA-9D22-880F907D3DE2}" dt="2021-12-14T16:55:58.848" v="284" actId="26606"/>
          <ac:spMkLst>
            <pc:docMk/>
            <pc:sldMk cId="2541661373" sldId="421"/>
            <ac:spMk id="22" creationId="{2F19B711-C590-44D1-9AA8-9F143B0ED58A}"/>
          </ac:spMkLst>
        </pc:spChg>
        <pc:spChg chg="add">
          <ac:chgData name="Henrik Blom" userId="0f109d1c-0774-4568-aa5d-bb8ffaeb77b7" providerId="ADAL" clId="{D427DACE-7CE6-4BFA-9D22-880F907D3DE2}" dt="2021-12-14T16:55:58.848" v="284" actId="26606"/>
          <ac:spMkLst>
            <pc:docMk/>
            <pc:sldMk cId="2541661373" sldId="421"/>
            <ac:spMk id="23" creationId="{C0C79CF2-6A1C-4636-84CE-ABB2BE191D23}"/>
          </ac:spMkLst>
        </pc:spChg>
        <pc:picChg chg="mod">
          <ac:chgData name="Henrik Blom" userId="0f109d1c-0774-4568-aa5d-bb8ffaeb77b7" providerId="ADAL" clId="{D427DACE-7CE6-4BFA-9D22-880F907D3DE2}" dt="2021-12-14T16:55:58.848" v="284" actId="26606"/>
          <ac:picMkLst>
            <pc:docMk/>
            <pc:sldMk cId="2541661373" sldId="421"/>
            <ac:picMk id="5" creationId="{9C3BAC9D-1F65-4354-939F-E37D422766B1}"/>
          </ac:picMkLst>
        </pc:picChg>
        <pc:picChg chg="mod ord">
          <ac:chgData name="Henrik Blom" userId="0f109d1c-0774-4568-aa5d-bb8ffaeb77b7" providerId="ADAL" clId="{D427DACE-7CE6-4BFA-9D22-880F907D3DE2}" dt="2021-12-14T16:55:58.848" v="284" actId="26606"/>
          <ac:picMkLst>
            <pc:docMk/>
            <pc:sldMk cId="2541661373" sldId="421"/>
            <ac:picMk id="8" creationId="{00432A46-AFA8-4FD3-9BC2-F4DF8DCC8ED2}"/>
          </ac:picMkLst>
        </pc:picChg>
        <pc:cxnChg chg="add del">
          <ac:chgData name="Henrik Blom" userId="0f109d1c-0774-4568-aa5d-bb8ffaeb77b7" providerId="ADAL" clId="{D427DACE-7CE6-4BFA-9D22-880F907D3DE2}" dt="2021-12-14T16:55:58.848" v="284" actId="26606"/>
          <ac:cxnSpMkLst>
            <pc:docMk/>
            <pc:sldMk cId="2541661373" sldId="421"/>
            <ac:cxnSpMk id="12" creationId="{8C730EAB-A532-4295-A302-FB4B90DB9F5E}"/>
          </ac:cxnSpMkLst>
        </pc:cxnChg>
      </pc:sldChg>
      <pc:sldChg chg="addSp delSp modSp mod setBg modClrScheme chgLayout modNotesTx">
        <pc:chgData name="Henrik Blom" userId="0f109d1c-0774-4568-aa5d-bb8ffaeb77b7" providerId="ADAL" clId="{D427DACE-7CE6-4BFA-9D22-880F907D3DE2}" dt="2021-12-14T18:36:53.308" v="2301" actId="1076"/>
        <pc:sldMkLst>
          <pc:docMk/>
          <pc:sldMk cId="1652404800" sldId="422"/>
        </pc:sldMkLst>
        <pc:spChg chg="del mod">
          <ac:chgData name="Henrik Blom" userId="0f109d1c-0774-4568-aa5d-bb8ffaeb77b7" providerId="ADAL" clId="{D427DACE-7CE6-4BFA-9D22-880F907D3DE2}" dt="2021-12-14T18:33:31.773" v="2116" actId="700"/>
          <ac:spMkLst>
            <pc:docMk/>
            <pc:sldMk cId="1652404800" sldId="422"/>
            <ac:spMk id="2" creationId="{55217677-BDAC-4CFD-A7FB-6DDB00F7078E}"/>
          </ac:spMkLst>
        </pc:spChg>
        <pc:spChg chg="del">
          <ac:chgData name="Henrik Blom" userId="0f109d1c-0774-4568-aa5d-bb8ffaeb77b7" providerId="ADAL" clId="{D427DACE-7CE6-4BFA-9D22-880F907D3DE2}" dt="2021-12-14T18:33:31.773" v="2116" actId="700"/>
          <ac:spMkLst>
            <pc:docMk/>
            <pc:sldMk cId="1652404800" sldId="422"/>
            <ac:spMk id="3" creationId="{1F1F569F-F346-4F6A-9A6D-2C78BFEC9B05}"/>
          </ac:spMkLst>
        </pc:spChg>
        <pc:spChg chg="add del mod">
          <ac:chgData name="Henrik Blom" userId="0f109d1c-0774-4568-aa5d-bb8ffaeb77b7" providerId="ADAL" clId="{D427DACE-7CE6-4BFA-9D22-880F907D3DE2}" dt="2021-12-14T18:35:59.504" v="2259" actId="478"/>
          <ac:spMkLst>
            <pc:docMk/>
            <pc:sldMk cId="1652404800" sldId="422"/>
            <ac:spMk id="8" creationId="{5143F295-7990-4B97-A6CB-B2641275EC9B}"/>
          </ac:spMkLst>
        </pc:spChg>
        <pc:spChg chg="add mod">
          <ac:chgData name="Henrik Blom" userId="0f109d1c-0774-4568-aa5d-bb8ffaeb77b7" providerId="ADAL" clId="{D427DACE-7CE6-4BFA-9D22-880F907D3DE2}" dt="2021-12-14T18:36:22.677" v="2293" actId="403"/>
          <ac:spMkLst>
            <pc:docMk/>
            <pc:sldMk cId="1652404800" sldId="422"/>
            <ac:spMk id="9" creationId="{EE0C3598-CB12-4AE9-9A53-09DC961AE439}"/>
          </ac:spMkLst>
        </pc:spChg>
        <pc:spChg chg="add mod">
          <ac:chgData name="Henrik Blom" userId="0f109d1c-0774-4568-aa5d-bb8ffaeb77b7" providerId="ADAL" clId="{D427DACE-7CE6-4BFA-9D22-880F907D3DE2}" dt="2021-12-14T18:36:35.397" v="2297" actId="403"/>
          <ac:spMkLst>
            <pc:docMk/>
            <pc:sldMk cId="1652404800" sldId="422"/>
            <ac:spMk id="10" creationId="{1BA15181-9B88-48EA-B19F-9822C86D7A0F}"/>
          </ac:spMkLst>
        </pc:spChg>
        <pc:spChg chg="add">
          <ac:chgData name="Henrik Blom" userId="0f109d1c-0774-4568-aa5d-bb8ffaeb77b7" providerId="ADAL" clId="{D427DACE-7CE6-4BFA-9D22-880F907D3DE2}" dt="2021-12-14T18:36:05.443" v="2260" actId="26606"/>
          <ac:spMkLst>
            <pc:docMk/>
            <pc:sldMk cId="1652404800" sldId="422"/>
            <ac:spMk id="15" creationId="{B9FF99BD-075F-4761-A995-6FC574BD25EA}"/>
          </ac:spMkLst>
        </pc:spChg>
        <pc:spChg chg="add mod">
          <ac:chgData name="Henrik Blom" userId="0f109d1c-0774-4568-aa5d-bb8ffaeb77b7" providerId="ADAL" clId="{D427DACE-7CE6-4BFA-9D22-880F907D3DE2}" dt="2021-12-14T18:36:53.308" v="2301" actId="1076"/>
          <ac:spMkLst>
            <pc:docMk/>
            <pc:sldMk cId="1652404800" sldId="422"/>
            <ac:spMk id="16" creationId="{80B8861F-15E0-40BE-966C-54D2C55E5F9F}"/>
          </ac:spMkLst>
        </pc:spChg>
        <pc:spChg chg="add">
          <ac:chgData name="Henrik Blom" userId="0f109d1c-0774-4568-aa5d-bb8ffaeb77b7" providerId="ADAL" clId="{D427DACE-7CE6-4BFA-9D22-880F907D3DE2}" dt="2021-12-14T18:36:05.443" v="2260" actId="26606"/>
          <ac:spMkLst>
            <pc:docMk/>
            <pc:sldMk cId="1652404800" sldId="422"/>
            <ac:spMk id="17" creationId="{A7B21A54-9BA3-4EA9-B460-5A829ADD9051}"/>
          </ac:spMkLst>
        </pc:spChg>
        <pc:spChg chg="add">
          <ac:chgData name="Henrik Blom" userId="0f109d1c-0774-4568-aa5d-bb8ffaeb77b7" providerId="ADAL" clId="{D427DACE-7CE6-4BFA-9D22-880F907D3DE2}" dt="2021-12-14T18:36:05.443" v="2260" actId="26606"/>
          <ac:spMkLst>
            <pc:docMk/>
            <pc:sldMk cId="1652404800" sldId="422"/>
            <ac:spMk id="19" creationId="{6FA8F714-B9D8-488A-8CCA-E9948FF913A9}"/>
          </ac:spMkLst>
        </pc:spChg>
        <pc:picChg chg="add mod ord">
          <ac:chgData name="Henrik Blom" userId="0f109d1c-0774-4568-aa5d-bb8ffaeb77b7" providerId="ADAL" clId="{D427DACE-7CE6-4BFA-9D22-880F907D3DE2}" dt="2021-12-14T18:36:05.443" v="2260" actId="26606"/>
          <ac:picMkLst>
            <pc:docMk/>
            <pc:sldMk cId="1652404800" sldId="422"/>
            <ac:picMk id="5" creationId="{92292AE9-AE2D-4B2F-9AEC-A5C25793AB0F}"/>
          </ac:picMkLst>
        </pc:picChg>
        <pc:picChg chg="add mod">
          <ac:chgData name="Henrik Blom" userId="0f109d1c-0774-4568-aa5d-bb8ffaeb77b7" providerId="ADAL" clId="{D427DACE-7CE6-4BFA-9D22-880F907D3DE2}" dt="2021-12-14T18:36:05.443" v="2260" actId="26606"/>
          <ac:picMkLst>
            <pc:docMk/>
            <pc:sldMk cId="1652404800" sldId="422"/>
            <ac:picMk id="7" creationId="{25257E18-C5F3-4826-83BB-F421E35856A8}"/>
          </ac:picMkLst>
        </pc:picChg>
      </pc:sldChg>
      <pc:sldChg chg="addSp delSp modSp new mod setBg">
        <pc:chgData name="Henrik Blom" userId="0f109d1c-0774-4568-aa5d-bb8ffaeb77b7" providerId="ADAL" clId="{D427DACE-7CE6-4BFA-9D22-880F907D3DE2}" dt="2021-12-13T21:18:36.944" v="233" actId="122"/>
        <pc:sldMkLst>
          <pc:docMk/>
          <pc:sldMk cId="1496611507" sldId="423"/>
        </pc:sldMkLst>
        <pc:spChg chg="del mod">
          <ac:chgData name="Henrik Blom" userId="0f109d1c-0774-4568-aa5d-bb8ffaeb77b7" providerId="ADAL" clId="{D427DACE-7CE6-4BFA-9D22-880F907D3DE2}" dt="2021-12-13T21:17:15.796" v="158" actId="26606"/>
          <ac:spMkLst>
            <pc:docMk/>
            <pc:sldMk cId="1496611507" sldId="423"/>
            <ac:spMk id="2" creationId="{8DF4F236-71AE-410D-9DE2-0B0B0EB06A96}"/>
          </ac:spMkLst>
        </pc:spChg>
        <pc:spChg chg="del mod">
          <ac:chgData name="Henrik Blom" userId="0f109d1c-0774-4568-aa5d-bb8ffaeb77b7" providerId="ADAL" clId="{D427DACE-7CE6-4BFA-9D22-880F907D3DE2}" dt="2021-12-13T21:17:15.796" v="158" actId="26606"/>
          <ac:spMkLst>
            <pc:docMk/>
            <pc:sldMk cId="1496611507" sldId="423"/>
            <ac:spMk id="3" creationId="{DA095553-D93A-4ADD-A7CA-A5742A199C0F}"/>
          </ac:spMkLst>
        </pc:spChg>
        <pc:spChg chg="add mod">
          <ac:chgData name="Henrik Blom" userId="0f109d1c-0774-4568-aa5d-bb8ffaeb77b7" providerId="ADAL" clId="{D427DACE-7CE6-4BFA-9D22-880F907D3DE2}" dt="2021-12-13T21:17:59.165" v="177" actId="20577"/>
          <ac:spMkLst>
            <pc:docMk/>
            <pc:sldMk cId="1496611507" sldId="423"/>
            <ac:spMk id="4" creationId="{080CD516-0034-4B6C-82BE-84A089F35811}"/>
          </ac:spMkLst>
        </pc:spChg>
        <pc:spChg chg="add mod">
          <ac:chgData name="Henrik Blom" userId="0f109d1c-0774-4568-aa5d-bb8ffaeb77b7" providerId="ADAL" clId="{D427DACE-7CE6-4BFA-9D22-880F907D3DE2}" dt="2021-12-13T21:18:36.944" v="233" actId="122"/>
          <ac:spMkLst>
            <pc:docMk/>
            <pc:sldMk cId="1496611507" sldId="423"/>
            <ac:spMk id="5" creationId="{2A40B432-A4C8-47A1-80A7-8B90C3126B11}"/>
          </ac:spMkLst>
        </pc:spChg>
        <pc:spChg chg="add del">
          <ac:chgData name="Henrik Blom" userId="0f109d1c-0774-4568-aa5d-bb8ffaeb77b7" providerId="ADAL" clId="{D427DACE-7CE6-4BFA-9D22-880F907D3DE2}" dt="2021-12-13T21:17:15.796" v="158" actId="26606"/>
          <ac:spMkLst>
            <pc:docMk/>
            <pc:sldMk cId="1496611507" sldId="423"/>
            <ac:spMk id="71" creationId="{5E39A796-BE83-48B1-B33F-35C4A32AAB57}"/>
          </ac:spMkLst>
        </pc:spChg>
        <pc:spChg chg="add del">
          <ac:chgData name="Henrik Blom" userId="0f109d1c-0774-4568-aa5d-bb8ffaeb77b7" providerId="ADAL" clId="{D427DACE-7CE6-4BFA-9D22-880F907D3DE2}" dt="2021-12-13T21:17:15.796" v="158" actId="26606"/>
          <ac:spMkLst>
            <pc:docMk/>
            <pc:sldMk cId="1496611507" sldId="423"/>
            <ac:spMk id="73" creationId="{72F84B47-E267-4194-8194-831DB7B5547F}"/>
          </ac:spMkLst>
        </pc:spChg>
        <pc:spChg chg="add">
          <ac:chgData name="Henrik Blom" userId="0f109d1c-0774-4568-aa5d-bb8ffaeb77b7" providerId="ADAL" clId="{D427DACE-7CE6-4BFA-9D22-880F907D3DE2}" dt="2021-12-13T21:17:15.796" v="158" actId="26606"/>
          <ac:spMkLst>
            <pc:docMk/>
            <pc:sldMk cId="1496611507" sldId="423"/>
            <ac:spMk id="135" creationId="{01D0AF59-99C3-4251-AB9A-C966C6AD4400}"/>
          </ac:spMkLst>
        </pc:spChg>
        <pc:spChg chg="add">
          <ac:chgData name="Henrik Blom" userId="0f109d1c-0774-4568-aa5d-bb8ffaeb77b7" providerId="ADAL" clId="{D427DACE-7CE6-4BFA-9D22-880F907D3DE2}" dt="2021-12-13T21:17:15.796" v="158" actId="26606"/>
          <ac:spMkLst>
            <pc:docMk/>
            <pc:sldMk cId="1496611507" sldId="423"/>
            <ac:spMk id="137" creationId="{1855405F-37A2-4869-9154-F8BE3BECE6C3}"/>
          </ac:spMkLst>
        </pc:spChg>
        <pc:picChg chg="add mod">
          <ac:chgData name="Henrik Blom" userId="0f109d1c-0774-4568-aa5d-bb8ffaeb77b7" providerId="ADAL" clId="{D427DACE-7CE6-4BFA-9D22-880F907D3DE2}" dt="2021-12-13T21:17:15.796" v="158" actId="26606"/>
          <ac:picMkLst>
            <pc:docMk/>
            <pc:sldMk cId="1496611507" sldId="423"/>
            <ac:picMk id="1026" creationId="{5B4C5C98-FA2E-4991-AAC8-276D9ABFD610}"/>
          </ac:picMkLst>
        </pc:picChg>
      </pc:sldChg>
      <pc:sldChg chg="addSp delSp modSp add mod setBg delDesignElem">
        <pc:chgData name="Henrik Blom" userId="0f109d1c-0774-4568-aa5d-bb8ffaeb77b7" providerId="ADAL" clId="{D427DACE-7CE6-4BFA-9D22-880F907D3DE2}" dt="2021-12-14T17:43:53.687" v="419" actId="20577"/>
        <pc:sldMkLst>
          <pc:docMk/>
          <pc:sldMk cId="1565726956" sldId="424"/>
        </pc:sldMkLst>
        <pc:spChg chg="mod">
          <ac:chgData name="Henrik Blom" userId="0f109d1c-0774-4568-aa5d-bb8ffaeb77b7" providerId="ADAL" clId="{D427DACE-7CE6-4BFA-9D22-880F907D3DE2}" dt="2021-12-14T17:43:53.687" v="419" actId="20577"/>
          <ac:spMkLst>
            <pc:docMk/>
            <pc:sldMk cId="1565726956" sldId="424"/>
            <ac:spMk id="2" creationId="{492C6633-01FC-4AD2-84F3-F6A5BD026BCA}"/>
          </ac:spMkLst>
        </pc:spChg>
        <pc:spChg chg="mod ord">
          <ac:chgData name="Henrik Blom" userId="0f109d1c-0774-4568-aa5d-bb8ffaeb77b7" providerId="ADAL" clId="{D427DACE-7CE6-4BFA-9D22-880F907D3DE2}" dt="2021-12-14T17:43:39.582" v="397" actId="26606"/>
          <ac:spMkLst>
            <pc:docMk/>
            <pc:sldMk cId="1565726956" sldId="424"/>
            <ac:spMk id="3" creationId="{97768440-76B3-426C-8F2A-C57280E8CD11}"/>
          </ac:spMkLst>
        </pc:spChg>
        <pc:spChg chg="add">
          <ac:chgData name="Henrik Blom" userId="0f109d1c-0774-4568-aa5d-bb8ffaeb77b7" providerId="ADAL" clId="{D427DACE-7CE6-4BFA-9D22-880F907D3DE2}" dt="2021-12-14T17:43:39.582" v="397" actId="26606"/>
          <ac:spMkLst>
            <pc:docMk/>
            <pc:sldMk cId="1565726956" sldId="424"/>
            <ac:spMk id="12" creationId="{23E547B5-89CF-4EC0-96DE-25771AED0799}"/>
          </ac:spMkLst>
        </pc:spChg>
        <pc:spChg chg="add">
          <ac:chgData name="Henrik Blom" userId="0f109d1c-0774-4568-aa5d-bb8ffaeb77b7" providerId="ADAL" clId="{D427DACE-7CE6-4BFA-9D22-880F907D3DE2}" dt="2021-12-14T17:43:39.582" v="397" actId="26606"/>
          <ac:spMkLst>
            <pc:docMk/>
            <pc:sldMk cId="1565726956" sldId="424"/>
            <ac:spMk id="14" creationId="{3F0B8CEB-8279-4E5E-A0CE-1FC9F71736F2}"/>
          </ac:spMkLst>
        </pc:spChg>
        <pc:spChg chg="del">
          <ac:chgData name="Henrik Blom" userId="0f109d1c-0774-4568-aa5d-bb8ffaeb77b7" providerId="ADAL" clId="{D427DACE-7CE6-4BFA-9D22-880F907D3DE2}" dt="2021-12-14T17:43:24.434" v="394"/>
          <ac:spMkLst>
            <pc:docMk/>
            <pc:sldMk cId="1565726956" sldId="424"/>
            <ac:spMk id="71" creationId="{F944E337-3E5D-4A1F-A5A1-2057F25B8A7B}"/>
          </ac:spMkLst>
        </pc:spChg>
        <pc:spChg chg="del">
          <ac:chgData name="Henrik Blom" userId="0f109d1c-0774-4568-aa5d-bb8ffaeb77b7" providerId="ADAL" clId="{D427DACE-7CE6-4BFA-9D22-880F907D3DE2}" dt="2021-12-14T17:43:24.434" v="394"/>
          <ac:spMkLst>
            <pc:docMk/>
            <pc:sldMk cId="1565726956" sldId="424"/>
            <ac:spMk id="73" creationId="{4DA50D69-7CF7-4844-B844-A2B821C77F24}"/>
          </ac:spMkLst>
        </pc:spChg>
        <pc:picChg chg="add mod">
          <ac:chgData name="Henrik Blom" userId="0f109d1c-0774-4568-aa5d-bb8ffaeb77b7" providerId="ADAL" clId="{D427DACE-7CE6-4BFA-9D22-880F907D3DE2}" dt="2021-12-14T17:43:39.582" v="397" actId="26606"/>
          <ac:picMkLst>
            <pc:docMk/>
            <pc:sldMk cId="1565726956" sldId="424"/>
            <ac:picMk id="7" creationId="{94FF9245-D758-49C0-8D0B-A834C9A8B843}"/>
          </ac:picMkLst>
        </pc:picChg>
        <pc:picChg chg="del">
          <ac:chgData name="Henrik Blom" userId="0f109d1c-0774-4568-aa5d-bb8ffaeb77b7" providerId="ADAL" clId="{D427DACE-7CE6-4BFA-9D22-880F907D3DE2}" dt="2021-12-14T17:43:27.786" v="395" actId="478"/>
          <ac:picMkLst>
            <pc:docMk/>
            <pc:sldMk cId="1565726956" sldId="424"/>
            <ac:picMk id="1026" creationId="{A536386F-42D8-4580-A98F-2652AC27BF0F}"/>
          </ac:picMkLst>
        </pc:picChg>
      </pc:sldChg>
      <pc:sldChg chg="addSp delSp add del setBg delDesignElem">
        <pc:chgData name="Henrik Blom" userId="0f109d1c-0774-4568-aa5d-bb8ffaeb77b7" providerId="ADAL" clId="{D427DACE-7CE6-4BFA-9D22-880F907D3DE2}" dt="2021-12-14T17:35:31.918" v="328"/>
        <pc:sldMkLst>
          <pc:docMk/>
          <pc:sldMk cId="2593968345" sldId="424"/>
        </pc:sldMkLst>
        <pc:spChg chg="add del">
          <ac:chgData name="Henrik Blom" userId="0f109d1c-0774-4568-aa5d-bb8ffaeb77b7" providerId="ADAL" clId="{D427DACE-7CE6-4BFA-9D22-880F907D3DE2}" dt="2021-12-14T17:35:31.918" v="328"/>
          <ac:spMkLst>
            <pc:docMk/>
            <pc:sldMk cId="2593968345" sldId="424"/>
            <ac:spMk id="9" creationId="{71B2258F-86CA-4D4D-8270-BC05FCDEBFB3}"/>
          </ac:spMkLst>
        </pc:spChg>
      </pc:sldChg>
      <pc:sldChg chg="delSp add del setBg delDesignElem">
        <pc:chgData name="Henrik Blom" userId="0f109d1c-0774-4568-aa5d-bb8ffaeb77b7" providerId="ADAL" clId="{D427DACE-7CE6-4BFA-9D22-880F907D3DE2}" dt="2021-12-14T17:51:41.925" v="776" actId="47"/>
        <pc:sldMkLst>
          <pc:docMk/>
          <pc:sldMk cId="3121322690" sldId="425"/>
        </pc:sldMkLst>
        <pc:spChg chg="del">
          <ac:chgData name="Henrik Blom" userId="0f109d1c-0774-4568-aa5d-bb8ffaeb77b7" providerId="ADAL" clId="{D427DACE-7CE6-4BFA-9D22-880F907D3DE2}" dt="2021-12-14T17:51:39.813" v="775"/>
          <ac:spMkLst>
            <pc:docMk/>
            <pc:sldMk cId="3121322690" sldId="425"/>
            <ac:spMk id="8" creationId="{DFF2AC85-FAA0-4844-813F-83C04D7382E2}"/>
          </ac:spMkLst>
        </pc:spChg>
        <pc:spChg chg="del">
          <ac:chgData name="Henrik Blom" userId="0f109d1c-0774-4568-aa5d-bb8ffaeb77b7" providerId="ADAL" clId="{D427DACE-7CE6-4BFA-9D22-880F907D3DE2}" dt="2021-12-14T17:51:39.813" v="775"/>
          <ac:spMkLst>
            <pc:docMk/>
            <pc:sldMk cId="3121322690" sldId="425"/>
            <ac:spMk id="10" creationId="{89CC0F1E-BAA2-47B1-8F83-7ECB9FD9E009}"/>
          </ac:spMkLst>
        </pc:spChg>
      </pc:sldChg>
      <pc:sldChg chg="addSp modSp add mod">
        <pc:chgData name="Henrik Blom" userId="0f109d1c-0774-4568-aa5d-bb8ffaeb77b7" providerId="ADAL" clId="{D427DACE-7CE6-4BFA-9D22-880F907D3DE2}" dt="2021-12-14T18:29:55.112" v="2020" actId="1036"/>
        <pc:sldMkLst>
          <pc:docMk/>
          <pc:sldMk cId="3762982861" sldId="425"/>
        </pc:sldMkLst>
        <pc:spChg chg="mod">
          <ac:chgData name="Henrik Blom" userId="0f109d1c-0774-4568-aa5d-bb8ffaeb77b7" providerId="ADAL" clId="{D427DACE-7CE6-4BFA-9D22-880F907D3DE2}" dt="2021-12-14T18:29:51.317" v="1993" actId="20577"/>
          <ac:spMkLst>
            <pc:docMk/>
            <pc:sldMk cId="3762982861" sldId="425"/>
            <ac:spMk id="3" creationId="{23E02542-3A9F-45C2-9473-22EF059F15AA}"/>
          </ac:spMkLst>
        </pc:spChg>
        <pc:spChg chg="add mod">
          <ac:chgData name="Henrik Blom" userId="0f109d1c-0774-4568-aa5d-bb8ffaeb77b7" providerId="ADAL" clId="{D427DACE-7CE6-4BFA-9D22-880F907D3DE2}" dt="2021-12-14T18:29:55.112" v="2020" actId="1036"/>
          <ac:spMkLst>
            <pc:docMk/>
            <pc:sldMk cId="3762982861" sldId="425"/>
            <ac:spMk id="6" creationId="{9C2E8AFF-C4B8-4EF5-8E79-B4A0C03FC445}"/>
          </ac:spMkLst>
        </pc:spChg>
      </pc:sldChg>
      <pc:sldChg chg="modSp add mod">
        <pc:chgData name="Henrik Blom" userId="0f109d1c-0774-4568-aa5d-bb8ffaeb77b7" providerId="ADAL" clId="{D427DACE-7CE6-4BFA-9D22-880F907D3DE2}" dt="2021-12-14T18:30:26.044" v="2050" actId="1035"/>
        <pc:sldMkLst>
          <pc:docMk/>
          <pc:sldMk cId="247611033" sldId="426"/>
        </pc:sldMkLst>
        <pc:spChg chg="mod">
          <ac:chgData name="Henrik Blom" userId="0f109d1c-0774-4568-aa5d-bb8ffaeb77b7" providerId="ADAL" clId="{D427DACE-7CE6-4BFA-9D22-880F907D3DE2}" dt="2021-12-14T18:30:22.892" v="2027" actId="20577"/>
          <ac:spMkLst>
            <pc:docMk/>
            <pc:sldMk cId="247611033" sldId="426"/>
            <ac:spMk id="3" creationId="{23E02542-3A9F-45C2-9473-22EF059F15AA}"/>
          </ac:spMkLst>
        </pc:spChg>
        <pc:spChg chg="mod">
          <ac:chgData name="Henrik Blom" userId="0f109d1c-0774-4568-aa5d-bb8ffaeb77b7" providerId="ADAL" clId="{D427DACE-7CE6-4BFA-9D22-880F907D3DE2}" dt="2021-12-14T18:30:26.044" v="2050" actId="1035"/>
          <ac:spMkLst>
            <pc:docMk/>
            <pc:sldMk cId="247611033" sldId="426"/>
            <ac:spMk id="6" creationId="{9C2E8AFF-C4B8-4EF5-8E79-B4A0C03FC445}"/>
          </ac:spMkLst>
        </pc:spChg>
      </pc:sldChg>
      <pc:sldChg chg="modSp add mod ord">
        <pc:chgData name="Henrik Blom" userId="0f109d1c-0774-4568-aa5d-bb8ffaeb77b7" providerId="ADAL" clId="{D427DACE-7CE6-4BFA-9D22-880F907D3DE2}" dt="2021-12-14T18:30:44.493" v="2079" actId="1035"/>
        <pc:sldMkLst>
          <pc:docMk/>
          <pc:sldMk cId="2017383640" sldId="427"/>
        </pc:sldMkLst>
        <pc:spChg chg="mod">
          <ac:chgData name="Henrik Blom" userId="0f109d1c-0774-4568-aa5d-bb8ffaeb77b7" providerId="ADAL" clId="{D427DACE-7CE6-4BFA-9D22-880F907D3DE2}" dt="2021-12-14T18:30:40.353" v="2053"/>
          <ac:spMkLst>
            <pc:docMk/>
            <pc:sldMk cId="2017383640" sldId="427"/>
            <ac:spMk id="3" creationId="{23E02542-3A9F-45C2-9473-22EF059F15AA}"/>
          </ac:spMkLst>
        </pc:spChg>
        <pc:spChg chg="mod">
          <ac:chgData name="Henrik Blom" userId="0f109d1c-0774-4568-aa5d-bb8ffaeb77b7" providerId="ADAL" clId="{D427DACE-7CE6-4BFA-9D22-880F907D3DE2}" dt="2021-12-14T18:30:44.493" v="2079" actId="1035"/>
          <ac:spMkLst>
            <pc:docMk/>
            <pc:sldMk cId="2017383640" sldId="427"/>
            <ac:spMk id="6" creationId="{9C2E8AFF-C4B8-4EF5-8E79-B4A0C03FC445}"/>
          </ac:spMkLst>
        </pc:spChg>
      </pc:sldChg>
      <pc:sldChg chg="add del">
        <pc:chgData name="Henrik Blom" userId="0f109d1c-0774-4568-aa5d-bb8ffaeb77b7" providerId="ADAL" clId="{D427DACE-7CE6-4BFA-9D22-880F907D3DE2}" dt="2021-12-14T18:37:59.438" v="2304" actId="47"/>
        <pc:sldMkLst>
          <pc:docMk/>
          <pc:sldMk cId="1486367277" sldId="428"/>
        </pc:sldMkLst>
      </pc:sldChg>
      <pc:sldChg chg="addSp delSp modSp new del mod">
        <pc:chgData name="Henrik Blom" userId="0f109d1c-0774-4568-aa5d-bb8ffaeb77b7" providerId="ADAL" clId="{D427DACE-7CE6-4BFA-9D22-880F907D3DE2}" dt="2021-12-14T18:16:25.800" v="1179" actId="47"/>
        <pc:sldMkLst>
          <pc:docMk/>
          <pc:sldMk cId="418949478" sldId="429"/>
        </pc:sldMkLst>
        <pc:spChg chg="mod">
          <ac:chgData name="Henrik Blom" userId="0f109d1c-0774-4568-aa5d-bb8ffaeb77b7" providerId="ADAL" clId="{D427DACE-7CE6-4BFA-9D22-880F907D3DE2}" dt="2021-12-14T18:11:47.421" v="1002" actId="20577"/>
          <ac:spMkLst>
            <pc:docMk/>
            <pc:sldMk cId="418949478" sldId="429"/>
            <ac:spMk id="2" creationId="{FEF2A45B-28F3-467C-9798-8A14EDAAC574}"/>
          </ac:spMkLst>
        </pc:spChg>
        <pc:spChg chg="del">
          <ac:chgData name="Henrik Blom" userId="0f109d1c-0774-4568-aa5d-bb8ffaeb77b7" providerId="ADAL" clId="{D427DACE-7CE6-4BFA-9D22-880F907D3DE2}" dt="2021-12-14T18:11:53.546" v="1003" actId="478"/>
          <ac:spMkLst>
            <pc:docMk/>
            <pc:sldMk cId="418949478" sldId="429"/>
            <ac:spMk id="3" creationId="{88960CB8-89EB-41E1-876E-64615CE1366B}"/>
          </ac:spMkLst>
        </pc:spChg>
        <pc:spChg chg="add del">
          <ac:chgData name="Henrik Blom" userId="0f109d1c-0774-4568-aa5d-bb8ffaeb77b7" providerId="ADAL" clId="{D427DACE-7CE6-4BFA-9D22-880F907D3DE2}" dt="2021-12-14T18:12:32.332" v="1010" actId="478"/>
          <ac:spMkLst>
            <pc:docMk/>
            <pc:sldMk cId="418949478" sldId="429"/>
            <ac:spMk id="4" creationId="{7B8003AA-1E9D-45F1-8C37-E38B61E86D62}"/>
          </ac:spMkLst>
        </pc:spChg>
        <pc:spChg chg="add del mod">
          <ac:chgData name="Henrik Blom" userId="0f109d1c-0774-4568-aa5d-bb8ffaeb77b7" providerId="ADAL" clId="{D427DACE-7CE6-4BFA-9D22-880F907D3DE2}" dt="2021-12-14T18:12:31.677" v="1009" actId="478"/>
          <ac:spMkLst>
            <pc:docMk/>
            <pc:sldMk cId="418949478" sldId="429"/>
            <ac:spMk id="5" creationId="{C8CE34BD-58A2-4036-AC92-8A11B4F2148E}"/>
          </ac:spMkLst>
        </pc:spChg>
        <pc:graphicFrameChg chg="add mod modGraphic">
          <ac:chgData name="Henrik Blom" userId="0f109d1c-0774-4568-aa5d-bb8ffaeb77b7" providerId="ADAL" clId="{D427DACE-7CE6-4BFA-9D22-880F907D3DE2}" dt="2021-12-14T18:14:33.341" v="1092" actId="20577"/>
          <ac:graphicFrameMkLst>
            <pc:docMk/>
            <pc:sldMk cId="418949478" sldId="429"/>
            <ac:graphicFrameMk id="6" creationId="{21DA8359-2C02-4A65-A48D-E7D7459BFF52}"/>
          </ac:graphicFrameMkLst>
        </pc:graphicFrameChg>
      </pc:sldChg>
      <pc:sldChg chg="addSp delSp modSp new mod setBg modClrScheme setClrOvrMap chgLayout">
        <pc:chgData name="Henrik Blom" userId="0f109d1c-0774-4568-aa5d-bb8ffaeb77b7" providerId="ADAL" clId="{D427DACE-7CE6-4BFA-9D22-880F907D3DE2}" dt="2021-12-14T18:53:12.922" v="2655" actId="1076"/>
        <pc:sldMkLst>
          <pc:docMk/>
          <pc:sldMk cId="1290766612" sldId="429"/>
        </pc:sldMkLst>
        <pc:spChg chg="del mod ord">
          <ac:chgData name="Henrik Blom" userId="0f109d1c-0774-4568-aa5d-bb8ffaeb77b7" providerId="ADAL" clId="{D427DACE-7CE6-4BFA-9D22-880F907D3DE2}" dt="2021-12-14T18:18:43.845" v="1242" actId="700"/>
          <ac:spMkLst>
            <pc:docMk/>
            <pc:sldMk cId="1290766612" sldId="429"/>
            <ac:spMk id="2" creationId="{C19F9A46-7088-4DD7-AF9B-B9AD1E0A3556}"/>
          </ac:spMkLst>
        </pc:spChg>
        <pc:spChg chg="del mod ord">
          <ac:chgData name="Henrik Blom" userId="0f109d1c-0774-4568-aa5d-bb8ffaeb77b7" providerId="ADAL" clId="{D427DACE-7CE6-4BFA-9D22-880F907D3DE2}" dt="2021-12-14T18:18:43.845" v="1242" actId="700"/>
          <ac:spMkLst>
            <pc:docMk/>
            <pc:sldMk cId="1290766612" sldId="429"/>
            <ac:spMk id="3" creationId="{7367C799-4882-41F6-B4DE-59960AD1004B}"/>
          </ac:spMkLst>
        </pc:spChg>
        <pc:spChg chg="add mod ord">
          <ac:chgData name="Henrik Blom" userId="0f109d1c-0774-4568-aa5d-bb8ffaeb77b7" providerId="ADAL" clId="{D427DACE-7CE6-4BFA-9D22-880F907D3DE2}" dt="2021-12-14T18:49:18.876" v="2517" actId="20577"/>
          <ac:spMkLst>
            <pc:docMk/>
            <pc:sldMk cId="1290766612" sldId="429"/>
            <ac:spMk id="4" creationId="{1DA86E9C-CD6E-495B-80AA-4A3C040F5BCF}"/>
          </ac:spMkLst>
        </pc:spChg>
        <pc:spChg chg="add mod ord">
          <ac:chgData name="Henrik Blom" userId="0f109d1c-0774-4568-aa5d-bb8ffaeb77b7" providerId="ADAL" clId="{D427DACE-7CE6-4BFA-9D22-880F907D3DE2}" dt="2021-12-14T18:52:51.308" v="2613" actId="20577"/>
          <ac:spMkLst>
            <pc:docMk/>
            <pc:sldMk cId="1290766612" sldId="429"/>
            <ac:spMk id="5" creationId="{2537AA04-A436-4089-B235-9FA1F6DEED0A}"/>
          </ac:spMkLst>
        </pc:spChg>
        <pc:spChg chg="add mod ord">
          <ac:chgData name="Henrik Blom" userId="0f109d1c-0774-4568-aa5d-bb8ffaeb77b7" providerId="ADAL" clId="{D427DACE-7CE6-4BFA-9D22-880F907D3DE2}" dt="2021-12-14T18:44:05.093" v="2431" actId="1035"/>
          <ac:spMkLst>
            <pc:docMk/>
            <pc:sldMk cId="1290766612" sldId="429"/>
            <ac:spMk id="6" creationId="{F3031F1B-21E2-4468-AD2B-942E9DC45747}"/>
          </ac:spMkLst>
        </pc:spChg>
        <pc:spChg chg="add del mod">
          <ac:chgData name="Henrik Blom" userId="0f109d1c-0774-4568-aa5d-bb8ffaeb77b7" providerId="ADAL" clId="{D427DACE-7CE6-4BFA-9D22-880F907D3DE2}" dt="2021-12-14T18:44:03.743" v="2428" actId="767"/>
          <ac:spMkLst>
            <pc:docMk/>
            <pc:sldMk cId="1290766612" sldId="429"/>
            <ac:spMk id="9" creationId="{18AFBE9D-B7BD-4395-8EF5-E09BE0FBBC20}"/>
          </ac:spMkLst>
        </pc:spChg>
        <pc:spChg chg="add del">
          <ac:chgData name="Henrik Blom" userId="0f109d1c-0774-4568-aa5d-bb8ffaeb77b7" providerId="ADAL" clId="{D427DACE-7CE6-4BFA-9D22-880F907D3DE2}" dt="2021-12-14T18:32:01.011" v="2089" actId="26606"/>
          <ac:spMkLst>
            <pc:docMk/>
            <pc:sldMk cId="1290766612" sldId="429"/>
            <ac:spMk id="11" creationId="{1E214AA7-F028-4A0D-8698-61AEC754D1BC}"/>
          </ac:spMkLst>
        </pc:spChg>
        <pc:spChg chg="add mod">
          <ac:chgData name="Henrik Blom" userId="0f109d1c-0774-4568-aa5d-bb8ffaeb77b7" providerId="ADAL" clId="{D427DACE-7CE6-4BFA-9D22-880F907D3DE2}" dt="2021-12-14T18:51:40.123" v="2574" actId="14100"/>
          <ac:spMkLst>
            <pc:docMk/>
            <pc:sldMk cId="1290766612" sldId="429"/>
            <ac:spMk id="14" creationId="{2194C8F7-A709-453A-83C0-C32E0042D1B1}"/>
          </ac:spMkLst>
        </pc:spChg>
        <pc:spChg chg="add">
          <ac:chgData name="Henrik Blom" userId="0f109d1c-0774-4568-aa5d-bb8ffaeb77b7" providerId="ADAL" clId="{D427DACE-7CE6-4BFA-9D22-880F907D3DE2}" dt="2021-12-14T18:32:01.011" v="2089" actId="26606"/>
          <ac:spMkLst>
            <pc:docMk/>
            <pc:sldMk cId="1290766612" sldId="429"/>
            <ac:spMk id="18" creationId="{E35A04CF-97D4-4FF7-B359-C546B1F62E54}"/>
          </ac:spMkLst>
        </pc:spChg>
        <pc:spChg chg="add">
          <ac:chgData name="Henrik Blom" userId="0f109d1c-0774-4568-aa5d-bb8ffaeb77b7" providerId="ADAL" clId="{D427DACE-7CE6-4BFA-9D22-880F907D3DE2}" dt="2021-12-14T18:32:01.011" v="2089" actId="26606"/>
          <ac:spMkLst>
            <pc:docMk/>
            <pc:sldMk cId="1290766612" sldId="429"/>
            <ac:spMk id="20" creationId="{1DE7243B-5109-444B-8FAF-7437C66BC0E9}"/>
          </ac:spMkLst>
        </pc:spChg>
        <pc:spChg chg="add">
          <ac:chgData name="Henrik Blom" userId="0f109d1c-0774-4568-aa5d-bb8ffaeb77b7" providerId="ADAL" clId="{D427DACE-7CE6-4BFA-9D22-880F907D3DE2}" dt="2021-12-14T18:32:01.011" v="2089" actId="26606"/>
          <ac:spMkLst>
            <pc:docMk/>
            <pc:sldMk cId="1290766612" sldId="429"/>
            <ac:spMk id="22" creationId="{4C5D6221-DA7B-4611-AA26-7D8E349FDE96}"/>
          </ac:spMkLst>
        </pc:spChg>
        <pc:cxnChg chg="add del mod">
          <ac:chgData name="Henrik Blom" userId="0f109d1c-0774-4568-aa5d-bb8ffaeb77b7" providerId="ADAL" clId="{D427DACE-7CE6-4BFA-9D22-880F907D3DE2}" dt="2021-12-14T18:44:04.653" v="2430" actId="11529"/>
          <ac:cxnSpMkLst>
            <pc:docMk/>
            <pc:sldMk cId="1290766612" sldId="429"/>
            <ac:cxnSpMk id="8" creationId="{0089A604-D3F8-499C-A07F-8141295A4416}"/>
          </ac:cxnSpMkLst>
        </pc:cxnChg>
        <pc:cxnChg chg="add mod">
          <ac:chgData name="Henrik Blom" userId="0f109d1c-0774-4568-aa5d-bb8ffaeb77b7" providerId="ADAL" clId="{D427DACE-7CE6-4BFA-9D22-880F907D3DE2}" dt="2021-12-14T18:53:12.922" v="2655" actId="1076"/>
          <ac:cxnSpMkLst>
            <pc:docMk/>
            <pc:sldMk cId="1290766612" sldId="429"/>
            <ac:cxnSpMk id="12" creationId="{730DA17D-688D-4174-8FD6-A3F93C10CA52}"/>
          </ac:cxnSpMkLst>
        </pc:cxnChg>
        <pc:cxnChg chg="add del">
          <ac:chgData name="Henrik Blom" userId="0f109d1c-0774-4568-aa5d-bb8ffaeb77b7" providerId="ADAL" clId="{D427DACE-7CE6-4BFA-9D22-880F907D3DE2}" dt="2021-12-14T18:32:01.011" v="2089" actId="26606"/>
          <ac:cxnSpMkLst>
            <pc:docMk/>
            <pc:sldMk cId="1290766612" sldId="429"/>
            <ac:cxnSpMk id="13" creationId="{D6206FDC-2777-4D7F-AF9C-73413DA664C9}"/>
          </ac:cxnSpMkLst>
        </pc:cxnChg>
      </pc:sldChg>
      <pc:sldChg chg="add del">
        <pc:chgData name="Henrik Blom" userId="0f109d1c-0774-4568-aa5d-bb8ffaeb77b7" providerId="ADAL" clId="{D427DACE-7CE6-4BFA-9D22-880F907D3DE2}" dt="2021-12-14T18:30:07.722" v="2022" actId="47"/>
        <pc:sldMkLst>
          <pc:docMk/>
          <pc:sldMk cId="60955942" sldId="430"/>
        </pc:sldMkLst>
      </pc:sldChg>
      <pc:sldMasterChg chg="delSldLayout">
        <pc:chgData name="Henrik Blom" userId="0f109d1c-0774-4568-aa5d-bb8ffaeb77b7" providerId="ADAL" clId="{D427DACE-7CE6-4BFA-9D22-880F907D3DE2}" dt="2021-12-14T18:37:32.363" v="2303" actId="47"/>
        <pc:sldMasterMkLst>
          <pc:docMk/>
          <pc:sldMasterMk cId="827702639" sldId="2147483648"/>
        </pc:sldMasterMkLst>
        <pc:sldLayoutChg chg="del">
          <pc:chgData name="Henrik Blom" userId="0f109d1c-0774-4568-aa5d-bb8ffaeb77b7" providerId="ADAL" clId="{D427DACE-7CE6-4BFA-9D22-880F907D3DE2}" dt="2021-12-14T18:37:32.363" v="2303" actId="47"/>
          <pc:sldLayoutMkLst>
            <pc:docMk/>
            <pc:sldMasterMk cId="827702639" sldId="2147483648"/>
            <pc:sldLayoutMk cId="1245334202" sldId="2147483660"/>
          </pc:sldLayoutMkLst>
        </pc:sldLayoutChg>
      </pc:sldMasterChg>
    </pc:docChg>
  </pc:docChgLst>
  <pc:docChgLst>
    <pc:chgData name="Henrik Blom" userId="0f109d1c-0774-4568-aa5d-bb8ffaeb77b7" providerId="ADAL" clId="{E881FBE9-DF84-4F7A-A4CF-72BF1A0A8F3D}"/>
    <pc:docChg chg="undo custSel addSld delSld modSld sldOrd">
      <pc:chgData name="Henrik Blom" userId="0f109d1c-0774-4568-aa5d-bb8ffaeb77b7" providerId="ADAL" clId="{E881FBE9-DF84-4F7A-A4CF-72BF1A0A8F3D}" dt="2022-10-01T12:27:30.608" v="6936" actId="47"/>
      <pc:docMkLst>
        <pc:docMk/>
      </pc:docMkLst>
      <pc:sldChg chg="add del ord">
        <pc:chgData name="Henrik Blom" userId="0f109d1c-0774-4568-aa5d-bb8ffaeb77b7" providerId="ADAL" clId="{E881FBE9-DF84-4F7A-A4CF-72BF1A0A8F3D}" dt="2022-10-01T11:52:49.151" v="6899" actId="47"/>
        <pc:sldMkLst>
          <pc:docMk/>
          <pc:sldMk cId="0" sldId="256"/>
        </pc:sldMkLst>
      </pc:sldChg>
      <pc:sldChg chg="addSp delSp modSp mod">
        <pc:chgData name="Henrik Blom" userId="0f109d1c-0774-4568-aa5d-bb8ffaeb77b7" providerId="ADAL" clId="{E881FBE9-DF84-4F7A-A4CF-72BF1A0A8F3D}" dt="2022-09-27T18:10:15.486" v="2745" actId="26606"/>
        <pc:sldMkLst>
          <pc:docMk/>
          <pc:sldMk cId="1346451934" sldId="267"/>
        </pc:sldMkLst>
        <pc:spChg chg="mod">
          <ac:chgData name="Henrik Blom" userId="0f109d1c-0774-4568-aa5d-bb8ffaeb77b7" providerId="ADAL" clId="{E881FBE9-DF84-4F7A-A4CF-72BF1A0A8F3D}" dt="2022-09-27T18:10:15.486" v="2745" actId="26606"/>
          <ac:spMkLst>
            <pc:docMk/>
            <pc:sldMk cId="1346451934" sldId="267"/>
            <ac:spMk id="2" creationId="{405A985E-66DC-412E-B338-76234DA47498}"/>
          </ac:spMkLst>
        </pc:spChg>
        <pc:spChg chg="mod">
          <ac:chgData name="Henrik Blom" userId="0f109d1c-0774-4568-aa5d-bb8ffaeb77b7" providerId="ADAL" clId="{E881FBE9-DF84-4F7A-A4CF-72BF1A0A8F3D}" dt="2022-09-27T18:10:15.486" v="2745" actId="26606"/>
          <ac:spMkLst>
            <pc:docMk/>
            <pc:sldMk cId="1346451934" sldId="267"/>
            <ac:spMk id="3" creationId="{0B327FEA-CD2E-4911-9E79-CC2E6AA4BA51}"/>
          </ac:spMkLst>
        </pc:spChg>
        <pc:spChg chg="del">
          <ac:chgData name="Henrik Blom" userId="0f109d1c-0774-4568-aa5d-bb8ffaeb77b7" providerId="ADAL" clId="{E881FBE9-DF84-4F7A-A4CF-72BF1A0A8F3D}" dt="2022-09-27T18:10:15.486" v="2745" actId="26606"/>
          <ac:spMkLst>
            <pc:docMk/>
            <pc:sldMk cId="1346451934" sldId="267"/>
            <ac:spMk id="22" creationId="{1DB7C82F-AB7E-4F0C-B829-FA1B9C415180}"/>
          </ac:spMkLst>
        </pc:spChg>
        <pc:spChg chg="add">
          <ac:chgData name="Henrik Blom" userId="0f109d1c-0774-4568-aa5d-bb8ffaeb77b7" providerId="ADAL" clId="{E881FBE9-DF84-4F7A-A4CF-72BF1A0A8F3D}" dt="2022-09-27T18:10:15.486" v="2745" actId="26606"/>
          <ac:spMkLst>
            <pc:docMk/>
            <pc:sldMk cId="1346451934" sldId="267"/>
            <ac:spMk id="27" creationId="{E49CC64F-7275-4E33-961B-0C5CDC439875}"/>
          </ac:spMkLst>
        </pc:spChg>
        <pc:picChg chg="del">
          <ac:chgData name="Henrik Blom" userId="0f109d1c-0774-4568-aa5d-bb8ffaeb77b7" providerId="ADAL" clId="{E881FBE9-DF84-4F7A-A4CF-72BF1A0A8F3D}" dt="2022-09-27T18:10:10.674" v="2743" actId="478"/>
          <ac:picMkLst>
            <pc:docMk/>
            <pc:sldMk cId="1346451934" sldId="267"/>
            <ac:picMk id="6" creationId="{C19BF4C7-F04C-4AF6-8CBE-A81D137A3DFB}"/>
          </ac:picMkLst>
        </pc:picChg>
        <pc:picChg chg="add mod">
          <ac:chgData name="Henrik Blom" userId="0f109d1c-0774-4568-aa5d-bb8ffaeb77b7" providerId="ADAL" clId="{E881FBE9-DF84-4F7A-A4CF-72BF1A0A8F3D}" dt="2022-09-27T18:10:15.486" v="2745" actId="26606"/>
          <ac:picMkLst>
            <pc:docMk/>
            <pc:sldMk cId="1346451934" sldId="267"/>
            <ac:picMk id="7" creationId="{B7CA2BF8-1528-412E-BBC9-45A935EAA3BC}"/>
          </ac:picMkLst>
        </pc:picChg>
      </pc:sldChg>
      <pc:sldChg chg="add del">
        <pc:chgData name="Henrik Blom" userId="0f109d1c-0774-4568-aa5d-bb8ffaeb77b7" providerId="ADAL" clId="{E881FBE9-DF84-4F7A-A4CF-72BF1A0A8F3D}" dt="2022-09-29T18:41:11.221" v="6552"/>
        <pc:sldMkLst>
          <pc:docMk/>
          <pc:sldMk cId="3699196556" sldId="356"/>
        </pc:sldMkLst>
      </pc:sldChg>
      <pc:sldChg chg="add del">
        <pc:chgData name="Henrik Blom" userId="0f109d1c-0774-4568-aa5d-bb8ffaeb77b7" providerId="ADAL" clId="{E881FBE9-DF84-4F7A-A4CF-72BF1A0A8F3D}" dt="2022-09-29T18:41:11.221" v="6552"/>
        <pc:sldMkLst>
          <pc:docMk/>
          <pc:sldMk cId="598181911" sldId="357"/>
        </pc:sldMkLst>
      </pc:sldChg>
      <pc:sldChg chg="add del">
        <pc:chgData name="Henrik Blom" userId="0f109d1c-0774-4568-aa5d-bb8ffaeb77b7" providerId="ADAL" clId="{E881FBE9-DF84-4F7A-A4CF-72BF1A0A8F3D}" dt="2022-09-29T18:41:11.221" v="6552"/>
        <pc:sldMkLst>
          <pc:docMk/>
          <pc:sldMk cId="2554861455" sldId="358"/>
        </pc:sldMkLst>
      </pc:sldChg>
      <pc:sldChg chg="add del">
        <pc:chgData name="Henrik Blom" userId="0f109d1c-0774-4568-aa5d-bb8ffaeb77b7" providerId="ADAL" clId="{E881FBE9-DF84-4F7A-A4CF-72BF1A0A8F3D}" dt="2022-09-29T18:41:11.221" v="6552"/>
        <pc:sldMkLst>
          <pc:docMk/>
          <pc:sldMk cId="1333407874" sldId="359"/>
        </pc:sldMkLst>
      </pc:sldChg>
      <pc:sldChg chg="add del">
        <pc:chgData name="Henrik Blom" userId="0f109d1c-0774-4568-aa5d-bb8ffaeb77b7" providerId="ADAL" clId="{E881FBE9-DF84-4F7A-A4CF-72BF1A0A8F3D}" dt="2022-09-29T18:41:11.221" v="6552"/>
        <pc:sldMkLst>
          <pc:docMk/>
          <pc:sldMk cId="3314271218" sldId="360"/>
        </pc:sldMkLst>
      </pc:sldChg>
      <pc:sldChg chg="addSp delSp modSp mod">
        <pc:chgData name="Henrik Blom" userId="0f109d1c-0774-4568-aa5d-bb8ffaeb77b7" providerId="ADAL" clId="{E881FBE9-DF84-4F7A-A4CF-72BF1A0A8F3D}" dt="2022-10-01T11:53:32.916" v="6900" actId="478"/>
        <pc:sldMkLst>
          <pc:docMk/>
          <pc:sldMk cId="2121440468" sldId="381"/>
        </pc:sldMkLst>
        <pc:spChg chg="mod">
          <ac:chgData name="Henrik Blom" userId="0f109d1c-0774-4568-aa5d-bb8ffaeb77b7" providerId="ADAL" clId="{E881FBE9-DF84-4F7A-A4CF-72BF1A0A8F3D}" dt="2022-09-29T18:20:31.639" v="6119" actId="1076"/>
          <ac:spMkLst>
            <pc:docMk/>
            <pc:sldMk cId="2121440468" sldId="381"/>
            <ac:spMk id="46" creationId="{A9B1CAA7-5DCA-4276-B303-4BAAB3654AFB}"/>
          </ac:spMkLst>
        </pc:spChg>
        <pc:spChg chg="mod">
          <ac:chgData name="Henrik Blom" userId="0f109d1c-0774-4568-aa5d-bb8ffaeb77b7" providerId="ADAL" clId="{E881FBE9-DF84-4F7A-A4CF-72BF1A0A8F3D}" dt="2022-09-26T14:37:18.846" v="192" actId="400"/>
          <ac:spMkLst>
            <pc:docMk/>
            <pc:sldMk cId="2121440468" sldId="381"/>
            <ac:spMk id="79" creationId="{17C9A9B7-1F05-4C18-B990-0999298C6A22}"/>
          </ac:spMkLst>
        </pc:spChg>
        <pc:spChg chg="mod">
          <ac:chgData name="Henrik Blom" userId="0f109d1c-0774-4568-aa5d-bb8ffaeb77b7" providerId="ADAL" clId="{E881FBE9-DF84-4F7A-A4CF-72BF1A0A8F3D}" dt="2022-09-26T14:47:04.582" v="483" actId="13926"/>
          <ac:spMkLst>
            <pc:docMk/>
            <pc:sldMk cId="2121440468" sldId="381"/>
            <ac:spMk id="86" creationId="{13F32134-9E34-4092-A256-4C96F5AA75F4}"/>
          </ac:spMkLst>
        </pc:spChg>
        <pc:spChg chg="mod">
          <ac:chgData name="Henrik Blom" userId="0f109d1c-0774-4568-aa5d-bb8ffaeb77b7" providerId="ADAL" clId="{E881FBE9-DF84-4F7A-A4CF-72BF1A0A8F3D}" dt="2022-09-26T14:35:59.671" v="154" actId="1038"/>
          <ac:spMkLst>
            <pc:docMk/>
            <pc:sldMk cId="2121440468" sldId="381"/>
            <ac:spMk id="97" creationId="{DC225C8F-B93C-498D-BBDA-4E9F4AD0A668}"/>
          </ac:spMkLst>
        </pc:spChg>
        <pc:spChg chg="mod">
          <ac:chgData name="Henrik Blom" userId="0f109d1c-0774-4568-aa5d-bb8ffaeb77b7" providerId="ADAL" clId="{E881FBE9-DF84-4F7A-A4CF-72BF1A0A8F3D}" dt="2022-09-27T18:04:28.539" v="2705" actId="1036"/>
          <ac:spMkLst>
            <pc:docMk/>
            <pc:sldMk cId="2121440468" sldId="381"/>
            <ac:spMk id="101" creationId="{F2F235DE-8989-4FCB-8D2F-A823851AC32B}"/>
          </ac:spMkLst>
        </pc:spChg>
        <pc:spChg chg="mod">
          <ac:chgData name="Henrik Blom" userId="0f109d1c-0774-4568-aa5d-bb8ffaeb77b7" providerId="ADAL" clId="{E881FBE9-DF84-4F7A-A4CF-72BF1A0A8F3D}" dt="2022-09-26T14:47:06.406" v="484" actId="13926"/>
          <ac:spMkLst>
            <pc:docMk/>
            <pc:sldMk cId="2121440468" sldId="381"/>
            <ac:spMk id="102" creationId="{64EEE24C-C513-4D2B-B33C-66B955D6C0CD}"/>
          </ac:spMkLst>
        </pc:spChg>
        <pc:spChg chg="mod">
          <ac:chgData name="Henrik Blom" userId="0f109d1c-0774-4568-aa5d-bb8ffaeb77b7" providerId="ADAL" clId="{E881FBE9-DF84-4F7A-A4CF-72BF1A0A8F3D}" dt="2022-09-27T14:05:14.545" v="1189" actId="400"/>
          <ac:spMkLst>
            <pc:docMk/>
            <pc:sldMk cId="2121440468" sldId="381"/>
            <ac:spMk id="111" creationId="{BA7AB840-B9E7-4C17-BE14-6D968DBDFB1F}"/>
          </ac:spMkLst>
        </pc:spChg>
        <pc:spChg chg="mod">
          <ac:chgData name="Henrik Blom" userId="0f109d1c-0774-4568-aa5d-bb8ffaeb77b7" providerId="ADAL" clId="{E881FBE9-DF84-4F7A-A4CF-72BF1A0A8F3D}" dt="2022-09-26T14:47:50.286" v="586" actId="1076"/>
          <ac:spMkLst>
            <pc:docMk/>
            <pc:sldMk cId="2121440468" sldId="381"/>
            <ac:spMk id="115" creationId="{11AEBC83-968C-4AA9-8719-3B85EF35E64A}"/>
          </ac:spMkLst>
        </pc:spChg>
        <pc:spChg chg="mod">
          <ac:chgData name="Henrik Blom" userId="0f109d1c-0774-4568-aa5d-bb8ffaeb77b7" providerId="ADAL" clId="{E881FBE9-DF84-4F7A-A4CF-72BF1A0A8F3D}" dt="2022-09-29T17:46:02.228" v="5423" actId="13926"/>
          <ac:spMkLst>
            <pc:docMk/>
            <pc:sldMk cId="2121440468" sldId="381"/>
            <ac:spMk id="117" creationId="{093EE20E-2EB8-4731-B087-E1552A89D19B}"/>
          </ac:spMkLst>
        </pc:spChg>
        <pc:spChg chg="add mod">
          <ac:chgData name="Henrik Blom" userId="0f109d1c-0774-4568-aa5d-bb8ffaeb77b7" providerId="ADAL" clId="{E881FBE9-DF84-4F7A-A4CF-72BF1A0A8F3D}" dt="2022-09-26T14:41:14.337" v="321" actId="1038"/>
          <ac:spMkLst>
            <pc:docMk/>
            <pc:sldMk cId="2121440468" sldId="381"/>
            <ac:spMk id="118" creationId="{424D759C-2EDE-4BA1-B525-40BB2D2E0E25}"/>
          </ac:spMkLst>
        </pc:spChg>
        <pc:spChg chg="mod">
          <ac:chgData name="Henrik Blom" userId="0f109d1c-0774-4568-aa5d-bb8ffaeb77b7" providerId="ADAL" clId="{E881FBE9-DF84-4F7A-A4CF-72BF1A0A8F3D}" dt="2022-09-29T18:20:39.163" v="6132" actId="1035"/>
          <ac:spMkLst>
            <pc:docMk/>
            <pc:sldMk cId="2121440468" sldId="381"/>
            <ac:spMk id="120" creationId="{536BD7C3-666F-481F-89CD-3EFF356C3C25}"/>
          </ac:spMkLst>
        </pc:spChg>
        <pc:spChg chg="mod">
          <ac:chgData name="Henrik Blom" userId="0f109d1c-0774-4568-aa5d-bb8ffaeb77b7" providerId="ADAL" clId="{E881FBE9-DF84-4F7A-A4CF-72BF1A0A8F3D}" dt="2022-09-26T14:37:29.291" v="193" actId="1076"/>
          <ac:spMkLst>
            <pc:docMk/>
            <pc:sldMk cId="2121440468" sldId="381"/>
            <ac:spMk id="130" creationId="{1D6EB754-4D1E-421A-8B46-22FEF6C4A097}"/>
          </ac:spMkLst>
        </pc:spChg>
        <pc:spChg chg="mod">
          <ac:chgData name="Henrik Blom" userId="0f109d1c-0774-4568-aa5d-bb8ffaeb77b7" providerId="ADAL" clId="{E881FBE9-DF84-4F7A-A4CF-72BF1A0A8F3D}" dt="2022-09-29T17:55:02.732" v="5454" actId="1035"/>
          <ac:spMkLst>
            <pc:docMk/>
            <pc:sldMk cId="2121440468" sldId="381"/>
            <ac:spMk id="139" creationId="{DD776895-4ADF-40A6-8B07-4523574CC5F7}"/>
          </ac:spMkLst>
        </pc:spChg>
        <pc:spChg chg="mod">
          <ac:chgData name="Henrik Blom" userId="0f109d1c-0774-4568-aa5d-bb8ffaeb77b7" providerId="ADAL" clId="{E881FBE9-DF84-4F7A-A4CF-72BF1A0A8F3D}" dt="2022-09-26T14:47:02.863" v="482" actId="13926"/>
          <ac:spMkLst>
            <pc:docMk/>
            <pc:sldMk cId="2121440468" sldId="381"/>
            <ac:spMk id="141" creationId="{D939C7C1-FBCC-4A75-805A-7ACD2CCA0CCE}"/>
          </ac:spMkLst>
        </pc:spChg>
        <pc:picChg chg="del">
          <ac:chgData name="Henrik Blom" userId="0f109d1c-0774-4568-aa5d-bb8ffaeb77b7" providerId="ADAL" clId="{E881FBE9-DF84-4F7A-A4CF-72BF1A0A8F3D}" dt="2022-10-01T11:53:32.916" v="6900" actId="478"/>
          <ac:picMkLst>
            <pc:docMk/>
            <pc:sldMk cId="2121440468" sldId="381"/>
            <ac:picMk id="11" creationId="{8434FE32-F884-48D3-B4D1-F4CD3A51B93F}"/>
          </ac:picMkLst>
        </pc:picChg>
        <pc:picChg chg="add mod">
          <ac:chgData name="Henrik Blom" userId="0f109d1c-0774-4568-aa5d-bb8ffaeb77b7" providerId="ADAL" clId="{E881FBE9-DF84-4F7A-A4CF-72BF1A0A8F3D}" dt="2022-09-29T18:20:33.903" v="6120"/>
          <ac:picMkLst>
            <pc:docMk/>
            <pc:sldMk cId="2121440468" sldId="381"/>
            <ac:picMk id="108" creationId="{08DCAEAB-2896-4112-9A6A-D5082AD69737}"/>
          </ac:picMkLst>
        </pc:picChg>
        <pc:cxnChg chg="add">
          <ac:chgData name="Henrik Blom" userId="0f109d1c-0774-4568-aa5d-bb8ffaeb77b7" providerId="ADAL" clId="{E881FBE9-DF84-4F7A-A4CF-72BF1A0A8F3D}" dt="2022-09-29T17:54:35.030" v="5446" actId="11529"/>
          <ac:cxnSpMkLst>
            <pc:docMk/>
            <pc:sldMk cId="2121440468" sldId="381"/>
            <ac:cxnSpMk id="3" creationId="{434B53B8-C1E8-4E3C-980A-6F2DBC4D50DD}"/>
          </ac:cxnSpMkLst>
        </pc:cxnChg>
        <pc:cxnChg chg="del mod">
          <ac:chgData name="Henrik Blom" userId="0f109d1c-0774-4568-aa5d-bb8ffaeb77b7" providerId="ADAL" clId="{E881FBE9-DF84-4F7A-A4CF-72BF1A0A8F3D}" dt="2022-09-26T14:36:05.100" v="155" actId="478"/>
          <ac:cxnSpMkLst>
            <pc:docMk/>
            <pc:sldMk cId="2121440468" sldId="381"/>
            <ac:cxnSpMk id="82" creationId="{83705681-9DB7-4481-AD44-BFAE3E072DA9}"/>
          </ac:cxnSpMkLst>
        </pc:cxnChg>
        <pc:cxnChg chg="del mod">
          <ac:chgData name="Henrik Blom" userId="0f109d1c-0774-4568-aa5d-bb8ffaeb77b7" providerId="ADAL" clId="{E881FBE9-DF84-4F7A-A4CF-72BF1A0A8F3D}" dt="2022-09-26T14:47:20.139" v="529" actId="478"/>
          <ac:cxnSpMkLst>
            <pc:docMk/>
            <pc:sldMk cId="2121440468" sldId="381"/>
            <ac:cxnSpMk id="93" creationId="{E4CCC1B7-275B-4223-AD83-48C74A90623D}"/>
          </ac:cxnSpMkLst>
        </pc:cxnChg>
        <pc:cxnChg chg="mod">
          <ac:chgData name="Henrik Blom" userId="0f109d1c-0774-4568-aa5d-bb8ffaeb77b7" providerId="ADAL" clId="{E881FBE9-DF84-4F7A-A4CF-72BF1A0A8F3D}" dt="2022-09-26T14:35:55.380" v="138" actId="1037"/>
          <ac:cxnSpMkLst>
            <pc:docMk/>
            <pc:sldMk cId="2121440468" sldId="381"/>
            <ac:cxnSpMk id="98" creationId="{8C5A2571-1656-4FCA-AE89-6D8E2297CF40}"/>
          </ac:cxnSpMkLst>
        </pc:cxnChg>
        <pc:cxnChg chg="mod ord">
          <ac:chgData name="Henrik Blom" userId="0f109d1c-0774-4568-aa5d-bb8ffaeb77b7" providerId="ADAL" clId="{E881FBE9-DF84-4F7A-A4CF-72BF1A0A8F3D}" dt="2022-09-26T14:48:03.350" v="587" actId="167"/>
          <ac:cxnSpMkLst>
            <pc:docMk/>
            <pc:sldMk cId="2121440468" sldId="381"/>
            <ac:cxnSpMk id="100" creationId="{533C6DCE-E11F-43C6-BC04-1F5E94F9EB92}"/>
          </ac:cxnSpMkLst>
        </pc:cxnChg>
        <pc:cxnChg chg="del mod">
          <ac:chgData name="Henrik Blom" userId="0f109d1c-0774-4568-aa5d-bb8ffaeb77b7" providerId="ADAL" clId="{E881FBE9-DF84-4F7A-A4CF-72BF1A0A8F3D}" dt="2022-09-26T14:40:23.244" v="235" actId="478"/>
          <ac:cxnSpMkLst>
            <pc:docMk/>
            <pc:sldMk cId="2121440468" sldId="381"/>
            <ac:cxnSpMk id="108" creationId="{F2BB49A4-910C-4B22-8C40-43BA02C0818B}"/>
          </ac:cxnSpMkLst>
        </pc:cxnChg>
        <pc:cxnChg chg="mod">
          <ac:chgData name="Henrik Blom" userId="0f109d1c-0774-4568-aa5d-bb8ffaeb77b7" providerId="ADAL" clId="{E881FBE9-DF84-4F7A-A4CF-72BF1A0A8F3D}" dt="2022-09-26T14:37:39.444" v="195" actId="14100"/>
          <ac:cxnSpMkLst>
            <pc:docMk/>
            <pc:sldMk cId="2121440468" sldId="381"/>
            <ac:cxnSpMk id="112" creationId="{6762B9FB-548D-43ED-B328-1D1C5E594EA1}"/>
          </ac:cxnSpMkLst>
        </pc:cxnChg>
        <pc:cxnChg chg="mod">
          <ac:chgData name="Henrik Blom" userId="0f109d1c-0774-4568-aa5d-bb8ffaeb77b7" providerId="ADAL" clId="{E881FBE9-DF84-4F7A-A4CF-72BF1A0A8F3D}" dt="2022-09-26T14:47:35.221" v="580" actId="14100"/>
          <ac:cxnSpMkLst>
            <pc:docMk/>
            <pc:sldMk cId="2121440468" sldId="381"/>
            <ac:cxnSpMk id="116" creationId="{B957C097-EBCA-4800-BB45-D7F689D9BC44}"/>
          </ac:cxnSpMkLst>
        </pc:cxnChg>
        <pc:cxnChg chg="add mod">
          <ac:chgData name="Henrik Blom" userId="0f109d1c-0774-4568-aa5d-bb8ffaeb77b7" providerId="ADAL" clId="{E881FBE9-DF84-4F7A-A4CF-72BF1A0A8F3D}" dt="2022-09-26T14:40:51.111" v="262" actId="1038"/>
          <ac:cxnSpMkLst>
            <pc:docMk/>
            <pc:sldMk cId="2121440468" sldId="381"/>
            <ac:cxnSpMk id="128" creationId="{D4AB27CF-EBF9-4229-9923-797F798B1326}"/>
          </ac:cxnSpMkLst>
        </pc:cxnChg>
        <pc:cxnChg chg="mod">
          <ac:chgData name="Henrik Blom" userId="0f109d1c-0774-4568-aa5d-bb8ffaeb77b7" providerId="ADAL" clId="{E881FBE9-DF84-4F7A-A4CF-72BF1A0A8F3D}" dt="2022-09-29T17:54:58.050" v="5447" actId="1076"/>
          <ac:cxnSpMkLst>
            <pc:docMk/>
            <pc:sldMk cId="2121440468" sldId="381"/>
            <ac:cxnSpMk id="138" creationId="{234AE131-C08C-4421-AE7A-0E9ADC87676F}"/>
          </ac:cxnSpMkLst>
        </pc:cxnChg>
      </pc:sldChg>
      <pc:sldChg chg="addSp modSp mod">
        <pc:chgData name="Henrik Blom" userId="0f109d1c-0774-4568-aa5d-bb8ffaeb77b7" providerId="ADAL" clId="{E881FBE9-DF84-4F7A-A4CF-72BF1A0A8F3D}" dt="2022-09-29T17:22:54.433" v="4971" actId="1076"/>
        <pc:sldMkLst>
          <pc:docMk/>
          <pc:sldMk cId="3123699770" sldId="384"/>
        </pc:sldMkLst>
        <pc:spChg chg="mod">
          <ac:chgData name="Henrik Blom" userId="0f109d1c-0774-4568-aa5d-bb8ffaeb77b7" providerId="ADAL" clId="{E881FBE9-DF84-4F7A-A4CF-72BF1A0A8F3D}" dt="2022-09-29T17:22:54.433" v="4971" actId="1076"/>
          <ac:spMkLst>
            <pc:docMk/>
            <pc:sldMk cId="3123699770" sldId="384"/>
            <ac:spMk id="2" creationId="{492C6633-01FC-4AD2-84F3-F6A5BD026BCA}"/>
          </ac:spMkLst>
        </pc:spChg>
        <pc:spChg chg="mod">
          <ac:chgData name="Henrik Blom" userId="0f109d1c-0774-4568-aa5d-bb8ffaeb77b7" providerId="ADAL" clId="{E881FBE9-DF84-4F7A-A4CF-72BF1A0A8F3D}" dt="2022-09-29T17:22:51.116" v="4970" actId="14100"/>
          <ac:spMkLst>
            <pc:docMk/>
            <pc:sldMk cId="3123699770" sldId="384"/>
            <ac:spMk id="11" creationId="{BEAE421C-06A6-4ABC-8044-3DD0B14CFE4C}"/>
          </ac:spMkLst>
        </pc:spChg>
        <pc:picChg chg="add mod">
          <ac:chgData name="Henrik Blom" userId="0f109d1c-0774-4568-aa5d-bb8ffaeb77b7" providerId="ADAL" clId="{E881FBE9-DF84-4F7A-A4CF-72BF1A0A8F3D}" dt="2022-09-27T18:45:39.078" v="3202"/>
          <ac:picMkLst>
            <pc:docMk/>
            <pc:sldMk cId="3123699770" sldId="384"/>
            <ac:picMk id="8" creationId="{07C8E4FC-B522-4928-BE5B-B84A70D7E217}"/>
          </ac:picMkLst>
        </pc:picChg>
      </pc:sldChg>
      <pc:sldChg chg="addSp modSp mod">
        <pc:chgData name="Henrik Blom" userId="0f109d1c-0774-4568-aa5d-bb8ffaeb77b7" providerId="ADAL" clId="{E881FBE9-DF84-4F7A-A4CF-72BF1A0A8F3D}" dt="2022-09-29T17:21:59.426" v="4959" actId="14100"/>
        <pc:sldMkLst>
          <pc:docMk/>
          <pc:sldMk cId="3914725706" sldId="394"/>
        </pc:sldMkLst>
        <pc:spChg chg="mod">
          <ac:chgData name="Henrik Blom" userId="0f109d1c-0774-4568-aa5d-bb8ffaeb77b7" providerId="ADAL" clId="{E881FBE9-DF84-4F7A-A4CF-72BF1A0A8F3D}" dt="2022-09-29T17:21:59.426" v="4959" actId="14100"/>
          <ac:spMkLst>
            <pc:docMk/>
            <pc:sldMk cId="3914725706" sldId="394"/>
            <ac:spMk id="2" creationId="{4DD904BE-D8F3-470C-83A1-85E9A585AF1F}"/>
          </ac:spMkLst>
        </pc:spChg>
        <pc:spChg chg="mod">
          <ac:chgData name="Henrik Blom" userId="0f109d1c-0774-4568-aa5d-bb8ffaeb77b7" providerId="ADAL" clId="{E881FBE9-DF84-4F7A-A4CF-72BF1A0A8F3D}" dt="2022-09-29T17:21:42.426" v="4939" actId="14100"/>
          <ac:spMkLst>
            <pc:docMk/>
            <pc:sldMk cId="3914725706" sldId="394"/>
            <ac:spMk id="22" creationId="{1A43AEAF-DDB6-45CF-94D1-92FFA655C876}"/>
          </ac:spMkLst>
        </pc:spChg>
        <pc:picChg chg="add mod">
          <ac:chgData name="Henrik Blom" userId="0f109d1c-0774-4568-aa5d-bb8ffaeb77b7" providerId="ADAL" clId="{E881FBE9-DF84-4F7A-A4CF-72BF1A0A8F3D}" dt="2022-09-27T18:45:43.678" v="3203"/>
          <ac:picMkLst>
            <pc:docMk/>
            <pc:sldMk cId="3914725706" sldId="394"/>
            <ac:picMk id="7" creationId="{C55E7A2E-67AD-4427-8C33-6F1A2C142417}"/>
          </ac:picMkLst>
        </pc:picChg>
      </pc:sldChg>
      <pc:sldChg chg="addSp modSp mod">
        <pc:chgData name="Henrik Blom" userId="0f109d1c-0774-4568-aa5d-bb8ffaeb77b7" providerId="ADAL" clId="{E881FBE9-DF84-4F7A-A4CF-72BF1A0A8F3D}" dt="2022-09-27T18:45:45.911" v="3204"/>
        <pc:sldMkLst>
          <pc:docMk/>
          <pc:sldMk cId="3764665870" sldId="395"/>
        </pc:sldMkLst>
        <pc:spChg chg="mod">
          <ac:chgData name="Henrik Blom" userId="0f109d1c-0774-4568-aa5d-bb8ffaeb77b7" providerId="ADAL" clId="{E881FBE9-DF84-4F7A-A4CF-72BF1A0A8F3D}" dt="2022-09-27T18:42:26.578" v="3154" actId="20577"/>
          <ac:spMkLst>
            <pc:docMk/>
            <pc:sldMk cId="3764665870" sldId="395"/>
            <ac:spMk id="2" creationId="{492C6633-01FC-4AD2-84F3-F6A5BD026BCA}"/>
          </ac:spMkLst>
        </pc:spChg>
        <pc:picChg chg="add mod">
          <ac:chgData name="Henrik Blom" userId="0f109d1c-0774-4568-aa5d-bb8ffaeb77b7" providerId="ADAL" clId="{E881FBE9-DF84-4F7A-A4CF-72BF1A0A8F3D}" dt="2022-09-27T18:45:45.911" v="3204"/>
          <ac:picMkLst>
            <pc:docMk/>
            <pc:sldMk cId="3764665870" sldId="395"/>
            <ac:picMk id="8" creationId="{DEEA1A50-1DE6-43DA-A0B4-D49355D29361}"/>
          </ac:picMkLst>
        </pc:picChg>
      </pc:sldChg>
      <pc:sldChg chg="addSp modSp mod">
        <pc:chgData name="Henrik Blom" userId="0f109d1c-0774-4568-aa5d-bb8ffaeb77b7" providerId="ADAL" clId="{E881FBE9-DF84-4F7A-A4CF-72BF1A0A8F3D}" dt="2022-09-27T18:45:49.200" v="3205"/>
        <pc:sldMkLst>
          <pc:docMk/>
          <pc:sldMk cId="4260151672" sldId="406"/>
        </pc:sldMkLst>
        <pc:spChg chg="mod">
          <ac:chgData name="Henrik Blom" userId="0f109d1c-0774-4568-aa5d-bb8ffaeb77b7" providerId="ADAL" clId="{E881FBE9-DF84-4F7A-A4CF-72BF1A0A8F3D}" dt="2022-09-27T18:42:05.395" v="3142" actId="404"/>
          <ac:spMkLst>
            <pc:docMk/>
            <pc:sldMk cId="4260151672" sldId="406"/>
            <ac:spMk id="2" creationId="{492C6633-01FC-4AD2-84F3-F6A5BD026BCA}"/>
          </ac:spMkLst>
        </pc:spChg>
        <pc:spChg chg="mod">
          <ac:chgData name="Henrik Blom" userId="0f109d1c-0774-4568-aa5d-bb8ffaeb77b7" providerId="ADAL" clId="{E881FBE9-DF84-4F7A-A4CF-72BF1A0A8F3D}" dt="2022-09-27T18:44:57.808" v="3197" actId="20577"/>
          <ac:spMkLst>
            <pc:docMk/>
            <pc:sldMk cId="4260151672" sldId="406"/>
            <ac:spMk id="7" creationId="{8EA42DF6-E968-4F41-B489-1677F8F70C8F}"/>
          </ac:spMkLst>
        </pc:spChg>
        <pc:picChg chg="add mod">
          <ac:chgData name="Henrik Blom" userId="0f109d1c-0774-4568-aa5d-bb8ffaeb77b7" providerId="ADAL" clId="{E881FBE9-DF84-4F7A-A4CF-72BF1A0A8F3D}" dt="2022-09-27T18:45:49.200" v="3205"/>
          <ac:picMkLst>
            <pc:docMk/>
            <pc:sldMk cId="4260151672" sldId="406"/>
            <ac:picMk id="8" creationId="{2038B684-84A7-444B-8C63-C40F37D3963F}"/>
          </ac:picMkLst>
        </pc:picChg>
      </pc:sldChg>
      <pc:sldChg chg="addSp delSp modSp mod">
        <pc:chgData name="Henrik Blom" userId="0f109d1c-0774-4568-aa5d-bb8ffaeb77b7" providerId="ADAL" clId="{E881FBE9-DF84-4F7A-A4CF-72BF1A0A8F3D}" dt="2022-09-27T18:11:09.341" v="2755"/>
        <pc:sldMkLst>
          <pc:docMk/>
          <pc:sldMk cId="3154155819" sldId="410"/>
        </pc:sldMkLst>
        <pc:spChg chg="mod">
          <ac:chgData name="Henrik Blom" userId="0f109d1c-0774-4568-aa5d-bb8ffaeb77b7" providerId="ADAL" clId="{E881FBE9-DF84-4F7A-A4CF-72BF1A0A8F3D}" dt="2022-09-26T14:48:44.129" v="601"/>
          <ac:spMkLst>
            <pc:docMk/>
            <pc:sldMk cId="3154155819" sldId="410"/>
            <ac:spMk id="3" creationId="{23E02542-3A9F-45C2-9473-22EF059F15AA}"/>
          </ac:spMkLst>
        </pc:spChg>
        <pc:spChg chg="mod">
          <ac:chgData name="Henrik Blom" userId="0f109d1c-0774-4568-aa5d-bb8ffaeb77b7" providerId="ADAL" clId="{E881FBE9-DF84-4F7A-A4CF-72BF1A0A8F3D}" dt="2022-09-26T13:44:48.807" v="17" actId="1035"/>
          <ac:spMkLst>
            <pc:docMk/>
            <pc:sldMk cId="3154155819" sldId="410"/>
            <ac:spMk id="4" creationId="{AFE51EA2-341F-4F7C-B8F8-A108DC6910C6}"/>
          </ac:spMkLst>
        </pc:spChg>
        <pc:picChg chg="add del mod">
          <ac:chgData name="Henrik Blom" userId="0f109d1c-0774-4568-aa5d-bb8ffaeb77b7" providerId="ADAL" clId="{E881FBE9-DF84-4F7A-A4CF-72BF1A0A8F3D}" dt="2022-09-27T18:11:08.149" v="2754" actId="478"/>
          <ac:picMkLst>
            <pc:docMk/>
            <pc:sldMk cId="3154155819" sldId="410"/>
            <ac:picMk id="7" creationId="{0B966D29-CC2C-4597-80C9-55E43397EC54}"/>
          </ac:picMkLst>
        </pc:picChg>
        <pc:picChg chg="add mod">
          <ac:chgData name="Henrik Blom" userId="0f109d1c-0774-4568-aa5d-bb8ffaeb77b7" providerId="ADAL" clId="{E881FBE9-DF84-4F7A-A4CF-72BF1A0A8F3D}" dt="2022-09-27T18:11:09.341" v="2755"/>
          <ac:picMkLst>
            <pc:docMk/>
            <pc:sldMk cId="3154155819" sldId="410"/>
            <ac:picMk id="9" creationId="{C4910575-5A3A-48FA-A5B4-F1AE66834389}"/>
          </ac:picMkLst>
        </pc:picChg>
      </pc:sldChg>
      <pc:sldChg chg="addSp modSp mod">
        <pc:chgData name="Henrik Blom" userId="0f109d1c-0774-4568-aa5d-bb8ffaeb77b7" providerId="ADAL" clId="{E881FBE9-DF84-4F7A-A4CF-72BF1A0A8F3D}" dt="2022-09-29T18:47:12.480" v="6594" actId="27636"/>
        <pc:sldMkLst>
          <pc:docMk/>
          <pc:sldMk cId="3938985411" sldId="411"/>
        </pc:sldMkLst>
        <pc:spChg chg="mod">
          <ac:chgData name="Henrik Blom" userId="0f109d1c-0774-4568-aa5d-bb8ffaeb77b7" providerId="ADAL" clId="{E881FBE9-DF84-4F7A-A4CF-72BF1A0A8F3D}" dt="2022-09-29T18:47:12.480" v="6594" actId="27636"/>
          <ac:spMkLst>
            <pc:docMk/>
            <pc:sldMk cId="3938985411" sldId="411"/>
            <ac:spMk id="15" creationId="{D8731867-E6CE-42AE-82E9-B9C5A36ACEA2}"/>
          </ac:spMkLst>
        </pc:spChg>
        <pc:picChg chg="add mod">
          <ac:chgData name="Henrik Blom" userId="0f109d1c-0774-4568-aa5d-bb8ffaeb77b7" providerId="ADAL" clId="{E881FBE9-DF84-4F7A-A4CF-72BF1A0A8F3D}" dt="2022-09-27T18:45:56.344" v="3208"/>
          <ac:picMkLst>
            <pc:docMk/>
            <pc:sldMk cId="3938985411" sldId="411"/>
            <ac:picMk id="10" creationId="{8A0B073C-C3D1-4B87-B8E1-51511E37103E}"/>
          </ac:picMkLst>
        </pc:picChg>
      </pc:sldChg>
      <pc:sldChg chg="addSp delSp modSp mod">
        <pc:chgData name="Henrik Blom" userId="0f109d1c-0774-4568-aa5d-bb8ffaeb77b7" providerId="ADAL" clId="{E881FBE9-DF84-4F7A-A4CF-72BF1A0A8F3D}" dt="2022-09-27T18:46:02.580" v="3211" actId="478"/>
        <pc:sldMkLst>
          <pc:docMk/>
          <pc:sldMk cId="2541661373" sldId="421"/>
        </pc:sldMkLst>
        <pc:picChg chg="add del mod">
          <ac:chgData name="Henrik Blom" userId="0f109d1c-0774-4568-aa5d-bb8ffaeb77b7" providerId="ADAL" clId="{E881FBE9-DF84-4F7A-A4CF-72BF1A0A8F3D}" dt="2022-09-27T18:46:02.580" v="3211" actId="478"/>
          <ac:picMkLst>
            <pc:docMk/>
            <pc:sldMk cId="2541661373" sldId="421"/>
            <ac:picMk id="7" creationId="{D5B1DAEB-2F34-48A8-B2FD-2071A9680A4E}"/>
          </ac:picMkLst>
        </pc:picChg>
      </pc:sldChg>
      <pc:sldChg chg="addSp modSp add del mod">
        <pc:chgData name="Henrik Blom" userId="0f109d1c-0774-4568-aa5d-bb8ffaeb77b7" providerId="ADAL" clId="{E881FBE9-DF84-4F7A-A4CF-72BF1A0A8F3D}" dt="2022-09-29T18:20:59.164" v="6134" actId="47"/>
        <pc:sldMkLst>
          <pc:docMk/>
          <pc:sldMk cId="3687048510" sldId="426"/>
        </pc:sldMkLst>
        <pc:spChg chg="mod">
          <ac:chgData name="Henrik Blom" userId="0f109d1c-0774-4568-aa5d-bb8ffaeb77b7" providerId="ADAL" clId="{E881FBE9-DF84-4F7A-A4CF-72BF1A0A8F3D}" dt="2022-09-29T07:21:09.486" v="3546" actId="20577"/>
          <ac:spMkLst>
            <pc:docMk/>
            <pc:sldMk cId="3687048510" sldId="426"/>
            <ac:spMk id="11" creationId="{23F4758B-7560-42DD-B7BA-F6B07324D845}"/>
          </ac:spMkLst>
        </pc:spChg>
        <pc:spChg chg="mod">
          <ac:chgData name="Henrik Blom" userId="0f109d1c-0774-4568-aa5d-bb8ffaeb77b7" providerId="ADAL" clId="{E881FBE9-DF84-4F7A-A4CF-72BF1A0A8F3D}" dt="2022-09-29T17:57:30.293" v="5461" actId="13926"/>
          <ac:spMkLst>
            <pc:docMk/>
            <pc:sldMk cId="3687048510" sldId="426"/>
            <ac:spMk id="23" creationId="{BFD625E8-48F0-4D20-99A7-C059D4FD5BC7}"/>
          </ac:spMkLst>
        </pc:spChg>
        <pc:spChg chg="mod">
          <ac:chgData name="Henrik Blom" userId="0f109d1c-0774-4568-aa5d-bb8ffaeb77b7" providerId="ADAL" clId="{E881FBE9-DF84-4F7A-A4CF-72BF1A0A8F3D}" dt="2022-09-29T17:57:30.293" v="5461" actId="13926"/>
          <ac:spMkLst>
            <pc:docMk/>
            <pc:sldMk cId="3687048510" sldId="426"/>
            <ac:spMk id="27" creationId="{B5170B2B-27F1-4A79-AC99-70A2FC389981}"/>
          </ac:spMkLst>
        </pc:spChg>
        <pc:spChg chg="mod">
          <ac:chgData name="Henrik Blom" userId="0f109d1c-0774-4568-aa5d-bb8ffaeb77b7" providerId="ADAL" clId="{E881FBE9-DF84-4F7A-A4CF-72BF1A0A8F3D}" dt="2022-09-29T17:57:25.558" v="5460" actId="13926"/>
          <ac:spMkLst>
            <pc:docMk/>
            <pc:sldMk cId="3687048510" sldId="426"/>
            <ac:spMk id="34" creationId="{08AB81FC-BEF4-4247-B9F5-FF85B2DD1632}"/>
          </ac:spMkLst>
        </pc:spChg>
        <pc:spChg chg="mod">
          <ac:chgData name="Henrik Blom" userId="0f109d1c-0774-4568-aa5d-bb8ffaeb77b7" providerId="ADAL" clId="{E881FBE9-DF84-4F7A-A4CF-72BF1A0A8F3D}" dt="2022-09-29T17:55:58.382" v="5458" actId="13926"/>
          <ac:spMkLst>
            <pc:docMk/>
            <pc:sldMk cId="3687048510" sldId="426"/>
            <ac:spMk id="39" creationId="{9F9635A2-E257-4542-BBA7-FB2E89E34555}"/>
          </ac:spMkLst>
        </pc:spChg>
        <pc:spChg chg="mod">
          <ac:chgData name="Henrik Blom" userId="0f109d1c-0774-4568-aa5d-bb8ffaeb77b7" providerId="ADAL" clId="{E881FBE9-DF84-4F7A-A4CF-72BF1A0A8F3D}" dt="2022-09-29T17:58:26.123" v="5558" actId="14100"/>
          <ac:spMkLst>
            <pc:docMk/>
            <pc:sldMk cId="3687048510" sldId="426"/>
            <ac:spMk id="51" creationId="{D4704044-7E47-4378-8A81-36252F6BB647}"/>
          </ac:spMkLst>
        </pc:spChg>
        <pc:spChg chg="mod">
          <ac:chgData name="Henrik Blom" userId="0f109d1c-0774-4568-aa5d-bb8ffaeb77b7" providerId="ADAL" clId="{E881FBE9-DF84-4F7A-A4CF-72BF1A0A8F3D}" dt="2022-09-27T18:12:26.578" v="2803" actId="1037"/>
          <ac:spMkLst>
            <pc:docMk/>
            <pc:sldMk cId="3687048510" sldId="426"/>
            <ac:spMk id="66" creationId="{AE5A6781-D88C-4B27-8C1D-9207564A1554}"/>
          </ac:spMkLst>
        </pc:spChg>
        <pc:spChg chg="mod">
          <ac:chgData name="Henrik Blom" userId="0f109d1c-0774-4568-aa5d-bb8ffaeb77b7" providerId="ADAL" clId="{E881FBE9-DF84-4F7A-A4CF-72BF1A0A8F3D}" dt="2022-09-29T17:57:30.293" v="5461" actId="13926"/>
          <ac:spMkLst>
            <pc:docMk/>
            <pc:sldMk cId="3687048510" sldId="426"/>
            <ac:spMk id="67" creationId="{07ECECD8-FF48-42CC-9084-5612E1037D2C}"/>
          </ac:spMkLst>
        </pc:spChg>
        <pc:spChg chg="mod">
          <ac:chgData name="Henrik Blom" userId="0f109d1c-0774-4568-aa5d-bb8ffaeb77b7" providerId="ADAL" clId="{E881FBE9-DF84-4F7A-A4CF-72BF1A0A8F3D}" dt="2022-09-29T17:57:30.293" v="5461" actId="13926"/>
          <ac:spMkLst>
            <pc:docMk/>
            <pc:sldMk cId="3687048510" sldId="426"/>
            <ac:spMk id="69" creationId="{80389D03-8B91-4003-93D6-FF4C9AF15BB4}"/>
          </ac:spMkLst>
        </pc:spChg>
        <pc:spChg chg="mod">
          <ac:chgData name="Henrik Blom" userId="0f109d1c-0774-4568-aa5d-bb8ffaeb77b7" providerId="ADAL" clId="{E881FBE9-DF84-4F7A-A4CF-72BF1A0A8F3D}" dt="2022-09-29T17:57:25.558" v="5460" actId="13926"/>
          <ac:spMkLst>
            <pc:docMk/>
            <pc:sldMk cId="3687048510" sldId="426"/>
            <ac:spMk id="70" creationId="{DEE6F9B0-FB62-46D2-A461-8754A5A800A8}"/>
          </ac:spMkLst>
        </pc:spChg>
        <pc:spChg chg="mod">
          <ac:chgData name="Henrik Blom" userId="0f109d1c-0774-4568-aa5d-bb8ffaeb77b7" providerId="ADAL" clId="{E881FBE9-DF84-4F7A-A4CF-72BF1A0A8F3D}" dt="2022-09-29T17:57:25.558" v="5460" actId="13926"/>
          <ac:spMkLst>
            <pc:docMk/>
            <pc:sldMk cId="3687048510" sldId="426"/>
            <ac:spMk id="73" creationId="{287C2610-F547-4D63-8923-A1ACFFB7CD34}"/>
          </ac:spMkLst>
        </pc:spChg>
        <pc:spChg chg="mod">
          <ac:chgData name="Henrik Blom" userId="0f109d1c-0774-4568-aa5d-bb8ffaeb77b7" providerId="ADAL" clId="{E881FBE9-DF84-4F7A-A4CF-72BF1A0A8F3D}" dt="2022-09-29T17:57:25.558" v="5460" actId="13926"/>
          <ac:spMkLst>
            <pc:docMk/>
            <pc:sldMk cId="3687048510" sldId="426"/>
            <ac:spMk id="74" creationId="{058001FD-3D6F-48D3-B526-857C49F56191}"/>
          </ac:spMkLst>
        </pc:spChg>
        <pc:spChg chg="mod">
          <ac:chgData name="Henrik Blom" userId="0f109d1c-0774-4568-aa5d-bb8ffaeb77b7" providerId="ADAL" clId="{E881FBE9-DF84-4F7A-A4CF-72BF1A0A8F3D}" dt="2022-09-29T17:57:25.558" v="5460" actId="13926"/>
          <ac:spMkLst>
            <pc:docMk/>
            <pc:sldMk cId="3687048510" sldId="426"/>
            <ac:spMk id="75" creationId="{BEEFF0DA-697D-4C08-B2EE-2673DD65C6DE}"/>
          </ac:spMkLst>
        </pc:spChg>
        <pc:spChg chg="mod">
          <ac:chgData name="Henrik Blom" userId="0f109d1c-0774-4568-aa5d-bb8ffaeb77b7" providerId="ADAL" clId="{E881FBE9-DF84-4F7A-A4CF-72BF1A0A8F3D}" dt="2022-09-29T17:57:25.558" v="5460" actId="13926"/>
          <ac:spMkLst>
            <pc:docMk/>
            <pc:sldMk cId="3687048510" sldId="426"/>
            <ac:spMk id="76" creationId="{6A30B8FC-0756-4736-94FD-7AF47511BB52}"/>
          </ac:spMkLst>
        </pc:spChg>
        <pc:spChg chg="mod">
          <ac:chgData name="Henrik Blom" userId="0f109d1c-0774-4568-aa5d-bb8ffaeb77b7" providerId="ADAL" clId="{E881FBE9-DF84-4F7A-A4CF-72BF1A0A8F3D}" dt="2022-09-29T17:57:30.293" v="5461" actId="13926"/>
          <ac:spMkLst>
            <pc:docMk/>
            <pc:sldMk cId="3687048510" sldId="426"/>
            <ac:spMk id="77" creationId="{7FC0F08D-E967-43BE-BCCC-685F08ABBD4A}"/>
          </ac:spMkLst>
        </pc:spChg>
        <pc:spChg chg="mod">
          <ac:chgData name="Henrik Blom" userId="0f109d1c-0774-4568-aa5d-bb8ffaeb77b7" providerId="ADAL" clId="{E881FBE9-DF84-4F7A-A4CF-72BF1A0A8F3D}" dt="2022-09-29T17:57:21.713" v="5459" actId="13926"/>
          <ac:spMkLst>
            <pc:docMk/>
            <pc:sldMk cId="3687048510" sldId="426"/>
            <ac:spMk id="78" creationId="{F5EE7F93-0CF2-4508-9DE8-647D02C0EF82}"/>
          </ac:spMkLst>
        </pc:spChg>
        <pc:spChg chg="mod">
          <ac:chgData name="Henrik Blom" userId="0f109d1c-0774-4568-aa5d-bb8ffaeb77b7" providerId="ADAL" clId="{E881FBE9-DF84-4F7A-A4CF-72BF1A0A8F3D}" dt="2022-09-29T17:57:21.713" v="5459" actId="13926"/>
          <ac:spMkLst>
            <pc:docMk/>
            <pc:sldMk cId="3687048510" sldId="426"/>
            <ac:spMk id="79" creationId="{D90B25C4-6069-4127-B30B-DABAD57DA046}"/>
          </ac:spMkLst>
        </pc:spChg>
        <pc:spChg chg="mod">
          <ac:chgData name="Henrik Blom" userId="0f109d1c-0774-4568-aa5d-bb8ffaeb77b7" providerId="ADAL" clId="{E881FBE9-DF84-4F7A-A4CF-72BF1A0A8F3D}" dt="2022-09-29T17:57:21.713" v="5459" actId="13926"/>
          <ac:spMkLst>
            <pc:docMk/>
            <pc:sldMk cId="3687048510" sldId="426"/>
            <ac:spMk id="80" creationId="{454300A6-3DE7-4A1C-8C30-C288CE487512}"/>
          </ac:spMkLst>
        </pc:spChg>
        <pc:spChg chg="mod">
          <ac:chgData name="Henrik Blom" userId="0f109d1c-0774-4568-aa5d-bb8ffaeb77b7" providerId="ADAL" clId="{E881FBE9-DF84-4F7A-A4CF-72BF1A0A8F3D}" dt="2022-09-29T17:57:21.713" v="5459" actId="13926"/>
          <ac:spMkLst>
            <pc:docMk/>
            <pc:sldMk cId="3687048510" sldId="426"/>
            <ac:spMk id="81" creationId="{DEE83773-F642-4061-B16B-C0F0AFE1BC9A}"/>
          </ac:spMkLst>
        </pc:spChg>
        <pc:spChg chg="mod">
          <ac:chgData name="Henrik Blom" userId="0f109d1c-0774-4568-aa5d-bb8ffaeb77b7" providerId="ADAL" clId="{E881FBE9-DF84-4F7A-A4CF-72BF1A0A8F3D}" dt="2022-09-29T17:57:21.713" v="5459" actId="13926"/>
          <ac:spMkLst>
            <pc:docMk/>
            <pc:sldMk cId="3687048510" sldId="426"/>
            <ac:spMk id="82" creationId="{1FB718B4-3F1C-43BE-BCCE-BE96E83EDABF}"/>
          </ac:spMkLst>
        </pc:spChg>
        <pc:spChg chg="mod">
          <ac:chgData name="Henrik Blom" userId="0f109d1c-0774-4568-aa5d-bb8ffaeb77b7" providerId="ADAL" clId="{E881FBE9-DF84-4F7A-A4CF-72BF1A0A8F3D}" dt="2022-09-29T17:57:21.713" v="5459" actId="13926"/>
          <ac:spMkLst>
            <pc:docMk/>
            <pc:sldMk cId="3687048510" sldId="426"/>
            <ac:spMk id="83" creationId="{8F15045B-C987-45FF-A3D3-14709FCB1F3D}"/>
          </ac:spMkLst>
        </pc:spChg>
        <pc:spChg chg="mod">
          <ac:chgData name="Henrik Blom" userId="0f109d1c-0774-4568-aa5d-bb8ffaeb77b7" providerId="ADAL" clId="{E881FBE9-DF84-4F7A-A4CF-72BF1A0A8F3D}" dt="2022-09-29T17:57:30.293" v="5461" actId="13926"/>
          <ac:spMkLst>
            <pc:docMk/>
            <pc:sldMk cId="3687048510" sldId="426"/>
            <ac:spMk id="84" creationId="{D3BDF398-E07C-4554-B308-943EC3D65B5D}"/>
          </ac:spMkLst>
        </pc:spChg>
        <pc:spChg chg="mod">
          <ac:chgData name="Henrik Blom" userId="0f109d1c-0774-4568-aa5d-bb8ffaeb77b7" providerId="ADAL" clId="{E881FBE9-DF84-4F7A-A4CF-72BF1A0A8F3D}" dt="2022-09-29T17:57:21.713" v="5459" actId="13926"/>
          <ac:spMkLst>
            <pc:docMk/>
            <pc:sldMk cId="3687048510" sldId="426"/>
            <ac:spMk id="85" creationId="{AC3E055F-DD05-428E-B812-E8A28112F218}"/>
          </ac:spMkLst>
        </pc:spChg>
        <pc:spChg chg="mod">
          <ac:chgData name="Henrik Blom" userId="0f109d1c-0774-4568-aa5d-bb8ffaeb77b7" providerId="ADAL" clId="{E881FBE9-DF84-4F7A-A4CF-72BF1A0A8F3D}" dt="2022-09-29T17:57:25.558" v="5460" actId="13926"/>
          <ac:spMkLst>
            <pc:docMk/>
            <pc:sldMk cId="3687048510" sldId="426"/>
            <ac:spMk id="86" creationId="{B49AAE5A-0198-4066-8BF5-732FDE9E8DF4}"/>
          </ac:spMkLst>
        </pc:spChg>
        <pc:spChg chg="mod">
          <ac:chgData name="Henrik Blom" userId="0f109d1c-0774-4568-aa5d-bb8ffaeb77b7" providerId="ADAL" clId="{E881FBE9-DF84-4F7A-A4CF-72BF1A0A8F3D}" dt="2022-09-27T18:12:26.578" v="2803" actId="1037"/>
          <ac:spMkLst>
            <pc:docMk/>
            <pc:sldMk cId="3687048510" sldId="426"/>
            <ac:spMk id="89" creationId="{F2703C24-0FE6-4408-BE07-33A37AFFAA13}"/>
          </ac:spMkLst>
        </pc:spChg>
        <pc:spChg chg="mod">
          <ac:chgData name="Henrik Blom" userId="0f109d1c-0774-4568-aa5d-bb8ffaeb77b7" providerId="ADAL" clId="{E881FBE9-DF84-4F7A-A4CF-72BF1A0A8F3D}" dt="2022-09-29T17:57:21.713" v="5459" actId="13926"/>
          <ac:spMkLst>
            <pc:docMk/>
            <pc:sldMk cId="3687048510" sldId="426"/>
            <ac:spMk id="92" creationId="{3D28DFCF-209F-4EE1-9D79-99F614219AD7}"/>
          </ac:spMkLst>
        </pc:spChg>
        <pc:spChg chg="mod">
          <ac:chgData name="Henrik Blom" userId="0f109d1c-0774-4568-aa5d-bb8ffaeb77b7" providerId="ADAL" clId="{E881FBE9-DF84-4F7A-A4CF-72BF1A0A8F3D}" dt="2022-09-29T17:57:25.558" v="5460" actId="13926"/>
          <ac:spMkLst>
            <pc:docMk/>
            <pc:sldMk cId="3687048510" sldId="426"/>
            <ac:spMk id="95" creationId="{44AE36F9-487D-4746-86AA-95BD59C9CE97}"/>
          </ac:spMkLst>
        </pc:spChg>
        <pc:spChg chg="mod">
          <ac:chgData name="Henrik Blom" userId="0f109d1c-0774-4568-aa5d-bb8ffaeb77b7" providerId="ADAL" clId="{E881FBE9-DF84-4F7A-A4CF-72BF1A0A8F3D}" dt="2022-09-29T06:55:00.360" v="3507" actId="1035"/>
          <ac:spMkLst>
            <pc:docMk/>
            <pc:sldMk cId="3687048510" sldId="426"/>
            <ac:spMk id="97" creationId="{29992A2A-D0A5-44A7-9BD2-D20C1D1508C1}"/>
          </ac:spMkLst>
        </pc:spChg>
        <pc:spChg chg="mod">
          <ac:chgData name="Henrik Blom" userId="0f109d1c-0774-4568-aa5d-bb8ffaeb77b7" providerId="ADAL" clId="{E881FBE9-DF84-4F7A-A4CF-72BF1A0A8F3D}" dt="2022-09-29T07:23:42.845" v="3658" actId="20577"/>
          <ac:spMkLst>
            <pc:docMk/>
            <pc:sldMk cId="3687048510" sldId="426"/>
            <ac:spMk id="98" creationId="{8FD6482A-256B-4821-B1EB-21E6118CF238}"/>
          </ac:spMkLst>
        </pc:spChg>
        <pc:picChg chg="add mod">
          <ac:chgData name="Henrik Blom" userId="0f109d1c-0774-4568-aa5d-bb8ffaeb77b7" providerId="ADAL" clId="{E881FBE9-DF84-4F7A-A4CF-72BF1A0A8F3D}" dt="2022-09-27T18:12:02.710" v="2778"/>
          <ac:picMkLst>
            <pc:docMk/>
            <pc:sldMk cId="3687048510" sldId="426"/>
            <ac:picMk id="96" creationId="{63CC03A5-B649-4EDB-9949-73EBF61E6EAF}"/>
          </ac:picMkLst>
        </pc:picChg>
        <pc:cxnChg chg="mod">
          <ac:chgData name="Henrik Blom" userId="0f109d1c-0774-4568-aa5d-bb8ffaeb77b7" providerId="ADAL" clId="{E881FBE9-DF84-4F7A-A4CF-72BF1A0A8F3D}" dt="2022-09-27T18:12:26.578" v="2803" actId="1037"/>
          <ac:cxnSpMkLst>
            <pc:docMk/>
            <pc:sldMk cId="3687048510" sldId="426"/>
            <ac:cxnSpMk id="3" creationId="{4400CE3F-6869-4397-8B5D-6535823B9400}"/>
          </ac:cxnSpMkLst>
        </pc:cxnChg>
      </pc:sldChg>
      <pc:sldChg chg="addSp delSp modSp mod">
        <pc:chgData name="Henrik Blom" userId="0f109d1c-0774-4568-aa5d-bb8ffaeb77b7" providerId="ADAL" clId="{E881FBE9-DF84-4F7A-A4CF-72BF1A0A8F3D}" dt="2022-09-27T18:10:58.854" v="2753" actId="14100"/>
        <pc:sldMkLst>
          <pc:docMk/>
          <pc:sldMk cId="204061731" sldId="437"/>
        </pc:sldMkLst>
        <pc:spChg chg="mod">
          <ac:chgData name="Henrik Blom" userId="0f109d1c-0774-4568-aa5d-bb8ffaeb77b7" providerId="ADAL" clId="{E881FBE9-DF84-4F7A-A4CF-72BF1A0A8F3D}" dt="2022-09-26T20:30:25.537" v="1094" actId="20577"/>
          <ac:spMkLst>
            <pc:docMk/>
            <pc:sldMk cId="204061731" sldId="437"/>
            <ac:spMk id="2" creationId="{9D3E541C-081A-4FB0-A8A1-5B5C8DEB3553}"/>
          </ac:spMkLst>
        </pc:spChg>
        <pc:spChg chg="del">
          <ac:chgData name="Henrik Blom" userId="0f109d1c-0774-4568-aa5d-bb8ffaeb77b7" providerId="ADAL" clId="{E881FBE9-DF84-4F7A-A4CF-72BF1A0A8F3D}" dt="2022-09-26T14:28:54.459" v="21" actId="478"/>
          <ac:spMkLst>
            <pc:docMk/>
            <pc:sldMk cId="204061731" sldId="437"/>
            <ac:spMk id="3" creationId="{4B619465-3D09-40EE-85C8-79F1E1F1A920}"/>
          </ac:spMkLst>
        </pc:spChg>
        <pc:spChg chg="mod">
          <ac:chgData name="Henrik Blom" userId="0f109d1c-0774-4568-aa5d-bb8ffaeb77b7" providerId="ADAL" clId="{E881FBE9-DF84-4F7A-A4CF-72BF1A0A8F3D}" dt="2022-09-26T14:34:20.964" v="92" actId="1076"/>
          <ac:spMkLst>
            <pc:docMk/>
            <pc:sldMk cId="204061731" sldId="437"/>
            <ac:spMk id="4" creationId="{F7C046BF-DFFB-4C80-BAA5-D6DF2239F303}"/>
          </ac:spMkLst>
        </pc:spChg>
        <pc:spChg chg="add del mod">
          <ac:chgData name="Henrik Blom" userId="0f109d1c-0774-4568-aa5d-bb8ffaeb77b7" providerId="ADAL" clId="{E881FBE9-DF84-4F7A-A4CF-72BF1A0A8F3D}" dt="2022-09-26T14:34:11.782" v="88" actId="478"/>
          <ac:spMkLst>
            <pc:docMk/>
            <pc:sldMk cId="204061731" sldId="437"/>
            <ac:spMk id="11" creationId="{362AAABF-585C-4163-A902-C911DA46FF5A}"/>
          </ac:spMkLst>
        </pc:spChg>
        <pc:picChg chg="del">
          <ac:chgData name="Henrik Blom" userId="0f109d1c-0774-4568-aa5d-bb8ffaeb77b7" providerId="ADAL" clId="{E881FBE9-DF84-4F7A-A4CF-72BF1A0A8F3D}" dt="2022-09-26T14:28:52.206" v="20" actId="478"/>
          <ac:picMkLst>
            <pc:docMk/>
            <pc:sldMk cId="204061731" sldId="437"/>
            <ac:picMk id="5" creationId="{23FCBCBB-86CF-4AEA-A0CC-48A10120D722}"/>
          </ac:picMkLst>
        </pc:picChg>
        <pc:picChg chg="add del mod">
          <ac:chgData name="Henrik Blom" userId="0f109d1c-0774-4568-aa5d-bb8ffaeb77b7" providerId="ADAL" clId="{E881FBE9-DF84-4F7A-A4CF-72BF1A0A8F3D}" dt="2022-09-26T14:34:07.835" v="86" actId="478"/>
          <ac:picMkLst>
            <pc:docMk/>
            <pc:sldMk cId="204061731" sldId="437"/>
            <ac:picMk id="6" creationId="{584027A4-B636-43FF-899A-1BE18D8E87A6}"/>
          </ac:picMkLst>
        </pc:picChg>
        <pc:picChg chg="add mod">
          <ac:chgData name="Henrik Blom" userId="0f109d1c-0774-4568-aa5d-bb8ffaeb77b7" providerId="ADAL" clId="{E881FBE9-DF84-4F7A-A4CF-72BF1A0A8F3D}" dt="2022-09-27T18:10:58.854" v="2753" actId="14100"/>
          <ac:picMkLst>
            <pc:docMk/>
            <pc:sldMk cId="204061731" sldId="437"/>
            <ac:picMk id="9" creationId="{2A45A538-E1AB-4374-AD67-905CFBB2683F}"/>
          </ac:picMkLst>
        </pc:picChg>
        <pc:picChg chg="add mod">
          <ac:chgData name="Henrik Blom" userId="0f109d1c-0774-4568-aa5d-bb8ffaeb77b7" providerId="ADAL" clId="{E881FBE9-DF84-4F7A-A4CF-72BF1A0A8F3D}" dt="2022-09-26T14:34:18.059" v="91" actId="1076"/>
          <ac:picMkLst>
            <pc:docMk/>
            <pc:sldMk cId="204061731" sldId="437"/>
            <ac:picMk id="13" creationId="{2C7DAD64-3979-43D9-BBCA-34CB7190ADF6}"/>
          </ac:picMkLst>
        </pc:picChg>
        <pc:cxnChg chg="add del mod">
          <ac:chgData name="Henrik Blom" userId="0f109d1c-0774-4568-aa5d-bb8ffaeb77b7" providerId="ADAL" clId="{E881FBE9-DF84-4F7A-A4CF-72BF1A0A8F3D}" dt="2022-09-26T14:34:11.782" v="88" actId="478"/>
          <ac:cxnSpMkLst>
            <pc:docMk/>
            <pc:sldMk cId="204061731" sldId="437"/>
            <ac:cxnSpMk id="9" creationId="{22B31265-20B0-411A-831E-A80A5D81B33C}"/>
          </ac:cxnSpMkLst>
        </pc:cxnChg>
      </pc:sldChg>
      <pc:sldChg chg="addSp delSp modSp mod ord setBg setClrOvrMap">
        <pc:chgData name="Henrik Blom" userId="0f109d1c-0774-4568-aa5d-bb8ffaeb77b7" providerId="ADAL" clId="{E881FBE9-DF84-4F7A-A4CF-72BF1A0A8F3D}" dt="2022-09-27T18:46:24.206" v="3212" actId="5793"/>
        <pc:sldMkLst>
          <pc:docMk/>
          <pc:sldMk cId="4100589792" sldId="439"/>
        </pc:sldMkLst>
        <pc:spChg chg="mod ord">
          <ac:chgData name="Henrik Blom" userId="0f109d1c-0774-4568-aa5d-bb8ffaeb77b7" providerId="ADAL" clId="{E881FBE9-DF84-4F7A-A4CF-72BF1A0A8F3D}" dt="2022-09-27T18:46:24.206" v="3212" actId="5793"/>
          <ac:spMkLst>
            <pc:docMk/>
            <pc:sldMk cId="4100589792" sldId="439"/>
            <ac:spMk id="2" creationId="{1499F42E-583A-4945-B7D6-735642BA0A85}"/>
          </ac:spMkLst>
        </pc:spChg>
        <pc:spChg chg="del">
          <ac:chgData name="Henrik Blom" userId="0f109d1c-0774-4568-aa5d-bb8ffaeb77b7" providerId="ADAL" clId="{E881FBE9-DF84-4F7A-A4CF-72BF1A0A8F3D}" dt="2022-09-27T18:09:33.574" v="2733" actId="26606"/>
          <ac:spMkLst>
            <pc:docMk/>
            <pc:sldMk cId="4100589792" sldId="439"/>
            <ac:spMk id="153" creationId="{829A1E2C-5AC8-40FC-99E9-832069D39792}"/>
          </ac:spMkLst>
        </pc:spChg>
        <pc:spChg chg="del">
          <ac:chgData name="Henrik Blom" userId="0f109d1c-0774-4568-aa5d-bb8ffaeb77b7" providerId="ADAL" clId="{E881FBE9-DF84-4F7A-A4CF-72BF1A0A8F3D}" dt="2022-09-27T18:09:33.574" v="2733" actId="26606"/>
          <ac:spMkLst>
            <pc:docMk/>
            <pc:sldMk cId="4100589792" sldId="439"/>
            <ac:spMk id="3088" creationId="{8181FC64-B306-4821-98E2-780662EFC486}"/>
          </ac:spMkLst>
        </pc:spChg>
        <pc:spChg chg="del">
          <ac:chgData name="Henrik Blom" userId="0f109d1c-0774-4568-aa5d-bb8ffaeb77b7" providerId="ADAL" clId="{E881FBE9-DF84-4F7A-A4CF-72BF1A0A8F3D}" dt="2022-09-27T18:09:33.574" v="2733" actId="26606"/>
          <ac:spMkLst>
            <pc:docMk/>
            <pc:sldMk cId="4100589792" sldId="439"/>
            <ac:spMk id="3089" creationId="{5871FC61-DD4E-47D4-81FD-8A7E7D12B371}"/>
          </ac:spMkLst>
        </pc:spChg>
        <pc:spChg chg="del">
          <ac:chgData name="Henrik Blom" userId="0f109d1c-0774-4568-aa5d-bb8ffaeb77b7" providerId="ADAL" clId="{E881FBE9-DF84-4F7A-A4CF-72BF1A0A8F3D}" dt="2022-09-27T18:09:33.574" v="2733" actId="26606"/>
          <ac:spMkLst>
            <pc:docMk/>
            <pc:sldMk cId="4100589792" sldId="439"/>
            <ac:spMk id="3090" creationId="{F9EC3F91-A75C-4F74-867E-E4C28C13546B}"/>
          </ac:spMkLst>
        </pc:spChg>
        <pc:spChg chg="add">
          <ac:chgData name="Henrik Blom" userId="0f109d1c-0774-4568-aa5d-bb8ffaeb77b7" providerId="ADAL" clId="{E881FBE9-DF84-4F7A-A4CF-72BF1A0A8F3D}" dt="2022-09-27T18:09:33.574" v="2733" actId="26606"/>
          <ac:spMkLst>
            <pc:docMk/>
            <pc:sldMk cId="4100589792" sldId="439"/>
            <ac:spMk id="3095" creationId="{B5809B1F-0726-44C0-B0A1-7FCE2A129E20}"/>
          </ac:spMkLst>
        </pc:spChg>
        <pc:spChg chg="add">
          <ac:chgData name="Henrik Blom" userId="0f109d1c-0774-4568-aa5d-bb8ffaeb77b7" providerId="ADAL" clId="{E881FBE9-DF84-4F7A-A4CF-72BF1A0A8F3D}" dt="2022-09-27T18:09:33.574" v="2733" actId="26606"/>
          <ac:spMkLst>
            <pc:docMk/>
            <pc:sldMk cId="4100589792" sldId="439"/>
            <ac:spMk id="3097" creationId="{26EE9A0B-C601-4E3F-8541-29CA20DE1186}"/>
          </ac:spMkLst>
        </pc:spChg>
        <pc:picChg chg="add del mod">
          <ac:chgData name="Henrik Blom" userId="0f109d1c-0774-4568-aa5d-bb8ffaeb77b7" providerId="ADAL" clId="{E881FBE9-DF84-4F7A-A4CF-72BF1A0A8F3D}" dt="2022-09-27T18:08:26.988" v="2730" actId="478"/>
          <ac:picMkLst>
            <pc:docMk/>
            <pc:sldMk cId="4100589792" sldId="439"/>
            <ac:picMk id="8" creationId="{E3EC91BA-A03E-4DFA-AF15-3E5EA66715E5}"/>
          </ac:picMkLst>
        </pc:picChg>
        <pc:picChg chg="add mod">
          <ac:chgData name="Henrik Blom" userId="0f109d1c-0774-4568-aa5d-bb8ffaeb77b7" providerId="ADAL" clId="{E881FBE9-DF84-4F7A-A4CF-72BF1A0A8F3D}" dt="2022-09-27T18:09:33.574" v="2733" actId="26606"/>
          <ac:picMkLst>
            <pc:docMk/>
            <pc:sldMk cId="4100589792" sldId="439"/>
            <ac:picMk id="9" creationId="{F0E2ECBD-5C35-4636-BA77-70214705E348}"/>
          </ac:picMkLst>
        </pc:picChg>
        <pc:picChg chg="mod ord">
          <ac:chgData name="Henrik Blom" userId="0f109d1c-0774-4568-aa5d-bb8ffaeb77b7" providerId="ADAL" clId="{E881FBE9-DF84-4F7A-A4CF-72BF1A0A8F3D}" dt="2022-09-27T18:09:33.574" v="2733" actId="26606"/>
          <ac:picMkLst>
            <pc:docMk/>
            <pc:sldMk cId="4100589792" sldId="439"/>
            <ac:picMk id="3074" creationId="{CCA7A499-4294-4202-BB1A-D5F6709CB13C}"/>
          </ac:picMkLst>
        </pc:picChg>
      </pc:sldChg>
      <pc:sldChg chg="addSp modSp mod">
        <pc:chgData name="Henrik Blom" userId="0f109d1c-0774-4568-aa5d-bb8ffaeb77b7" providerId="ADAL" clId="{E881FBE9-DF84-4F7A-A4CF-72BF1A0A8F3D}" dt="2022-09-29T18:21:56.746" v="6191" actId="1076"/>
        <pc:sldMkLst>
          <pc:docMk/>
          <pc:sldMk cId="1349720167" sldId="443"/>
        </pc:sldMkLst>
        <pc:spChg chg="mod">
          <ac:chgData name="Henrik Blom" userId="0f109d1c-0774-4568-aa5d-bb8ffaeb77b7" providerId="ADAL" clId="{E881FBE9-DF84-4F7A-A4CF-72BF1A0A8F3D}" dt="2022-09-27T14:39:33.445" v="1870" actId="20577"/>
          <ac:spMkLst>
            <pc:docMk/>
            <pc:sldMk cId="1349720167" sldId="443"/>
            <ac:spMk id="2" creationId="{FF7C7765-0157-430E-9541-156AD6E6DBE7}"/>
          </ac:spMkLst>
        </pc:spChg>
        <pc:spChg chg="mod">
          <ac:chgData name="Henrik Blom" userId="0f109d1c-0774-4568-aa5d-bb8ffaeb77b7" providerId="ADAL" clId="{E881FBE9-DF84-4F7A-A4CF-72BF1A0A8F3D}" dt="2022-09-27T18:11:59.307" v="2777" actId="1037"/>
          <ac:spMkLst>
            <pc:docMk/>
            <pc:sldMk cId="1349720167" sldId="443"/>
            <ac:spMk id="5" creationId="{7AB02AE4-DF91-45B4-A6C2-5DC6D366478A}"/>
          </ac:spMkLst>
        </pc:spChg>
        <pc:spChg chg="mod">
          <ac:chgData name="Henrik Blom" userId="0f109d1c-0774-4568-aa5d-bb8ffaeb77b7" providerId="ADAL" clId="{E881FBE9-DF84-4F7A-A4CF-72BF1A0A8F3D}" dt="2022-09-29T18:21:56.746" v="6191" actId="1076"/>
          <ac:spMkLst>
            <pc:docMk/>
            <pc:sldMk cId="1349720167" sldId="443"/>
            <ac:spMk id="6" creationId="{D4C530AB-2BF1-4AA5-8677-10B810B38D67}"/>
          </ac:spMkLst>
        </pc:spChg>
        <pc:spChg chg="mod">
          <ac:chgData name="Henrik Blom" userId="0f109d1c-0774-4568-aa5d-bb8ffaeb77b7" providerId="ADAL" clId="{E881FBE9-DF84-4F7A-A4CF-72BF1A0A8F3D}" dt="2022-09-27T18:11:59.307" v="2777" actId="1037"/>
          <ac:spMkLst>
            <pc:docMk/>
            <pc:sldMk cId="1349720167" sldId="443"/>
            <ac:spMk id="13" creationId="{CB7F1A36-2DF1-4058-BD17-7E1C538731A2}"/>
          </ac:spMkLst>
        </pc:spChg>
        <pc:spChg chg="mod">
          <ac:chgData name="Henrik Blom" userId="0f109d1c-0774-4568-aa5d-bb8ffaeb77b7" providerId="ADAL" clId="{E881FBE9-DF84-4F7A-A4CF-72BF1A0A8F3D}" dt="2022-09-27T18:11:59.307" v="2777" actId="1037"/>
          <ac:spMkLst>
            <pc:docMk/>
            <pc:sldMk cId="1349720167" sldId="443"/>
            <ac:spMk id="14" creationId="{75104048-F054-4AB9-8AF9-F1F2F3D602A9}"/>
          </ac:spMkLst>
        </pc:spChg>
        <pc:spChg chg="mod">
          <ac:chgData name="Henrik Blom" userId="0f109d1c-0774-4568-aa5d-bb8ffaeb77b7" providerId="ADAL" clId="{E881FBE9-DF84-4F7A-A4CF-72BF1A0A8F3D}" dt="2022-09-27T18:11:59.307" v="2777" actId="1037"/>
          <ac:spMkLst>
            <pc:docMk/>
            <pc:sldMk cId="1349720167" sldId="443"/>
            <ac:spMk id="16" creationId="{0926BFC1-BB33-4F2C-A854-68457F5C5526}"/>
          </ac:spMkLst>
        </pc:spChg>
        <pc:spChg chg="mod">
          <ac:chgData name="Henrik Blom" userId="0f109d1c-0774-4568-aa5d-bb8ffaeb77b7" providerId="ADAL" clId="{E881FBE9-DF84-4F7A-A4CF-72BF1A0A8F3D}" dt="2022-09-27T18:11:59.307" v="2777" actId="1037"/>
          <ac:spMkLst>
            <pc:docMk/>
            <pc:sldMk cId="1349720167" sldId="443"/>
            <ac:spMk id="20" creationId="{D6701175-0252-4804-A152-3132A283B574}"/>
          </ac:spMkLst>
        </pc:spChg>
        <pc:spChg chg="mod">
          <ac:chgData name="Henrik Blom" userId="0f109d1c-0774-4568-aa5d-bb8ffaeb77b7" providerId="ADAL" clId="{E881FBE9-DF84-4F7A-A4CF-72BF1A0A8F3D}" dt="2022-09-27T18:11:59.307" v="2777" actId="1037"/>
          <ac:spMkLst>
            <pc:docMk/>
            <pc:sldMk cId="1349720167" sldId="443"/>
            <ac:spMk id="23" creationId="{E84BEF78-E89D-4B4B-89F9-ABB85E9584FA}"/>
          </ac:spMkLst>
        </pc:spChg>
        <pc:spChg chg="mod">
          <ac:chgData name="Henrik Blom" userId="0f109d1c-0774-4568-aa5d-bb8ffaeb77b7" providerId="ADAL" clId="{E881FBE9-DF84-4F7A-A4CF-72BF1A0A8F3D}" dt="2022-09-27T18:11:59.307" v="2777" actId="1037"/>
          <ac:spMkLst>
            <pc:docMk/>
            <pc:sldMk cId="1349720167" sldId="443"/>
            <ac:spMk id="24" creationId="{241BF14A-FEE3-4AF3-9B30-8C1F6C82E50D}"/>
          </ac:spMkLst>
        </pc:spChg>
        <pc:spChg chg="mod">
          <ac:chgData name="Henrik Blom" userId="0f109d1c-0774-4568-aa5d-bb8ffaeb77b7" providerId="ADAL" clId="{E881FBE9-DF84-4F7A-A4CF-72BF1A0A8F3D}" dt="2022-09-27T18:11:59.307" v="2777" actId="1037"/>
          <ac:spMkLst>
            <pc:docMk/>
            <pc:sldMk cId="1349720167" sldId="443"/>
            <ac:spMk id="25" creationId="{5A5966F3-886C-4299-AA73-CE9940672E4C}"/>
          </ac:spMkLst>
        </pc:spChg>
        <pc:spChg chg="mod">
          <ac:chgData name="Henrik Blom" userId="0f109d1c-0774-4568-aa5d-bb8ffaeb77b7" providerId="ADAL" clId="{E881FBE9-DF84-4F7A-A4CF-72BF1A0A8F3D}" dt="2022-09-27T18:11:59.307" v="2777" actId="1037"/>
          <ac:spMkLst>
            <pc:docMk/>
            <pc:sldMk cId="1349720167" sldId="443"/>
            <ac:spMk id="26" creationId="{D6B5F9F3-3A3A-4BD6-AAB5-8E222B6E4426}"/>
          </ac:spMkLst>
        </pc:spChg>
        <pc:spChg chg="mod">
          <ac:chgData name="Henrik Blom" userId="0f109d1c-0774-4568-aa5d-bb8ffaeb77b7" providerId="ADAL" clId="{E881FBE9-DF84-4F7A-A4CF-72BF1A0A8F3D}" dt="2022-09-27T18:11:59.307" v="2777" actId="1037"/>
          <ac:spMkLst>
            <pc:docMk/>
            <pc:sldMk cId="1349720167" sldId="443"/>
            <ac:spMk id="61" creationId="{79109C57-90C1-447D-B283-103679CD8D42}"/>
          </ac:spMkLst>
        </pc:spChg>
        <pc:spChg chg="mod">
          <ac:chgData name="Henrik Blom" userId="0f109d1c-0774-4568-aa5d-bb8ffaeb77b7" providerId="ADAL" clId="{E881FBE9-DF84-4F7A-A4CF-72BF1A0A8F3D}" dt="2022-09-27T18:11:59.307" v="2777" actId="1037"/>
          <ac:spMkLst>
            <pc:docMk/>
            <pc:sldMk cId="1349720167" sldId="443"/>
            <ac:spMk id="62" creationId="{D5EE7C9A-AA86-4068-9DB7-EE3B054936D1}"/>
          </ac:spMkLst>
        </pc:spChg>
        <pc:spChg chg="mod">
          <ac:chgData name="Henrik Blom" userId="0f109d1c-0774-4568-aa5d-bb8ffaeb77b7" providerId="ADAL" clId="{E881FBE9-DF84-4F7A-A4CF-72BF1A0A8F3D}" dt="2022-09-27T18:11:59.307" v="2777" actId="1037"/>
          <ac:spMkLst>
            <pc:docMk/>
            <pc:sldMk cId="1349720167" sldId="443"/>
            <ac:spMk id="63" creationId="{361ADFB3-C7EF-43D6-AF21-BC872EAD12E2}"/>
          </ac:spMkLst>
        </pc:spChg>
        <pc:graphicFrameChg chg="mod modGraphic">
          <ac:chgData name="Henrik Blom" userId="0f109d1c-0774-4568-aa5d-bb8ffaeb77b7" providerId="ADAL" clId="{E881FBE9-DF84-4F7A-A4CF-72BF1A0A8F3D}" dt="2022-09-29T17:46:43.665" v="5425" actId="13926"/>
          <ac:graphicFrameMkLst>
            <pc:docMk/>
            <pc:sldMk cId="1349720167" sldId="443"/>
            <ac:graphicFrameMk id="3" creationId="{F0519AAD-5166-4F03-9250-252318725508}"/>
          </ac:graphicFrameMkLst>
        </pc:graphicFrameChg>
        <pc:picChg chg="add mod">
          <ac:chgData name="Henrik Blom" userId="0f109d1c-0774-4568-aa5d-bb8ffaeb77b7" providerId="ADAL" clId="{E881FBE9-DF84-4F7A-A4CF-72BF1A0A8F3D}" dt="2022-09-27T18:11:50.887" v="2758"/>
          <ac:picMkLst>
            <pc:docMk/>
            <pc:sldMk cId="1349720167" sldId="443"/>
            <ac:picMk id="17" creationId="{58BFB97C-BF7B-4E5A-BB58-E8A096787BCF}"/>
          </ac:picMkLst>
        </pc:picChg>
      </pc:sldChg>
      <pc:sldChg chg="addSp modSp mod">
        <pc:chgData name="Henrik Blom" userId="0f109d1c-0774-4568-aa5d-bb8ffaeb77b7" providerId="ADAL" clId="{E881FBE9-DF84-4F7A-A4CF-72BF1A0A8F3D}" dt="2022-09-27T18:11:14.950" v="2757"/>
        <pc:sldMkLst>
          <pc:docMk/>
          <pc:sldMk cId="3242769865" sldId="444"/>
        </pc:sldMkLst>
        <pc:spChg chg="mod">
          <ac:chgData name="Henrik Blom" userId="0f109d1c-0774-4568-aa5d-bb8ffaeb77b7" providerId="ADAL" clId="{E881FBE9-DF84-4F7A-A4CF-72BF1A0A8F3D}" dt="2022-09-26T14:48:34.518" v="600" actId="20577"/>
          <ac:spMkLst>
            <pc:docMk/>
            <pc:sldMk cId="3242769865" sldId="444"/>
            <ac:spMk id="3" creationId="{23E02542-3A9F-45C2-9473-22EF059F15AA}"/>
          </ac:spMkLst>
        </pc:spChg>
        <pc:spChg chg="mod">
          <ac:chgData name="Henrik Blom" userId="0f109d1c-0774-4568-aa5d-bb8ffaeb77b7" providerId="ADAL" clId="{E881FBE9-DF84-4F7A-A4CF-72BF1A0A8F3D}" dt="2022-09-26T14:35:15.173" v="99" actId="1036"/>
          <ac:spMkLst>
            <pc:docMk/>
            <pc:sldMk cId="3242769865" sldId="444"/>
            <ac:spMk id="4" creationId="{AFE51EA2-341F-4F7C-B8F8-A108DC6910C6}"/>
          </ac:spMkLst>
        </pc:spChg>
        <pc:picChg chg="add mod">
          <ac:chgData name="Henrik Blom" userId="0f109d1c-0774-4568-aa5d-bb8ffaeb77b7" providerId="ADAL" clId="{E881FBE9-DF84-4F7A-A4CF-72BF1A0A8F3D}" dt="2022-09-27T18:11:14.950" v="2757"/>
          <ac:picMkLst>
            <pc:docMk/>
            <pc:sldMk cId="3242769865" sldId="444"/>
            <ac:picMk id="7" creationId="{4B6165D8-3BC1-46BC-9E1C-B38299EA9F77}"/>
          </ac:picMkLst>
        </pc:picChg>
      </pc:sldChg>
      <pc:sldChg chg="addSp delSp modSp mod">
        <pc:chgData name="Henrik Blom" userId="0f109d1c-0774-4568-aa5d-bb8ffaeb77b7" providerId="ADAL" clId="{E881FBE9-DF84-4F7A-A4CF-72BF1A0A8F3D}" dt="2022-09-27T18:45:32.201" v="3199"/>
        <pc:sldMkLst>
          <pc:docMk/>
          <pc:sldMk cId="1787129465" sldId="445"/>
        </pc:sldMkLst>
        <pc:spChg chg="mod">
          <ac:chgData name="Henrik Blom" userId="0f109d1c-0774-4568-aa5d-bb8ffaeb77b7" providerId="ADAL" clId="{E881FBE9-DF84-4F7A-A4CF-72BF1A0A8F3D}" dt="2022-09-26T14:49:58.157" v="735"/>
          <ac:spMkLst>
            <pc:docMk/>
            <pc:sldMk cId="1787129465" sldId="445"/>
            <ac:spMk id="3" creationId="{23E02542-3A9F-45C2-9473-22EF059F15AA}"/>
          </ac:spMkLst>
        </pc:spChg>
        <pc:spChg chg="del mod">
          <ac:chgData name="Henrik Blom" userId="0f109d1c-0774-4568-aa5d-bb8ffaeb77b7" providerId="ADAL" clId="{E881FBE9-DF84-4F7A-A4CF-72BF1A0A8F3D}" dt="2022-09-27T18:13:20.949" v="2877" actId="478"/>
          <ac:spMkLst>
            <pc:docMk/>
            <pc:sldMk cId="1787129465" sldId="445"/>
            <ac:spMk id="4" creationId="{AFE51EA2-341F-4F7C-B8F8-A108DC6910C6}"/>
          </ac:spMkLst>
        </pc:spChg>
        <pc:spChg chg="add mod">
          <ac:chgData name="Henrik Blom" userId="0f109d1c-0774-4568-aa5d-bb8ffaeb77b7" providerId="ADAL" clId="{E881FBE9-DF84-4F7A-A4CF-72BF1A0A8F3D}" dt="2022-09-27T18:13:24.958" v="2896" actId="1035"/>
          <ac:spMkLst>
            <pc:docMk/>
            <pc:sldMk cId="1787129465" sldId="445"/>
            <ac:spMk id="7" creationId="{44C48162-E4C8-45E9-984E-792CB350E8FE}"/>
          </ac:spMkLst>
        </pc:spChg>
        <pc:picChg chg="add mod">
          <ac:chgData name="Henrik Blom" userId="0f109d1c-0774-4568-aa5d-bb8ffaeb77b7" providerId="ADAL" clId="{E881FBE9-DF84-4F7A-A4CF-72BF1A0A8F3D}" dt="2022-09-27T18:45:32.201" v="3199"/>
          <ac:picMkLst>
            <pc:docMk/>
            <pc:sldMk cId="1787129465" sldId="445"/>
            <ac:picMk id="9" creationId="{42FD6CCA-7F9C-49D1-B3DD-3646F76C27D9}"/>
          </ac:picMkLst>
        </pc:picChg>
      </pc:sldChg>
      <pc:sldChg chg="del">
        <pc:chgData name="Henrik Blom" userId="0f109d1c-0774-4568-aa5d-bb8ffaeb77b7" providerId="ADAL" clId="{E881FBE9-DF84-4F7A-A4CF-72BF1A0A8F3D}" dt="2022-09-27T18:14:09.072" v="2901" actId="47"/>
        <pc:sldMkLst>
          <pc:docMk/>
          <pc:sldMk cId="833777405" sldId="450"/>
        </pc:sldMkLst>
      </pc:sldChg>
      <pc:sldChg chg="addSp modSp mod">
        <pc:chgData name="Henrik Blom" userId="0f109d1c-0774-4568-aa5d-bb8ffaeb77b7" providerId="ADAL" clId="{E881FBE9-DF84-4F7A-A4CF-72BF1A0A8F3D}" dt="2022-09-27T18:11:12.623" v="2756"/>
        <pc:sldMkLst>
          <pc:docMk/>
          <pc:sldMk cId="578433092" sldId="451"/>
        </pc:sldMkLst>
        <pc:spChg chg="mod">
          <ac:chgData name="Henrik Blom" userId="0f109d1c-0774-4568-aa5d-bb8ffaeb77b7" providerId="ADAL" clId="{E881FBE9-DF84-4F7A-A4CF-72BF1A0A8F3D}" dt="2022-09-26T20:30:28.972" v="1095" actId="20577"/>
          <ac:spMkLst>
            <pc:docMk/>
            <pc:sldMk cId="578433092" sldId="451"/>
            <ac:spMk id="2" creationId="{9D3E541C-081A-4FB0-A8A1-5B5C8DEB3553}"/>
          </ac:spMkLst>
        </pc:spChg>
        <pc:picChg chg="add mod">
          <ac:chgData name="Henrik Blom" userId="0f109d1c-0774-4568-aa5d-bb8ffaeb77b7" providerId="ADAL" clId="{E881FBE9-DF84-4F7A-A4CF-72BF1A0A8F3D}" dt="2022-09-27T18:11:12.623" v="2756"/>
          <ac:picMkLst>
            <pc:docMk/>
            <pc:sldMk cId="578433092" sldId="451"/>
            <ac:picMk id="8" creationId="{3D30CBFD-9EA1-4103-8671-3E51E9F58C28}"/>
          </ac:picMkLst>
        </pc:picChg>
      </pc:sldChg>
      <pc:sldChg chg="addSp delSp modSp mod">
        <pc:chgData name="Henrik Blom" userId="0f109d1c-0774-4568-aa5d-bb8ffaeb77b7" providerId="ADAL" clId="{E881FBE9-DF84-4F7A-A4CF-72BF1A0A8F3D}" dt="2022-09-29T19:31:58.742" v="6893" actId="400"/>
        <pc:sldMkLst>
          <pc:docMk/>
          <pc:sldMk cId="1187390909" sldId="454"/>
        </pc:sldMkLst>
        <pc:spChg chg="mod ord">
          <ac:chgData name="Henrik Blom" userId="0f109d1c-0774-4568-aa5d-bb8ffaeb77b7" providerId="ADAL" clId="{E881FBE9-DF84-4F7A-A4CF-72BF1A0A8F3D}" dt="2022-09-29T18:29:04.257" v="6353" actId="20577"/>
          <ac:spMkLst>
            <pc:docMk/>
            <pc:sldMk cId="1187390909" sldId="454"/>
            <ac:spMk id="2" creationId="{F1F99747-013D-4B67-931D-2BADB821E5EA}"/>
          </ac:spMkLst>
        </pc:spChg>
        <pc:spChg chg="mod ord">
          <ac:chgData name="Henrik Blom" userId="0f109d1c-0774-4568-aa5d-bb8ffaeb77b7" providerId="ADAL" clId="{E881FBE9-DF84-4F7A-A4CF-72BF1A0A8F3D}" dt="2022-09-29T19:31:58.742" v="6893" actId="400"/>
          <ac:spMkLst>
            <pc:docMk/>
            <pc:sldMk cId="1187390909" sldId="454"/>
            <ac:spMk id="3" creationId="{4DA8D3AA-AB4D-47A4-9F75-849ABBD8B95D}"/>
          </ac:spMkLst>
        </pc:spChg>
        <pc:spChg chg="add del">
          <ac:chgData name="Henrik Blom" userId="0f109d1c-0774-4568-aa5d-bb8ffaeb77b7" providerId="ADAL" clId="{E881FBE9-DF84-4F7A-A4CF-72BF1A0A8F3D}" dt="2022-09-29T18:25:58.844" v="6304" actId="26606"/>
          <ac:spMkLst>
            <pc:docMk/>
            <pc:sldMk cId="1187390909" sldId="454"/>
            <ac:spMk id="42" creationId="{0F8BFD3B-29FB-4A95-BB51-220F8A6C5746}"/>
          </ac:spMkLst>
        </pc:spChg>
        <pc:spChg chg="add del">
          <ac:chgData name="Henrik Blom" userId="0f109d1c-0774-4568-aa5d-bb8ffaeb77b7" providerId="ADAL" clId="{E881FBE9-DF84-4F7A-A4CF-72BF1A0A8F3D}" dt="2022-09-29T18:25:58.844" v="6304" actId="26606"/>
          <ac:spMkLst>
            <pc:docMk/>
            <pc:sldMk cId="1187390909" sldId="454"/>
            <ac:spMk id="43" creationId="{0EFD753D-6A49-46DD-9E82-AA6E2C62B461}"/>
          </ac:spMkLst>
        </pc:spChg>
        <pc:spChg chg="add del">
          <ac:chgData name="Henrik Blom" userId="0f109d1c-0774-4568-aa5d-bb8ffaeb77b7" providerId="ADAL" clId="{E881FBE9-DF84-4F7A-A4CF-72BF1A0A8F3D}" dt="2022-09-29T18:25:58.844" v="6304" actId="26606"/>
          <ac:spMkLst>
            <pc:docMk/>
            <pc:sldMk cId="1187390909" sldId="454"/>
            <ac:spMk id="44" creationId="{138A5824-1F4A-4EE7-BC13-5BB48FC0809B}"/>
          </ac:spMkLst>
        </pc:spChg>
        <pc:spChg chg="add del">
          <ac:chgData name="Henrik Blom" userId="0f109d1c-0774-4568-aa5d-bb8ffaeb77b7" providerId="ADAL" clId="{E881FBE9-DF84-4F7A-A4CF-72BF1A0A8F3D}" dt="2022-09-29T18:25:52.815" v="6300" actId="26606"/>
          <ac:spMkLst>
            <pc:docMk/>
            <pc:sldMk cId="1187390909" sldId="454"/>
            <ac:spMk id="49" creationId="{07977D39-626F-40D7-B00F-16E02602DD5A}"/>
          </ac:spMkLst>
        </pc:spChg>
        <pc:spChg chg="add del">
          <ac:chgData name="Henrik Blom" userId="0f109d1c-0774-4568-aa5d-bb8ffaeb77b7" providerId="ADAL" clId="{E881FBE9-DF84-4F7A-A4CF-72BF1A0A8F3D}" dt="2022-09-29T18:25:52.815" v="6300" actId="26606"/>
          <ac:spMkLst>
            <pc:docMk/>
            <pc:sldMk cId="1187390909" sldId="454"/>
            <ac:spMk id="51" creationId="{B905CDE4-B751-4B3E-B625-6E59F8903414}"/>
          </ac:spMkLst>
        </pc:spChg>
        <pc:spChg chg="add del">
          <ac:chgData name="Henrik Blom" userId="0f109d1c-0774-4568-aa5d-bb8ffaeb77b7" providerId="ADAL" clId="{E881FBE9-DF84-4F7A-A4CF-72BF1A0A8F3D}" dt="2022-09-29T18:25:52.815" v="6300" actId="26606"/>
          <ac:spMkLst>
            <pc:docMk/>
            <pc:sldMk cId="1187390909" sldId="454"/>
            <ac:spMk id="53" creationId="{08108C16-F4C0-44AA-999D-17BD39219B24}"/>
          </ac:spMkLst>
        </pc:spChg>
        <pc:spChg chg="add del">
          <ac:chgData name="Henrik Blom" userId="0f109d1c-0774-4568-aa5d-bb8ffaeb77b7" providerId="ADAL" clId="{E881FBE9-DF84-4F7A-A4CF-72BF1A0A8F3D}" dt="2022-09-29T18:25:52.815" v="6300" actId="26606"/>
          <ac:spMkLst>
            <pc:docMk/>
            <pc:sldMk cId="1187390909" sldId="454"/>
            <ac:spMk id="55" creationId="{CDC29AC1-2821-4FCC-B597-88DAF39C36FE}"/>
          </ac:spMkLst>
        </pc:spChg>
        <pc:spChg chg="add del">
          <ac:chgData name="Henrik Blom" userId="0f109d1c-0774-4568-aa5d-bb8ffaeb77b7" providerId="ADAL" clId="{E881FBE9-DF84-4F7A-A4CF-72BF1A0A8F3D}" dt="2022-09-29T18:25:52.815" v="6300" actId="26606"/>
          <ac:spMkLst>
            <pc:docMk/>
            <pc:sldMk cId="1187390909" sldId="454"/>
            <ac:spMk id="57" creationId="{C8F10CB3-3B5E-4C7A-98CF-B87454DDFA39}"/>
          </ac:spMkLst>
        </pc:spChg>
        <pc:spChg chg="add del">
          <ac:chgData name="Henrik Blom" userId="0f109d1c-0774-4568-aa5d-bb8ffaeb77b7" providerId="ADAL" clId="{E881FBE9-DF84-4F7A-A4CF-72BF1A0A8F3D}" dt="2022-09-29T18:25:58.838" v="6303" actId="26606"/>
          <ac:spMkLst>
            <pc:docMk/>
            <pc:sldMk cId="1187390909" sldId="454"/>
            <ac:spMk id="59" creationId="{2A785343-5D24-4118-A2E4-665D196F60C2}"/>
          </ac:spMkLst>
        </pc:spChg>
        <pc:spChg chg="add del">
          <ac:chgData name="Henrik Blom" userId="0f109d1c-0774-4568-aa5d-bb8ffaeb77b7" providerId="ADAL" clId="{E881FBE9-DF84-4F7A-A4CF-72BF1A0A8F3D}" dt="2022-09-29T18:25:58.838" v="6303" actId="26606"/>
          <ac:spMkLst>
            <pc:docMk/>
            <pc:sldMk cId="1187390909" sldId="454"/>
            <ac:spMk id="60" creationId="{32F4D216-10B7-4DCA-A0A1-068E9E32F4F2}"/>
          </ac:spMkLst>
        </pc:spChg>
        <pc:spChg chg="add">
          <ac:chgData name="Henrik Blom" userId="0f109d1c-0774-4568-aa5d-bb8ffaeb77b7" providerId="ADAL" clId="{E881FBE9-DF84-4F7A-A4CF-72BF1A0A8F3D}" dt="2022-09-29T18:25:58.844" v="6304" actId="26606"/>
          <ac:spMkLst>
            <pc:docMk/>
            <pc:sldMk cId="1187390909" sldId="454"/>
            <ac:spMk id="62" creationId="{0EFD753D-6A49-46DD-9E82-AA6E2C62B461}"/>
          </ac:spMkLst>
        </pc:spChg>
        <pc:spChg chg="add">
          <ac:chgData name="Henrik Blom" userId="0f109d1c-0774-4568-aa5d-bb8ffaeb77b7" providerId="ADAL" clId="{E881FBE9-DF84-4F7A-A4CF-72BF1A0A8F3D}" dt="2022-09-29T18:25:58.844" v="6304" actId="26606"/>
          <ac:spMkLst>
            <pc:docMk/>
            <pc:sldMk cId="1187390909" sldId="454"/>
            <ac:spMk id="63" creationId="{138A5824-1F4A-4EE7-BC13-5BB48FC0809B}"/>
          </ac:spMkLst>
        </pc:spChg>
        <pc:picChg chg="mod ord">
          <ac:chgData name="Henrik Blom" userId="0f109d1c-0774-4568-aa5d-bb8ffaeb77b7" providerId="ADAL" clId="{E881FBE9-DF84-4F7A-A4CF-72BF1A0A8F3D}" dt="2022-09-29T18:25:58.844" v="6304" actId="26606"/>
          <ac:picMkLst>
            <pc:docMk/>
            <pc:sldMk cId="1187390909" sldId="454"/>
            <ac:picMk id="5" creationId="{6D6113E6-3901-47C5-87B4-FE69B6847C9C}"/>
          </ac:picMkLst>
        </pc:picChg>
        <pc:picChg chg="mod ord">
          <ac:chgData name="Henrik Blom" userId="0f109d1c-0774-4568-aa5d-bb8ffaeb77b7" providerId="ADAL" clId="{E881FBE9-DF84-4F7A-A4CF-72BF1A0A8F3D}" dt="2022-09-29T18:25:58.844" v="6304" actId="26606"/>
          <ac:picMkLst>
            <pc:docMk/>
            <pc:sldMk cId="1187390909" sldId="454"/>
            <ac:picMk id="7" creationId="{5B814FE6-BABD-4977-A30D-5E773FAABD71}"/>
          </ac:picMkLst>
        </pc:picChg>
        <pc:picChg chg="mod ord">
          <ac:chgData name="Henrik Blom" userId="0f109d1c-0774-4568-aa5d-bb8ffaeb77b7" providerId="ADAL" clId="{E881FBE9-DF84-4F7A-A4CF-72BF1A0A8F3D}" dt="2022-09-29T18:25:58.844" v="6304" actId="26606"/>
          <ac:picMkLst>
            <pc:docMk/>
            <pc:sldMk cId="1187390909" sldId="454"/>
            <ac:picMk id="9" creationId="{0B25FF71-859B-495A-AC08-BEA9681FDFE9}"/>
          </ac:picMkLst>
        </pc:picChg>
        <pc:picChg chg="mod ord">
          <ac:chgData name="Henrik Blom" userId="0f109d1c-0774-4568-aa5d-bb8ffaeb77b7" providerId="ADAL" clId="{E881FBE9-DF84-4F7A-A4CF-72BF1A0A8F3D}" dt="2022-09-29T18:25:58.844" v="6304" actId="26606"/>
          <ac:picMkLst>
            <pc:docMk/>
            <pc:sldMk cId="1187390909" sldId="454"/>
            <ac:picMk id="11" creationId="{C39B37B0-BAA4-40AF-A145-F9745CAE8400}"/>
          </ac:picMkLst>
        </pc:picChg>
        <pc:picChg chg="add mod">
          <ac:chgData name="Henrik Blom" userId="0f109d1c-0774-4568-aa5d-bb8ffaeb77b7" providerId="ADAL" clId="{E881FBE9-DF84-4F7A-A4CF-72BF1A0A8F3D}" dt="2022-09-27T18:45:36.904" v="3201"/>
          <ac:picMkLst>
            <pc:docMk/>
            <pc:sldMk cId="1187390909" sldId="454"/>
            <ac:picMk id="12" creationId="{0358FD3D-C511-4830-A31E-02F66B39394B}"/>
          </ac:picMkLst>
        </pc:picChg>
        <pc:picChg chg="mod ord">
          <ac:chgData name="Henrik Blom" userId="0f109d1c-0774-4568-aa5d-bb8ffaeb77b7" providerId="ADAL" clId="{E881FBE9-DF84-4F7A-A4CF-72BF1A0A8F3D}" dt="2022-09-29T18:25:58.844" v="6304" actId="26606"/>
          <ac:picMkLst>
            <pc:docMk/>
            <pc:sldMk cId="1187390909" sldId="454"/>
            <ac:picMk id="13" creationId="{8051F7F0-E0CD-4A16-ADDC-8BB886B12263}"/>
          </ac:picMkLst>
        </pc:picChg>
      </pc:sldChg>
      <pc:sldChg chg="modSp del mod">
        <pc:chgData name="Henrik Blom" userId="0f109d1c-0774-4568-aa5d-bb8ffaeb77b7" providerId="ADAL" clId="{E881FBE9-DF84-4F7A-A4CF-72BF1A0A8F3D}" dt="2022-09-27T14:02:04.314" v="1106" actId="47"/>
        <pc:sldMkLst>
          <pc:docMk/>
          <pc:sldMk cId="3052751803" sldId="456"/>
        </pc:sldMkLst>
        <pc:spChg chg="mod">
          <ac:chgData name="Henrik Blom" userId="0f109d1c-0774-4568-aa5d-bb8ffaeb77b7" providerId="ADAL" clId="{E881FBE9-DF84-4F7A-A4CF-72BF1A0A8F3D}" dt="2022-09-26T20:32:15.852" v="1105" actId="20577"/>
          <ac:spMkLst>
            <pc:docMk/>
            <pc:sldMk cId="3052751803" sldId="456"/>
            <ac:spMk id="3" creationId="{5189D6B2-4EF2-4028-8B2F-FB904CDD8F83}"/>
          </ac:spMkLst>
        </pc:spChg>
      </pc:sldChg>
      <pc:sldChg chg="addSp delSp modSp new del mod modClrScheme chgLayout">
        <pc:chgData name="Henrik Blom" userId="0f109d1c-0774-4568-aa5d-bb8ffaeb77b7" providerId="ADAL" clId="{E881FBE9-DF84-4F7A-A4CF-72BF1A0A8F3D}" dt="2022-10-01T11:49:44.035" v="6894" actId="47"/>
        <pc:sldMkLst>
          <pc:docMk/>
          <pc:sldMk cId="2513163111" sldId="457"/>
        </pc:sldMkLst>
        <pc:spChg chg="del mod ord">
          <ac:chgData name="Henrik Blom" userId="0f109d1c-0774-4568-aa5d-bb8ffaeb77b7" providerId="ADAL" clId="{E881FBE9-DF84-4F7A-A4CF-72BF1A0A8F3D}" dt="2022-09-27T14:17:31.261" v="1532" actId="700"/>
          <ac:spMkLst>
            <pc:docMk/>
            <pc:sldMk cId="2513163111" sldId="457"/>
            <ac:spMk id="2" creationId="{912013C3-AAF6-4C3C-9668-27EEA30A7095}"/>
          </ac:spMkLst>
        </pc:spChg>
        <pc:spChg chg="mod ord">
          <ac:chgData name="Henrik Blom" userId="0f109d1c-0774-4568-aa5d-bb8ffaeb77b7" providerId="ADAL" clId="{E881FBE9-DF84-4F7A-A4CF-72BF1A0A8F3D}" dt="2022-09-29T18:25:05.042" v="6297" actId="20577"/>
          <ac:spMkLst>
            <pc:docMk/>
            <pc:sldMk cId="2513163111" sldId="457"/>
            <ac:spMk id="3" creationId="{70B91329-522E-4BC0-9C7E-6C85766A714F}"/>
          </ac:spMkLst>
        </pc:spChg>
        <pc:spChg chg="add mod ord">
          <ac:chgData name="Henrik Blom" userId="0f109d1c-0774-4568-aa5d-bb8ffaeb77b7" providerId="ADAL" clId="{E881FBE9-DF84-4F7A-A4CF-72BF1A0A8F3D}" dt="2022-09-27T14:17:49.216" v="1540" actId="20577"/>
          <ac:spMkLst>
            <pc:docMk/>
            <pc:sldMk cId="2513163111" sldId="457"/>
            <ac:spMk id="4" creationId="{32195081-C8BB-4922-9CBB-FDF1EF64295F}"/>
          </ac:spMkLst>
        </pc:spChg>
        <pc:spChg chg="add mod ord">
          <ac:chgData name="Henrik Blom" userId="0f109d1c-0774-4568-aa5d-bb8ffaeb77b7" providerId="ADAL" clId="{E881FBE9-DF84-4F7A-A4CF-72BF1A0A8F3D}" dt="2022-09-29T06:47:28.391" v="3446" actId="27636"/>
          <ac:spMkLst>
            <pc:docMk/>
            <pc:sldMk cId="2513163111" sldId="457"/>
            <ac:spMk id="5" creationId="{7012E0A5-FAE4-45CF-8745-F9204A211DFA}"/>
          </ac:spMkLst>
        </pc:spChg>
        <pc:picChg chg="add mod">
          <ac:chgData name="Henrik Blom" userId="0f109d1c-0774-4568-aa5d-bb8ffaeb77b7" providerId="ADAL" clId="{E881FBE9-DF84-4F7A-A4CF-72BF1A0A8F3D}" dt="2022-09-27T18:45:34.919" v="3200"/>
          <ac:picMkLst>
            <pc:docMk/>
            <pc:sldMk cId="2513163111" sldId="457"/>
            <ac:picMk id="6" creationId="{B5FF96F1-BA75-4D0C-88AC-22883011AEAE}"/>
          </ac:picMkLst>
        </pc:picChg>
      </pc:sldChg>
      <pc:sldChg chg="addSp delSp modSp add del mod">
        <pc:chgData name="Henrik Blom" userId="0f109d1c-0774-4568-aa5d-bb8ffaeb77b7" providerId="ADAL" clId="{E881FBE9-DF84-4F7A-A4CF-72BF1A0A8F3D}" dt="2022-09-29T18:20:56.397" v="6133" actId="47"/>
        <pc:sldMkLst>
          <pc:docMk/>
          <pc:sldMk cId="2020278284" sldId="458"/>
        </pc:sldMkLst>
        <pc:spChg chg="mod">
          <ac:chgData name="Henrik Blom" userId="0f109d1c-0774-4568-aa5d-bb8ffaeb77b7" providerId="ADAL" clId="{E881FBE9-DF84-4F7A-A4CF-72BF1A0A8F3D}" dt="2022-09-29T17:47:54.027" v="5436" actId="20577"/>
          <ac:spMkLst>
            <pc:docMk/>
            <pc:sldMk cId="2020278284" sldId="458"/>
            <ac:spMk id="2" creationId="{FF7C7765-0157-430E-9541-156AD6E6DBE7}"/>
          </ac:spMkLst>
        </pc:spChg>
        <pc:spChg chg="del mod">
          <ac:chgData name="Henrik Blom" userId="0f109d1c-0774-4568-aa5d-bb8ffaeb77b7" providerId="ADAL" clId="{E881FBE9-DF84-4F7A-A4CF-72BF1A0A8F3D}" dt="2022-09-27T15:27:17.879" v="2672" actId="478"/>
          <ac:spMkLst>
            <pc:docMk/>
            <pc:sldMk cId="2020278284" sldId="458"/>
            <ac:spMk id="5" creationId="{7AB02AE4-DF91-45B4-A6C2-5DC6D366478A}"/>
          </ac:spMkLst>
        </pc:spChg>
        <pc:spChg chg="mod">
          <ac:chgData name="Henrik Blom" userId="0f109d1c-0774-4568-aa5d-bb8ffaeb77b7" providerId="ADAL" clId="{E881FBE9-DF84-4F7A-A4CF-72BF1A0A8F3D}" dt="2022-09-27T14:41:55.550" v="1887" actId="1076"/>
          <ac:spMkLst>
            <pc:docMk/>
            <pc:sldMk cId="2020278284" sldId="458"/>
            <ac:spMk id="6" creationId="{D4C530AB-2BF1-4AA5-8677-10B810B38D67}"/>
          </ac:spMkLst>
        </pc:spChg>
        <pc:spChg chg="del mod">
          <ac:chgData name="Henrik Blom" userId="0f109d1c-0774-4568-aa5d-bb8ffaeb77b7" providerId="ADAL" clId="{E881FBE9-DF84-4F7A-A4CF-72BF1A0A8F3D}" dt="2022-09-27T15:22:30.900" v="2532" actId="478"/>
          <ac:spMkLst>
            <pc:docMk/>
            <pc:sldMk cId="2020278284" sldId="458"/>
            <ac:spMk id="13" creationId="{CB7F1A36-2DF1-4058-BD17-7E1C538731A2}"/>
          </ac:spMkLst>
        </pc:spChg>
        <pc:spChg chg="add del mod">
          <ac:chgData name="Henrik Blom" userId="0f109d1c-0774-4568-aa5d-bb8ffaeb77b7" providerId="ADAL" clId="{E881FBE9-DF84-4F7A-A4CF-72BF1A0A8F3D}" dt="2022-09-27T15:22:34.587" v="2534" actId="478"/>
          <ac:spMkLst>
            <pc:docMk/>
            <pc:sldMk cId="2020278284" sldId="458"/>
            <ac:spMk id="14" creationId="{75104048-F054-4AB9-8AF9-F1F2F3D602A9}"/>
          </ac:spMkLst>
        </pc:spChg>
        <pc:spChg chg="del mod">
          <ac:chgData name="Henrik Blom" userId="0f109d1c-0774-4568-aa5d-bb8ffaeb77b7" providerId="ADAL" clId="{E881FBE9-DF84-4F7A-A4CF-72BF1A0A8F3D}" dt="2022-09-27T15:27:17.879" v="2672" actId="478"/>
          <ac:spMkLst>
            <pc:docMk/>
            <pc:sldMk cId="2020278284" sldId="458"/>
            <ac:spMk id="16" creationId="{0926BFC1-BB33-4F2C-A854-68457F5C5526}"/>
          </ac:spMkLst>
        </pc:spChg>
        <pc:spChg chg="del mod">
          <ac:chgData name="Henrik Blom" userId="0f109d1c-0774-4568-aa5d-bb8ffaeb77b7" providerId="ADAL" clId="{E881FBE9-DF84-4F7A-A4CF-72BF1A0A8F3D}" dt="2022-09-27T15:27:17.879" v="2672" actId="478"/>
          <ac:spMkLst>
            <pc:docMk/>
            <pc:sldMk cId="2020278284" sldId="458"/>
            <ac:spMk id="20" creationId="{D6701175-0252-4804-A152-3132A283B574}"/>
          </ac:spMkLst>
        </pc:spChg>
        <pc:spChg chg="add del mod">
          <ac:chgData name="Henrik Blom" userId="0f109d1c-0774-4568-aa5d-bb8ffaeb77b7" providerId="ADAL" clId="{E881FBE9-DF84-4F7A-A4CF-72BF1A0A8F3D}" dt="2022-09-27T15:22:32.396" v="2533" actId="478"/>
          <ac:spMkLst>
            <pc:docMk/>
            <pc:sldMk cId="2020278284" sldId="458"/>
            <ac:spMk id="23" creationId="{E84BEF78-E89D-4B4B-89F9-ABB85E9584FA}"/>
          </ac:spMkLst>
        </pc:spChg>
        <pc:spChg chg="del mod">
          <ac:chgData name="Henrik Blom" userId="0f109d1c-0774-4568-aa5d-bb8ffaeb77b7" providerId="ADAL" clId="{E881FBE9-DF84-4F7A-A4CF-72BF1A0A8F3D}" dt="2022-09-27T15:27:17.879" v="2672" actId="478"/>
          <ac:spMkLst>
            <pc:docMk/>
            <pc:sldMk cId="2020278284" sldId="458"/>
            <ac:spMk id="24" creationId="{241BF14A-FEE3-4AF3-9B30-8C1F6C82E50D}"/>
          </ac:spMkLst>
        </pc:spChg>
        <pc:spChg chg="del mod">
          <ac:chgData name="Henrik Blom" userId="0f109d1c-0774-4568-aa5d-bb8ffaeb77b7" providerId="ADAL" clId="{E881FBE9-DF84-4F7A-A4CF-72BF1A0A8F3D}" dt="2022-09-27T15:27:17.879" v="2672" actId="478"/>
          <ac:spMkLst>
            <pc:docMk/>
            <pc:sldMk cId="2020278284" sldId="458"/>
            <ac:spMk id="25" creationId="{5A5966F3-886C-4299-AA73-CE9940672E4C}"/>
          </ac:spMkLst>
        </pc:spChg>
        <pc:spChg chg="del mod">
          <ac:chgData name="Henrik Blom" userId="0f109d1c-0774-4568-aa5d-bb8ffaeb77b7" providerId="ADAL" clId="{E881FBE9-DF84-4F7A-A4CF-72BF1A0A8F3D}" dt="2022-09-27T15:27:17.879" v="2672" actId="478"/>
          <ac:spMkLst>
            <pc:docMk/>
            <pc:sldMk cId="2020278284" sldId="458"/>
            <ac:spMk id="26" creationId="{D6B5F9F3-3A3A-4BD6-AAB5-8E222B6E4426}"/>
          </ac:spMkLst>
        </pc:spChg>
        <pc:spChg chg="del mod">
          <ac:chgData name="Henrik Blom" userId="0f109d1c-0774-4568-aa5d-bb8ffaeb77b7" providerId="ADAL" clId="{E881FBE9-DF84-4F7A-A4CF-72BF1A0A8F3D}" dt="2022-09-27T15:20:46.021" v="2513" actId="478"/>
          <ac:spMkLst>
            <pc:docMk/>
            <pc:sldMk cId="2020278284" sldId="458"/>
            <ac:spMk id="61" creationId="{79109C57-90C1-447D-B283-103679CD8D42}"/>
          </ac:spMkLst>
        </pc:spChg>
        <pc:spChg chg="del mod">
          <ac:chgData name="Henrik Blom" userId="0f109d1c-0774-4568-aa5d-bb8ffaeb77b7" providerId="ADAL" clId="{E881FBE9-DF84-4F7A-A4CF-72BF1A0A8F3D}" dt="2022-09-27T15:20:53.287" v="2515" actId="478"/>
          <ac:spMkLst>
            <pc:docMk/>
            <pc:sldMk cId="2020278284" sldId="458"/>
            <ac:spMk id="62" creationId="{D5EE7C9A-AA86-4068-9DB7-EE3B054936D1}"/>
          </ac:spMkLst>
        </pc:spChg>
        <pc:spChg chg="del mod">
          <ac:chgData name="Henrik Blom" userId="0f109d1c-0774-4568-aa5d-bb8ffaeb77b7" providerId="ADAL" clId="{E881FBE9-DF84-4F7A-A4CF-72BF1A0A8F3D}" dt="2022-09-27T15:22:28.806" v="2531" actId="478"/>
          <ac:spMkLst>
            <pc:docMk/>
            <pc:sldMk cId="2020278284" sldId="458"/>
            <ac:spMk id="63" creationId="{361ADFB3-C7EF-43D6-AF21-BC872EAD12E2}"/>
          </ac:spMkLst>
        </pc:spChg>
        <pc:graphicFrameChg chg="mod modGraphic">
          <ac:chgData name="Henrik Blom" userId="0f109d1c-0774-4568-aa5d-bb8ffaeb77b7" providerId="ADAL" clId="{E881FBE9-DF84-4F7A-A4CF-72BF1A0A8F3D}" dt="2022-09-29T17:48:36.587" v="5445" actId="207"/>
          <ac:graphicFrameMkLst>
            <pc:docMk/>
            <pc:sldMk cId="2020278284" sldId="458"/>
            <ac:graphicFrameMk id="3" creationId="{F0519AAD-5166-4F03-9250-252318725508}"/>
          </ac:graphicFrameMkLst>
        </pc:graphicFrameChg>
        <pc:picChg chg="add mod">
          <ac:chgData name="Henrik Blom" userId="0f109d1c-0774-4568-aa5d-bb8ffaeb77b7" providerId="ADAL" clId="{E881FBE9-DF84-4F7A-A4CF-72BF1A0A8F3D}" dt="2022-09-27T18:12:30.136" v="2804"/>
          <ac:picMkLst>
            <pc:docMk/>
            <pc:sldMk cId="2020278284" sldId="458"/>
            <ac:picMk id="17" creationId="{39AF9136-556F-4BB2-9AC2-3CB485111E79}"/>
          </ac:picMkLst>
        </pc:picChg>
        <pc:cxnChg chg="add del">
          <ac:chgData name="Henrik Blom" userId="0f109d1c-0774-4568-aa5d-bb8ffaeb77b7" providerId="ADAL" clId="{E881FBE9-DF84-4F7A-A4CF-72BF1A0A8F3D}" dt="2022-09-27T18:29:18.976" v="2999" actId="478"/>
          <ac:cxnSpMkLst>
            <pc:docMk/>
            <pc:sldMk cId="2020278284" sldId="458"/>
            <ac:cxnSpMk id="7" creationId="{255C60BF-FC6A-41ED-B093-4CD824158EC4}"/>
          </ac:cxnSpMkLst>
        </pc:cxnChg>
      </pc:sldChg>
      <pc:sldChg chg="addSp modSp add mod">
        <pc:chgData name="Henrik Blom" userId="0f109d1c-0774-4568-aa5d-bb8ffaeb77b7" providerId="ADAL" clId="{E881FBE9-DF84-4F7A-A4CF-72BF1A0A8F3D}" dt="2022-09-27T18:45:54.697" v="3207"/>
        <pc:sldMkLst>
          <pc:docMk/>
          <pc:sldMk cId="37337291" sldId="459"/>
        </pc:sldMkLst>
        <pc:spChg chg="mod">
          <ac:chgData name="Henrik Blom" userId="0f109d1c-0774-4568-aa5d-bb8ffaeb77b7" providerId="ADAL" clId="{E881FBE9-DF84-4F7A-A4CF-72BF1A0A8F3D}" dt="2022-09-27T18:14:15.940" v="2957" actId="1036"/>
          <ac:spMkLst>
            <pc:docMk/>
            <pc:sldMk cId="37337291" sldId="459"/>
            <ac:spMk id="7" creationId="{44C48162-E4C8-45E9-984E-792CB350E8FE}"/>
          </ac:spMkLst>
        </pc:spChg>
        <pc:picChg chg="add mod">
          <ac:chgData name="Henrik Blom" userId="0f109d1c-0774-4568-aa5d-bb8ffaeb77b7" providerId="ADAL" clId="{E881FBE9-DF84-4F7A-A4CF-72BF1A0A8F3D}" dt="2022-09-27T18:45:54.697" v="3207"/>
          <ac:picMkLst>
            <pc:docMk/>
            <pc:sldMk cId="37337291" sldId="459"/>
            <ac:picMk id="9" creationId="{DD39ED3D-6F22-4C7E-93A1-B101E0291858}"/>
          </ac:picMkLst>
        </pc:picChg>
      </pc:sldChg>
      <pc:sldChg chg="delSp add del setBg delDesignElem">
        <pc:chgData name="Henrik Blom" userId="0f109d1c-0774-4568-aa5d-bb8ffaeb77b7" providerId="ADAL" clId="{E881FBE9-DF84-4F7A-A4CF-72BF1A0A8F3D}" dt="2022-09-27T18:14:00.319" v="2899" actId="47"/>
        <pc:sldMkLst>
          <pc:docMk/>
          <pc:sldMk cId="3950900639" sldId="459"/>
        </pc:sldMkLst>
        <pc:spChg chg="del">
          <ac:chgData name="Henrik Blom" userId="0f109d1c-0774-4568-aa5d-bb8ffaeb77b7" providerId="ADAL" clId="{E881FBE9-DF84-4F7A-A4CF-72BF1A0A8F3D}" dt="2022-09-27T18:13:57.459" v="2898"/>
          <ac:spMkLst>
            <pc:docMk/>
            <pc:sldMk cId="3950900639" sldId="459"/>
            <ac:spMk id="8" creationId="{DFF2AC85-FAA0-4844-813F-83C04D7382E2}"/>
          </ac:spMkLst>
        </pc:spChg>
        <pc:spChg chg="del">
          <ac:chgData name="Henrik Blom" userId="0f109d1c-0774-4568-aa5d-bb8ffaeb77b7" providerId="ADAL" clId="{E881FBE9-DF84-4F7A-A4CF-72BF1A0A8F3D}" dt="2022-09-27T18:13:57.459" v="2898"/>
          <ac:spMkLst>
            <pc:docMk/>
            <pc:sldMk cId="3950900639" sldId="459"/>
            <ac:spMk id="10" creationId="{89CC0F1E-BAA2-47B1-8F83-7ECB9FD9E009}"/>
          </ac:spMkLst>
        </pc:spChg>
      </pc:sldChg>
      <pc:sldChg chg="addSp delSp modSp new mod setBg setClrOvrMap">
        <pc:chgData name="Henrik Blom" userId="0f109d1c-0774-4568-aa5d-bb8ffaeb77b7" providerId="ADAL" clId="{E881FBE9-DF84-4F7A-A4CF-72BF1A0A8F3D}" dt="2022-09-27T18:45:51.014" v="3206"/>
        <pc:sldMkLst>
          <pc:docMk/>
          <pc:sldMk cId="2592267597" sldId="460"/>
        </pc:sldMkLst>
        <pc:spChg chg="mod">
          <ac:chgData name="Henrik Blom" userId="0f109d1c-0774-4568-aa5d-bb8ffaeb77b7" providerId="ADAL" clId="{E881FBE9-DF84-4F7A-A4CF-72BF1A0A8F3D}" dt="2022-09-27T18:40:37.059" v="3101" actId="403"/>
          <ac:spMkLst>
            <pc:docMk/>
            <pc:sldMk cId="2592267597" sldId="460"/>
            <ac:spMk id="2" creationId="{727188C0-DE47-4DDF-9339-755490C69CAB}"/>
          </ac:spMkLst>
        </pc:spChg>
        <pc:spChg chg="del">
          <ac:chgData name="Henrik Blom" userId="0f109d1c-0774-4568-aa5d-bb8ffaeb77b7" providerId="ADAL" clId="{E881FBE9-DF84-4F7A-A4CF-72BF1A0A8F3D}" dt="2022-09-27T18:16:12.160" v="2959" actId="931"/>
          <ac:spMkLst>
            <pc:docMk/>
            <pc:sldMk cId="2592267597" sldId="460"/>
            <ac:spMk id="3" creationId="{A75A190C-8A79-49CA-A9C8-0F1F4CF7452F}"/>
          </ac:spMkLst>
        </pc:spChg>
        <pc:spChg chg="add mod">
          <ac:chgData name="Henrik Blom" userId="0f109d1c-0774-4568-aa5d-bb8ffaeb77b7" providerId="ADAL" clId="{E881FBE9-DF84-4F7A-A4CF-72BF1A0A8F3D}" dt="2022-09-27T18:41:07.433" v="3129" actId="5793"/>
          <ac:spMkLst>
            <pc:docMk/>
            <pc:sldMk cId="2592267597" sldId="460"/>
            <ac:spMk id="12" creationId="{F5F40405-5C91-B722-63E4-D76E02A5F100}"/>
          </ac:spMkLst>
        </pc:spChg>
        <pc:spChg chg="add">
          <ac:chgData name="Henrik Blom" userId="0f109d1c-0774-4568-aa5d-bb8ffaeb77b7" providerId="ADAL" clId="{E881FBE9-DF84-4F7A-A4CF-72BF1A0A8F3D}" dt="2022-09-27T18:38:34.589" v="3008" actId="26606"/>
          <ac:spMkLst>
            <pc:docMk/>
            <pc:sldMk cId="2592267597" sldId="460"/>
            <ac:spMk id="15" creationId="{2EEE8F11-3582-44B7-9869-F2D26D7DD9D4}"/>
          </ac:spMkLst>
        </pc:spChg>
        <pc:spChg chg="add">
          <ac:chgData name="Henrik Blom" userId="0f109d1c-0774-4568-aa5d-bb8ffaeb77b7" providerId="ADAL" clId="{E881FBE9-DF84-4F7A-A4CF-72BF1A0A8F3D}" dt="2022-09-27T18:38:34.589" v="3008" actId="26606"/>
          <ac:spMkLst>
            <pc:docMk/>
            <pc:sldMk cId="2592267597" sldId="460"/>
            <ac:spMk id="17" creationId="{2141F1CC-6A53-4BCF-9127-AABB52E2497E}"/>
          </ac:spMkLst>
        </pc:spChg>
        <pc:spChg chg="add">
          <ac:chgData name="Henrik Blom" userId="0f109d1c-0774-4568-aa5d-bb8ffaeb77b7" providerId="ADAL" clId="{E881FBE9-DF84-4F7A-A4CF-72BF1A0A8F3D}" dt="2022-09-27T18:38:34.589" v="3008" actId="26606"/>
          <ac:spMkLst>
            <pc:docMk/>
            <pc:sldMk cId="2592267597" sldId="460"/>
            <ac:spMk id="19" creationId="{561B2B49-7142-4CA8-A929-4671548E6A5A}"/>
          </ac:spMkLst>
        </pc:spChg>
        <pc:picChg chg="add mod ord">
          <ac:chgData name="Henrik Blom" userId="0f109d1c-0774-4568-aa5d-bb8ffaeb77b7" providerId="ADAL" clId="{E881FBE9-DF84-4F7A-A4CF-72BF1A0A8F3D}" dt="2022-09-27T18:38:34.589" v="3008" actId="26606"/>
          <ac:picMkLst>
            <pc:docMk/>
            <pc:sldMk cId="2592267597" sldId="460"/>
            <ac:picMk id="5" creationId="{A12F2E89-5124-4F0E-AEBC-BE5DD20304B7}"/>
          </ac:picMkLst>
        </pc:picChg>
        <pc:picChg chg="add mod">
          <ac:chgData name="Henrik Blom" userId="0f109d1c-0774-4568-aa5d-bb8ffaeb77b7" providerId="ADAL" clId="{E881FBE9-DF84-4F7A-A4CF-72BF1A0A8F3D}" dt="2022-09-27T18:38:34.589" v="3008" actId="26606"/>
          <ac:picMkLst>
            <pc:docMk/>
            <pc:sldMk cId="2592267597" sldId="460"/>
            <ac:picMk id="6" creationId="{FE72C2BF-BFE6-4F58-BDA9-2CBEC6EEC02A}"/>
          </ac:picMkLst>
        </pc:picChg>
        <pc:picChg chg="add mod">
          <ac:chgData name="Henrik Blom" userId="0f109d1c-0774-4568-aa5d-bb8ffaeb77b7" providerId="ADAL" clId="{E881FBE9-DF84-4F7A-A4CF-72BF1A0A8F3D}" dt="2022-09-27T18:38:34.589" v="3008" actId="26606"/>
          <ac:picMkLst>
            <pc:docMk/>
            <pc:sldMk cId="2592267597" sldId="460"/>
            <ac:picMk id="8" creationId="{D517AE26-808C-4A89-BA2B-133E27F83304}"/>
          </ac:picMkLst>
        </pc:picChg>
        <pc:picChg chg="add mod">
          <ac:chgData name="Henrik Blom" userId="0f109d1c-0774-4568-aa5d-bb8ffaeb77b7" providerId="ADAL" clId="{E881FBE9-DF84-4F7A-A4CF-72BF1A0A8F3D}" dt="2022-09-27T18:45:51.014" v="3206"/>
          <ac:picMkLst>
            <pc:docMk/>
            <pc:sldMk cId="2592267597" sldId="460"/>
            <ac:picMk id="13" creationId="{2731B619-8DED-483A-9DE3-D9BC4415A07B}"/>
          </ac:picMkLst>
        </pc:picChg>
      </pc:sldChg>
      <pc:sldChg chg="addSp delSp modSp new del mod setBg setClrOvrMap">
        <pc:chgData name="Henrik Blom" userId="0f109d1c-0774-4568-aa5d-bb8ffaeb77b7" providerId="ADAL" clId="{E881FBE9-DF84-4F7A-A4CF-72BF1A0A8F3D}" dt="2022-09-29T17:37:43.263" v="5203" actId="47"/>
        <pc:sldMkLst>
          <pc:docMk/>
          <pc:sldMk cId="2887859445" sldId="461"/>
        </pc:sldMkLst>
        <pc:spChg chg="mod">
          <ac:chgData name="Henrik Blom" userId="0f109d1c-0774-4568-aa5d-bb8ffaeb77b7" providerId="ADAL" clId="{E881FBE9-DF84-4F7A-A4CF-72BF1A0A8F3D}" dt="2022-09-29T17:18:30.313" v="4730" actId="26606"/>
          <ac:spMkLst>
            <pc:docMk/>
            <pc:sldMk cId="2887859445" sldId="461"/>
            <ac:spMk id="2" creationId="{DE5007A9-0C2D-455D-92CC-2A86BC278C51}"/>
          </ac:spMkLst>
        </pc:spChg>
        <pc:spChg chg="add del mod">
          <ac:chgData name="Henrik Blom" userId="0f109d1c-0774-4568-aa5d-bb8ffaeb77b7" providerId="ADAL" clId="{E881FBE9-DF84-4F7A-A4CF-72BF1A0A8F3D}" dt="2022-09-29T17:18:30.313" v="4730" actId="26606"/>
          <ac:spMkLst>
            <pc:docMk/>
            <pc:sldMk cId="2887859445" sldId="461"/>
            <ac:spMk id="3" creationId="{B3AD307F-EB07-484F-9AB9-C0457CF361B4}"/>
          </ac:spMkLst>
        </pc:spChg>
        <pc:spChg chg="add">
          <ac:chgData name="Henrik Blom" userId="0f109d1c-0774-4568-aa5d-bb8ffaeb77b7" providerId="ADAL" clId="{E881FBE9-DF84-4F7A-A4CF-72BF1A0A8F3D}" dt="2022-09-29T17:18:30.313" v="4730" actId="26606"/>
          <ac:spMkLst>
            <pc:docMk/>
            <pc:sldMk cId="2887859445" sldId="461"/>
            <ac:spMk id="8" creationId="{09588DA8-065E-4F6F-8EFD-43104AB2E0CF}"/>
          </ac:spMkLst>
        </pc:spChg>
        <pc:spChg chg="add del">
          <ac:chgData name="Henrik Blom" userId="0f109d1c-0774-4568-aa5d-bb8ffaeb77b7" providerId="ADAL" clId="{E881FBE9-DF84-4F7A-A4CF-72BF1A0A8F3D}" dt="2022-09-29T17:18:28.481" v="4727" actId="26606"/>
          <ac:spMkLst>
            <pc:docMk/>
            <pc:sldMk cId="2887859445" sldId="461"/>
            <ac:spMk id="9" creationId="{04812C46-200A-4DEB-A05E-3ED6C68C2387}"/>
          </ac:spMkLst>
        </pc:spChg>
        <pc:spChg chg="add del">
          <ac:chgData name="Henrik Blom" userId="0f109d1c-0774-4568-aa5d-bb8ffaeb77b7" providerId="ADAL" clId="{E881FBE9-DF84-4F7A-A4CF-72BF1A0A8F3D}" dt="2022-09-29T17:18:30.300" v="4729" actId="26606"/>
          <ac:spMkLst>
            <pc:docMk/>
            <pc:sldMk cId="2887859445" sldId="461"/>
            <ac:spMk id="10" creationId="{CF62D2A7-8207-488C-9F46-316BA81A16C8}"/>
          </ac:spMkLst>
        </pc:spChg>
        <pc:spChg chg="add del">
          <ac:chgData name="Henrik Blom" userId="0f109d1c-0774-4568-aa5d-bb8ffaeb77b7" providerId="ADAL" clId="{E881FBE9-DF84-4F7A-A4CF-72BF1A0A8F3D}" dt="2022-09-29T17:18:28.481" v="4727" actId="26606"/>
          <ac:spMkLst>
            <pc:docMk/>
            <pc:sldMk cId="2887859445" sldId="461"/>
            <ac:spMk id="11" creationId="{D1EA859B-E555-4109-94F3-6700E046E008}"/>
          </ac:spMkLst>
        </pc:spChg>
        <pc:spChg chg="add">
          <ac:chgData name="Henrik Blom" userId="0f109d1c-0774-4568-aa5d-bb8ffaeb77b7" providerId="ADAL" clId="{E881FBE9-DF84-4F7A-A4CF-72BF1A0A8F3D}" dt="2022-09-29T17:18:30.313" v="4730" actId="26606"/>
          <ac:spMkLst>
            <pc:docMk/>
            <pc:sldMk cId="2887859445" sldId="461"/>
            <ac:spMk id="12" creationId="{CD9FE4EF-C4D8-49A0-B2FF-81D8DB7D8A24}"/>
          </ac:spMkLst>
        </pc:spChg>
        <pc:spChg chg="add">
          <ac:chgData name="Henrik Blom" userId="0f109d1c-0774-4568-aa5d-bb8ffaeb77b7" providerId="ADAL" clId="{E881FBE9-DF84-4F7A-A4CF-72BF1A0A8F3D}" dt="2022-09-29T17:18:30.313" v="4730" actId="26606"/>
          <ac:spMkLst>
            <pc:docMk/>
            <pc:sldMk cId="2887859445" sldId="461"/>
            <ac:spMk id="14" creationId="{4300840D-0A0B-4512-BACA-B439D5B9C57C}"/>
          </ac:spMkLst>
        </pc:spChg>
        <pc:spChg chg="add">
          <ac:chgData name="Henrik Blom" userId="0f109d1c-0774-4568-aa5d-bb8ffaeb77b7" providerId="ADAL" clId="{E881FBE9-DF84-4F7A-A4CF-72BF1A0A8F3D}" dt="2022-09-29T17:18:30.313" v="4730" actId="26606"/>
          <ac:spMkLst>
            <pc:docMk/>
            <pc:sldMk cId="2887859445" sldId="461"/>
            <ac:spMk id="15" creationId="{C4285719-470E-454C-AF62-8323075F1F5B}"/>
          </ac:spMkLst>
        </pc:spChg>
        <pc:spChg chg="add">
          <ac:chgData name="Henrik Blom" userId="0f109d1c-0774-4568-aa5d-bb8ffaeb77b7" providerId="ADAL" clId="{E881FBE9-DF84-4F7A-A4CF-72BF1A0A8F3D}" dt="2022-09-29T17:18:30.313" v="4730" actId="26606"/>
          <ac:spMkLst>
            <pc:docMk/>
            <pc:sldMk cId="2887859445" sldId="461"/>
            <ac:spMk id="16" creationId="{D2B78728-A580-49A7-84F9-6EF6F583ADE0}"/>
          </ac:spMkLst>
        </pc:spChg>
        <pc:spChg chg="add mod">
          <ac:chgData name="Henrik Blom" userId="0f109d1c-0774-4568-aa5d-bb8ffaeb77b7" providerId="ADAL" clId="{E881FBE9-DF84-4F7A-A4CF-72BF1A0A8F3D}" dt="2022-09-29T17:24:26.444" v="4978" actId="6549"/>
          <ac:spMkLst>
            <pc:docMk/>
            <pc:sldMk cId="2887859445" sldId="461"/>
            <ac:spMk id="17" creationId="{B3AD307F-EB07-484F-9AB9-C0457CF361B4}"/>
          </ac:spMkLst>
        </pc:spChg>
        <pc:spChg chg="add">
          <ac:chgData name="Henrik Blom" userId="0f109d1c-0774-4568-aa5d-bb8ffaeb77b7" providerId="ADAL" clId="{E881FBE9-DF84-4F7A-A4CF-72BF1A0A8F3D}" dt="2022-09-29T17:18:30.313" v="4730" actId="26606"/>
          <ac:spMkLst>
            <pc:docMk/>
            <pc:sldMk cId="2887859445" sldId="461"/>
            <ac:spMk id="18" creationId="{38FAA1A1-D861-433F-88FA-1E9D6FD31D11}"/>
          </ac:spMkLst>
        </pc:spChg>
        <pc:spChg chg="add">
          <ac:chgData name="Henrik Blom" userId="0f109d1c-0774-4568-aa5d-bb8ffaeb77b7" providerId="ADAL" clId="{E881FBE9-DF84-4F7A-A4CF-72BF1A0A8F3D}" dt="2022-09-29T17:18:30.313" v="4730" actId="26606"/>
          <ac:spMkLst>
            <pc:docMk/>
            <pc:sldMk cId="2887859445" sldId="461"/>
            <ac:spMk id="20" creationId="{8D71EDA1-87BF-4D5D-AB79-F346FD19278A}"/>
          </ac:spMkLst>
        </pc:spChg>
        <pc:graphicFrameChg chg="add del">
          <ac:chgData name="Henrik Blom" userId="0f109d1c-0774-4568-aa5d-bb8ffaeb77b7" providerId="ADAL" clId="{E881FBE9-DF84-4F7A-A4CF-72BF1A0A8F3D}" dt="2022-09-29T17:18:30.300" v="4729" actId="26606"/>
          <ac:graphicFrameMkLst>
            <pc:docMk/>
            <pc:sldMk cId="2887859445" sldId="461"/>
            <ac:graphicFrameMk id="13" creationId="{909D5B20-75A6-1B35-5EE2-66E82A4BB92A}"/>
          </ac:graphicFrameMkLst>
        </pc:graphicFrameChg>
        <pc:picChg chg="add del">
          <ac:chgData name="Henrik Blom" userId="0f109d1c-0774-4568-aa5d-bb8ffaeb77b7" providerId="ADAL" clId="{E881FBE9-DF84-4F7A-A4CF-72BF1A0A8F3D}" dt="2022-09-29T17:18:28.481" v="4727" actId="26606"/>
          <ac:picMkLst>
            <pc:docMk/>
            <pc:sldMk cId="2887859445" sldId="461"/>
            <ac:picMk id="5" creationId="{FF9120E4-7542-2396-3C18-F817069C1CCF}"/>
          </ac:picMkLst>
        </pc:picChg>
        <pc:picChg chg="add del">
          <ac:chgData name="Henrik Blom" userId="0f109d1c-0774-4568-aa5d-bb8ffaeb77b7" providerId="ADAL" clId="{E881FBE9-DF84-4F7A-A4CF-72BF1A0A8F3D}" dt="2022-09-29T17:18:30.300" v="4729" actId="26606"/>
          <ac:picMkLst>
            <pc:docMk/>
            <pc:sldMk cId="2887859445" sldId="461"/>
            <ac:picMk id="6" creationId="{82E66967-787F-CDC1-5C48-D32CFC5AEFAD}"/>
          </ac:picMkLst>
        </pc:picChg>
      </pc:sldChg>
      <pc:sldChg chg="addSp delSp modSp new mod setBg modClrScheme setClrOvrMap chgLayout">
        <pc:chgData name="Henrik Blom" userId="0f109d1c-0774-4568-aa5d-bb8ffaeb77b7" providerId="ADAL" clId="{E881FBE9-DF84-4F7A-A4CF-72BF1A0A8F3D}" dt="2022-09-29T17:45:11.764" v="5422" actId="20577"/>
        <pc:sldMkLst>
          <pc:docMk/>
          <pc:sldMk cId="3864314265" sldId="462"/>
        </pc:sldMkLst>
        <pc:spChg chg="del">
          <ac:chgData name="Henrik Blom" userId="0f109d1c-0774-4568-aa5d-bb8ffaeb77b7" providerId="ADAL" clId="{E881FBE9-DF84-4F7A-A4CF-72BF1A0A8F3D}" dt="2022-09-29T17:25:55.573" v="4980" actId="700"/>
          <ac:spMkLst>
            <pc:docMk/>
            <pc:sldMk cId="3864314265" sldId="462"/>
            <ac:spMk id="2" creationId="{F1A2168A-1830-447D-A560-78333DFCA724}"/>
          </ac:spMkLst>
        </pc:spChg>
        <pc:spChg chg="del">
          <ac:chgData name="Henrik Blom" userId="0f109d1c-0774-4568-aa5d-bb8ffaeb77b7" providerId="ADAL" clId="{E881FBE9-DF84-4F7A-A4CF-72BF1A0A8F3D}" dt="2022-09-29T17:25:55.573" v="4980" actId="700"/>
          <ac:spMkLst>
            <pc:docMk/>
            <pc:sldMk cId="3864314265" sldId="462"/>
            <ac:spMk id="3" creationId="{E68207B9-278D-491F-8F4B-1FA2BA60DFDB}"/>
          </ac:spMkLst>
        </pc:spChg>
        <pc:spChg chg="add mod ord">
          <ac:chgData name="Henrik Blom" userId="0f109d1c-0774-4568-aa5d-bb8ffaeb77b7" providerId="ADAL" clId="{E881FBE9-DF84-4F7A-A4CF-72BF1A0A8F3D}" dt="2022-09-29T17:29:58.907" v="5122" actId="26606"/>
          <ac:spMkLst>
            <pc:docMk/>
            <pc:sldMk cId="3864314265" sldId="462"/>
            <ac:spMk id="6" creationId="{A37115F4-B660-43CB-8C63-E835C0A5E18F}"/>
          </ac:spMkLst>
        </pc:spChg>
        <pc:spChg chg="add mod ord">
          <ac:chgData name="Henrik Blom" userId="0f109d1c-0774-4568-aa5d-bb8ffaeb77b7" providerId="ADAL" clId="{E881FBE9-DF84-4F7A-A4CF-72BF1A0A8F3D}" dt="2022-09-29T17:45:11.764" v="5422" actId="20577"/>
          <ac:spMkLst>
            <pc:docMk/>
            <pc:sldMk cId="3864314265" sldId="462"/>
            <ac:spMk id="7" creationId="{15C0F91A-CE95-4E6A-B1BD-14667089BD73}"/>
          </ac:spMkLst>
        </pc:spChg>
        <pc:spChg chg="add">
          <ac:chgData name="Henrik Blom" userId="0f109d1c-0774-4568-aa5d-bb8ffaeb77b7" providerId="ADAL" clId="{E881FBE9-DF84-4F7A-A4CF-72BF1A0A8F3D}" dt="2022-09-29T17:29:58.907" v="5122" actId="26606"/>
          <ac:spMkLst>
            <pc:docMk/>
            <pc:sldMk cId="3864314265" sldId="462"/>
            <ac:spMk id="1031" creationId="{B0792D4F-247E-46FE-85FC-881DEFA41D94}"/>
          </ac:spMkLst>
        </pc:spChg>
        <pc:grpChg chg="add mod ord">
          <ac:chgData name="Henrik Blom" userId="0f109d1c-0774-4568-aa5d-bb8ffaeb77b7" providerId="ADAL" clId="{E881FBE9-DF84-4F7A-A4CF-72BF1A0A8F3D}" dt="2022-09-29T17:29:58.907" v="5122" actId="26606"/>
          <ac:grpSpMkLst>
            <pc:docMk/>
            <pc:sldMk cId="3864314265" sldId="462"/>
            <ac:grpSpMk id="5" creationId="{78489571-CE0E-45FC-B08A-DB6AF652226E}"/>
          </ac:grpSpMkLst>
        </pc:grpChg>
        <pc:picChg chg="add mod">
          <ac:chgData name="Henrik Blom" userId="0f109d1c-0774-4568-aa5d-bb8ffaeb77b7" providerId="ADAL" clId="{E881FBE9-DF84-4F7A-A4CF-72BF1A0A8F3D}" dt="2022-09-29T17:30:02.640" v="5123" actId="27614"/>
          <ac:picMkLst>
            <pc:docMk/>
            <pc:sldMk cId="3864314265" sldId="462"/>
            <ac:picMk id="4" creationId="{A8717BB2-9349-4472-91DD-EF7455F916A8}"/>
          </ac:picMkLst>
        </pc:picChg>
        <pc:picChg chg="add mod">
          <ac:chgData name="Henrik Blom" userId="0f109d1c-0774-4568-aa5d-bb8ffaeb77b7" providerId="ADAL" clId="{E881FBE9-DF84-4F7A-A4CF-72BF1A0A8F3D}" dt="2022-09-29T17:35:19.583" v="5181"/>
          <ac:picMkLst>
            <pc:docMk/>
            <pc:sldMk cId="3864314265" sldId="462"/>
            <ac:picMk id="11" creationId="{B52F3B1E-41AB-4671-80FA-C3991EDCA962}"/>
          </ac:picMkLst>
        </pc:picChg>
        <pc:picChg chg="add mod">
          <ac:chgData name="Henrik Blom" userId="0f109d1c-0774-4568-aa5d-bb8ffaeb77b7" providerId="ADAL" clId="{E881FBE9-DF84-4F7A-A4CF-72BF1A0A8F3D}" dt="2022-09-29T17:30:03.140" v="5124" actId="27614"/>
          <ac:picMkLst>
            <pc:docMk/>
            <pc:sldMk cId="3864314265" sldId="462"/>
            <ac:picMk id="1026" creationId="{D171FB8D-6FAA-443F-A991-3D14F7E14B21}"/>
          </ac:picMkLst>
        </pc:picChg>
        <pc:cxnChg chg="add">
          <ac:chgData name="Henrik Blom" userId="0f109d1c-0774-4568-aa5d-bb8ffaeb77b7" providerId="ADAL" clId="{E881FBE9-DF84-4F7A-A4CF-72BF1A0A8F3D}" dt="2022-09-29T17:29:58.907" v="5122" actId="26606"/>
          <ac:cxnSpMkLst>
            <pc:docMk/>
            <pc:sldMk cId="3864314265" sldId="462"/>
            <ac:cxnSpMk id="1033" creationId="{7AD0F4D2-80E7-4A78-82EE-BEAEE4945407}"/>
          </ac:cxnSpMkLst>
        </pc:cxnChg>
      </pc:sldChg>
      <pc:sldChg chg="addSp delSp modSp new mod setBg setClrOvrMap">
        <pc:chgData name="Henrik Blom" userId="0f109d1c-0774-4568-aa5d-bb8ffaeb77b7" providerId="ADAL" clId="{E881FBE9-DF84-4F7A-A4CF-72BF1A0A8F3D}" dt="2022-09-29T17:44:45.069" v="5403" actId="20577"/>
        <pc:sldMkLst>
          <pc:docMk/>
          <pc:sldMk cId="116145498" sldId="463"/>
        </pc:sldMkLst>
        <pc:spChg chg="mod">
          <ac:chgData name="Henrik Blom" userId="0f109d1c-0774-4568-aa5d-bb8ffaeb77b7" providerId="ADAL" clId="{E881FBE9-DF84-4F7A-A4CF-72BF1A0A8F3D}" dt="2022-09-29T17:35:06.409" v="5177" actId="26606"/>
          <ac:spMkLst>
            <pc:docMk/>
            <pc:sldMk cId="116145498" sldId="463"/>
            <ac:spMk id="2" creationId="{01BFD209-A58D-4F79-94F0-6E840475203E}"/>
          </ac:spMkLst>
        </pc:spChg>
        <pc:spChg chg="mod ord">
          <ac:chgData name="Henrik Blom" userId="0f109d1c-0774-4568-aa5d-bb8ffaeb77b7" providerId="ADAL" clId="{E881FBE9-DF84-4F7A-A4CF-72BF1A0A8F3D}" dt="2022-09-29T17:44:45.069" v="5403" actId="20577"/>
          <ac:spMkLst>
            <pc:docMk/>
            <pc:sldMk cId="116145498" sldId="463"/>
            <ac:spMk id="3" creationId="{15EFA0CE-E1C9-42F0-83B9-3BF9FFB69327}"/>
          </ac:spMkLst>
        </pc:spChg>
        <pc:spChg chg="add del">
          <ac:chgData name="Henrik Blom" userId="0f109d1c-0774-4568-aa5d-bb8ffaeb77b7" providerId="ADAL" clId="{E881FBE9-DF84-4F7A-A4CF-72BF1A0A8F3D}" dt="2022-09-29T17:35:04.681" v="5174" actId="26606"/>
          <ac:spMkLst>
            <pc:docMk/>
            <pc:sldMk cId="116145498" sldId="463"/>
            <ac:spMk id="12" creationId="{B5809B1F-0726-44C0-B0A1-7FCE2A129E20}"/>
          </ac:spMkLst>
        </pc:spChg>
        <pc:spChg chg="add del">
          <ac:chgData name="Henrik Blom" userId="0f109d1c-0774-4568-aa5d-bb8ffaeb77b7" providerId="ADAL" clId="{E881FBE9-DF84-4F7A-A4CF-72BF1A0A8F3D}" dt="2022-09-29T17:35:04.681" v="5174" actId="26606"/>
          <ac:spMkLst>
            <pc:docMk/>
            <pc:sldMk cId="116145498" sldId="463"/>
            <ac:spMk id="14" creationId="{26EE9A0B-C601-4E3F-8541-29CA20DE1186}"/>
          </ac:spMkLst>
        </pc:spChg>
        <pc:spChg chg="add del">
          <ac:chgData name="Henrik Blom" userId="0f109d1c-0774-4568-aa5d-bb8ffaeb77b7" providerId="ADAL" clId="{E881FBE9-DF84-4F7A-A4CF-72BF1A0A8F3D}" dt="2022-09-29T17:35:06.403" v="5176" actId="26606"/>
          <ac:spMkLst>
            <pc:docMk/>
            <pc:sldMk cId="116145498" sldId="463"/>
            <ac:spMk id="16" creationId="{2B39286B-772E-4B31-95F0-33484AFAA6E6}"/>
          </ac:spMkLst>
        </pc:spChg>
        <pc:spChg chg="add">
          <ac:chgData name="Henrik Blom" userId="0f109d1c-0774-4568-aa5d-bb8ffaeb77b7" providerId="ADAL" clId="{E881FBE9-DF84-4F7A-A4CF-72BF1A0A8F3D}" dt="2022-09-29T17:35:06.409" v="5177" actId="26606"/>
          <ac:spMkLst>
            <pc:docMk/>
            <pc:sldMk cId="116145498" sldId="463"/>
            <ac:spMk id="19" creationId="{DC14B3F1-8CC5-4623-94B0-4445E3775D41}"/>
          </ac:spMkLst>
        </pc:spChg>
        <pc:picChg chg="add mod ord">
          <ac:chgData name="Henrik Blom" userId="0f109d1c-0774-4568-aa5d-bb8ffaeb77b7" providerId="ADAL" clId="{E881FBE9-DF84-4F7A-A4CF-72BF1A0A8F3D}" dt="2022-09-29T17:35:11.891" v="5179" actId="27614"/>
          <ac:picMkLst>
            <pc:docMk/>
            <pc:sldMk cId="116145498" sldId="463"/>
            <ac:picMk id="5" creationId="{012037E6-BC91-4A68-B0CC-D7633573FF48}"/>
          </ac:picMkLst>
        </pc:picChg>
        <pc:picChg chg="add mod ord">
          <ac:chgData name="Henrik Blom" userId="0f109d1c-0774-4568-aa5d-bb8ffaeb77b7" providerId="ADAL" clId="{E881FBE9-DF84-4F7A-A4CF-72BF1A0A8F3D}" dt="2022-09-29T17:35:11.650" v="5178" actId="27614"/>
          <ac:picMkLst>
            <pc:docMk/>
            <pc:sldMk cId="116145498" sldId="463"/>
            <ac:picMk id="7" creationId="{2FFED610-6282-4C81-B4C0-E51B272D9529}"/>
          </ac:picMkLst>
        </pc:picChg>
        <pc:picChg chg="add mod">
          <ac:chgData name="Henrik Blom" userId="0f109d1c-0774-4568-aa5d-bb8ffaeb77b7" providerId="ADAL" clId="{E881FBE9-DF84-4F7A-A4CF-72BF1A0A8F3D}" dt="2022-09-29T17:35:21.648" v="5182"/>
          <ac:picMkLst>
            <pc:docMk/>
            <pc:sldMk cId="116145498" sldId="463"/>
            <ac:picMk id="15" creationId="{77B3AC9F-A82C-4917-85D6-FF3A40AFE3F5}"/>
          </ac:picMkLst>
        </pc:picChg>
        <pc:cxnChg chg="add del">
          <ac:chgData name="Henrik Blom" userId="0f109d1c-0774-4568-aa5d-bb8ffaeb77b7" providerId="ADAL" clId="{E881FBE9-DF84-4F7A-A4CF-72BF1A0A8F3D}" dt="2022-09-29T17:35:06.403" v="5176" actId="26606"/>
          <ac:cxnSpMkLst>
            <pc:docMk/>
            <pc:sldMk cId="116145498" sldId="463"/>
            <ac:cxnSpMk id="17" creationId="{B2E2B165-FEB0-4AB6-BA83-CAA1677EE249}"/>
          </ac:cxnSpMkLst>
        </pc:cxnChg>
        <pc:cxnChg chg="add">
          <ac:chgData name="Henrik Blom" userId="0f109d1c-0774-4568-aa5d-bb8ffaeb77b7" providerId="ADAL" clId="{E881FBE9-DF84-4F7A-A4CF-72BF1A0A8F3D}" dt="2022-09-29T17:35:06.409" v="5177" actId="26606"/>
          <ac:cxnSpMkLst>
            <pc:docMk/>
            <pc:sldMk cId="116145498" sldId="463"/>
            <ac:cxnSpMk id="20" creationId="{B8EC0F70-6AFD-45BE-8F70-52888FC304F7}"/>
          </ac:cxnSpMkLst>
        </pc:cxnChg>
      </pc:sldChg>
      <pc:sldChg chg="addSp modSp new mod setBg setClrOvrMap">
        <pc:chgData name="Henrik Blom" userId="0f109d1c-0774-4568-aa5d-bb8ffaeb77b7" providerId="ADAL" clId="{E881FBE9-DF84-4F7A-A4CF-72BF1A0A8F3D}" dt="2022-09-29T18:19:44.843" v="6118"/>
        <pc:sldMkLst>
          <pc:docMk/>
          <pc:sldMk cId="2853972455" sldId="464"/>
        </pc:sldMkLst>
        <pc:spChg chg="mod">
          <ac:chgData name="Henrik Blom" userId="0f109d1c-0774-4568-aa5d-bb8ffaeb77b7" providerId="ADAL" clId="{E881FBE9-DF84-4F7A-A4CF-72BF1A0A8F3D}" dt="2022-09-29T17:44:57.779" v="5404" actId="1076"/>
          <ac:spMkLst>
            <pc:docMk/>
            <pc:sldMk cId="2853972455" sldId="464"/>
            <ac:spMk id="2" creationId="{7970D1A0-B7FC-4ED7-B405-5591E9DA5AE9}"/>
          </ac:spMkLst>
        </pc:spChg>
        <pc:spChg chg="mod ord">
          <ac:chgData name="Henrik Blom" userId="0f109d1c-0774-4568-aa5d-bb8ffaeb77b7" providerId="ADAL" clId="{E881FBE9-DF84-4F7A-A4CF-72BF1A0A8F3D}" dt="2022-09-29T17:40:16.905" v="5253" actId="255"/>
          <ac:spMkLst>
            <pc:docMk/>
            <pc:sldMk cId="2853972455" sldId="464"/>
            <ac:spMk id="3" creationId="{05F50634-CF19-4EEB-9FB4-3D91CFBBF0EE}"/>
          </ac:spMkLst>
        </pc:spChg>
        <pc:spChg chg="add">
          <ac:chgData name="Henrik Blom" userId="0f109d1c-0774-4568-aa5d-bb8ffaeb77b7" providerId="ADAL" clId="{E881FBE9-DF84-4F7A-A4CF-72BF1A0A8F3D}" dt="2022-09-29T17:37:27.619" v="5202" actId="26606"/>
          <ac:spMkLst>
            <pc:docMk/>
            <pc:sldMk cId="2853972455" sldId="464"/>
            <ac:spMk id="10" creationId="{357DD0D3-F869-46D0-944C-6EC60E19E351}"/>
          </ac:spMkLst>
        </pc:spChg>
        <pc:picChg chg="add mod">
          <ac:chgData name="Henrik Blom" userId="0f109d1c-0774-4568-aa5d-bb8ffaeb77b7" providerId="ADAL" clId="{E881FBE9-DF84-4F7A-A4CF-72BF1A0A8F3D}" dt="2022-09-29T17:37:27.619" v="5202" actId="26606"/>
          <ac:picMkLst>
            <pc:docMk/>
            <pc:sldMk cId="2853972455" sldId="464"/>
            <ac:picMk id="5" creationId="{4EDB72F8-B45C-4E6A-AF57-CFB35DCCB243}"/>
          </ac:picMkLst>
        </pc:picChg>
        <pc:picChg chg="add mod">
          <ac:chgData name="Henrik Blom" userId="0f109d1c-0774-4568-aa5d-bb8ffaeb77b7" providerId="ADAL" clId="{E881FBE9-DF84-4F7A-A4CF-72BF1A0A8F3D}" dt="2022-09-29T18:19:44.843" v="6118"/>
          <ac:picMkLst>
            <pc:docMk/>
            <pc:sldMk cId="2853972455" sldId="464"/>
            <ac:picMk id="7" creationId="{A8366338-4829-42CB-BD1B-871FFEEF421F}"/>
          </ac:picMkLst>
        </pc:picChg>
      </pc:sldChg>
      <pc:sldChg chg="addSp delSp modSp new mod modClrScheme chgLayout">
        <pc:chgData name="Henrik Blom" userId="0f109d1c-0774-4568-aa5d-bb8ffaeb77b7" providerId="ADAL" clId="{E881FBE9-DF84-4F7A-A4CF-72BF1A0A8F3D}" dt="2022-10-01T11:54:09.460" v="6904"/>
        <pc:sldMkLst>
          <pc:docMk/>
          <pc:sldMk cId="538511116" sldId="465"/>
        </pc:sldMkLst>
        <pc:spChg chg="del mod ord">
          <ac:chgData name="Henrik Blom" userId="0f109d1c-0774-4568-aa5d-bb8ffaeb77b7" providerId="ADAL" clId="{E881FBE9-DF84-4F7A-A4CF-72BF1A0A8F3D}" dt="2022-09-29T17:59:25.109" v="5560" actId="700"/>
          <ac:spMkLst>
            <pc:docMk/>
            <pc:sldMk cId="538511116" sldId="465"/>
            <ac:spMk id="2" creationId="{3D7E9B61-4B45-4BD3-B5C0-7E5EEF97F2A8}"/>
          </ac:spMkLst>
        </pc:spChg>
        <pc:spChg chg="add mod">
          <ac:chgData name="Henrik Blom" userId="0f109d1c-0774-4568-aa5d-bb8ffaeb77b7" providerId="ADAL" clId="{E881FBE9-DF84-4F7A-A4CF-72BF1A0A8F3D}" dt="2022-10-01T11:54:08.190" v="6903" actId="2085"/>
          <ac:spMkLst>
            <pc:docMk/>
            <pc:sldMk cId="538511116" sldId="465"/>
            <ac:spMk id="2" creationId="{84717285-1903-4BDD-BFDE-DFE992951B9F}"/>
          </ac:spMkLst>
        </pc:spChg>
        <pc:spChg chg="add del mod ord">
          <ac:chgData name="Henrik Blom" userId="0f109d1c-0774-4568-aa5d-bb8ffaeb77b7" providerId="ADAL" clId="{E881FBE9-DF84-4F7A-A4CF-72BF1A0A8F3D}" dt="2022-09-29T18:11:45.920" v="6093" actId="700"/>
          <ac:spMkLst>
            <pc:docMk/>
            <pc:sldMk cId="538511116" sldId="465"/>
            <ac:spMk id="3" creationId="{6927236C-7178-42DB-A4D5-49824D5F1B4C}"/>
          </ac:spMkLst>
        </pc:spChg>
        <pc:spChg chg="add mod ord">
          <ac:chgData name="Henrik Blom" userId="0f109d1c-0774-4568-aa5d-bb8ffaeb77b7" providerId="ADAL" clId="{E881FBE9-DF84-4F7A-A4CF-72BF1A0A8F3D}" dt="2022-09-29T18:13:28.209" v="6110" actId="1076"/>
          <ac:spMkLst>
            <pc:docMk/>
            <pc:sldMk cId="538511116" sldId="465"/>
            <ac:spMk id="4" creationId="{046234B9-C749-4BB4-AF64-66BEA5D4375E}"/>
          </ac:spMkLst>
        </pc:spChg>
        <pc:spChg chg="add mod ord">
          <ac:chgData name="Henrik Blom" userId="0f109d1c-0774-4568-aa5d-bb8ffaeb77b7" providerId="ADAL" clId="{E881FBE9-DF84-4F7A-A4CF-72BF1A0A8F3D}" dt="2022-09-29T18:18:36.159" v="6117" actId="14100"/>
          <ac:spMkLst>
            <pc:docMk/>
            <pc:sldMk cId="538511116" sldId="465"/>
            <ac:spMk id="5" creationId="{7F296BC3-4EF2-4F0F-8DB1-0FAB80334088}"/>
          </ac:spMkLst>
        </pc:spChg>
        <pc:picChg chg="add mod">
          <ac:chgData name="Henrik Blom" userId="0f109d1c-0774-4568-aa5d-bb8ffaeb77b7" providerId="ADAL" clId="{E881FBE9-DF84-4F7A-A4CF-72BF1A0A8F3D}" dt="2022-10-01T11:54:09.460" v="6904"/>
          <ac:picMkLst>
            <pc:docMk/>
            <pc:sldMk cId="538511116" sldId="465"/>
            <ac:picMk id="6" creationId="{F363A226-3A27-4943-B7AC-1E9414C4AB2C}"/>
          </ac:picMkLst>
        </pc:picChg>
        <pc:cxnChg chg="add del">
          <ac:chgData name="Henrik Blom" userId="0f109d1c-0774-4568-aa5d-bb8ffaeb77b7" providerId="ADAL" clId="{E881FBE9-DF84-4F7A-A4CF-72BF1A0A8F3D}" dt="2022-09-29T18:17:51.341" v="6114" actId="478"/>
          <ac:cxnSpMkLst>
            <pc:docMk/>
            <pc:sldMk cId="538511116" sldId="465"/>
            <ac:cxnSpMk id="7" creationId="{30FDE006-9AF7-4955-9EFF-559C6225C4E6}"/>
          </ac:cxnSpMkLst>
        </pc:cxnChg>
      </pc:sldChg>
      <pc:sldChg chg="addSp delSp new mod modClrScheme chgLayout">
        <pc:chgData name="Henrik Blom" userId="0f109d1c-0774-4568-aa5d-bb8ffaeb77b7" providerId="ADAL" clId="{E881FBE9-DF84-4F7A-A4CF-72BF1A0A8F3D}" dt="2022-09-29T18:43:13.975" v="6570" actId="22"/>
        <pc:sldMkLst>
          <pc:docMk/>
          <pc:sldMk cId="549925109" sldId="466"/>
        </pc:sldMkLst>
        <pc:spChg chg="del">
          <ac:chgData name="Henrik Blom" userId="0f109d1c-0774-4568-aa5d-bb8ffaeb77b7" providerId="ADAL" clId="{E881FBE9-DF84-4F7A-A4CF-72BF1A0A8F3D}" dt="2022-09-29T18:41:22.806" v="6558" actId="700"/>
          <ac:spMkLst>
            <pc:docMk/>
            <pc:sldMk cId="549925109" sldId="466"/>
            <ac:spMk id="2" creationId="{31209AA0-9417-4D16-9EE7-0AAC7D2DE6C4}"/>
          </ac:spMkLst>
        </pc:spChg>
        <pc:spChg chg="del">
          <ac:chgData name="Henrik Blom" userId="0f109d1c-0774-4568-aa5d-bb8ffaeb77b7" providerId="ADAL" clId="{E881FBE9-DF84-4F7A-A4CF-72BF1A0A8F3D}" dt="2022-09-29T18:41:22.806" v="6558" actId="700"/>
          <ac:spMkLst>
            <pc:docMk/>
            <pc:sldMk cId="549925109" sldId="466"/>
            <ac:spMk id="3" creationId="{7DE09EB4-9D90-426A-A02F-E46F0737A6D0}"/>
          </ac:spMkLst>
        </pc:spChg>
        <pc:picChg chg="add">
          <ac:chgData name="Henrik Blom" userId="0f109d1c-0774-4568-aa5d-bb8ffaeb77b7" providerId="ADAL" clId="{E881FBE9-DF84-4F7A-A4CF-72BF1A0A8F3D}" dt="2022-09-29T18:43:13.975" v="6570" actId="22"/>
          <ac:picMkLst>
            <pc:docMk/>
            <pc:sldMk cId="549925109" sldId="466"/>
            <ac:picMk id="5" creationId="{4BDBD047-4277-41C2-B85D-F17A127461C4}"/>
          </ac:picMkLst>
        </pc:picChg>
      </pc:sldChg>
      <pc:sldChg chg="new del">
        <pc:chgData name="Henrik Blom" userId="0f109d1c-0774-4568-aa5d-bb8ffaeb77b7" providerId="ADAL" clId="{E881FBE9-DF84-4F7A-A4CF-72BF1A0A8F3D}" dt="2022-09-29T18:41:19.036" v="6557" actId="47"/>
        <pc:sldMkLst>
          <pc:docMk/>
          <pc:sldMk cId="225415389" sldId="467"/>
        </pc:sldMkLst>
      </pc:sldChg>
      <pc:sldChg chg="addSp add mod">
        <pc:chgData name="Henrik Blom" userId="0f109d1c-0774-4568-aa5d-bb8ffaeb77b7" providerId="ADAL" clId="{E881FBE9-DF84-4F7A-A4CF-72BF1A0A8F3D}" dt="2022-09-29T18:44:47.679" v="6573" actId="22"/>
        <pc:sldMkLst>
          <pc:docMk/>
          <pc:sldMk cId="2485709519" sldId="467"/>
        </pc:sldMkLst>
        <pc:picChg chg="add">
          <ac:chgData name="Henrik Blom" userId="0f109d1c-0774-4568-aa5d-bb8ffaeb77b7" providerId="ADAL" clId="{E881FBE9-DF84-4F7A-A4CF-72BF1A0A8F3D}" dt="2022-09-29T18:44:47.679" v="6573" actId="22"/>
          <ac:picMkLst>
            <pc:docMk/>
            <pc:sldMk cId="2485709519" sldId="467"/>
            <ac:picMk id="3" creationId="{B10BF4BC-E437-41DD-94D0-A494A7FA5816}"/>
          </ac:picMkLst>
        </pc:picChg>
      </pc:sldChg>
      <pc:sldChg chg="new del">
        <pc:chgData name="Henrik Blom" userId="0f109d1c-0774-4568-aa5d-bb8ffaeb77b7" providerId="ADAL" clId="{E881FBE9-DF84-4F7A-A4CF-72BF1A0A8F3D}" dt="2022-09-29T18:41:19.036" v="6557" actId="47"/>
        <pc:sldMkLst>
          <pc:docMk/>
          <pc:sldMk cId="2226707598" sldId="468"/>
        </pc:sldMkLst>
      </pc:sldChg>
      <pc:sldChg chg="addSp add mod">
        <pc:chgData name="Henrik Blom" userId="0f109d1c-0774-4568-aa5d-bb8ffaeb77b7" providerId="ADAL" clId="{E881FBE9-DF84-4F7A-A4CF-72BF1A0A8F3D}" dt="2022-09-29T18:43:43.230" v="6571" actId="22"/>
        <pc:sldMkLst>
          <pc:docMk/>
          <pc:sldMk cId="2834383364" sldId="468"/>
        </pc:sldMkLst>
        <pc:picChg chg="add">
          <ac:chgData name="Henrik Blom" userId="0f109d1c-0774-4568-aa5d-bb8ffaeb77b7" providerId="ADAL" clId="{E881FBE9-DF84-4F7A-A4CF-72BF1A0A8F3D}" dt="2022-09-29T18:43:43.230" v="6571" actId="22"/>
          <ac:picMkLst>
            <pc:docMk/>
            <pc:sldMk cId="2834383364" sldId="468"/>
            <ac:picMk id="3" creationId="{CFB654ED-C4DB-43A2-AF45-482A0A7F6945}"/>
          </ac:picMkLst>
        </pc:picChg>
      </pc:sldChg>
      <pc:sldChg chg="addSp add mod">
        <pc:chgData name="Henrik Blom" userId="0f109d1c-0774-4568-aa5d-bb8ffaeb77b7" providerId="ADAL" clId="{E881FBE9-DF84-4F7A-A4CF-72BF1A0A8F3D}" dt="2022-09-29T18:44:06.766" v="6572" actId="22"/>
        <pc:sldMkLst>
          <pc:docMk/>
          <pc:sldMk cId="1208542506" sldId="469"/>
        </pc:sldMkLst>
        <pc:picChg chg="add">
          <ac:chgData name="Henrik Blom" userId="0f109d1c-0774-4568-aa5d-bb8ffaeb77b7" providerId="ADAL" clId="{E881FBE9-DF84-4F7A-A4CF-72BF1A0A8F3D}" dt="2022-09-29T18:44:06.766" v="6572" actId="22"/>
          <ac:picMkLst>
            <pc:docMk/>
            <pc:sldMk cId="1208542506" sldId="469"/>
            <ac:picMk id="3" creationId="{9C636217-1816-4FA8-A525-8AAE71F2CB4F}"/>
          </ac:picMkLst>
        </pc:picChg>
      </pc:sldChg>
      <pc:sldChg chg="new del">
        <pc:chgData name="Henrik Blom" userId="0f109d1c-0774-4568-aa5d-bb8ffaeb77b7" providerId="ADAL" clId="{E881FBE9-DF84-4F7A-A4CF-72BF1A0A8F3D}" dt="2022-09-29T18:41:19.036" v="6557" actId="47"/>
        <pc:sldMkLst>
          <pc:docMk/>
          <pc:sldMk cId="1735846833" sldId="469"/>
        </pc:sldMkLst>
      </pc:sldChg>
      <pc:sldChg chg="addSp delSp modSp add mod ord">
        <pc:chgData name="Henrik Blom" userId="0f109d1c-0774-4568-aa5d-bb8ffaeb77b7" providerId="ADAL" clId="{E881FBE9-DF84-4F7A-A4CF-72BF1A0A8F3D}" dt="2022-10-01T11:54:27.379" v="6905" actId="14100"/>
        <pc:sldMkLst>
          <pc:docMk/>
          <pc:sldMk cId="3880958865" sldId="470"/>
        </pc:sldMkLst>
        <pc:picChg chg="add del">
          <ac:chgData name="Henrik Blom" userId="0f109d1c-0774-4568-aa5d-bb8ffaeb77b7" providerId="ADAL" clId="{E881FBE9-DF84-4F7A-A4CF-72BF1A0A8F3D}" dt="2022-09-29T18:42:28.030" v="6563" actId="478"/>
          <ac:picMkLst>
            <pc:docMk/>
            <pc:sldMk cId="3880958865" sldId="470"/>
            <ac:picMk id="3" creationId="{6CD37719-42E9-4845-93D8-40B9A3F3ACAC}"/>
          </ac:picMkLst>
        </pc:picChg>
        <pc:picChg chg="add mod">
          <ac:chgData name="Henrik Blom" userId="0f109d1c-0774-4568-aa5d-bb8ffaeb77b7" providerId="ADAL" clId="{E881FBE9-DF84-4F7A-A4CF-72BF1A0A8F3D}" dt="2022-10-01T11:54:27.379" v="6905" actId="14100"/>
          <ac:picMkLst>
            <pc:docMk/>
            <pc:sldMk cId="3880958865" sldId="470"/>
            <ac:picMk id="5" creationId="{2477E514-1383-4297-A69A-000451F65BB1}"/>
          </ac:picMkLst>
        </pc:picChg>
      </pc:sldChg>
      <pc:sldChg chg="addSp modSp new mod setBg setClrOvrMap">
        <pc:chgData name="Henrik Blom" userId="0f109d1c-0774-4568-aa5d-bb8ffaeb77b7" providerId="ADAL" clId="{E881FBE9-DF84-4F7A-A4CF-72BF1A0A8F3D}" dt="2022-09-29T18:58:23.745" v="6885" actId="20577"/>
        <pc:sldMkLst>
          <pc:docMk/>
          <pc:sldMk cId="695529869" sldId="471"/>
        </pc:sldMkLst>
        <pc:spChg chg="mod">
          <ac:chgData name="Henrik Blom" userId="0f109d1c-0774-4568-aa5d-bb8ffaeb77b7" providerId="ADAL" clId="{E881FBE9-DF84-4F7A-A4CF-72BF1A0A8F3D}" dt="2022-09-29T18:58:23.745" v="6885" actId="20577"/>
          <ac:spMkLst>
            <pc:docMk/>
            <pc:sldMk cId="695529869" sldId="471"/>
            <ac:spMk id="2" creationId="{F64FD1FC-0F37-4542-AC98-61B549A3F915}"/>
          </ac:spMkLst>
        </pc:spChg>
        <pc:spChg chg="mod">
          <ac:chgData name="Henrik Blom" userId="0f109d1c-0774-4568-aa5d-bb8ffaeb77b7" providerId="ADAL" clId="{E881FBE9-DF84-4F7A-A4CF-72BF1A0A8F3D}" dt="2022-09-29T18:58:01.058" v="6859" actId="26606"/>
          <ac:spMkLst>
            <pc:docMk/>
            <pc:sldMk cId="695529869" sldId="471"/>
            <ac:spMk id="3" creationId="{E6D424A9-AF41-4D72-A6B6-C0B1CD7245D0}"/>
          </ac:spMkLst>
        </pc:spChg>
        <pc:spChg chg="add">
          <ac:chgData name="Henrik Blom" userId="0f109d1c-0774-4568-aa5d-bb8ffaeb77b7" providerId="ADAL" clId="{E881FBE9-DF84-4F7A-A4CF-72BF1A0A8F3D}" dt="2022-09-29T18:58:01.058" v="6859" actId="26606"/>
          <ac:spMkLst>
            <pc:docMk/>
            <pc:sldMk cId="695529869" sldId="471"/>
            <ac:spMk id="8" creationId="{AD21898E-86C0-4C8A-A76C-DF33E844C87A}"/>
          </ac:spMkLst>
        </pc:spChg>
        <pc:spChg chg="add">
          <ac:chgData name="Henrik Blom" userId="0f109d1c-0774-4568-aa5d-bb8ffaeb77b7" providerId="ADAL" clId="{E881FBE9-DF84-4F7A-A4CF-72BF1A0A8F3D}" dt="2022-09-29T18:58:01.058" v="6859" actId="26606"/>
          <ac:spMkLst>
            <pc:docMk/>
            <pc:sldMk cId="695529869" sldId="471"/>
            <ac:spMk id="10" creationId="{5C8F04BD-D093-45D0-B54C-50FDB308B4EE}"/>
          </ac:spMkLst>
        </pc:spChg>
      </pc:sldChg>
      <pc:sldChg chg="addSp delSp modSp new mod">
        <pc:chgData name="Henrik Blom" userId="0f109d1c-0774-4568-aa5d-bb8ffaeb77b7" providerId="ADAL" clId="{E881FBE9-DF84-4F7A-A4CF-72BF1A0A8F3D}" dt="2022-10-01T12:12:31.731" v="6909" actId="14100"/>
        <pc:sldMkLst>
          <pc:docMk/>
          <pc:sldMk cId="2587065955" sldId="472"/>
        </pc:sldMkLst>
        <pc:picChg chg="add del mod">
          <ac:chgData name="Henrik Blom" userId="0f109d1c-0774-4568-aa5d-bb8ffaeb77b7" providerId="ADAL" clId="{E881FBE9-DF84-4F7A-A4CF-72BF1A0A8F3D}" dt="2022-10-01T12:12:31.731" v="6909" actId="14100"/>
          <ac:picMkLst>
            <pc:docMk/>
            <pc:sldMk cId="2587065955" sldId="472"/>
            <ac:picMk id="3" creationId="{CEC5F81E-7124-4682-9A61-1F68435EFF9B}"/>
          </ac:picMkLst>
        </pc:picChg>
      </pc:sldChg>
      <pc:sldChg chg="addSp delSp modSp new del mod">
        <pc:chgData name="Henrik Blom" userId="0f109d1c-0774-4568-aa5d-bb8ffaeb77b7" providerId="ADAL" clId="{E881FBE9-DF84-4F7A-A4CF-72BF1A0A8F3D}" dt="2022-10-01T12:27:30.608" v="6936" actId="47"/>
        <pc:sldMkLst>
          <pc:docMk/>
          <pc:sldMk cId="2925716864" sldId="473"/>
        </pc:sldMkLst>
        <pc:spChg chg="add del mod">
          <ac:chgData name="Henrik Blom" userId="0f109d1c-0774-4568-aa5d-bb8ffaeb77b7" providerId="ADAL" clId="{E881FBE9-DF84-4F7A-A4CF-72BF1A0A8F3D}" dt="2022-10-01T12:27:17.663" v="6923" actId="478"/>
          <ac:spMkLst>
            <pc:docMk/>
            <pc:sldMk cId="2925716864" sldId="473"/>
            <ac:spMk id="2" creationId="{16CF7200-A8DF-449A-9C42-4C7A5A3C4188}"/>
          </ac:spMkLst>
        </pc:spChg>
        <pc:spChg chg="add del mod">
          <ac:chgData name="Henrik Blom" userId="0f109d1c-0774-4568-aa5d-bb8ffaeb77b7" providerId="ADAL" clId="{E881FBE9-DF84-4F7A-A4CF-72BF1A0A8F3D}" dt="2022-10-01T12:27:27.976" v="6935" actId="478"/>
          <ac:spMkLst>
            <pc:docMk/>
            <pc:sldMk cId="2925716864" sldId="473"/>
            <ac:spMk id="3" creationId="{4F8027B9-2E17-492E-9E90-7E7C7D76C0F9}"/>
          </ac:spMkLst>
        </pc:spChg>
      </pc:sldChg>
    </pc:docChg>
  </pc:docChgLst>
  <pc:docChgLst>
    <pc:chgData name="Henrik Blom" userId="0f109d1c-0774-4568-aa5d-bb8ffaeb77b7" providerId="ADAL" clId="{0EC27B12-28D9-4FD6-9732-F5D57F60BE16}"/>
    <pc:docChg chg="undo custSel addSld delSld modSld sldOrd">
      <pc:chgData name="Henrik Blom" userId="0f109d1c-0774-4568-aa5d-bb8ffaeb77b7" providerId="ADAL" clId="{0EC27B12-28D9-4FD6-9732-F5D57F60BE16}" dt="2023-03-30T18:29:56.798" v="5051" actId="20577"/>
      <pc:docMkLst>
        <pc:docMk/>
      </pc:docMkLst>
      <pc:sldChg chg="addSp delSp modSp mod">
        <pc:chgData name="Henrik Blom" userId="0f109d1c-0774-4568-aa5d-bb8ffaeb77b7" providerId="ADAL" clId="{0EC27B12-28D9-4FD6-9732-F5D57F60BE16}" dt="2023-03-30T15:12:48.950" v="3758" actId="1037"/>
        <pc:sldMkLst>
          <pc:docMk/>
          <pc:sldMk cId="0" sldId="259"/>
        </pc:sldMkLst>
        <pc:spChg chg="mod">
          <ac:chgData name="Henrik Blom" userId="0f109d1c-0774-4568-aa5d-bb8ffaeb77b7" providerId="ADAL" clId="{0EC27B12-28D9-4FD6-9732-F5D57F60BE16}" dt="2023-03-30T15:12:48.950" v="3758" actId="1037"/>
          <ac:spMkLst>
            <pc:docMk/>
            <pc:sldMk cId="0" sldId="259"/>
            <ac:spMk id="8" creationId="{2E822574-F665-419B-BF16-D6985AB7E7B3}"/>
          </ac:spMkLst>
        </pc:spChg>
        <pc:picChg chg="add mod">
          <ac:chgData name="Henrik Blom" userId="0f109d1c-0774-4568-aa5d-bb8ffaeb77b7" providerId="ADAL" clId="{0EC27B12-28D9-4FD6-9732-F5D57F60BE16}" dt="2023-03-30T15:12:44.013" v="3747" actId="1038"/>
          <ac:picMkLst>
            <pc:docMk/>
            <pc:sldMk cId="0" sldId="259"/>
            <ac:picMk id="2" creationId="{6D8EEE5E-9DE3-90C3-8276-5F820606B498}"/>
          </ac:picMkLst>
        </pc:picChg>
        <pc:picChg chg="del">
          <ac:chgData name="Henrik Blom" userId="0f109d1c-0774-4568-aa5d-bb8ffaeb77b7" providerId="ADAL" clId="{0EC27B12-28D9-4FD6-9732-F5D57F60BE16}" dt="2023-03-30T15:12:28.615" v="3727" actId="478"/>
          <ac:picMkLst>
            <pc:docMk/>
            <pc:sldMk cId="0" sldId="259"/>
            <ac:picMk id="7" creationId="{97F54E52-194F-4087-9F84-E22C350A7CE1}"/>
          </ac:picMkLst>
        </pc:picChg>
      </pc:sldChg>
      <pc:sldChg chg="del">
        <pc:chgData name="Henrik Blom" userId="0f109d1c-0774-4568-aa5d-bb8ffaeb77b7" providerId="ADAL" clId="{0EC27B12-28D9-4FD6-9732-F5D57F60BE16}" dt="2023-03-30T15:01:43.209" v="3386" actId="47"/>
        <pc:sldMkLst>
          <pc:docMk/>
          <pc:sldMk cId="0" sldId="262"/>
        </pc:sldMkLst>
      </pc:sldChg>
      <pc:sldChg chg="modSp mod ord">
        <pc:chgData name="Henrik Blom" userId="0f109d1c-0774-4568-aa5d-bb8ffaeb77b7" providerId="ADAL" clId="{0EC27B12-28D9-4FD6-9732-F5D57F60BE16}" dt="2023-03-30T14:10:07.511" v="2229"/>
        <pc:sldMkLst>
          <pc:docMk/>
          <pc:sldMk cId="3806977019" sldId="269"/>
        </pc:sldMkLst>
        <pc:spChg chg="mod">
          <ac:chgData name="Henrik Blom" userId="0f109d1c-0774-4568-aa5d-bb8ffaeb77b7" providerId="ADAL" clId="{0EC27B12-28D9-4FD6-9732-F5D57F60BE16}" dt="2023-03-30T14:10:02.402" v="2227" actId="20577"/>
          <ac:spMkLst>
            <pc:docMk/>
            <pc:sldMk cId="3806977019" sldId="269"/>
            <ac:spMk id="4" creationId="{26228664-94BE-4024-8BA4-59E31841FC44}"/>
          </ac:spMkLst>
        </pc:spChg>
        <pc:spChg chg="mod">
          <ac:chgData name="Henrik Blom" userId="0f109d1c-0774-4568-aa5d-bb8ffaeb77b7" providerId="ADAL" clId="{0EC27B12-28D9-4FD6-9732-F5D57F60BE16}" dt="2023-03-07T09:05:21.253" v="3" actId="20577"/>
          <ac:spMkLst>
            <pc:docMk/>
            <pc:sldMk cId="3806977019" sldId="269"/>
            <ac:spMk id="24" creationId="{00000000-0000-0000-0000-000000000000}"/>
          </ac:spMkLst>
        </pc:spChg>
      </pc:sldChg>
      <pc:sldChg chg="addSp delSp modSp mod setClrOvrMap">
        <pc:chgData name="Henrik Blom" userId="0f109d1c-0774-4568-aa5d-bb8ffaeb77b7" providerId="ADAL" clId="{0EC27B12-28D9-4FD6-9732-F5D57F60BE16}" dt="2023-03-30T15:26:00.627" v="3964" actId="26606"/>
        <pc:sldMkLst>
          <pc:docMk/>
          <pc:sldMk cId="3123699770" sldId="384"/>
        </pc:sldMkLst>
        <pc:spChg chg="mod">
          <ac:chgData name="Henrik Blom" userId="0f109d1c-0774-4568-aa5d-bb8ffaeb77b7" providerId="ADAL" clId="{0EC27B12-28D9-4FD6-9732-F5D57F60BE16}" dt="2023-03-30T15:26:00.627" v="3964" actId="26606"/>
          <ac:spMkLst>
            <pc:docMk/>
            <pc:sldMk cId="3123699770" sldId="384"/>
            <ac:spMk id="2" creationId="{492C6633-01FC-4AD2-84F3-F6A5BD026BCA}"/>
          </ac:spMkLst>
        </pc:spChg>
        <pc:spChg chg="mod">
          <ac:chgData name="Henrik Blom" userId="0f109d1c-0774-4568-aa5d-bb8ffaeb77b7" providerId="ADAL" clId="{0EC27B12-28D9-4FD6-9732-F5D57F60BE16}" dt="2023-03-30T15:26:00.627" v="3964" actId="26606"/>
          <ac:spMkLst>
            <pc:docMk/>
            <pc:sldMk cId="3123699770" sldId="384"/>
            <ac:spMk id="11" creationId="{BEAE421C-06A6-4ABC-8044-3DD0B14CFE4C}"/>
          </ac:spMkLst>
        </pc:spChg>
        <pc:spChg chg="add del">
          <ac:chgData name="Henrik Blom" userId="0f109d1c-0774-4568-aa5d-bb8ffaeb77b7" providerId="ADAL" clId="{0EC27B12-28D9-4FD6-9732-F5D57F60BE16}" dt="2023-03-30T15:26:00.627" v="3964" actId="26606"/>
          <ac:spMkLst>
            <pc:docMk/>
            <pc:sldMk cId="3123699770" sldId="384"/>
            <ac:spMk id="14" creationId="{8F23F8A3-8FD7-4779-8323-FDC26BE99889}"/>
          </ac:spMkLst>
        </pc:spChg>
        <pc:spChg chg="add del">
          <ac:chgData name="Henrik Blom" userId="0f109d1c-0774-4568-aa5d-bb8ffaeb77b7" providerId="ADAL" clId="{0EC27B12-28D9-4FD6-9732-F5D57F60BE16}" dt="2023-03-30T15:26:00.627" v="3964" actId="26606"/>
          <ac:spMkLst>
            <pc:docMk/>
            <pc:sldMk cId="3123699770" sldId="384"/>
            <ac:spMk id="16" creationId="{F605C4CC-A25C-416F-8333-7CB7DC97D870}"/>
          </ac:spMkLst>
        </pc:spChg>
        <pc:spChg chg="add del">
          <ac:chgData name="Henrik Blom" userId="0f109d1c-0774-4568-aa5d-bb8ffaeb77b7" providerId="ADAL" clId="{0EC27B12-28D9-4FD6-9732-F5D57F60BE16}" dt="2023-03-30T15:25:31.110" v="3955" actId="26606"/>
          <ac:spMkLst>
            <pc:docMk/>
            <pc:sldMk cId="3123699770" sldId="384"/>
            <ac:spMk id="21" creationId="{FB5B0058-AF13-4859-B429-4EDDE2A26F7F}"/>
          </ac:spMkLst>
        </pc:spChg>
        <pc:spChg chg="add del">
          <ac:chgData name="Henrik Blom" userId="0f109d1c-0774-4568-aa5d-bb8ffaeb77b7" providerId="ADAL" clId="{0EC27B12-28D9-4FD6-9732-F5D57F60BE16}" dt="2023-03-30T15:25:31.110" v="3955" actId="26606"/>
          <ac:spMkLst>
            <pc:docMk/>
            <pc:sldMk cId="3123699770" sldId="384"/>
            <ac:spMk id="25" creationId="{A4A161CC-6DC5-4863-B213-94529D6E06D7}"/>
          </ac:spMkLst>
        </pc:spChg>
        <pc:spChg chg="add del">
          <ac:chgData name="Henrik Blom" userId="0f109d1c-0774-4568-aa5d-bb8ffaeb77b7" providerId="ADAL" clId="{0EC27B12-28D9-4FD6-9732-F5D57F60BE16}" dt="2023-03-30T15:25:43.086" v="3957" actId="26606"/>
          <ac:spMkLst>
            <pc:docMk/>
            <pc:sldMk cId="3123699770" sldId="384"/>
            <ac:spMk id="27" creationId="{08C9B587-E65E-4B52-B37C-ABEBB6E87928}"/>
          </ac:spMkLst>
        </pc:spChg>
        <pc:spChg chg="add del">
          <ac:chgData name="Henrik Blom" userId="0f109d1c-0774-4568-aa5d-bb8ffaeb77b7" providerId="ADAL" clId="{0EC27B12-28D9-4FD6-9732-F5D57F60BE16}" dt="2023-03-30T15:25:43.086" v="3957" actId="26606"/>
          <ac:spMkLst>
            <pc:docMk/>
            <pc:sldMk cId="3123699770" sldId="384"/>
            <ac:spMk id="28" creationId="{0671A8AE-40A1-4631-A6B8-581AFF065482}"/>
          </ac:spMkLst>
        </pc:spChg>
        <pc:spChg chg="add del">
          <ac:chgData name="Henrik Blom" userId="0f109d1c-0774-4568-aa5d-bb8ffaeb77b7" providerId="ADAL" clId="{0EC27B12-28D9-4FD6-9732-F5D57F60BE16}" dt="2023-03-30T15:25:43.086" v="3957" actId="26606"/>
          <ac:spMkLst>
            <pc:docMk/>
            <pc:sldMk cId="3123699770" sldId="384"/>
            <ac:spMk id="29" creationId="{AB58EF07-17C2-48CF-ABB0-EEF1F17CB8F0}"/>
          </ac:spMkLst>
        </pc:spChg>
        <pc:spChg chg="add del">
          <ac:chgData name="Henrik Blom" userId="0f109d1c-0774-4568-aa5d-bb8ffaeb77b7" providerId="ADAL" clId="{0EC27B12-28D9-4FD6-9732-F5D57F60BE16}" dt="2023-03-30T15:25:43.086" v="3957" actId="26606"/>
          <ac:spMkLst>
            <pc:docMk/>
            <pc:sldMk cId="3123699770" sldId="384"/>
            <ac:spMk id="30" creationId="{AF2F604E-43BE-4DC3-B983-E071523364F8}"/>
          </ac:spMkLst>
        </pc:spChg>
        <pc:spChg chg="add del">
          <ac:chgData name="Henrik Blom" userId="0f109d1c-0774-4568-aa5d-bb8ffaeb77b7" providerId="ADAL" clId="{0EC27B12-28D9-4FD6-9732-F5D57F60BE16}" dt="2023-03-30T15:25:58.471" v="3961" actId="26606"/>
          <ac:spMkLst>
            <pc:docMk/>
            <pc:sldMk cId="3123699770" sldId="384"/>
            <ac:spMk id="31" creationId="{C84384FE-1C88-4CAA-8FB8-2313A3AE734D}"/>
          </ac:spMkLst>
        </pc:spChg>
        <pc:spChg chg="add del">
          <ac:chgData name="Henrik Blom" userId="0f109d1c-0774-4568-aa5d-bb8ffaeb77b7" providerId="ADAL" clId="{0EC27B12-28D9-4FD6-9732-F5D57F60BE16}" dt="2023-03-30T15:25:56.679" v="3959" actId="26606"/>
          <ac:spMkLst>
            <pc:docMk/>
            <pc:sldMk cId="3123699770" sldId="384"/>
            <ac:spMk id="32" creationId="{6F828D28-8E09-41CC-8229-3070B5467A96}"/>
          </ac:spMkLst>
        </pc:spChg>
        <pc:spChg chg="add del">
          <ac:chgData name="Henrik Blom" userId="0f109d1c-0774-4568-aa5d-bb8ffaeb77b7" providerId="ADAL" clId="{0EC27B12-28D9-4FD6-9732-F5D57F60BE16}" dt="2023-03-30T15:25:56.679" v="3959" actId="26606"/>
          <ac:spMkLst>
            <pc:docMk/>
            <pc:sldMk cId="3123699770" sldId="384"/>
            <ac:spMk id="33" creationId="{D5B012D8-7F27-4758-9AC6-C889B154BD73}"/>
          </ac:spMkLst>
        </pc:spChg>
        <pc:spChg chg="add del">
          <ac:chgData name="Henrik Blom" userId="0f109d1c-0774-4568-aa5d-bb8ffaeb77b7" providerId="ADAL" clId="{0EC27B12-28D9-4FD6-9732-F5D57F60BE16}" dt="2023-03-30T15:25:56.679" v="3959" actId="26606"/>
          <ac:spMkLst>
            <pc:docMk/>
            <pc:sldMk cId="3123699770" sldId="384"/>
            <ac:spMk id="34" creationId="{4063B759-00FC-46D1-9898-8E8625268FAF}"/>
          </ac:spMkLst>
        </pc:spChg>
        <pc:spChg chg="add del">
          <ac:chgData name="Henrik Blom" userId="0f109d1c-0774-4568-aa5d-bb8ffaeb77b7" providerId="ADAL" clId="{0EC27B12-28D9-4FD6-9732-F5D57F60BE16}" dt="2023-03-30T15:25:58.471" v="3961" actId="26606"/>
          <ac:spMkLst>
            <pc:docMk/>
            <pc:sldMk cId="3123699770" sldId="384"/>
            <ac:spMk id="36" creationId="{49B447FE-DDA9-4B30-828A-59FC569124E2}"/>
          </ac:spMkLst>
        </pc:spChg>
        <pc:spChg chg="add del">
          <ac:chgData name="Henrik Blom" userId="0f109d1c-0774-4568-aa5d-bb8ffaeb77b7" providerId="ADAL" clId="{0EC27B12-28D9-4FD6-9732-F5D57F60BE16}" dt="2023-03-30T15:25:58.471" v="3961" actId="26606"/>
          <ac:spMkLst>
            <pc:docMk/>
            <pc:sldMk cId="3123699770" sldId="384"/>
            <ac:spMk id="37" creationId="{C3D487F7-9050-4871-B351-34A72ADB296C}"/>
          </ac:spMkLst>
        </pc:spChg>
        <pc:spChg chg="add del">
          <ac:chgData name="Henrik Blom" userId="0f109d1c-0774-4568-aa5d-bb8ffaeb77b7" providerId="ADAL" clId="{0EC27B12-28D9-4FD6-9732-F5D57F60BE16}" dt="2023-03-30T15:25:58.471" v="3961" actId="26606"/>
          <ac:spMkLst>
            <pc:docMk/>
            <pc:sldMk cId="3123699770" sldId="384"/>
            <ac:spMk id="38" creationId="{F43C27DD-EF6A-4C48-9669-C2970E71A814}"/>
          </ac:spMkLst>
        </pc:spChg>
        <pc:spChg chg="add del">
          <ac:chgData name="Henrik Blom" userId="0f109d1c-0774-4568-aa5d-bb8ffaeb77b7" providerId="ADAL" clId="{0EC27B12-28D9-4FD6-9732-F5D57F60BE16}" dt="2023-03-30T15:25:58.471" v="3961" actId="26606"/>
          <ac:spMkLst>
            <pc:docMk/>
            <pc:sldMk cId="3123699770" sldId="384"/>
            <ac:spMk id="39" creationId="{05A1AA86-B7E6-4C02-AA34-F1A25CD4CCBD}"/>
          </ac:spMkLst>
        </pc:spChg>
        <pc:spChg chg="add del">
          <ac:chgData name="Henrik Blom" userId="0f109d1c-0774-4568-aa5d-bb8ffaeb77b7" providerId="ADAL" clId="{0EC27B12-28D9-4FD6-9732-F5D57F60BE16}" dt="2023-03-30T15:25:58.471" v="3961" actId="26606"/>
          <ac:spMkLst>
            <pc:docMk/>
            <pc:sldMk cId="3123699770" sldId="384"/>
            <ac:spMk id="40" creationId="{86C3B9CB-4E48-4726-B7B9-9E02F71B150F}"/>
          </ac:spMkLst>
        </pc:spChg>
        <pc:spChg chg="add del">
          <ac:chgData name="Henrik Blom" userId="0f109d1c-0774-4568-aa5d-bb8ffaeb77b7" providerId="ADAL" clId="{0EC27B12-28D9-4FD6-9732-F5D57F60BE16}" dt="2023-03-30T15:26:00.621" v="3963" actId="26606"/>
          <ac:spMkLst>
            <pc:docMk/>
            <pc:sldMk cId="3123699770" sldId="384"/>
            <ac:spMk id="42" creationId="{FB5B0058-AF13-4859-B429-4EDDE2A26F7F}"/>
          </ac:spMkLst>
        </pc:spChg>
        <pc:spChg chg="add del">
          <ac:chgData name="Henrik Blom" userId="0f109d1c-0774-4568-aa5d-bb8ffaeb77b7" providerId="ADAL" clId="{0EC27B12-28D9-4FD6-9732-F5D57F60BE16}" dt="2023-03-30T15:26:00.621" v="3963" actId="26606"/>
          <ac:spMkLst>
            <pc:docMk/>
            <pc:sldMk cId="3123699770" sldId="384"/>
            <ac:spMk id="44" creationId="{A4A161CC-6DC5-4863-B213-94529D6E06D7}"/>
          </ac:spMkLst>
        </pc:spChg>
        <pc:spChg chg="add">
          <ac:chgData name="Henrik Blom" userId="0f109d1c-0774-4568-aa5d-bb8ffaeb77b7" providerId="ADAL" clId="{0EC27B12-28D9-4FD6-9732-F5D57F60BE16}" dt="2023-03-30T15:26:00.627" v="3964" actId="26606"/>
          <ac:spMkLst>
            <pc:docMk/>
            <pc:sldMk cId="3123699770" sldId="384"/>
            <ac:spMk id="46" creationId="{6F828D28-8E09-41CC-8229-3070B5467A96}"/>
          </ac:spMkLst>
        </pc:spChg>
        <pc:spChg chg="add">
          <ac:chgData name="Henrik Blom" userId="0f109d1c-0774-4568-aa5d-bb8ffaeb77b7" providerId="ADAL" clId="{0EC27B12-28D9-4FD6-9732-F5D57F60BE16}" dt="2023-03-30T15:26:00.627" v="3964" actId="26606"/>
          <ac:spMkLst>
            <pc:docMk/>
            <pc:sldMk cId="3123699770" sldId="384"/>
            <ac:spMk id="47" creationId="{D5B012D8-7F27-4758-9AC6-C889B154BD73}"/>
          </ac:spMkLst>
        </pc:spChg>
        <pc:spChg chg="add">
          <ac:chgData name="Henrik Blom" userId="0f109d1c-0774-4568-aa5d-bb8ffaeb77b7" providerId="ADAL" clId="{0EC27B12-28D9-4FD6-9732-F5D57F60BE16}" dt="2023-03-30T15:26:00.627" v="3964" actId="26606"/>
          <ac:spMkLst>
            <pc:docMk/>
            <pc:sldMk cId="3123699770" sldId="384"/>
            <ac:spMk id="48" creationId="{4063B759-00FC-46D1-9898-8E8625268FAF}"/>
          </ac:spMkLst>
        </pc:spChg>
        <pc:picChg chg="mod ord">
          <ac:chgData name="Henrik Blom" userId="0f109d1c-0774-4568-aa5d-bb8ffaeb77b7" providerId="ADAL" clId="{0EC27B12-28D9-4FD6-9732-F5D57F60BE16}" dt="2023-03-30T15:26:00.627" v="3964" actId="26606"/>
          <ac:picMkLst>
            <pc:docMk/>
            <pc:sldMk cId="3123699770" sldId="384"/>
            <ac:picMk id="7" creationId="{6F86432C-A9C3-4D22-B69C-C6F7829A4E11}"/>
          </ac:picMkLst>
        </pc:picChg>
        <pc:cxnChg chg="add del">
          <ac:chgData name="Henrik Blom" userId="0f109d1c-0774-4568-aa5d-bb8ffaeb77b7" providerId="ADAL" clId="{0EC27B12-28D9-4FD6-9732-F5D57F60BE16}" dt="2023-03-30T15:25:31.110" v="3955" actId="26606"/>
          <ac:cxnSpMkLst>
            <pc:docMk/>
            <pc:sldMk cId="3123699770" sldId="384"/>
            <ac:cxnSpMk id="23" creationId="{AC65C03C-3F17-45DC-A1B9-35ACA43397D4}"/>
          </ac:cxnSpMkLst>
        </pc:cxnChg>
        <pc:cxnChg chg="add del">
          <ac:chgData name="Henrik Blom" userId="0f109d1c-0774-4568-aa5d-bb8ffaeb77b7" providerId="ADAL" clId="{0EC27B12-28D9-4FD6-9732-F5D57F60BE16}" dt="2023-03-30T15:26:00.621" v="3963" actId="26606"/>
          <ac:cxnSpMkLst>
            <pc:docMk/>
            <pc:sldMk cId="3123699770" sldId="384"/>
            <ac:cxnSpMk id="43" creationId="{AC65C03C-3F17-45DC-A1B9-35ACA43397D4}"/>
          </ac:cxnSpMkLst>
        </pc:cxnChg>
      </pc:sldChg>
      <pc:sldChg chg="del">
        <pc:chgData name="Henrik Blom" userId="0f109d1c-0774-4568-aa5d-bb8ffaeb77b7" providerId="ADAL" clId="{0EC27B12-28D9-4FD6-9732-F5D57F60BE16}" dt="2023-03-30T15:19:03.233" v="3918" actId="47"/>
        <pc:sldMkLst>
          <pc:docMk/>
          <pc:sldMk cId="3938985411" sldId="411"/>
        </pc:sldMkLst>
      </pc:sldChg>
      <pc:sldChg chg="add del ord">
        <pc:chgData name="Henrik Blom" userId="0f109d1c-0774-4568-aa5d-bb8ffaeb77b7" providerId="ADAL" clId="{0EC27B12-28D9-4FD6-9732-F5D57F60BE16}" dt="2023-03-30T15:19:01.904" v="3917"/>
        <pc:sldMkLst>
          <pc:docMk/>
          <pc:sldMk cId="4100589792" sldId="439"/>
        </pc:sldMkLst>
      </pc:sldChg>
      <pc:sldChg chg="addSp delSp add del setBg delDesignElem">
        <pc:chgData name="Henrik Blom" userId="0f109d1c-0774-4568-aa5d-bb8ffaeb77b7" providerId="ADAL" clId="{0EC27B12-28D9-4FD6-9732-F5D57F60BE16}" dt="2023-03-30T15:18:49.267" v="3914"/>
        <pc:sldMkLst>
          <pc:docMk/>
          <pc:sldMk cId="4116178028" sldId="439"/>
        </pc:sldMkLst>
        <pc:spChg chg="add del">
          <ac:chgData name="Henrik Blom" userId="0f109d1c-0774-4568-aa5d-bb8ffaeb77b7" providerId="ADAL" clId="{0EC27B12-28D9-4FD6-9732-F5D57F60BE16}" dt="2023-03-30T15:18:49.267" v="3914"/>
          <ac:spMkLst>
            <pc:docMk/>
            <pc:sldMk cId="4116178028" sldId="439"/>
            <ac:spMk id="3095" creationId="{B5809B1F-0726-44C0-B0A1-7FCE2A129E20}"/>
          </ac:spMkLst>
        </pc:spChg>
        <pc:spChg chg="add del">
          <ac:chgData name="Henrik Blom" userId="0f109d1c-0774-4568-aa5d-bb8ffaeb77b7" providerId="ADAL" clId="{0EC27B12-28D9-4FD6-9732-F5D57F60BE16}" dt="2023-03-30T15:18:49.267" v="3914"/>
          <ac:spMkLst>
            <pc:docMk/>
            <pc:sldMk cId="4116178028" sldId="439"/>
            <ac:spMk id="3097" creationId="{26EE9A0B-C601-4E3F-8541-29CA20DE1186}"/>
          </ac:spMkLst>
        </pc:spChg>
      </pc:sldChg>
      <pc:sldChg chg="addSp delSp modSp mod">
        <pc:chgData name="Henrik Blom" userId="0f109d1c-0774-4568-aa5d-bb8ffaeb77b7" providerId="ADAL" clId="{0EC27B12-28D9-4FD6-9732-F5D57F60BE16}" dt="2023-03-30T15:06:40.576" v="3602" actId="1036"/>
        <pc:sldMkLst>
          <pc:docMk/>
          <pc:sldMk cId="2020278284" sldId="458"/>
        </pc:sldMkLst>
        <pc:spChg chg="add mod">
          <ac:chgData name="Henrik Blom" userId="0f109d1c-0774-4568-aa5d-bb8ffaeb77b7" providerId="ADAL" clId="{0EC27B12-28D9-4FD6-9732-F5D57F60BE16}" dt="2023-03-30T15:06:35.977" v="3594" actId="1036"/>
          <ac:spMkLst>
            <pc:docMk/>
            <pc:sldMk cId="2020278284" sldId="458"/>
            <ac:spMk id="4" creationId="{D305C005-EA8C-90B9-A290-AFAC4893D5FD}"/>
          </ac:spMkLst>
        </pc:spChg>
        <pc:spChg chg="add mod">
          <ac:chgData name="Henrik Blom" userId="0f109d1c-0774-4568-aa5d-bb8ffaeb77b7" providerId="ADAL" clId="{0EC27B12-28D9-4FD6-9732-F5D57F60BE16}" dt="2023-03-30T15:06:35.977" v="3594" actId="1036"/>
          <ac:spMkLst>
            <pc:docMk/>
            <pc:sldMk cId="2020278284" sldId="458"/>
            <ac:spMk id="5" creationId="{D263600C-305C-F9B4-2F17-DFD8D200D44B}"/>
          </ac:spMkLst>
        </pc:spChg>
        <pc:spChg chg="del">
          <ac:chgData name="Henrik Blom" userId="0f109d1c-0774-4568-aa5d-bb8ffaeb77b7" providerId="ADAL" clId="{0EC27B12-28D9-4FD6-9732-F5D57F60BE16}" dt="2023-03-30T14:52:42.041" v="3223" actId="478"/>
          <ac:spMkLst>
            <pc:docMk/>
            <pc:sldMk cId="2020278284" sldId="458"/>
            <ac:spMk id="6" creationId="{D4C530AB-2BF1-4AA5-8677-10B810B38D67}"/>
          </ac:spMkLst>
        </pc:spChg>
        <pc:spChg chg="add mod">
          <ac:chgData name="Henrik Blom" userId="0f109d1c-0774-4568-aa5d-bb8ffaeb77b7" providerId="ADAL" clId="{0EC27B12-28D9-4FD6-9732-F5D57F60BE16}" dt="2023-03-30T15:06:35.977" v="3594" actId="1036"/>
          <ac:spMkLst>
            <pc:docMk/>
            <pc:sldMk cId="2020278284" sldId="458"/>
            <ac:spMk id="7" creationId="{65773533-CA33-38C7-0D4B-998EC8BF6952}"/>
          </ac:spMkLst>
        </pc:spChg>
        <pc:spChg chg="mod">
          <ac:chgData name="Henrik Blom" userId="0f109d1c-0774-4568-aa5d-bb8ffaeb77b7" providerId="ADAL" clId="{0EC27B12-28D9-4FD6-9732-F5D57F60BE16}" dt="2023-03-30T15:01:56.497" v="3403" actId="20577"/>
          <ac:spMkLst>
            <pc:docMk/>
            <pc:sldMk cId="2020278284" sldId="458"/>
            <ac:spMk id="9" creationId="{8CE94A06-A1CF-419F-BDBE-1F9DA4A0FAF7}"/>
          </ac:spMkLst>
        </pc:spChg>
        <pc:spChg chg="add mod">
          <ac:chgData name="Henrik Blom" userId="0f109d1c-0774-4568-aa5d-bb8ffaeb77b7" providerId="ADAL" clId="{0EC27B12-28D9-4FD6-9732-F5D57F60BE16}" dt="2023-03-30T15:06:40.576" v="3602" actId="1036"/>
          <ac:spMkLst>
            <pc:docMk/>
            <pc:sldMk cId="2020278284" sldId="458"/>
            <ac:spMk id="10" creationId="{FB48908F-6AEF-B903-D868-9AFDD38FAACC}"/>
          </ac:spMkLst>
        </pc:spChg>
        <pc:graphicFrameChg chg="add mod modGraphic">
          <ac:chgData name="Henrik Blom" userId="0f109d1c-0774-4568-aa5d-bb8ffaeb77b7" providerId="ADAL" clId="{0EC27B12-28D9-4FD6-9732-F5D57F60BE16}" dt="2023-03-30T15:06:32.519" v="3581" actId="1036"/>
          <ac:graphicFrameMkLst>
            <pc:docMk/>
            <pc:sldMk cId="2020278284" sldId="458"/>
            <ac:graphicFrameMk id="2" creationId="{C09F3ED4-906C-14AF-E87C-5AA8F95F1581}"/>
          </ac:graphicFrameMkLst>
        </pc:graphicFrameChg>
        <pc:graphicFrameChg chg="add del mod modGraphic">
          <ac:chgData name="Henrik Blom" userId="0f109d1c-0774-4568-aa5d-bb8ffaeb77b7" providerId="ADAL" clId="{0EC27B12-28D9-4FD6-9732-F5D57F60BE16}" dt="2023-03-30T14:53:47.781" v="3231" actId="478"/>
          <ac:graphicFrameMkLst>
            <pc:docMk/>
            <pc:sldMk cId="2020278284" sldId="458"/>
            <ac:graphicFrameMk id="3" creationId="{F0519AAD-5166-4F03-9250-252318725508}"/>
          </ac:graphicFrameMkLst>
        </pc:graphicFrameChg>
      </pc:sldChg>
      <pc:sldChg chg="del">
        <pc:chgData name="Henrik Blom" userId="0f109d1c-0774-4568-aa5d-bb8ffaeb77b7" providerId="ADAL" clId="{0EC27B12-28D9-4FD6-9732-F5D57F60BE16}" dt="2023-03-30T14:32:59.936" v="2390" actId="47"/>
        <pc:sldMkLst>
          <pc:docMk/>
          <pc:sldMk cId="538511116" sldId="465"/>
        </pc:sldMkLst>
      </pc:sldChg>
      <pc:sldChg chg="modSp mod">
        <pc:chgData name="Henrik Blom" userId="0f109d1c-0774-4568-aa5d-bb8ffaeb77b7" providerId="ADAL" clId="{0EC27B12-28D9-4FD6-9732-F5D57F60BE16}" dt="2023-03-30T15:50:56.461" v="4346" actId="20577"/>
        <pc:sldMkLst>
          <pc:docMk/>
          <pc:sldMk cId="4124652959" sldId="475"/>
        </pc:sldMkLst>
        <pc:spChg chg="mod">
          <ac:chgData name="Henrik Blom" userId="0f109d1c-0774-4568-aa5d-bb8ffaeb77b7" providerId="ADAL" clId="{0EC27B12-28D9-4FD6-9732-F5D57F60BE16}" dt="2023-03-30T15:50:56.461" v="4346" actId="20577"/>
          <ac:spMkLst>
            <pc:docMk/>
            <pc:sldMk cId="4124652959" sldId="475"/>
            <ac:spMk id="4" creationId="{26228664-94BE-4024-8BA4-59E31841FC44}"/>
          </ac:spMkLst>
        </pc:spChg>
      </pc:sldChg>
      <pc:sldChg chg="modSp mod">
        <pc:chgData name="Henrik Blom" userId="0f109d1c-0774-4568-aa5d-bb8ffaeb77b7" providerId="ADAL" clId="{0EC27B12-28D9-4FD6-9732-F5D57F60BE16}" dt="2023-03-30T15:51:59.263" v="4372" actId="1035"/>
        <pc:sldMkLst>
          <pc:docMk/>
          <pc:sldMk cId="195567603" sldId="477"/>
        </pc:sldMkLst>
        <pc:spChg chg="mod">
          <ac:chgData name="Henrik Blom" userId="0f109d1c-0774-4568-aa5d-bb8ffaeb77b7" providerId="ADAL" clId="{0EC27B12-28D9-4FD6-9732-F5D57F60BE16}" dt="2023-03-30T15:51:59.263" v="4372" actId="1035"/>
          <ac:spMkLst>
            <pc:docMk/>
            <pc:sldMk cId="195567603" sldId="477"/>
            <ac:spMk id="7" creationId="{29295A0D-4B09-4AE3-B8F4-7CC585290625}"/>
          </ac:spMkLst>
        </pc:spChg>
        <pc:spChg chg="mod">
          <ac:chgData name="Henrik Blom" userId="0f109d1c-0774-4568-aa5d-bb8ffaeb77b7" providerId="ADAL" clId="{0EC27B12-28D9-4FD6-9732-F5D57F60BE16}" dt="2023-03-30T15:51:59.263" v="4372" actId="1035"/>
          <ac:spMkLst>
            <pc:docMk/>
            <pc:sldMk cId="195567603" sldId="477"/>
            <ac:spMk id="9" creationId="{59A3B5A5-35D2-4C0F-AF07-FE9FCF374990}"/>
          </ac:spMkLst>
        </pc:spChg>
      </pc:sldChg>
      <pc:sldChg chg="del">
        <pc:chgData name="Henrik Blom" userId="0f109d1c-0774-4568-aa5d-bb8ffaeb77b7" providerId="ADAL" clId="{0EC27B12-28D9-4FD6-9732-F5D57F60BE16}" dt="2023-03-30T15:13:02.095" v="3759" actId="47"/>
        <pc:sldMkLst>
          <pc:docMk/>
          <pc:sldMk cId="911728400" sldId="482"/>
        </pc:sldMkLst>
      </pc:sldChg>
      <pc:sldChg chg="addSp delSp modSp mod">
        <pc:chgData name="Henrik Blom" userId="0f109d1c-0774-4568-aa5d-bb8ffaeb77b7" providerId="ADAL" clId="{0EC27B12-28D9-4FD6-9732-F5D57F60BE16}" dt="2023-03-30T15:53:00.422" v="4374" actId="208"/>
        <pc:sldMkLst>
          <pc:docMk/>
          <pc:sldMk cId="4174757617" sldId="484"/>
        </pc:sldMkLst>
        <pc:spChg chg="add del mod">
          <ac:chgData name="Henrik Blom" userId="0f109d1c-0774-4568-aa5d-bb8ffaeb77b7" providerId="ADAL" clId="{0EC27B12-28D9-4FD6-9732-F5D57F60BE16}" dt="2023-03-30T15:17:18.936" v="3894" actId="478"/>
          <ac:spMkLst>
            <pc:docMk/>
            <pc:sldMk cId="4174757617" sldId="484"/>
            <ac:spMk id="2" creationId="{365F6F08-B904-26CA-33E8-99BD1D9BA947}"/>
          </ac:spMkLst>
        </pc:spChg>
        <pc:spChg chg="del mod">
          <ac:chgData name="Henrik Blom" userId="0f109d1c-0774-4568-aa5d-bb8ffaeb77b7" providerId="ADAL" clId="{0EC27B12-28D9-4FD6-9732-F5D57F60BE16}" dt="2023-03-30T15:17:08.528" v="3891" actId="478"/>
          <ac:spMkLst>
            <pc:docMk/>
            <pc:sldMk cId="4174757617" sldId="484"/>
            <ac:spMk id="3" creationId="{195578FC-98C6-4AA5-9A88-3CD46C654B26}"/>
          </ac:spMkLst>
        </pc:spChg>
        <pc:spChg chg="add del mod">
          <ac:chgData name="Henrik Blom" userId="0f109d1c-0774-4568-aa5d-bb8ffaeb77b7" providerId="ADAL" clId="{0EC27B12-28D9-4FD6-9732-F5D57F60BE16}" dt="2023-03-30T15:17:25.464" v="3897" actId="478"/>
          <ac:spMkLst>
            <pc:docMk/>
            <pc:sldMk cId="4174757617" sldId="484"/>
            <ac:spMk id="4" creationId="{7A59CE85-C0DA-A309-5715-3236C1ADA870}"/>
          </ac:spMkLst>
        </pc:spChg>
        <pc:spChg chg="add del mod">
          <ac:chgData name="Henrik Blom" userId="0f109d1c-0774-4568-aa5d-bb8ffaeb77b7" providerId="ADAL" clId="{0EC27B12-28D9-4FD6-9732-F5D57F60BE16}" dt="2023-03-30T15:53:00.422" v="4374" actId="208"/>
          <ac:spMkLst>
            <pc:docMk/>
            <pc:sldMk cId="4174757617" sldId="484"/>
            <ac:spMk id="6" creationId="{CE15CCE4-A836-9E85-B5FE-6BDF88398B77}"/>
          </ac:spMkLst>
        </pc:spChg>
        <pc:spChg chg="mod">
          <ac:chgData name="Henrik Blom" userId="0f109d1c-0774-4568-aa5d-bb8ffaeb77b7" providerId="ADAL" clId="{0EC27B12-28D9-4FD6-9732-F5D57F60BE16}" dt="2023-03-30T15:52:54.151" v="4373" actId="208"/>
          <ac:spMkLst>
            <pc:docMk/>
            <pc:sldMk cId="4174757617" sldId="484"/>
            <ac:spMk id="7" creationId="{9ED5755E-FAA3-4023-86B6-2617CBC138A1}"/>
          </ac:spMkLst>
        </pc:spChg>
        <pc:spChg chg="mod">
          <ac:chgData name="Henrik Blom" userId="0f109d1c-0774-4568-aa5d-bb8ffaeb77b7" providerId="ADAL" clId="{0EC27B12-28D9-4FD6-9732-F5D57F60BE16}" dt="2023-03-30T15:52:54.151" v="4373" actId="208"/>
          <ac:spMkLst>
            <pc:docMk/>
            <pc:sldMk cId="4174757617" sldId="484"/>
            <ac:spMk id="8" creationId="{1A409CAB-4096-468A-86D3-EF23A2363828}"/>
          </ac:spMkLst>
        </pc:spChg>
        <pc:spChg chg="del mod">
          <ac:chgData name="Henrik Blom" userId="0f109d1c-0774-4568-aa5d-bb8ffaeb77b7" providerId="ADAL" clId="{0EC27B12-28D9-4FD6-9732-F5D57F60BE16}" dt="2023-03-30T15:17:29.176" v="3898" actId="478"/>
          <ac:spMkLst>
            <pc:docMk/>
            <pc:sldMk cId="4174757617" sldId="484"/>
            <ac:spMk id="9" creationId="{3775DD0C-0015-42F1-8A46-CD1AC1C5E123}"/>
          </ac:spMkLst>
        </pc:spChg>
        <pc:spChg chg="del mod">
          <ac:chgData name="Henrik Blom" userId="0f109d1c-0774-4568-aa5d-bb8ffaeb77b7" providerId="ADAL" clId="{0EC27B12-28D9-4FD6-9732-F5D57F60BE16}" dt="2023-03-30T15:17:39.522" v="3901" actId="478"/>
          <ac:spMkLst>
            <pc:docMk/>
            <pc:sldMk cId="4174757617" sldId="484"/>
            <ac:spMk id="10" creationId="{DB65C76B-6E6F-450D-A385-3062D6D1D98E}"/>
          </ac:spMkLst>
        </pc:spChg>
        <pc:spChg chg="mod">
          <ac:chgData name="Henrik Blom" userId="0f109d1c-0774-4568-aa5d-bb8ffaeb77b7" providerId="ADAL" clId="{0EC27B12-28D9-4FD6-9732-F5D57F60BE16}" dt="2023-03-21T20:50:54.331" v="1969" actId="20577"/>
          <ac:spMkLst>
            <pc:docMk/>
            <pc:sldMk cId="4174757617" sldId="484"/>
            <ac:spMk id="11" creationId="{C6529A60-D46F-481A-8D13-C674FA7BCCDD}"/>
          </ac:spMkLst>
        </pc:spChg>
        <pc:spChg chg="add mod">
          <ac:chgData name="Henrik Blom" userId="0f109d1c-0774-4568-aa5d-bb8ffaeb77b7" providerId="ADAL" clId="{0EC27B12-28D9-4FD6-9732-F5D57F60BE16}" dt="2023-03-30T15:53:00.422" v="4374" actId="208"/>
          <ac:spMkLst>
            <pc:docMk/>
            <pc:sldMk cId="4174757617" sldId="484"/>
            <ac:spMk id="12" creationId="{030A3215-7BEB-7BB2-C86A-C3CBA3E70D49}"/>
          </ac:spMkLst>
        </pc:spChg>
        <pc:spChg chg="add del mod">
          <ac:chgData name="Henrik Blom" userId="0f109d1c-0774-4568-aa5d-bb8ffaeb77b7" providerId="ADAL" clId="{0EC27B12-28D9-4FD6-9732-F5D57F60BE16}" dt="2023-03-30T15:18:12.799" v="3910" actId="478"/>
          <ac:spMkLst>
            <pc:docMk/>
            <pc:sldMk cId="4174757617" sldId="484"/>
            <ac:spMk id="13" creationId="{90A03246-30CA-BE15-8BA1-FEBFD5215AED}"/>
          </ac:spMkLst>
        </pc:spChg>
        <pc:spChg chg="add mod">
          <ac:chgData name="Henrik Blom" userId="0f109d1c-0774-4568-aa5d-bb8ffaeb77b7" providerId="ADAL" clId="{0EC27B12-28D9-4FD6-9732-F5D57F60BE16}" dt="2023-03-30T15:53:00.422" v="4374" actId="208"/>
          <ac:spMkLst>
            <pc:docMk/>
            <pc:sldMk cId="4174757617" sldId="484"/>
            <ac:spMk id="14" creationId="{2C1D43B0-C9E3-E3A9-99BC-A98AE2B427D7}"/>
          </ac:spMkLst>
        </pc:spChg>
        <pc:spChg chg="add mod">
          <ac:chgData name="Henrik Blom" userId="0f109d1c-0774-4568-aa5d-bb8ffaeb77b7" providerId="ADAL" clId="{0EC27B12-28D9-4FD6-9732-F5D57F60BE16}" dt="2023-03-30T15:53:00.422" v="4374" actId="208"/>
          <ac:spMkLst>
            <pc:docMk/>
            <pc:sldMk cId="4174757617" sldId="484"/>
            <ac:spMk id="15" creationId="{B07C9DB3-26BA-01EA-D63D-39AA3A06FF3D}"/>
          </ac:spMkLst>
        </pc:spChg>
        <pc:spChg chg="add del mod">
          <ac:chgData name="Henrik Blom" userId="0f109d1c-0774-4568-aa5d-bb8ffaeb77b7" providerId="ADAL" clId="{0EC27B12-28D9-4FD6-9732-F5D57F60BE16}" dt="2023-03-30T15:18:12.264" v="3909" actId="478"/>
          <ac:spMkLst>
            <pc:docMk/>
            <pc:sldMk cId="4174757617" sldId="484"/>
            <ac:spMk id="16" creationId="{C9CB66F6-0A17-1B73-3C21-4E11591E02C1}"/>
          </ac:spMkLst>
        </pc:spChg>
        <pc:spChg chg="add del mod">
          <ac:chgData name="Henrik Blom" userId="0f109d1c-0774-4568-aa5d-bb8ffaeb77b7" providerId="ADAL" clId="{0EC27B12-28D9-4FD6-9732-F5D57F60BE16}" dt="2023-03-30T15:18:00.830" v="3908" actId="478"/>
          <ac:spMkLst>
            <pc:docMk/>
            <pc:sldMk cId="4174757617" sldId="484"/>
            <ac:spMk id="17" creationId="{354BA482-78BD-A9F1-9480-DD04123E2277}"/>
          </ac:spMkLst>
        </pc:spChg>
        <pc:graphicFrameChg chg="mod">
          <ac:chgData name="Henrik Blom" userId="0f109d1c-0774-4568-aa5d-bb8ffaeb77b7" providerId="ADAL" clId="{0EC27B12-28D9-4FD6-9732-F5D57F60BE16}" dt="2023-03-20T20:33:24.403" v="1772"/>
          <ac:graphicFrameMkLst>
            <pc:docMk/>
            <pc:sldMk cId="4174757617" sldId="484"/>
            <ac:graphicFrameMk id="5" creationId="{897D1E5A-A914-4CFC-A579-CEE3BFD3B2D4}"/>
          </ac:graphicFrameMkLst>
        </pc:graphicFrameChg>
      </pc:sldChg>
      <pc:sldChg chg="del">
        <pc:chgData name="Henrik Blom" userId="0f109d1c-0774-4568-aa5d-bb8ffaeb77b7" providerId="ADAL" clId="{0EC27B12-28D9-4FD6-9732-F5D57F60BE16}" dt="2023-03-30T15:23:56.512" v="3953" actId="47"/>
        <pc:sldMkLst>
          <pc:docMk/>
          <pc:sldMk cId="2723078557" sldId="485"/>
        </pc:sldMkLst>
      </pc:sldChg>
      <pc:sldChg chg="modSp del mod">
        <pc:chgData name="Henrik Blom" userId="0f109d1c-0774-4568-aa5d-bb8ffaeb77b7" providerId="ADAL" clId="{0EC27B12-28D9-4FD6-9732-F5D57F60BE16}" dt="2023-03-30T15:47:30.754" v="4278" actId="47"/>
        <pc:sldMkLst>
          <pc:docMk/>
          <pc:sldMk cId="1436330134" sldId="488"/>
        </pc:sldMkLst>
        <pc:spChg chg="mod">
          <ac:chgData name="Henrik Blom" userId="0f109d1c-0774-4568-aa5d-bb8ffaeb77b7" providerId="ADAL" clId="{0EC27B12-28D9-4FD6-9732-F5D57F60BE16}" dt="2023-03-30T14:32:35.977" v="2389" actId="5793"/>
          <ac:spMkLst>
            <pc:docMk/>
            <pc:sldMk cId="1436330134" sldId="488"/>
            <ac:spMk id="4" creationId="{26228664-94BE-4024-8BA4-59E31841FC44}"/>
          </ac:spMkLst>
        </pc:spChg>
        <pc:spChg chg="mod">
          <ac:chgData name="Henrik Blom" userId="0f109d1c-0774-4568-aa5d-bb8ffaeb77b7" providerId="ADAL" clId="{0EC27B12-28D9-4FD6-9732-F5D57F60BE16}" dt="2023-03-30T15:22:50.751" v="3933" actId="20577"/>
          <ac:spMkLst>
            <pc:docMk/>
            <pc:sldMk cId="1436330134" sldId="488"/>
            <ac:spMk id="24" creationId="{00000000-0000-0000-0000-000000000000}"/>
          </ac:spMkLst>
        </pc:spChg>
      </pc:sldChg>
      <pc:sldChg chg="addSp delSp modSp mod">
        <pc:chgData name="Henrik Blom" userId="0f109d1c-0774-4568-aa5d-bb8ffaeb77b7" providerId="ADAL" clId="{0EC27B12-28D9-4FD6-9732-F5D57F60BE16}" dt="2023-03-30T15:22:38.167" v="3927" actId="20577"/>
        <pc:sldMkLst>
          <pc:docMk/>
          <pc:sldMk cId="1481744034" sldId="489"/>
        </pc:sldMkLst>
        <pc:spChg chg="add mod">
          <ac:chgData name="Henrik Blom" userId="0f109d1c-0774-4568-aa5d-bb8ffaeb77b7" providerId="ADAL" clId="{0EC27B12-28D9-4FD6-9732-F5D57F60BE16}" dt="2023-03-30T15:22:27.431" v="3922" actId="20577"/>
          <ac:spMkLst>
            <pc:docMk/>
            <pc:sldMk cId="1481744034" sldId="489"/>
            <ac:spMk id="2" creationId="{61D92048-7673-1D7E-9544-A9064E1C633B}"/>
          </ac:spMkLst>
        </pc:spChg>
        <pc:spChg chg="add del mod">
          <ac:chgData name="Henrik Blom" userId="0f109d1c-0774-4568-aa5d-bb8ffaeb77b7" providerId="ADAL" clId="{0EC27B12-28D9-4FD6-9732-F5D57F60BE16}" dt="2023-03-30T14:28:53.170" v="2235" actId="478"/>
          <ac:spMkLst>
            <pc:docMk/>
            <pc:sldMk cId="1481744034" sldId="489"/>
            <ac:spMk id="4" creationId="{26228664-94BE-4024-8BA4-59E31841FC44}"/>
          </ac:spMkLst>
        </pc:spChg>
        <pc:spChg chg="mod">
          <ac:chgData name="Henrik Blom" userId="0f109d1c-0774-4568-aa5d-bb8ffaeb77b7" providerId="ADAL" clId="{0EC27B12-28D9-4FD6-9732-F5D57F60BE16}" dt="2023-03-30T15:22:38.167" v="3927" actId="20577"/>
          <ac:spMkLst>
            <pc:docMk/>
            <pc:sldMk cId="1481744034" sldId="489"/>
            <ac:spMk id="24" creationId="{00000000-0000-0000-0000-000000000000}"/>
          </ac:spMkLst>
        </pc:spChg>
        <pc:picChg chg="add mod">
          <ac:chgData name="Henrik Blom" userId="0f109d1c-0774-4568-aa5d-bb8ffaeb77b7" providerId="ADAL" clId="{0EC27B12-28D9-4FD6-9732-F5D57F60BE16}" dt="2023-03-30T14:32:21.848" v="2364" actId="1076"/>
          <ac:picMkLst>
            <pc:docMk/>
            <pc:sldMk cId="1481744034" sldId="489"/>
            <ac:picMk id="5" creationId="{6AA61A6C-4ECF-6CEB-FB38-B7C9EB7F9590}"/>
          </ac:picMkLst>
        </pc:picChg>
      </pc:sldChg>
      <pc:sldChg chg="del">
        <pc:chgData name="Henrik Blom" userId="0f109d1c-0774-4568-aa5d-bb8ffaeb77b7" providerId="ADAL" clId="{0EC27B12-28D9-4FD6-9732-F5D57F60BE16}" dt="2023-03-30T15:54:58.176" v="4457" actId="47"/>
        <pc:sldMkLst>
          <pc:docMk/>
          <pc:sldMk cId="787604481" sldId="491"/>
        </pc:sldMkLst>
      </pc:sldChg>
      <pc:sldChg chg="del">
        <pc:chgData name="Henrik Blom" userId="0f109d1c-0774-4568-aa5d-bb8ffaeb77b7" providerId="ADAL" clId="{0EC27B12-28D9-4FD6-9732-F5D57F60BE16}" dt="2023-03-30T15:54:08.196" v="4406" actId="47"/>
        <pc:sldMkLst>
          <pc:docMk/>
          <pc:sldMk cId="2008628301" sldId="492"/>
        </pc:sldMkLst>
      </pc:sldChg>
      <pc:sldChg chg="del">
        <pc:chgData name="Henrik Blom" userId="0f109d1c-0774-4568-aa5d-bb8ffaeb77b7" providerId="ADAL" clId="{0EC27B12-28D9-4FD6-9732-F5D57F60BE16}" dt="2023-03-30T15:54:16.249" v="4408" actId="47"/>
        <pc:sldMkLst>
          <pc:docMk/>
          <pc:sldMk cId="2330052553" sldId="493"/>
        </pc:sldMkLst>
      </pc:sldChg>
      <pc:sldChg chg="delSp modSp del mod">
        <pc:chgData name="Henrik Blom" userId="0f109d1c-0774-4568-aa5d-bb8ffaeb77b7" providerId="ADAL" clId="{0EC27B12-28D9-4FD6-9732-F5D57F60BE16}" dt="2023-03-30T18:28:25.213" v="4936" actId="47"/>
        <pc:sldMkLst>
          <pc:docMk/>
          <pc:sldMk cId="2365744614" sldId="495"/>
        </pc:sldMkLst>
        <pc:spChg chg="mod">
          <ac:chgData name="Henrik Blom" userId="0f109d1c-0774-4568-aa5d-bb8ffaeb77b7" providerId="ADAL" clId="{0EC27B12-28D9-4FD6-9732-F5D57F60BE16}" dt="2023-03-30T18:12:49.752" v="4566" actId="20577"/>
          <ac:spMkLst>
            <pc:docMk/>
            <pc:sldMk cId="2365744614" sldId="495"/>
            <ac:spMk id="4" creationId="{26228664-94BE-4024-8BA4-59E31841FC44}"/>
          </ac:spMkLst>
        </pc:spChg>
        <pc:spChg chg="mod">
          <ac:chgData name="Henrik Blom" userId="0f109d1c-0774-4568-aa5d-bb8ffaeb77b7" providerId="ADAL" clId="{0EC27B12-28D9-4FD6-9732-F5D57F60BE16}" dt="2023-03-30T15:22:56.128" v="3938" actId="20577"/>
          <ac:spMkLst>
            <pc:docMk/>
            <pc:sldMk cId="2365744614" sldId="495"/>
            <ac:spMk id="24" creationId="{00000000-0000-0000-0000-000000000000}"/>
          </ac:spMkLst>
        </pc:spChg>
        <pc:picChg chg="del mod">
          <ac:chgData name="Henrik Blom" userId="0f109d1c-0774-4568-aa5d-bb8ffaeb77b7" providerId="ADAL" clId="{0EC27B12-28D9-4FD6-9732-F5D57F60BE16}" dt="2023-03-30T15:27:51.395" v="3981" actId="478"/>
          <ac:picMkLst>
            <pc:docMk/>
            <pc:sldMk cId="2365744614" sldId="495"/>
            <ac:picMk id="2" creationId="{BC9D7399-B529-49F4-B374-2EDFC7FF4628}"/>
          </ac:picMkLst>
        </pc:picChg>
      </pc:sldChg>
      <pc:sldChg chg="modSp mod">
        <pc:chgData name="Henrik Blom" userId="0f109d1c-0774-4568-aa5d-bb8ffaeb77b7" providerId="ADAL" clId="{0EC27B12-28D9-4FD6-9732-F5D57F60BE16}" dt="2023-03-30T18:18:21.405" v="4783" actId="20577"/>
        <pc:sldMkLst>
          <pc:docMk/>
          <pc:sldMk cId="2089766199" sldId="498"/>
        </pc:sldMkLst>
        <pc:spChg chg="mod">
          <ac:chgData name="Henrik Blom" userId="0f109d1c-0774-4568-aa5d-bb8ffaeb77b7" providerId="ADAL" clId="{0EC27B12-28D9-4FD6-9732-F5D57F60BE16}" dt="2023-03-30T18:18:21.405" v="4783" actId="20577"/>
          <ac:spMkLst>
            <pc:docMk/>
            <pc:sldMk cId="2089766199" sldId="498"/>
            <ac:spMk id="4" creationId="{26228664-94BE-4024-8BA4-59E31841FC44}"/>
          </ac:spMkLst>
        </pc:spChg>
        <pc:spChg chg="mod">
          <ac:chgData name="Henrik Blom" userId="0f109d1c-0774-4568-aa5d-bb8ffaeb77b7" providerId="ADAL" clId="{0EC27B12-28D9-4FD6-9732-F5D57F60BE16}" dt="2023-03-30T15:23:02.169" v="3944" actId="20577"/>
          <ac:spMkLst>
            <pc:docMk/>
            <pc:sldMk cId="2089766199" sldId="498"/>
            <ac:spMk id="24" creationId="{00000000-0000-0000-0000-000000000000}"/>
          </ac:spMkLst>
        </pc:spChg>
      </pc:sldChg>
      <pc:sldChg chg="new del">
        <pc:chgData name="Henrik Blom" userId="0f109d1c-0774-4568-aa5d-bb8ffaeb77b7" providerId="ADAL" clId="{0EC27B12-28D9-4FD6-9732-F5D57F60BE16}" dt="2023-03-07T09:05:50.183" v="8" actId="47"/>
        <pc:sldMkLst>
          <pc:docMk/>
          <pc:sldMk cId="367831601" sldId="499"/>
        </pc:sldMkLst>
      </pc:sldChg>
      <pc:sldChg chg="modSp add del mod">
        <pc:chgData name="Henrik Blom" userId="0f109d1c-0774-4568-aa5d-bb8ffaeb77b7" providerId="ADAL" clId="{0EC27B12-28D9-4FD6-9732-F5D57F60BE16}" dt="2023-03-30T15:23:52.799" v="3952" actId="47"/>
        <pc:sldMkLst>
          <pc:docMk/>
          <pc:sldMk cId="1403442232" sldId="499"/>
        </pc:sldMkLst>
        <pc:spChg chg="mod">
          <ac:chgData name="Henrik Blom" userId="0f109d1c-0774-4568-aa5d-bb8ffaeb77b7" providerId="ADAL" clId="{0EC27B12-28D9-4FD6-9732-F5D57F60BE16}" dt="2023-03-07T09:06:19.517" v="34" actId="20577"/>
          <ac:spMkLst>
            <pc:docMk/>
            <pc:sldMk cId="1403442232" sldId="499"/>
            <ac:spMk id="37" creationId="{00000000-0000-0000-0000-000000000000}"/>
          </ac:spMkLst>
        </pc:spChg>
      </pc:sldChg>
      <pc:sldChg chg="addSp delSp modSp add del mod modClrScheme chgLayout">
        <pc:chgData name="Henrik Blom" userId="0f109d1c-0774-4568-aa5d-bb8ffaeb77b7" providerId="ADAL" clId="{0EC27B12-28D9-4FD6-9732-F5D57F60BE16}" dt="2023-03-30T14:58:10.987" v="3278" actId="47"/>
        <pc:sldMkLst>
          <pc:docMk/>
          <pc:sldMk cId="2161728149" sldId="500"/>
        </pc:sldMkLst>
        <pc:spChg chg="add del mod ord">
          <ac:chgData name="Henrik Blom" userId="0f109d1c-0774-4568-aa5d-bb8ffaeb77b7" providerId="ADAL" clId="{0EC27B12-28D9-4FD6-9732-F5D57F60BE16}" dt="2023-03-07T09:08:11.317" v="41" actId="478"/>
          <ac:spMkLst>
            <pc:docMk/>
            <pc:sldMk cId="2161728149" sldId="500"/>
            <ac:spMk id="3" creationId="{23DDF67A-6EA9-330F-87B1-F147F7938EB9}"/>
          </ac:spMkLst>
        </pc:spChg>
        <pc:spChg chg="add del mod ord">
          <ac:chgData name="Henrik Blom" userId="0f109d1c-0774-4568-aa5d-bb8ffaeb77b7" providerId="ADAL" clId="{0EC27B12-28D9-4FD6-9732-F5D57F60BE16}" dt="2023-03-07T09:08:15.461" v="42" actId="478"/>
          <ac:spMkLst>
            <pc:docMk/>
            <pc:sldMk cId="2161728149" sldId="500"/>
            <ac:spMk id="4" creationId="{178232A9-881E-33C1-FA9F-95053F4D4370}"/>
          </ac:spMkLst>
        </pc:spChg>
        <pc:spChg chg="add mod">
          <ac:chgData name="Henrik Blom" userId="0f109d1c-0774-4568-aa5d-bb8ffaeb77b7" providerId="ADAL" clId="{0EC27B12-28D9-4FD6-9732-F5D57F60BE16}" dt="2023-03-30T14:41:00.926" v="2860" actId="6549"/>
          <ac:spMkLst>
            <pc:docMk/>
            <pc:sldMk cId="2161728149" sldId="500"/>
            <ac:spMk id="5" creationId="{7B59F100-7667-1B71-AB8A-746DDE179066}"/>
          </ac:spMkLst>
        </pc:spChg>
        <pc:spChg chg="del">
          <ac:chgData name="Henrik Blom" userId="0f109d1c-0774-4568-aa5d-bb8ffaeb77b7" providerId="ADAL" clId="{0EC27B12-28D9-4FD6-9732-F5D57F60BE16}" dt="2023-03-07T09:08:00.869" v="39" actId="478"/>
          <ac:spMkLst>
            <pc:docMk/>
            <pc:sldMk cId="2161728149" sldId="500"/>
            <ac:spMk id="60" creationId="{00000000-0000-0000-0000-000000000000}"/>
          </ac:spMkLst>
        </pc:spChg>
        <pc:spChg chg="del">
          <ac:chgData name="Henrik Blom" userId="0f109d1c-0774-4568-aa5d-bb8ffaeb77b7" providerId="ADAL" clId="{0EC27B12-28D9-4FD6-9732-F5D57F60BE16}" dt="2023-03-07T09:07:58.830" v="38" actId="478"/>
          <ac:spMkLst>
            <pc:docMk/>
            <pc:sldMk cId="2161728149" sldId="500"/>
            <ac:spMk id="61" creationId="{00000000-0000-0000-0000-000000000000}"/>
          </ac:spMkLst>
        </pc:spChg>
        <pc:picChg chg="del">
          <ac:chgData name="Henrik Blom" userId="0f109d1c-0774-4568-aa5d-bb8ffaeb77b7" providerId="ADAL" clId="{0EC27B12-28D9-4FD6-9732-F5D57F60BE16}" dt="2023-03-07T09:07:58.830" v="38" actId="478"/>
          <ac:picMkLst>
            <pc:docMk/>
            <pc:sldMk cId="2161728149" sldId="500"/>
            <ac:picMk id="2" creationId="{1CA3BE01-529F-48BB-A9F4-B31BD5A908F2}"/>
          </ac:picMkLst>
        </pc:picChg>
        <pc:picChg chg="add mod">
          <ac:chgData name="Henrik Blom" userId="0f109d1c-0774-4568-aa5d-bb8ffaeb77b7" providerId="ADAL" clId="{0EC27B12-28D9-4FD6-9732-F5D57F60BE16}" dt="2023-03-30T14:37:10.719" v="2493" actId="1076"/>
          <ac:picMkLst>
            <pc:docMk/>
            <pc:sldMk cId="2161728149" sldId="500"/>
            <ac:picMk id="3" creationId="{69974E36-A7A9-B80B-EE14-1E84E41FC398}"/>
          </ac:picMkLst>
        </pc:picChg>
      </pc:sldChg>
      <pc:sldChg chg="new del">
        <pc:chgData name="Henrik Blom" userId="0f109d1c-0774-4568-aa5d-bb8ffaeb77b7" providerId="ADAL" clId="{0EC27B12-28D9-4FD6-9732-F5D57F60BE16}" dt="2023-03-07T09:07:30.695" v="36" actId="47"/>
        <pc:sldMkLst>
          <pc:docMk/>
          <pc:sldMk cId="2438632457" sldId="500"/>
        </pc:sldMkLst>
      </pc:sldChg>
      <pc:sldChg chg="addSp delSp modSp new del mod modClrScheme chgLayout">
        <pc:chgData name="Henrik Blom" userId="0f109d1c-0774-4568-aa5d-bb8ffaeb77b7" providerId="ADAL" clId="{0EC27B12-28D9-4FD6-9732-F5D57F60BE16}" dt="2023-03-30T18:16:31.810" v="4567" actId="47"/>
        <pc:sldMkLst>
          <pc:docMk/>
          <pc:sldMk cId="3415168163" sldId="501"/>
        </pc:sldMkLst>
        <pc:spChg chg="add del mod ord">
          <ac:chgData name="Henrik Blom" userId="0f109d1c-0774-4568-aa5d-bb8ffaeb77b7" providerId="ADAL" clId="{0EC27B12-28D9-4FD6-9732-F5D57F60BE16}" dt="2023-03-20T19:09:30.672" v="1427" actId="700"/>
          <ac:spMkLst>
            <pc:docMk/>
            <pc:sldMk cId="3415168163" sldId="501"/>
            <ac:spMk id="2" creationId="{A711F3FF-0C76-F5B1-F73B-C989B0EE4AC5}"/>
          </ac:spMkLst>
        </pc:spChg>
        <pc:spChg chg="add mod ord">
          <ac:chgData name="Henrik Blom" userId="0f109d1c-0774-4568-aa5d-bb8ffaeb77b7" providerId="ADAL" clId="{0EC27B12-28D9-4FD6-9732-F5D57F60BE16}" dt="2023-03-20T19:09:30.672" v="1427" actId="700"/>
          <ac:spMkLst>
            <pc:docMk/>
            <pc:sldMk cId="3415168163" sldId="501"/>
            <ac:spMk id="3" creationId="{4516DE54-FC3D-0C63-117D-08EEC9F07239}"/>
          </ac:spMkLst>
        </pc:spChg>
        <pc:spChg chg="add mod ord">
          <ac:chgData name="Henrik Blom" userId="0f109d1c-0774-4568-aa5d-bb8ffaeb77b7" providerId="ADAL" clId="{0EC27B12-28D9-4FD6-9732-F5D57F60BE16}" dt="2023-03-30T15:51:09.952" v="4347" actId="6549"/>
          <ac:spMkLst>
            <pc:docMk/>
            <pc:sldMk cId="3415168163" sldId="501"/>
            <ac:spMk id="4" creationId="{16F04582-6286-AABF-92C6-31E16D5689B3}"/>
          </ac:spMkLst>
        </pc:spChg>
      </pc:sldChg>
      <pc:sldChg chg="delSp modSp add mod">
        <pc:chgData name="Henrik Blom" userId="0f109d1c-0774-4568-aa5d-bb8ffaeb77b7" providerId="ADAL" clId="{0EC27B12-28D9-4FD6-9732-F5D57F60BE16}" dt="2023-03-30T18:29:56.798" v="5051" actId="20577"/>
        <pc:sldMkLst>
          <pc:docMk/>
          <pc:sldMk cId="3395162139" sldId="502"/>
        </pc:sldMkLst>
        <pc:spChg chg="mod">
          <ac:chgData name="Henrik Blom" userId="0f109d1c-0774-4568-aa5d-bb8ffaeb77b7" providerId="ADAL" clId="{0EC27B12-28D9-4FD6-9732-F5D57F60BE16}" dt="2023-03-30T18:29:56.798" v="5051" actId="20577"/>
          <ac:spMkLst>
            <pc:docMk/>
            <pc:sldMk cId="3395162139" sldId="502"/>
            <ac:spMk id="2" creationId="{61D92048-7673-1D7E-9544-A9064E1C633B}"/>
          </ac:spMkLst>
        </pc:spChg>
        <pc:spChg chg="mod">
          <ac:chgData name="Henrik Blom" userId="0f109d1c-0774-4568-aa5d-bb8ffaeb77b7" providerId="ADAL" clId="{0EC27B12-28D9-4FD6-9732-F5D57F60BE16}" dt="2023-03-30T14:41:55.242" v="2875" actId="20577"/>
          <ac:spMkLst>
            <pc:docMk/>
            <pc:sldMk cId="3395162139" sldId="502"/>
            <ac:spMk id="24" creationId="{00000000-0000-0000-0000-000000000000}"/>
          </ac:spMkLst>
        </pc:spChg>
        <pc:picChg chg="del">
          <ac:chgData name="Henrik Blom" userId="0f109d1c-0774-4568-aa5d-bb8ffaeb77b7" providerId="ADAL" clId="{0EC27B12-28D9-4FD6-9732-F5D57F60BE16}" dt="2023-03-30T14:41:48.568" v="2864" actId="478"/>
          <ac:picMkLst>
            <pc:docMk/>
            <pc:sldMk cId="3395162139" sldId="502"/>
            <ac:picMk id="5" creationId="{6AA61A6C-4ECF-6CEB-FB38-B7C9EB7F9590}"/>
          </ac:picMkLst>
        </pc:picChg>
      </pc:sldChg>
      <pc:sldChg chg="modSp add mod">
        <pc:chgData name="Henrik Blom" userId="0f109d1c-0774-4568-aa5d-bb8ffaeb77b7" providerId="ADAL" clId="{0EC27B12-28D9-4FD6-9732-F5D57F60BE16}" dt="2023-03-30T15:35:46.663" v="4247" actId="15"/>
        <pc:sldMkLst>
          <pc:docMk/>
          <pc:sldMk cId="2435194555" sldId="503"/>
        </pc:sldMkLst>
        <pc:spChg chg="mod">
          <ac:chgData name="Henrik Blom" userId="0f109d1c-0774-4568-aa5d-bb8ffaeb77b7" providerId="ADAL" clId="{0EC27B12-28D9-4FD6-9732-F5D57F60BE16}" dt="2023-03-30T15:35:46.663" v="4247" actId="15"/>
          <ac:spMkLst>
            <pc:docMk/>
            <pc:sldMk cId="2435194555" sldId="503"/>
            <ac:spMk id="2" creationId="{61D92048-7673-1D7E-9544-A9064E1C633B}"/>
          </ac:spMkLst>
        </pc:spChg>
        <pc:spChg chg="mod">
          <ac:chgData name="Henrik Blom" userId="0f109d1c-0774-4568-aa5d-bb8ffaeb77b7" providerId="ADAL" clId="{0EC27B12-28D9-4FD6-9732-F5D57F60BE16}" dt="2023-03-30T15:34:29.343" v="4230" actId="20577"/>
          <ac:spMkLst>
            <pc:docMk/>
            <pc:sldMk cId="2435194555" sldId="503"/>
            <ac:spMk id="24" creationId="{00000000-0000-0000-0000-000000000000}"/>
          </ac:spMkLst>
        </pc:spChg>
      </pc:sldChg>
      <pc:sldChg chg="new del">
        <pc:chgData name="Henrik Blom" userId="0f109d1c-0774-4568-aa5d-bb8ffaeb77b7" providerId="ADAL" clId="{0EC27B12-28D9-4FD6-9732-F5D57F60BE16}" dt="2023-03-30T15:34:03.320" v="4200" actId="47"/>
        <pc:sldMkLst>
          <pc:docMk/>
          <pc:sldMk cId="2596455624" sldId="503"/>
        </pc:sldMkLst>
      </pc:sldChg>
      <pc:sldChg chg="add del">
        <pc:chgData name="Henrik Blom" userId="0f109d1c-0774-4568-aa5d-bb8ffaeb77b7" providerId="ADAL" clId="{0EC27B12-28D9-4FD6-9732-F5D57F60BE16}" dt="2023-03-30T15:34:36.695" v="4232"/>
        <pc:sldMkLst>
          <pc:docMk/>
          <pc:sldMk cId="368923911" sldId="504"/>
        </pc:sldMkLst>
      </pc:sldChg>
      <pc:sldChg chg="addSp delSp modSp new mod setBg modClrScheme chgLayout">
        <pc:chgData name="Henrik Blom" userId="0f109d1c-0774-4568-aa5d-bb8ffaeb77b7" providerId="ADAL" clId="{0EC27B12-28D9-4FD6-9732-F5D57F60BE16}" dt="2023-03-30T15:47:59.747" v="4287" actId="26606"/>
        <pc:sldMkLst>
          <pc:docMk/>
          <pc:sldMk cId="379958465" sldId="504"/>
        </pc:sldMkLst>
        <pc:spChg chg="del">
          <ac:chgData name="Henrik Blom" userId="0f109d1c-0774-4568-aa5d-bb8ffaeb77b7" providerId="ADAL" clId="{0EC27B12-28D9-4FD6-9732-F5D57F60BE16}" dt="2023-03-30T15:47:49.258" v="4282" actId="700"/>
          <ac:spMkLst>
            <pc:docMk/>
            <pc:sldMk cId="379958465" sldId="504"/>
            <ac:spMk id="2" creationId="{57374BA3-25EE-2328-AAD5-D45688E475BA}"/>
          </ac:spMkLst>
        </pc:spChg>
        <pc:spChg chg="del">
          <ac:chgData name="Henrik Blom" userId="0f109d1c-0774-4568-aa5d-bb8ffaeb77b7" providerId="ADAL" clId="{0EC27B12-28D9-4FD6-9732-F5D57F60BE16}" dt="2023-03-30T15:47:49.258" v="4282" actId="700"/>
          <ac:spMkLst>
            <pc:docMk/>
            <pc:sldMk cId="379958465" sldId="504"/>
            <ac:spMk id="3" creationId="{3BF3FE0A-9527-14F7-EB9E-7A6435253954}"/>
          </ac:spMkLst>
        </pc:spChg>
        <pc:spChg chg="add">
          <ac:chgData name="Henrik Blom" userId="0f109d1c-0774-4568-aa5d-bb8ffaeb77b7" providerId="ADAL" clId="{0EC27B12-28D9-4FD6-9732-F5D57F60BE16}" dt="2023-03-30T15:47:59.747" v="4287" actId="26606"/>
          <ac:spMkLst>
            <pc:docMk/>
            <pc:sldMk cId="379958465" sldId="504"/>
            <ac:spMk id="10" creationId="{42A4FC2C-047E-45A5-965D-8E1E3BF09BC6}"/>
          </ac:spMkLst>
        </pc:spChg>
        <pc:picChg chg="add mod">
          <ac:chgData name="Henrik Blom" userId="0f109d1c-0774-4568-aa5d-bb8ffaeb77b7" providerId="ADAL" clId="{0EC27B12-28D9-4FD6-9732-F5D57F60BE16}" dt="2023-03-30T15:47:59.747" v="4287" actId="26606"/>
          <ac:picMkLst>
            <pc:docMk/>
            <pc:sldMk cId="379958465" sldId="504"/>
            <ac:picMk id="5" creationId="{4BF2F2A9-08E5-C543-CBD1-FA60B6F0C32C}"/>
          </ac:picMkLst>
        </pc:picChg>
      </pc:sldChg>
      <pc:sldChg chg="addSp delSp modSp add mod setBg modClrScheme chgLayout">
        <pc:chgData name="Henrik Blom" userId="0f109d1c-0774-4568-aa5d-bb8ffaeb77b7" providerId="ADAL" clId="{0EC27B12-28D9-4FD6-9732-F5D57F60BE16}" dt="2023-03-30T15:48:12.578" v="4289" actId="26606"/>
        <pc:sldMkLst>
          <pc:docMk/>
          <pc:sldMk cId="532535946" sldId="505"/>
        </pc:sldMkLst>
        <pc:spChg chg="del">
          <ac:chgData name="Henrik Blom" userId="0f109d1c-0774-4568-aa5d-bb8ffaeb77b7" providerId="ADAL" clId="{0EC27B12-28D9-4FD6-9732-F5D57F60BE16}" dt="2023-03-30T15:47:51.698" v="4283" actId="700"/>
          <ac:spMkLst>
            <pc:docMk/>
            <pc:sldMk cId="532535946" sldId="505"/>
            <ac:spMk id="2" creationId="{57374BA3-25EE-2328-AAD5-D45688E475BA}"/>
          </ac:spMkLst>
        </pc:spChg>
        <pc:spChg chg="del">
          <ac:chgData name="Henrik Blom" userId="0f109d1c-0774-4568-aa5d-bb8ffaeb77b7" providerId="ADAL" clId="{0EC27B12-28D9-4FD6-9732-F5D57F60BE16}" dt="2023-03-30T15:47:51.698" v="4283" actId="700"/>
          <ac:spMkLst>
            <pc:docMk/>
            <pc:sldMk cId="532535946" sldId="505"/>
            <ac:spMk id="3" creationId="{3BF3FE0A-9527-14F7-EB9E-7A6435253954}"/>
          </ac:spMkLst>
        </pc:spChg>
        <pc:spChg chg="add">
          <ac:chgData name="Henrik Blom" userId="0f109d1c-0774-4568-aa5d-bb8ffaeb77b7" providerId="ADAL" clId="{0EC27B12-28D9-4FD6-9732-F5D57F60BE16}" dt="2023-03-30T15:48:12.578" v="4289" actId="26606"/>
          <ac:spMkLst>
            <pc:docMk/>
            <pc:sldMk cId="532535946" sldId="505"/>
            <ac:spMk id="10" creationId="{42A4FC2C-047E-45A5-965D-8E1E3BF09BC6}"/>
          </ac:spMkLst>
        </pc:spChg>
        <pc:picChg chg="add mod">
          <ac:chgData name="Henrik Blom" userId="0f109d1c-0774-4568-aa5d-bb8ffaeb77b7" providerId="ADAL" clId="{0EC27B12-28D9-4FD6-9732-F5D57F60BE16}" dt="2023-03-30T15:48:12.578" v="4289" actId="26606"/>
          <ac:picMkLst>
            <pc:docMk/>
            <pc:sldMk cId="532535946" sldId="505"/>
            <ac:picMk id="5" creationId="{226B8A06-5A77-BF92-71B0-9B0EB57E8449}"/>
          </ac:picMkLst>
        </pc:picChg>
      </pc:sldChg>
      <pc:sldChg chg="addSp delSp modSp add mod setBg modClrScheme chgLayout">
        <pc:chgData name="Henrik Blom" userId="0f109d1c-0774-4568-aa5d-bb8ffaeb77b7" providerId="ADAL" clId="{0EC27B12-28D9-4FD6-9732-F5D57F60BE16}" dt="2023-03-30T15:48:25.316" v="4291" actId="26606"/>
        <pc:sldMkLst>
          <pc:docMk/>
          <pc:sldMk cId="1663599012" sldId="506"/>
        </pc:sldMkLst>
        <pc:spChg chg="del">
          <ac:chgData name="Henrik Blom" userId="0f109d1c-0774-4568-aa5d-bb8ffaeb77b7" providerId="ADAL" clId="{0EC27B12-28D9-4FD6-9732-F5D57F60BE16}" dt="2023-03-30T15:47:54.105" v="4284" actId="700"/>
          <ac:spMkLst>
            <pc:docMk/>
            <pc:sldMk cId="1663599012" sldId="506"/>
            <ac:spMk id="2" creationId="{57374BA3-25EE-2328-AAD5-D45688E475BA}"/>
          </ac:spMkLst>
        </pc:spChg>
        <pc:spChg chg="del">
          <ac:chgData name="Henrik Blom" userId="0f109d1c-0774-4568-aa5d-bb8ffaeb77b7" providerId="ADAL" clId="{0EC27B12-28D9-4FD6-9732-F5D57F60BE16}" dt="2023-03-30T15:47:54.105" v="4284" actId="700"/>
          <ac:spMkLst>
            <pc:docMk/>
            <pc:sldMk cId="1663599012" sldId="506"/>
            <ac:spMk id="3" creationId="{3BF3FE0A-9527-14F7-EB9E-7A6435253954}"/>
          </ac:spMkLst>
        </pc:spChg>
        <pc:spChg chg="add">
          <ac:chgData name="Henrik Blom" userId="0f109d1c-0774-4568-aa5d-bb8ffaeb77b7" providerId="ADAL" clId="{0EC27B12-28D9-4FD6-9732-F5D57F60BE16}" dt="2023-03-30T15:48:25.316" v="4291" actId="26606"/>
          <ac:spMkLst>
            <pc:docMk/>
            <pc:sldMk cId="1663599012" sldId="506"/>
            <ac:spMk id="10" creationId="{42A4FC2C-047E-45A5-965D-8E1E3BF09BC6}"/>
          </ac:spMkLst>
        </pc:spChg>
        <pc:picChg chg="add mod">
          <ac:chgData name="Henrik Blom" userId="0f109d1c-0774-4568-aa5d-bb8ffaeb77b7" providerId="ADAL" clId="{0EC27B12-28D9-4FD6-9732-F5D57F60BE16}" dt="2023-03-30T15:48:25.316" v="4291" actId="26606"/>
          <ac:picMkLst>
            <pc:docMk/>
            <pc:sldMk cId="1663599012" sldId="506"/>
            <ac:picMk id="5" creationId="{058F3D82-8F09-B8D2-6693-5C6E0ABAF307}"/>
          </ac:picMkLst>
        </pc:picChg>
      </pc:sldChg>
      <pc:sldChg chg="addSp delSp modSp add mod setBg modClrScheme chgLayout">
        <pc:chgData name="Henrik Blom" userId="0f109d1c-0774-4568-aa5d-bb8ffaeb77b7" providerId="ADAL" clId="{0EC27B12-28D9-4FD6-9732-F5D57F60BE16}" dt="2023-03-30T15:48:39.331" v="4293" actId="26606"/>
        <pc:sldMkLst>
          <pc:docMk/>
          <pc:sldMk cId="452387959" sldId="507"/>
        </pc:sldMkLst>
        <pc:spChg chg="del">
          <ac:chgData name="Henrik Blom" userId="0f109d1c-0774-4568-aa5d-bb8ffaeb77b7" providerId="ADAL" clId="{0EC27B12-28D9-4FD6-9732-F5D57F60BE16}" dt="2023-03-30T15:47:56.331" v="4285" actId="700"/>
          <ac:spMkLst>
            <pc:docMk/>
            <pc:sldMk cId="452387959" sldId="507"/>
            <ac:spMk id="2" creationId="{57374BA3-25EE-2328-AAD5-D45688E475BA}"/>
          </ac:spMkLst>
        </pc:spChg>
        <pc:spChg chg="del">
          <ac:chgData name="Henrik Blom" userId="0f109d1c-0774-4568-aa5d-bb8ffaeb77b7" providerId="ADAL" clId="{0EC27B12-28D9-4FD6-9732-F5D57F60BE16}" dt="2023-03-30T15:47:56.331" v="4285" actId="700"/>
          <ac:spMkLst>
            <pc:docMk/>
            <pc:sldMk cId="452387959" sldId="507"/>
            <ac:spMk id="3" creationId="{3BF3FE0A-9527-14F7-EB9E-7A6435253954}"/>
          </ac:spMkLst>
        </pc:spChg>
        <pc:spChg chg="add">
          <ac:chgData name="Henrik Blom" userId="0f109d1c-0774-4568-aa5d-bb8ffaeb77b7" providerId="ADAL" clId="{0EC27B12-28D9-4FD6-9732-F5D57F60BE16}" dt="2023-03-30T15:48:39.331" v="4293" actId="26606"/>
          <ac:spMkLst>
            <pc:docMk/>
            <pc:sldMk cId="452387959" sldId="507"/>
            <ac:spMk id="10" creationId="{42A4FC2C-047E-45A5-965D-8E1E3BF09BC6}"/>
          </ac:spMkLst>
        </pc:spChg>
        <pc:picChg chg="add mod">
          <ac:chgData name="Henrik Blom" userId="0f109d1c-0774-4568-aa5d-bb8ffaeb77b7" providerId="ADAL" clId="{0EC27B12-28D9-4FD6-9732-F5D57F60BE16}" dt="2023-03-30T15:48:39.331" v="4293" actId="26606"/>
          <ac:picMkLst>
            <pc:docMk/>
            <pc:sldMk cId="452387959" sldId="507"/>
            <ac:picMk id="5" creationId="{8F5CF96B-0602-D722-746F-10ADD3C249BD}"/>
          </ac:picMkLst>
        </pc:picChg>
      </pc:sldChg>
      <pc:sldChg chg="addSp delSp modSp add mod">
        <pc:chgData name="Henrik Blom" userId="0f109d1c-0774-4568-aa5d-bb8ffaeb77b7" providerId="ADAL" clId="{0EC27B12-28D9-4FD6-9732-F5D57F60BE16}" dt="2023-03-30T15:55:16.390" v="4503" actId="1036"/>
        <pc:sldMkLst>
          <pc:docMk/>
          <pc:sldMk cId="2172005402" sldId="508"/>
        </pc:sldMkLst>
        <pc:spChg chg="del mod">
          <ac:chgData name="Henrik Blom" userId="0f109d1c-0774-4568-aa5d-bb8ffaeb77b7" providerId="ADAL" clId="{0EC27B12-28D9-4FD6-9732-F5D57F60BE16}" dt="2023-03-30T15:55:11.430" v="4458" actId="478"/>
          <ac:spMkLst>
            <pc:docMk/>
            <pc:sldMk cId="2172005402" sldId="508"/>
            <ac:spMk id="2" creationId="{7126804C-774A-4751-AD36-F0A295C41BFA}"/>
          </ac:spMkLst>
        </pc:spChg>
        <pc:spChg chg="add mod">
          <ac:chgData name="Henrik Blom" userId="0f109d1c-0774-4568-aa5d-bb8ffaeb77b7" providerId="ADAL" clId="{0EC27B12-28D9-4FD6-9732-F5D57F60BE16}" dt="2023-03-30T15:55:16.390" v="4503" actId="1036"/>
          <ac:spMkLst>
            <pc:docMk/>
            <pc:sldMk cId="2172005402" sldId="508"/>
            <ac:spMk id="3" creationId="{D255D827-8220-983C-D3BF-E055F15A329F}"/>
          </ac:spMkLst>
        </pc:spChg>
        <pc:spChg chg="mod">
          <ac:chgData name="Henrik Blom" userId="0f109d1c-0774-4568-aa5d-bb8ffaeb77b7" providerId="ADAL" clId="{0EC27B12-28D9-4FD6-9732-F5D57F60BE16}" dt="2023-03-30T15:53:56.937" v="4379" actId="1036"/>
          <ac:spMkLst>
            <pc:docMk/>
            <pc:sldMk cId="2172005402" sldId="508"/>
            <ac:spMk id="24" creationId="{00000000-0000-0000-0000-000000000000}"/>
          </ac:spMkLst>
        </pc:spChg>
      </pc:sldChg>
      <pc:sldChg chg="modSp add mod">
        <pc:chgData name="Henrik Blom" userId="0f109d1c-0774-4568-aa5d-bb8ffaeb77b7" providerId="ADAL" clId="{0EC27B12-28D9-4FD6-9732-F5D57F60BE16}" dt="2023-03-30T15:54:26.451" v="4429" actId="14100"/>
        <pc:sldMkLst>
          <pc:docMk/>
          <pc:sldMk cId="3962505210" sldId="509"/>
        </pc:sldMkLst>
        <pc:spChg chg="mod">
          <ac:chgData name="Henrik Blom" userId="0f109d1c-0774-4568-aa5d-bb8ffaeb77b7" providerId="ADAL" clId="{0EC27B12-28D9-4FD6-9732-F5D57F60BE16}" dt="2023-03-30T15:54:26.451" v="4429" actId="14100"/>
          <ac:spMkLst>
            <pc:docMk/>
            <pc:sldMk cId="3962505210" sldId="509"/>
            <ac:spMk id="2" creationId="{7126804C-774A-4751-AD36-F0A295C41BFA}"/>
          </ac:spMkLst>
        </pc:spChg>
      </pc:sldChg>
      <pc:sldChg chg="modSp add mod">
        <pc:chgData name="Henrik Blom" userId="0f109d1c-0774-4568-aa5d-bb8ffaeb77b7" providerId="ADAL" clId="{0EC27B12-28D9-4FD6-9732-F5D57F60BE16}" dt="2023-03-30T15:54:55.133" v="4456" actId="14100"/>
        <pc:sldMkLst>
          <pc:docMk/>
          <pc:sldMk cId="4114887685" sldId="510"/>
        </pc:sldMkLst>
        <pc:spChg chg="mod">
          <ac:chgData name="Henrik Blom" userId="0f109d1c-0774-4568-aa5d-bb8ffaeb77b7" providerId="ADAL" clId="{0EC27B12-28D9-4FD6-9732-F5D57F60BE16}" dt="2023-03-30T15:54:55.133" v="4456" actId="14100"/>
          <ac:spMkLst>
            <pc:docMk/>
            <pc:sldMk cId="4114887685" sldId="510"/>
            <ac:spMk id="2" creationId="{7126804C-774A-4751-AD36-F0A295C41BFA}"/>
          </ac:spMkLst>
        </pc:spChg>
      </pc:sldChg>
      <pc:sldChg chg="addSp delSp modSp add mod">
        <pc:chgData name="Henrik Blom" userId="0f109d1c-0774-4568-aa5d-bb8ffaeb77b7" providerId="ADAL" clId="{0EC27B12-28D9-4FD6-9732-F5D57F60BE16}" dt="2023-03-30T18:27:46.126" v="4934" actId="1035"/>
        <pc:sldMkLst>
          <pc:docMk/>
          <pc:sldMk cId="922821248" sldId="511"/>
        </pc:sldMkLst>
        <pc:spChg chg="del">
          <ac:chgData name="Henrik Blom" userId="0f109d1c-0774-4568-aa5d-bb8ffaeb77b7" providerId="ADAL" clId="{0EC27B12-28D9-4FD6-9732-F5D57F60BE16}" dt="2023-03-30T18:19:08.751" v="4785" actId="478"/>
          <ac:spMkLst>
            <pc:docMk/>
            <pc:sldMk cId="922821248" sldId="511"/>
            <ac:spMk id="2" creationId="{61D92048-7673-1D7E-9544-A9064E1C633B}"/>
          </ac:spMkLst>
        </pc:spChg>
        <pc:spChg chg="add mod">
          <ac:chgData name="Henrik Blom" userId="0f109d1c-0774-4568-aa5d-bb8ffaeb77b7" providerId="ADAL" clId="{0EC27B12-28D9-4FD6-9732-F5D57F60BE16}" dt="2023-03-30T18:27:46.126" v="4934" actId="1035"/>
          <ac:spMkLst>
            <pc:docMk/>
            <pc:sldMk cId="922821248" sldId="511"/>
            <ac:spMk id="6" creationId="{EED8B378-B788-4BA3-8212-1592C2BA9929}"/>
          </ac:spMkLst>
        </pc:spChg>
        <pc:spChg chg="add mod">
          <ac:chgData name="Henrik Blom" userId="0f109d1c-0774-4568-aa5d-bb8ffaeb77b7" providerId="ADAL" clId="{0EC27B12-28D9-4FD6-9732-F5D57F60BE16}" dt="2023-03-30T18:27:46.126" v="4934" actId="1035"/>
          <ac:spMkLst>
            <pc:docMk/>
            <pc:sldMk cId="922821248" sldId="511"/>
            <ac:spMk id="8" creationId="{97F76D17-B282-A0F4-8FFE-2B83E6C978CB}"/>
          </ac:spMkLst>
        </pc:spChg>
        <pc:picChg chg="add mod">
          <ac:chgData name="Henrik Blom" userId="0f109d1c-0774-4568-aa5d-bb8ffaeb77b7" providerId="ADAL" clId="{0EC27B12-28D9-4FD6-9732-F5D57F60BE16}" dt="2023-03-30T18:27:46.126" v="4934" actId="1035"/>
          <ac:picMkLst>
            <pc:docMk/>
            <pc:sldMk cId="922821248" sldId="511"/>
            <ac:picMk id="3" creationId="{62246C98-038F-3E4C-84F3-3AA3086D1EE8}"/>
          </ac:picMkLst>
        </pc:picChg>
        <pc:picChg chg="add mod">
          <ac:chgData name="Henrik Blom" userId="0f109d1c-0774-4568-aa5d-bb8ffaeb77b7" providerId="ADAL" clId="{0EC27B12-28D9-4FD6-9732-F5D57F60BE16}" dt="2023-03-30T18:27:46.126" v="4934" actId="1035"/>
          <ac:picMkLst>
            <pc:docMk/>
            <pc:sldMk cId="922821248" sldId="511"/>
            <ac:picMk id="4" creationId="{D7FDA11D-A03E-CEC1-BE23-8EEDCA9983BF}"/>
          </ac:picMkLst>
        </pc:picChg>
      </pc:sldChg>
      <pc:sldChg chg="modSp add mod">
        <pc:chgData name="Henrik Blom" userId="0f109d1c-0774-4568-aa5d-bb8ffaeb77b7" providerId="ADAL" clId="{0EC27B12-28D9-4FD6-9732-F5D57F60BE16}" dt="2023-03-30T18:28:35.991" v="4937" actId="20577"/>
        <pc:sldMkLst>
          <pc:docMk/>
          <pc:sldMk cId="311696485" sldId="512"/>
        </pc:sldMkLst>
        <pc:spChg chg="mod">
          <ac:chgData name="Henrik Blom" userId="0f109d1c-0774-4568-aa5d-bb8ffaeb77b7" providerId="ADAL" clId="{0EC27B12-28D9-4FD6-9732-F5D57F60BE16}" dt="2023-03-30T18:28:35.991" v="4937" actId="20577"/>
          <ac:spMkLst>
            <pc:docMk/>
            <pc:sldMk cId="311696485" sldId="512"/>
            <ac:spMk id="4" creationId="{26228664-94BE-4024-8BA4-59E31841FC44}"/>
          </ac:spMkLst>
        </pc:spChg>
      </pc:sldChg>
      <pc:sldMasterChg chg="delSldLayout">
        <pc:chgData name="Henrik Blom" userId="0f109d1c-0774-4568-aa5d-bb8ffaeb77b7" providerId="ADAL" clId="{0EC27B12-28D9-4FD6-9732-F5D57F60BE16}" dt="2023-03-30T15:01:43.209" v="3386" actId="47"/>
        <pc:sldMasterMkLst>
          <pc:docMk/>
          <pc:sldMasterMk cId="827702639" sldId="2147483648"/>
        </pc:sldMasterMkLst>
        <pc:sldLayoutChg chg="del">
          <pc:chgData name="Henrik Blom" userId="0f109d1c-0774-4568-aa5d-bb8ffaeb77b7" providerId="ADAL" clId="{0EC27B12-28D9-4FD6-9732-F5D57F60BE16}" dt="2023-03-30T15:01:43.209" v="3386" actId="47"/>
          <pc:sldLayoutMkLst>
            <pc:docMk/>
            <pc:sldMasterMk cId="827702639" sldId="2147483648"/>
            <pc:sldLayoutMk cId="3182279813" sldId="2147483662"/>
          </pc:sldLayoutMkLst>
        </pc:sldLayoutChg>
      </pc:sldMasterChg>
    </pc:docChg>
  </pc:docChgLst>
  <pc:docChgLst>
    <pc:chgData name="Henrik Blom" userId="0f109d1c-0774-4568-aa5d-bb8ffaeb77b7" providerId="ADAL" clId="{14FFDCC7-F213-4CEE-955E-C91EBEB46C8C}"/>
    <pc:docChg chg="addSld">
      <pc:chgData name="Henrik Blom" userId="0f109d1c-0774-4568-aa5d-bb8ffaeb77b7" providerId="ADAL" clId="{14FFDCC7-F213-4CEE-955E-C91EBEB46C8C}" dt="2023-09-17T19:17:55.286" v="0" actId="680"/>
      <pc:docMkLst>
        <pc:docMk/>
      </pc:docMkLst>
      <pc:sldChg chg="new">
        <pc:chgData name="Henrik Blom" userId="0f109d1c-0774-4568-aa5d-bb8ffaeb77b7" providerId="ADAL" clId="{14FFDCC7-F213-4CEE-955E-C91EBEB46C8C}" dt="2023-09-17T19:17:55.286" v="0" actId="680"/>
        <pc:sldMkLst>
          <pc:docMk/>
          <pc:sldMk cId="2736969425" sldId="51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97060F-78D5-45C6-A458-4D9607EE6D7E}" type="datetimeFigureOut">
              <a:rPr lang="en-US" smtClean="0"/>
              <a:t>6/19/2024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502A3B-442F-4350-A937-549285481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469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g120a8b61408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" name="Google Shape;22;g120a8b61408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53496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g120a8b61408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" name="Google Shape;22;g120a8b61408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982961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g120a8b61408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" name="Google Shape;22;g120a8b61408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968600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g120a8b61408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" name="Google Shape;22;g120a8b61408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068637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g120a8b61408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" name="Google Shape;22;g120a8b61408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57106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g120a8b61408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" name="Google Shape;22;g120a8b61408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53496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g120a8b61408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" name="Google Shape;22;g120a8b61408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406054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g120a8b61408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" name="Google Shape;22;g120a8b61408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464686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g120a8b61408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" name="Google Shape;22;g120a8b61408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025298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g120a8b61408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" name="Google Shape;22;g120a8b61408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852313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g120a8b61408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" name="Google Shape;22;g120a8b61408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961187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g120a8b61408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" name="Google Shape;22;g120a8b61408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456627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g120a8b61408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" name="Google Shape;22;g120a8b61408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145103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g120a8b61408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" name="Google Shape;22;g120a8b61408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998370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g120a8b61408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" name="Google Shape;22;g120a8b61408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759229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g120a8b61408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" name="Google Shape;34;g120a8b61408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g120a8b61408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" name="Google Shape;34;g120a8b61408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30826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g120a8b61408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" name="Google Shape;22;g120a8b61408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298879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g120a8b61408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" name="Google Shape;22;g120a8b61408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438706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g120a8b61408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" name="Google Shape;22;g120a8b61408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510870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g120a8b61408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" name="Google Shape;22;g120a8b61408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401666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g120a8b61408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" name="Google Shape;22;g120a8b61408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74703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0488AC7-C669-4D38-A2AB-68A5F7F650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CF50E05F-45AA-4643-9F64-16C05763B6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FA0209F-72E2-405E-BA83-098CA3250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51254-34C9-4D66-8113-4E42589F696F}" type="datetimeFigureOut">
              <a:rPr lang="sv-SE" smtClean="0"/>
              <a:t>2024-06-19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8C8206F-5B36-4204-AE21-C51938266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1D64954-7815-4BF2-84A2-662861534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D7EBF-4011-4820-B143-39D75B69284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98444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0C8E8E7-126B-4D8E-8FE2-2DB5DD9DC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ED4DE1C8-6145-4F2D-94B1-28B200AC4D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109FA92-A1C8-421E-ABF8-4B6BF6FC8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51254-34C9-4D66-8113-4E42589F696F}" type="datetimeFigureOut">
              <a:rPr lang="sv-SE" smtClean="0"/>
              <a:t>2024-06-19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1335B30-D05F-4211-AE65-2881699B1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99B9DEF-E8A1-4A8D-BB87-5704F2199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D7EBF-4011-4820-B143-39D75B69284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91514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9670189C-4A3B-4262-9E08-BC6E7CFBA7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355FB8E3-A5BC-49DF-BBF9-E67D596009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9B0DDCC-E0EB-4BAC-B747-F308774603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51254-34C9-4D66-8113-4E42589F696F}" type="datetimeFigureOut">
              <a:rPr lang="sv-SE" smtClean="0"/>
              <a:t>2024-06-19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18C6DED-B260-424B-B16B-41A0E1A42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45E8AE1-9445-4174-9A71-CDCA1FA37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D7EBF-4011-4820-B143-39D75B69284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94520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8;p2"/>
          <p:cNvPicPr preferRelativeResize="0"/>
          <p:nvPr/>
        </p:nvPicPr>
        <p:blipFill rotWithShape="1">
          <a:blip r:embed="rId3">
            <a:alphaModFix/>
          </a:blip>
          <a:srcRect l="29245" t="25681" r="28566" b="26315"/>
          <a:stretch/>
        </p:blipFill>
        <p:spPr>
          <a:xfrm>
            <a:off x="11581332" y="6176970"/>
            <a:ext cx="509067" cy="5794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66952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00518A8-2A4F-410A-8712-73EA1F55D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B9310C6-97FB-4D21-B9EC-88342FAAA2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A028B92-ED04-42FB-B0CC-7B646CEE6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51254-34C9-4D66-8113-4E42589F696F}" type="datetimeFigureOut">
              <a:rPr lang="sv-SE" smtClean="0"/>
              <a:t>2024-06-19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E22E2E9-784D-47EB-870C-E41079938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75728A8-CF52-4EF4-8B3E-2C5BAF575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D7EBF-4011-4820-B143-39D75B69284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17296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31DF0C3-BED7-4CB7-A1BF-C7D9F54E6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74AEEC7-2EE7-47BE-B26E-22AB6F31EC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83FB546-755B-45F7-86F8-7145893D9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51254-34C9-4D66-8113-4E42589F696F}" type="datetimeFigureOut">
              <a:rPr lang="sv-SE" smtClean="0"/>
              <a:t>2024-06-19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1096F95-4F84-4B7D-A47A-008254DE8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4D65996-16F9-4B64-A16B-9E3A5A447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D7EBF-4011-4820-B143-39D75B69284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84794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27D63D8-6F49-4596-BDF0-8FFF23953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FBB3EDA-B7A5-4BE4-BA08-B600A96FCE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BA6A94F4-C967-4412-B326-D037BD0BDC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57DCAC58-B3CA-4218-88AC-6BA9B79AF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51254-34C9-4D66-8113-4E42589F696F}" type="datetimeFigureOut">
              <a:rPr lang="sv-SE" smtClean="0"/>
              <a:t>2024-06-19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EECE6457-93FB-47E6-8D49-5E607122A9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3BD96C4B-7CAE-422C-B44E-2162045B1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D7EBF-4011-4820-B143-39D75B69284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20696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DA09FE5-0B17-4808-A04D-5BE4DF53B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A50C2F4-EAC7-4A2F-A747-7C5FD6A7A6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3919CFBA-5C82-457A-AFEC-CD91E4993C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6E8F7427-38D0-4BA3-AB16-A759AF612D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D979D0F6-C3CE-4A70-95CD-40649DC7AE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40F55554-D174-431F-8892-D5879362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51254-34C9-4D66-8113-4E42589F696F}" type="datetimeFigureOut">
              <a:rPr lang="sv-SE" smtClean="0"/>
              <a:t>2024-06-19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87562713-88B2-4099-BB44-80B62B79E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5F323DC1-4AB8-4C07-9BD9-4040C73AA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D7EBF-4011-4820-B143-39D75B69284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51977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8AE83E2-0114-48A9-8D8D-BD4B341D9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DD68BB3F-229D-4AB7-9679-208321AC3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51254-34C9-4D66-8113-4E42589F696F}" type="datetimeFigureOut">
              <a:rPr lang="sv-SE" smtClean="0"/>
              <a:t>2024-06-19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EB7344D8-7482-4D23-B2DE-300AFBA47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D28C7719-0606-4580-8C15-16E19FEF1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D7EBF-4011-4820-B143-39D75B69284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57132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FB228CE3-2492-434C-8C45-94E690CFF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51254-34C9-4D66-8113-4E42589F696F}" type="datetimeFigureOut">
              <a:rPr lang="sv-SE" smtClean="0"/>
              <a:t>2024-06-19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3139A2C6-33BF-4D6D-8BD9-96AA0A23C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9ABC3E24-FCA3-401A-A0A7-4C4F98D6E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D7EBF-4011-4820-B143-39D75B69284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23761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1F50D74-28B8-4948-BD95-1A189898A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34C188E-B43A-4149-A42E-FCE886BEE8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02380B0-AE71-4217-80B1-C0D016CD3C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9E63ADB-2DDB-4E30-998E-3191EEA8F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51254-34C9-4D66-8113-4E42589F696F}" type="datetimeFigureOut">
              <a:rPr lang="sv-SE" smtClean="0"/>
              <a:t>2024-06-19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6A6F32B6-DE96-4928-BF82-439C500AB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57748820-0BBA-4F90-9C20-CF775A378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D7EBF-4011-4820-B143-39D75B69284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949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DF68E35-8D83-46E2-9DB9-5AD75DA35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75A48336-E8FC-41C8-A095-B18A2F7FD7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78DA855-6756-4649-8C4D-32B1624597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C9381C84-8ACA-4190-ADC9-8BDB2F799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51254-34C9-4D66-8113-4E42589F696F}" type="datetimeFigureOut">
              <a:rPr lang="sv-SE" smtClean="0"/>
              <a:t>2024-06-19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7F6117A5-63D9-4205-B6F8-3D82F1507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AE557F2-FD09-41FA-9E60-B042B3A01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D7EBF-4011-4820-B143-39D75B69284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30378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05728D4C-AAEA-49BF-B959-2EA0E345F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B37833B-F607-4873-BD8A-7B3B523386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3507671-73F5-4501-B24F-557ADC3B9F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851254-34C9-4D66-8113-4E42589F696F}" type="datetimeFigureOut">
              <a:rPr lang="sv-SE" smtClean="0"/>
              <a:t>2024-06-19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08173E6-BD4C-4A05-A559-F36C958AAA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045616F-8A6F-4E2A-A54E-17EFF84E1A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FD7EBF-4011-4820-B143-39D75B69284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27702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image" Target="../media/image2.png"/><Relationship Id="rId7" Type="http://schemas.openxmlformats.org/officeDocument/2006/relationships/image" Target="../media/image1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34CF742-2E9B-642C-72D8-43BAB1C098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 bwMode="auto">
          <a:xfrm>
            <a:off x="-3047" y="10"/>
            <a:ext cx="1219199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Rectangle 1032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6900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59;p12">
            <a:extLst>
              <a:ext uri="{FF2B5EF4-FFF2-40B4-BE49-F238E27FC236}">
                <a16:creationId xmlns:a16="http://schemas.microsoft.com/office/drawing/2014/main" id="{A6A3AABC-3F3B-DD85-86BF-5BCB4747589B}"/>
              </a:ext>
            </a:extLst>
          </p:cNvPr>
          <p:cNvSpPr txBox="1"/>
          <p:nvPr/>
        </p:nvSpPr>
        <p:spPr>
          <a:xfrm>
            <a:off x="4293259" y="1662281"/>
            <a:ext cx="7304508" cy="7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>
              <a:spcAft>
                <a:spcPts val="1600"/>
              </a:spcAft>
            </a:pPr>
            <a:r>
              <a:rPr lang="en" sz="3200" b="1" dirty="0">
                <a:solidFill>
                  <a:srgbClr val="326295"/>
                </a:solidFill>
                <a:latin typeface="Montserrat"/>
                <a:ea typeface="Montserrat"/>
                <a:cs typeface="Montserrat"/>
                <a:sym typeface="Montserrat"/>
              </a:rPr>
              <a:t>Nya möjligheter!</a:t>
            </a:r>
            <a:endParaRPr sz="3200" b="1" dirty="0">
              <a:solidFill>
                <a:srgbClr val="32629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6FC933F5-EE20-97A0-0F23-F9134B5B0D0B}"/>
              </a:ext>
            </a:extLst>
          </p:cNvPr>
          <p:cNvSpPr txBox="1"/>
          <p:nvPr/>
        </p:nvSpPr>
        <p:spPr>
          <a:xfrm>
            <a:off x="4206252" y="2659222"/>
            <a:ext cx="7478521" cy="2245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594" indent="-228594">
              <a:lnSpc>
                <a:spcPct val="150000"/>
              </a:lnSpc>
              <a:buSzPts val="1100"/>
              <a:buFont typeface="Wingdings" panose="05000000000000000000" pitchFamily="2" charset="2"/>
              <a:buChar char="Ø"/>
            </a:pPr>
            <a:r>
              <a:rPr lang="en" sz="2400" dirty="0">
                <a:solidFill>
                  <a:srgbClr val="0070C0"/>
                </a:solidFill>
                <a:latin typeface="Montserrat"/>
                <a:ea typeface="Montserrat"/>
                <a:cs typeface="Montserrat"/>
                <a:sym typeface="Montserrat"/>
              </a:rPr>
              <a:t>Skyltarna på KG11 tillgängliga</a:t>
            </a:r>
          </a:p>
          <a:p>
            <a:pPr marL="228594" indent="-228594">
              <a:lnSpc>
                <a:spcPct val="150000"/>
              </a:lnSpc>
              <a:buSzPts val="1100"/>
              <a:buFont typeface="Wingdings" panose="05000000000000000000" pitchFamily="2" charset="2"/>
              <a:buChar char="Ø"/>
            </a:pPr>
            <a:r>
              <a:rPr lang="en" sz="2400" dirty="0">
                <a:solidFill>
                  <a:srgbClr val="0070C0"/>
                </a:solidFill>
                <a:latin typeface="Montserrat"/>
                <a:ea typeface="Montserrat"/>
                <a:cs typeface="Montserrat"/>
                <a:sym typeface="Montserrat"/>
              </a:rPr>
              <a:t>Önskemål om lösning för lagsponsring</a:t>
            </a:r>
          </a:p>
          <a:p>
            <a:pPr marL="228594" lvl="1" indent="-228594">
              <a:lnSpc>
                <a:spcPct val="150000"/>
              </a:lnSpc>
              <a:buSzPts val="1100"/>
              <a:buFont typeface="Wingdings" panose="05000000000000000000" pitchFamily="2" charset="2"/>
              <a:buChar char="Ø"/>
            </a:pPr>
            <a:r>
              <a:rPr lang="en" sz="2400" dirty="0">
                <a:solidFill>
                  <a:srgbClr val="0070C0"/>
                </a:solidFill>
                <a:latin typeface="Montserrat"/>
                <a:ea typeface="Montserrat"/>
                <a:cs typeface="Montserrat"/>
                <a:sym typeface="Montserrat"/>
              </a:rPr>
              <a:t>Blå Support</a:t>
            </a:r>
          </a:p>
          <a:p>
            <a:pPr marL="228594" lvl="1" indent="-228594">
              <a:lnSpc>
                <a:spcPct val="150000"/>
              </a:lnSpc>
              <a:buSzPts val="1100"/>
              <a:buFont typeface="Wingdings" panose="05000000000000000000" pitchFamily="2" charset="2"/>
              <a:buChar char="Ø"/>
            </a:pPr>
            <a:r>
              <a:rPr lang="en" sz="2400" dirty="0">
                <a:solidFill>
                  <a:srgbClr val="0070C0"/>
                </a:solidFill>
                <a:latin typeface="Montserrat"/>
                <a:ea typeface="Montserrat"/>
                <a:cs typeface="Montserrat"/>
                <a:sym typeface="Montserrat"/>
              </a:rPr>
              <a:t>Sportlotten</a:t>
            </a:r>
          </a:p>
        </p:txBody>
      </p:sp>
    </p:spTree>
    <p:extLst>
      <p:ext uri="{BB962C8B-B14F-4D97-AF65-F5344CB8AC3E}">
        <p14:creationId xmlns:p14="http://schemas.microsoft.com/office/powerpoint/2010/main" val="12409358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59;p12">
            <a:extLst>
              <a:ext uri="{FF2B5EF4-FFF2-40B4-BE49-F238E27FC236}">
                <a16:creationId xmlns:a16="http://schemas.microsoft.com/office/drawing/2014/main" id="{A6A3AABC-3F3B-DD85-86BF-5BCB4747589B}"/>
              </a:ext>
            </a:extLst>
          </p:cNvPr>
          <p:cNvSpPr txBox="1"/>
          <p:nvPr/>
        </p:nvSpPr>
        <p:spPr>
          <a:xfrm>
            <a:off x="4293259" y="1662281"/>
            <a:ext cx="7304508" cy="7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>
              <a:spcAft>
                <a:spcPts val="1600"/>
              </a:spcAft>
            </a:pPr>
            <a:r>
              <a:rPr lang="en" sz="3200" b="1" dirty="0">
                <a:solidFill>
                  <a:srgbClr val="326295"/>
                </a:solidFill>
                <a:latin typeface="Montserrat"/>
                <a:ea typeface="Montserrat"/>
                <a:cs typeface="Montserrat"/>
                <a:sym typeface="Montserrat"/>
              </a:rPr>
              <a:t>Blå Support</a:t>
            </a:r>
            <a:endParaRPr sz="3200" b="1" dirty="0">
              <a:solidFill>
                <a:srgbClr val="32629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6FC933F5-EE20-97A0-0F23-F9134B5B0D0B}"/>
              </a:ext>
            </a:extLst>
          </p:cNvPr>
          <p:cNvSpPr txBox="1"/>
          <p:nvPr/>
        </p:nvSpPr>
        <p:spPr>
          <a:xfrm>
            <a:off x="4206252" y="2659222"/>
            <a:ext cx="7478521" cy="39078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594" indent="-228594">
              <a:lnSpc>
                <a:spcPct val="150000"/>
              </a:lnSpc>
              <a:buSzPts val="1100"/>
              <a:buFont typeface="Wingdings" panose="05000000000000000000" pitchFamily="2" charset="2"/>
              <a:buChar char="Ø"/>
            </a:pPr>
            <a:r>
              <a:rPr lang="en" sz="2400" dirty="0">
                <a:solidFill>
                  <a:srgbClr val="0070C0"/>
                </a:solidFill>
                <a:latin typeface="Montserrat"/>
                <a:ea typeface="Montserrat"/>
                <a:cs typeface="Montserrat"/>
                <a:sym typeface="Montserrat"/>
              </a:rPr>
              <a:t>Två nivåer </a:t>
            </a:r>
            <a:r>
              <a:rPr lang="en" sz="2400" dirty="0">
                <a:solidFill>
                  <a:srgbClr val="0070C0"/>
                </a:solidFill>
                <a:latin typeface="Montserrat"/>
                <a:ea typeface="Montserrat"/>
                <a:cs typeface="Montserrat"/>
                <a:sym typeface="Wingdings" panose="05000000000000000000" pitchFamily="2" charset="2"/>
              </a:rPr>
              <a:t> </a:t>
            </a:r>
            <a:r>
              <a:rPr lang="en" sz="2400" dirty="0">
                <a:solidFill>
                  <a:srgbClr val="0070C0"/>
                </a:solidFill>
                <a:latin typeface="Montserrat"/>
                <a:ea typeface="Montserrat"/>
                <a:cs typeface="Montserrat"/>
                <a:sym typeface="Montserrat"/>
              </a:rPr>
              <a:t>4500:- och 7500:-</a:t>
            </a:r>
          </a:p>
          <a:p>
            <a:pPr marL="228594" indent="-228594">
              <a:lnSpc>
                <a:spcPct val="150000"/>
              </a:lnSpc>
              <a:buSzPts val="1100"/>
              <a:buFont typeface="Wingdings" panose="05000000000000000000" pitchFamily="2" charset="2"/>
              <a:buChar char="Ø"/>
            </a:pPr>
            <a:r>
              <a:rPr lang="en" sz="2400" dirty="0">
                <a:solidFill>
                  <a:srgbClr val="0070C0"/>
                </a:solidFill>
                <a:latin typeface="Montserrat"/>
                <a:ea typeface="Montserrat"/>
                <a:cs typeface="Montserrat"/>
                <a:sym typeface="Montserrat"/>
              </a:rPr>
              <a:t>Material klart (pres och avtal)</a:t>
            </a:r>
          </a:p>
          <a:p>
            <a:pPr marL="228594" indent="-228594">
              <a:lnSpc>
                <a:spcPct val="150000"/>
              </a:lnSpc>
              <a:buSzPts val="1100"/>
              <a:buFont typeface="Wingdings" panose="05000000000000000000" pitchFamily="2" charset="2"/>
              <a:buChar char="Ø"/>
            </a:pPr>
            <a:r>
              <a:rPr lang="en" sz="2400" dirty="0">
                <a:solidFill>
                  <a:srgbClr val="0070C0"/>
                </a:solidFill>
                <a:latin typeface="Montserrat"/>
                <a:ea typeface="Montserrat"/>
                <a:cs typeface="Montserrat"/>
                <a:sym typeface="Montserrat"/>
              </a:rPr>
              <a:t>Avtal skickas in till kansliet</a:t>
            </a:r>
          </a:p>
          <a:p>
            <a:pPr marL="228594" lvl="1" indent="-228594">
              <a:lnSpc>
                <a:spcPct val="150000"/>
              </a:lnSpc>
              <a:buSzPts val="1100"/>
              <a:buFont typeface="Wingdings" panose="05000000000000000000" pitchFamily="2" charset="2"/>
              <a:buChar char="Ø"/>
            </a:pPr>
            <a:r>
              <a:rPr lang="en" sz="2400" dirty="0">
                <a:solidFill>
                  <a:srgbClr val="0070C0"/>
                </a:solidFill>
                <a:latin typeface="Montserrat"/>
                <a:ea typeface="Montserrat"/>
                <a:cs typeface="Montserrat"/>
                <a:sym typeface="Montserrat"/>
              </a:rPr>
              <a:t>Pengar automatiskt in på lagkontot (-500:- för admin)</a:t>
            </a:r>
          </a:p>
          <a:p>
            <a:pPr marL="228594" lvl="1" indent="-228594">
              <a:lnSpc>
                <a:spcPct val="150000"/>
              </a:lnSpc>
              <a:buSzPts val="1100"/>
              <a:buFont typeface="Wingdings" panose="05000000000000000000" pitchFamily="2" charset="2"/>
              <a:buChar char="Ø"/>
            </a:pPr>
            <a:r>
              <a:rPr lang="en" sz="2400" dirty="0">
                <a:solidFill>
                  <a:srgbClr val="0070C0"/>
                </a:solidFill>
                <a:latin typeface="Montserrat"/>
                <a:ea typeface="Montserrat"/>
                <a:cs typeface="Montserrat"/>
                <a:sym typeface="Montserrat"/>
              </a:rPr>
              <a:t>Företaget med </a:t>
            </a:r>
            <a:r>
              <a:rPr lang="sv-SE" sz="2400" dirty="0">
                <a:solidFill>
                  <a:srgbClr val="0070C0"/>
                </a:solidFill>
                <a:latin typeface="Montserrat"/>
                <a:ea typeface="Montserrat"/>
                <a:cs typeface="Montserrat"/>
                <a:sym typeface="Montserrat"/>
              </a:rPr>
              <a:t>på digital tavla (tack till sponsorerna)</a:t>
            </a:r>
            <a:endParaRPr lang="en" sz="2400" dirty="0">
              <a:solidFill>
                <a:srgbClr val="0070C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4284879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59;p12">
            <a:extLst>
              <a:ext uri="{FF2B5EF4-FFF2-40B4-BE49-F238E27FC236}">
                <a16:creationId xmlns:a16="http://schemas.microsoft.com/office/drawing/2014/main" id="{A6A3AABC-3F3B-DD85-86BF-5BCB4747589B}"/>
              </a:ext>
            </a:extLst>
          </p:cNvPr>
          <p:cNvSpPr txBox="1"/>
          <p:nvPr/>
        </p:nvSpPr>
        <p:spPr>
          <a:xfrm>
            <a:off x="4293259" y="835345"/>
            <a:ext cx="7304508" cy="7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>
              <a:spcAft>
                <a:spcPts val="1600"/>
              </a:spcAft>
            </a:pPr>
            <a:r>
              <a:rPr lang="en" sz="2667" b="1" dirty="0">
                <a:solidFill>
                  <a:srgbClr val="326295"/>
                </a:solidFill>
                <a:latin typeface="Montserrat"/>
                <a:ea typeface="Montserrat"/>
                <a:cs typeface="Montserrat"/>
                <a:sym typeface="Montserrat"/>
              </a:rPr>
              <a:t>Kommunikation &amp; Partners</a:t>
            </a:r>
            <a:endParaRPr sz="2667" b="1" dirty="0">
              <a:solidFill>
                <a:srgbClr val="32629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6FC933F5-EE20-97A0-0F23-F9134B5B0D0B}"/>
              </a:ext>
            </a:extLst>
          </p:cNvPr>
          <p:cNvSpPr txBox="1"/>
          <p:nvPr/>
        </p:nvSpPr>
        <p:spPr>
          <a:xfrm>
            <a:off x="4332470" y="1692709"/>
            <a:ext cx="7478521" cy="1158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594" indent="-228594">
              <a:lnSpc>
                <a:spcPct val="150000"/>
              </a:lnSpc>
              <a:buSzPts val="1100"/>
              <a:buFont typeface="Wingdings" panose="05000000000000000000" pitchFamily="2" charset="2"/>
              <a:buChar char="Ø"/>
            </a:pPr>
            <a:r>
              <a:rPr lang="en" sz="1600" dirty="0">
                <a:solidFill>
                  <a:srgbClr val="0070C0"/>
                </a:solidFill>
                <a:latin typeface="Montserrat"/>
                <a:ea typeface="Montserrat"/>
                <a:cs typeface="Montserrat"/>
                <a:sym typeface="Montserrat"/>
              </a:rPr>
              <a:t>Nyhetsbrev enligt plan</a:t>
            </a:r>
          </a:p>
          <a:p>
            <a:pPr marL="228594" lvl="1" indent="-228594">
              <a:lnSpc>
                <a:spcPct val="150000"/>
              </a:lnSpc>
              <a:buSzPts val="1100"/>
              <a:buFont typeface="Wingdings" panose="05000000000000000000" pitchFamily="2" charset="2"/>
              <a:buChar char="Ø"/>
            </a:pPr>
            <a:r>
              <a:rPr lang="en" sz="1600" dirty="0">
                <a:solidFill>
                  <a:srgbClr val="0070C0"/>
                </a:solidFill>
                <a:latin typeface="Montserrat"/>
                <a:ea typeface="Montserrat"/>
                <a:cs typeface="Montserrat"/>
                <a:sym typeface="Montserrat"/>
              </a:rPr>
              <a:t>Bruttolista skapad (jag och Victor)</a:t>
            </a:r>
          </a:p>
          <a:p>
            <a:pPr marL="228594" lvl="5" indent="-228594">
              <a:lnSpc>
                <a:spcPct val="150000"/>
              </a:lnSpc>
              <a:buSzPts val="1100"/>
              <a:buFont typeface="Wingdings" panose="05000000000000000000" pitchFamily="2" charset="2"/>
              <a:buChar char="Ø"/>
            </a:pPr>
            <a:r>
              <a:rPr lang="en" sz="1600" dirty="0">
                <a:solidFill>
                  <a:srgbClr val="0070C0"/>
                </a:solidFill>
                <a:latin typeface="Montserrat"/>
                <a:ea typeface="Montserrat"/>
                <a:cs typeface="Montserrat"/>
                <a:sym typeface="Montserrat"/>
              </a:rPr>
              <a:t>Uppdelning kontakter?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737B1802-6C4C-0672-0618-98C130CDC5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4242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7"/>
          <p:cNvSpPr txBox="1"/>
          <p:nvPr/>
        </p:nvSpPr>
        <p:spPr>
          <a:xfrm>
            <a:off x="5715200" y="101608"/>
            <a:ext cx="6375200" cy="7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rmAutofit lnSpcReduction="10000"/>
          </a:bodyPr>
          <a:lstStyle/>
          <a:p>
            <a:pPr algn="r">
              <a:spcAft>
                <a:spcPts val="1600"/>
              </a:spcAft>
            </a:pPr>
            <a:r>
              <a:rPr lang="en" sz="3200" b="1" dirty="0">
                <a:solidFill>
                  <a:srgbClr val="326295"/>
                </a:solidFill>
                <a:latin typeface="Montserrat"/>
                <a:ea typeface="Montserrat"/>
                <a:cs typeface="Montserrat"/>
                <a:sym typeface="Montserrat"/>
              </a:rPr>
              <a:t>FAIR PLAY </a:t>
            </a:r>
            <a:endParaRPr sz="3200" b="1" dirty="0">
              <a:solidFill>
                <a:srgbClr val="32629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" name="Google Shape;25;p7"/>
          <p:cNvSpPr txBox="1"/>
          <p:nvPr/>
        </p:nvSpPr>
        <p:spPr>
          <a:xfrm>
            <a:off x="4905600" y="1675542"/>
            <a:ext cx="7286400" cy="4011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>
              <a:lnSpc>
                <a:spcPct val="150000"/>
              </a:lnSpc>
              <a:spcAft>
                <a:spcPts val="1600"/>
              </a:spcAft>
              <a:buSzPts val="1100"/>
            </a:pPr>
            <a:r>
              <a:rPr lang="en" sz="1600" b="1" dirty="0">
                <a:solidFill>
                  <a:srgbClr val="326295"/>
                </a:solidFill>
                <a:latin typeface="Montserrat"/>
                <a:sym typeface="Montserrat"/>
              </a:rPr>
              <a:t>MATCHVÄRDAR</a:t>
            </a:r>
          </a:p>
          <a:p>
            <a:pPr marL="342900" indent="-342900">
              <a:lnSpc>
                <a:spcPct val="150000"/>
              </a:lnSpc>
              <a:spcAft>
                <a:spcPts val="1600"/>
              </a:spcAft>
              <a:buSzPts val="1100"/>
              <a:buFont typeface="Arial" panose="020B0604020202020204" pitchFamily="34" charset="0"/>
              <a:buChar char="•"/>
            </a:pPr>
            <a:r>
              <a:rPr lang="en" sz="1600" dirty="0">
                <a:solidFill>
                  <a:srgbClr val="326295"/>
                </a:solidFill>
                <a:latin typeface="Montserrat"/>
                <a:sym typeface="Montserrat"/>
              </a:rPr>
              <a:t>Hur går det?</a:t>
            </a:r>
          </a:p>
          <a:p>
            <a:pPr marL="342900" indent="-342900">
              <a:lnSpc>
                <a:spcPct val="150000"/>
              </a:lnSpc>
              <a:spcAft>
                <a:spcPts val="1600"/>
              </a:spcAft>
              <a:buSzPts val="1100"/>
              <a:buFont typeface="Arial" panose="020B0604020202020204" pitchFamily="34" charset="0"/>
              <a:buChar char="•"/>
            </a:pPr>
            <a:r>
              <a:rPr lang="en" sz="1600" dirty="0">
                <a:solidFill>
                  <a:srgbClr val="326295"/>
                </a:solidFill>
                <a:latin typeface="Montserrat"/>
                <a:sym typeface="Montserrat"/>
              </a:rPr>
              <a:t>Funkar det att få matchvärdar på plats till matcherna?</a:t>
            </a:r>
          </a:p>
          <a:p>
            <a:pPr marL="342900" indent="-342900">
              <a:lnSpc>
                <a:spcPct val="150000"/>
              </a:lnSpc>
              <a:spcAft>
                <a:spcPts val="1600"/>
              </a:spcAft>
              <a:buSzPts val="1100"/>
              <a:buFont typeface="Arial" panose="020B0604020202020204" pitchFamily="34" charset="0"/>
              <a:buChar char="•"/>
            </a:pPr>
            <a:r>
              <a:rPr lang="en" sz="1600" dirty="0">
                <a:solidFill>
                  <a:srgbClr val="326295"/>
                </a:solidFill>
                <a:latin typeface="Montserrat"/>
                <a:sym typeface="Montserrat"/>
              </a:rPr>
              <a:t>Incidenter – Har matchvären behövt ingripa?</a:t>
            </a:r>
          </a:p>
          <a:p>
            <a:pPr marL="342900" indent="-342900">
              <a:lnSpc>
                <a:spcPct val="150000"/>
              </a:lnSpc>
              <a:spcAft>
                <a:spcPts val="1600"/>
              </a:spcAft>
              <a:buSzPts val="1100"/>
              <a:buFont typeface="Arial" panose="020B0604020202020204" pitchFamily="34" charset="0"/>
              <a:buChar char="•"/>
            </a:pPr>
            <a:r>
              <a:rPr lang="en" sz="1600" dirty="0">
                <a:solidFill>
                  <a:srgbClr val="326295"/>
                </a:solidFill>
                <a:latin typeface="Montserrat"/>
                <a:sym typeface="Montserrat"/>
              </a:rPr>
              <a:t>Vad tycker ni är ok att föräldrar etc skriker från sidan?</a:t>
            </a:r>
          </a:p>
          <a:p>
            <a:pPr marL="380990" indent="-380990">
              <a:lnSpc>
                <a:spcPct val="150000"/>
              </a:lnSpc>
              <a:buSzPts val="1100"/>
              <a:buFont typeface="Arial" panose="020B0604020202020204" pitchFamily="34" charset="0"/>
              <a:buChar char="•"/>
            </a:pPr>
            <a:endParaRPr lang="en" sz="2133" dirty="0">
              <a:latin typeface="Montserrat"/>
              <a:ea typeface="Montserrat"/>
              <a:cs typeface="Montserrat"/>
              <a:sym typeface="Montserrat"/>
            </a:endParaRPr>
          </a:p>
          <a:p>
            <a:pPr>
              <a:lnSpc>
                <a:spcPct val="150000"/>
              </a:lnSpc>
              <a:buSzPts val="1100"/>
            </a:pPr>
            <a:endParaRPr lang="en" sz="240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2098703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7"/>
          <p:cNvSpPr txBox="1"/>
          <p:nvPr/>
        </p:nvSpPr>
        <p:spPr>
          <a:xfrm>
            <a:off x="5715200" y="101608"/>
            <a:ext cx="6375200" cy="7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rmAutofit lnSpcReduction="10000"/>
          </a:bodyPr>
          <a:lstStyle/>
          <a:p>
            <a:pPr algn="r">
              <a:spcAft>
                <a:spcPts val="1600"/>
              </a:spcAft>
            </a:pPr>
            <a:r>
              <a:rPr lang="en" sz="3200" b="1" dirty="0">
                <a:solidFill>
                  <a:srgbClr val="326295"/>
                </a:solidFill>
                <a:latin typeface="Montserrat"/>
                <a:ea typeface="Montserrat"/>
                <a:cs typeface="Montserrat"/>
                <a:sym typeface="Montserrat"/>
              </a:rPr>
              <a:t>FAIR PLAY </a:t>
            </a:r>
            <a:endParaRPr sz="3200" b="1" dirty="0">
              <a:solidFill>
                <a:srgbClr val="32629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" name="Google Shape;25;p7"/>
          <p:cNvSpPr txBox="1"/>
          <p:nvPr/>
        </p:nvSpPr>
        <p:spPr>
          <a:xfrm>
            <a:off x="4905600" y="1645911"/>
            <a:ext cx="7286400" cy="36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>
              <a:lnSpc>
                <a:spcPct val="150000"/>
              </a:lnSpc>
              <a:buSzPts val="1100"/>
            </a:pPr>
            <a:r>
              <a:rPr lang="en" sz="1600" b="1" dirty="0">
                <a:solidFill>
                  <a:srgbClr val="326295"/>
                </a:solidFill>
                <a:latin typeface="Montserrat"/>
                <a:sym typeface="Montserrat"/>
              </a:rPr>
              <a:t>INFO FRÅN UFF DEN 7 JUNI</a:t>
            </a:r>
          </a:p>
          <a:p>
            <a:pPr>
              <a:lnSpc>
                <a:spcPct val="150000"/>
              </a:lnSpc>
              <a:buSzPts val="1100"/>
            </a:pPr>
            <a:endParaRPr lang="en" sz="1600" dirty="0">
              <a:solidFill>
                <a:srgbClr val="326295"/>
              </a:solidFill>
              <a:latin typeface="Montserrat"/>
              <a:sym typeface="Montserrat"/>
            </a:endParaRPr>
          </a:p>
          <a:p>
            <a:pPr marL="342900" lvl="2" indent="-342900">
              <a:lnSpc>
                <a:spcPct val="150000"/>
              </a:lnSpc>
              <a:spcAft>
                <a:spcPts val="1600"/>
              </a:spcAft>
              <a:buSzPts val="1100"/>
              <a:buFont typeface="Arial" panose="020B0604020202020204" pitchFamily="34" charset="0"/>
              <a:buChar char="•"/>
            </a:pPr>
            <a:r>
              <a:rPr lang="en" sz="1600" dirty="0">
                <a:solidFill>
                  <a:srgbClr val="326295"/>
                </a:solidFill>
                <a:latin typeface="Montserrat"/>
                <a:sym typeface="Montserrat"/>
              </a:rPr>
              <a:t>Fått in flertalet anmälnngar avseende språkbruk</a:t>
            </a:r>
          </a:p>
          <a:p>
            <a:pPr marL="342900" lvl="2" indent="-342900">
              <a:lnSpc>
                <a:spcPct val="150000"/>
              </a:lnSpc>
              <a:spcAft>
                <a:spcPts val="1600"/>
              </a:spcAft>
              <a:buSzPts val="1100"/>
              <a:buFont typeface="Arial" panose="020B0604020202020204" pitchFamily="34" charset="0"/>
              <a:buChar char="•"/>
            </a:pPr>
            <a:r>
              <a:rPr lang="en" sz="1600" dirty="0">
                <a:solidFill>
                  <a:srgbClr val="326295"/>
                </a:solidFill>
                <a:latin typeface="Montserrat"/>
                <a:sym typeface="Montserrat"/>
              </a:rPr>
              <a:t>Mer än 50% av bestraffningsärendena rör språkbruk</a:t>
            </a:r>
          </a:p>
          <a:p>
            <a:pPr marL="342900" lvl="2" indent="-342900">
              <a:lnSpc>
                <a:spcPct val="150000"/>
              </a:lnSpc>
              <a:spcAft>
                <a:spcPts val="1600"/>
              </a:spcAft>
              <a:buSzPts val="1100"/>
              <a:buFont typeface="Arial" panose="020B0604020202020204" pitchFamily="34" charset="0"/>
              <a:buChar char="•"/>
            </a:pPr>
            <a:r>
              <a:rPr lang="en" sz="1600" dirty="0">
                <a:solidFill>
                  <a:srgbClr val="326295"/>
                </a:solidFill>
                <a:latin typeface="Montserrat"/>
                <a:sym typeface="Montserrat"/>
              </a:rPr>
              <a:t>Uppmanar alla föreningar att ta sitt ansvar redan </a:t>
            </a:r>
            <a:r>
              <a:rPr lang="en-US" sz="1600" dirty="0">
                <a:solidFill>
                  <a:srgbClr val="326295"/>
                </a:solidFill>
                <a:latin typeface="Montserrat"/>
                <a:sym typeface="Montserrat"/>
              </a:rPr>
              <a:t>i tidig ålder</a:t>
            </a:r>
          </a:p>
          <a:p>
            <a:pPr marL="342900" lvl="2" indent="-342900">
              <a:lnSpc>
                <a:spcPct val="150000"/>
              </a:lnSpc>
              <a:spcAft>
                <a:spcPts val="1600"/>
              </a:spcAft>
              <a:buSzPts val="11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326295"/>
                </a:solidFill>
                <a:latin typeface="Montserrat"/>
                <a:sym typeface="Montserrat"/>
              </a:rPr>
              <a:t>Sigtuna  - </a:t>
            </a:r>
            <a:r>
              <a:rPr lang="en-US" sz="1600" b="1" dirty="0">
                <a:solidFill>
                  <a:srgbClr val="326295"/>
                </a:solidFill>
                <a:latin typeface="Montserrat"/>
                <a:sym typeface="Montserrat"/>
              </a:rPr>
              <a:t>Nolltolerans mot svärord </a:t>
            </a:r>
            <a:r>
              <a:rPr lang="en-US" sz="1600" dirty="0">
                <a:solidFill>
                  <a:srgbClr val="326295"/>
                </a:solidFill>
                <a:latin typeface="Montserrat"/>
                <a:sym typeface="Montserrat"/>
              </a:rPr>
              <a:t>– efterlevs det?</a:t>
            </a:r>
            <a:endParaRPr lang="en" sz="1600" dirty="0">
              <a:solidFill>
                <a:srgbClr val="326295"/>
              </a:solidFill>
              <a:latin typeface="Montserrat"/>
              <a:sym typeface="Montserrat"/>
            </a:endParaRPr>
          </a:p>
          <a:p>
            <a:pPr>
              <a:lnSpc>
                <a:spcPct val="150000"/>
              </a:lnSpc>
              <a:buSzPts val="1100"/>
            </a:pPr>
            <a:r>
              <a:rPr lang="en" sz="2133" b="1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874725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7"/>
          <p:cNvSpPr txBox="1"/>
          <p:nvPr/>
        </p:nvSpPr>
        <p:spPr>
          <a:xfrm>
            <a:off x="5715200" y="101608"/>
            <a:ext cx="6375200" cy="7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rmAutofit lnSpcReduction="10000"/>
          </a:bodyPr>
          <a:lstStyle/>
          <a:p>
            <a:pPr algn="r">
              <a:spcAft>
                <a:spcPts val="1600"/>
              </a:spcAft>
            </a:pPr>
            <a:r>
              <a:rPr lang="en" sz="3200" b="1" dirty="0">
                <a:solidFill>
                  <a:srgbClr val="326295"/>
                </a:solidFill>
                <a:latin typeface="Montserrat"/>
                <a:ea typeface="Montserrat"/>
                <a:cs typeface="Montserrat"/>
                <a:sym typeface="Montserrat"/>
              </a:rPr>
              <a:t>FAIR PLAY </a:t>
            </a:r>
            <a:endParaRPr sz="3200" b="1" dirty="0">
              <a:solidFill>
                <a:srgbClr val="32629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" name="Google Shape;25;p7"/>
          <p:cNvSpPr txBox="1"/>
          <p:nvPr/>
        </p:nvSpPr>
        <p:spPr>
          <a:xfrm>
            <a:off x="4659824" y="1614915"/>
            <a:ext cx="7200482" cy="4442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marL="0" lvl="2">
              <a:lnSpc>
                <a:spcPct val="150000"/>
              </a:lnSpc>
              <a:spcAft>
                <a:spcPts val="1600"/>
              </a:spcAft>
              <a:buSzPts val="1100"/>
            </a:pPr>
            <a:r>
              <a:rPr lang="en" sz="1600" b="1" dirty="0">
                <a:solidFill>
                  <a:srgbClr val="326295"/>
                </a:solidFill>
                <a:latin typeface="Montserrat"/>
                <a:sym typeface="Montserrat"/>
              </a:rPr>
              <a:t>SPELARFÖRTECKNING TILL MATCH</a:t>
            </a:r>
          </a:p>
          <a:p>
            <a:pPr marL="342900" lvl="2" indent="-342900">
              <a:lnSpc>
                <a:spcPct val="150000"/>
              </a:lnSpc>
              <a:spcAft>
                <a:spcPts val="1600"/>
              </a:spcAft>
              <a:buSzPts val="1100"/>
              <a:buFont typeface="Arial" panose="020B0604020202020204" pitchFamily="34" charset="0"/>
              <a:buChar char="•"/>
            </a:pPr>
            <a:r>
              <a:rPr lang="en" sz="1600" dirty="0">
                <a:solidFill>
                  <a:srgbClr val="326295"/>
                </a:solidFill>
                <a:latin typeface="Montserrat"/>
                <a:sym typeface="Montserrat"/>
              </a:rPr>
              <a:t>Bortalaget ska alltid ha med sig en spelarförteckning till match som lämnas till hemma laget.</a:t>
            </a:r>
          </a:p>
          <a:p>
            <a:pPr marL="342900" lvl="2" indent="-342900">
              <a:lnSpc>
                <a:spcPct val="150000"/>
              </a:lnSpc>
              <a:spcAft>
                <a:spcPts val="1600"/>
              </a:spcAft>
              <a:buSzPts val="1100"/>
              <a:buFont typeface="Arial" panose="020B0604020202020204" pitchFamily="34" charset="0"/>
              <a:buChar char="•"/>
            </a:pPr>
            <a:r>
              <a:rPr lang="en" sz="1600" dirty="0">
                <a:solidFill>
                  <a:srgbClr val="326295"/>
                </a:solidFill>
                <a:latin typeface="Montserrat"/>
                <a:sym typeface="Montserrat"/>
              </a:rPr>
              <a:t>Finns en digital </a:t>
            </a:r>
            <a:r>
              <a:rPr lang="en-US" sz="1600" dirty="0">
                <a:solidFill>
                  <a:srgbClr val="326295"/>
                </a:solidFill>
                <a:latin typeface="Montserrat"/>
                <a:sym typeface="Montserrat"/>
              </a:rPr>
              <a:t>i</a:t>
            </a:r>
            <a:r>
              <a:rPr lang="en" sz="1600" dirty="0">
                <a:solidFill>
                  <a:srgbClr val="326295"/>
                </a:solidFill>
                <a:latin typeface="Montserrat"/>
                <a:sym typeface="Montserrat"/>
              </a:rPr>
              <a:t> Fogis – förutsätter att alla spelare är registrerade </a:t>
            </a:r>
            <a:r>
              <a:rPr lang="en-US" sz="1600" dirty="0">
                <a:solidFill>
                  <a:srgbClr val="326295"/>
                </a:solidFill>
                <a:latin typeface="Montserrat"/>
                <a:sym typeface="Montserrat"/>
              </a:rPr>
              <a:t>i Fogis.</a:t>
            </a:r>
          </a:p>
          <a:p>
            <a:pPr marL="342900" lvl="2" indent="-342900">
              <a:lnSpc>
                <a:spcPct val="150000"/>
              </a:lnSpc>
              <a:spcAft>
                <a:spcPts val="1600"/>
              </a:spcAft>
              <a:buSzPts val="11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326295"/>
                </a:solidFill>
                <a:latin typeface="Montserrat"/>
                <a:sym typeface="Montserrat"/>
              </a:rPr>
              <a:t>Dokument att skriva ut på UFFs hemsida under tävling 7-7, som sen fylls i.</a:t>
            </a:r>
          </a:p>
          <a:p>
            <a:pPr marL="342900" lvl="2" indent="-342900">
              <a:lnSpc>
                <a:spcPct val="150000"/>
              </a:lnSpc>
              <a:spcAft>
                <a:spcPts val="1600"/>
              </a:spcAft>
              <a:buSzPts val="11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326295"/>
                </a:solidFill>
                <a:latin typeface="Montserrat"/>
                <a:sym typeface="Montserrat"/>
              </a:rPr>
              <a:t>För spelare 12 år och uppåt ska den digitala domarrapporten i Fogis användas.</a:t>
            </a:r>
            <a:endParaRPr lang="en" sz="1600" dirty="0">
              <a:solidFill>
                <a:srgbClr val="326295"/>
              </a:solidFill>
              <a:latin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42562186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7"/>
          <p:cNvSpPr txBox="1"/>
          <p:nvPr/>
        </p:nvSpPr>
        <p:spPr>
          <a:xfrm>
            <a:off x="4596984" y="1420740"/>
            <a:ext cx="7385153" cy="1287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rmAutofit/>
          </a:bodyPr>
          <a:lstStyle/>
          <a:p>
            <a:pPr>
              <a:spcAft>
                <a:spcPts val="1600"/>
              </a:spcAft>
            </a:pPr>
            <a:r>
              <a:rPr lang="en" sz="3200" b="1" i="1" dirty="0">
                <a:solidFill>
                  <a:srgbClr val="326295"/>
                </a:solidFill>
                <a:latin typeface="Montserrat"/>
                <a:ea typeface="Montserrat"/>
                <a:cs typeface="Montserrat"/>
                <a:sym typeface="Montserrat"/>
              </a:rPr>
              <a:t>Fler tjejer</a:t>
            </a:r>
          </a:p>
        </p:txBody>
      </p:sp>
      <p:sp>
        <p:nvSpPr>
          <p:cNvPr id="4" name="Google Shape;24;p7">
            <a:extLst>
              <a:ext uri="{FF2B5EF4-FFF2-40B4-BE49-F238E27FC236}">
                <a16:creationId xmlns:a16="http://schemas.microsoft.com/office/drawing/2014/main" id="{26228664-94BE-4024-8BA4-59E31841FC44}"/>
              </a:ext>
            </a:extLst>
          </p:cNvPr>
          <p:cNvSpPr txBox="1"/>
          <p:nvPr/>
        </p:nvSpPr>
        <p:spPr>
          <a:xfrm>
            <a:off x="4596984" y="2261436"/>
            <a:ext cx="7137817" cy="3367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rmAutofit/>
          </a:bodyPr>
          <a:lstStyle/>
          <a:p>
            <a:pPr>
              <a:spcAft>
                <a:spcPts val="1600"/>
              </a:spcAft>
            </a:pPr>
            <a:r>
              <a:rPr lang="en" sz="2667" b="1">
                <a:solidFill>
                  <a:srgbClr val="326295"/>
                </a:solidFill>
                <a:latin typeface="Montserrat"/>
                <a:ea typeface="Montserrat"/>
                <a:cs typeface="Montserrat"/>
                <a:sym typeface="Montserrat"/>
              </a:rPr>
              <a:t>Fler som börjar</a:t>
            </a:r>
          </a:p>
          <a:p>
            <a:pPr>
              <a:spcAft>
                <a:spcPts val="1600"/>
              </a:spcAft>
            </a:pPr>
            <a:r>
              <a:rPr lang="en" sz="2667" b="1">
                <a:solidFill>
                  <a:srgbClr val="326295"/>
                </a:solidFill>
                <a:latin typeface="Montserrat"/>
                <a:ea typeface="Montserrat"/>
                <a:cs typeface="Montserrat"/>
                <a:sym typeface="Montserrat"/>
              </a:rPr>
              <a:t>Fler som fortsätter</a:t>
            </a:r>
          </a:p>
          <a:p>
            <a:pPr>
              <a:spcAft>
                <a:spcPts val="1600"/>
              </a:spcAft>
            </a:pPr>
            <a:r>
              <a:rPr lang="en" sz="2667" b="1">
                <a:solidFill>
                  <a:srgbClr val="326295"/>
                </a:solidFill>
                <a:latin typeface="Montserrat"/>
                <a:ea typeface="Montserrat"/>
                <a:cs typeface="Montserrat"/>
                <a:sym typeface="Montserrat"/>
              </a:rPr>
              <a:t>Höja ambitionen för de som vill</a:t>
            </a:r>
            <a:endParaRPr lang="en" sz="2667" b="1" dirty="0">
              <a:solidFill>
                <a:srgbClr val="32629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773793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7"/>
          <p:cNvSpPr txBox="1"/>
          <p:nvPr/>
        </p:nvSpPr>
        <p:spPr>
          <a:xfrm>
            <a:off x="6025191" y="1420740"/>
            <a:ext cx="4677645" cy="1287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rmAutofit/>
          </a:bodyPr>
          <a:lstStyle/>
          <a:p>
            <a:pPr>
              <a:spcAft>
                <a:spcPts val="1600"/>
              </a:spcAft>
            </a:pPr>
            <a:r>
              <a:rPr lang="en" sz="3200" b="1" i="1" dirty="0">
                <a:solidFill>
                  <a:srgbClr val="326295"/>
                </a:solidFill>
                <a:latin typeface="Montserrat"/>
                <a:ea typeface="Montserrat"/>
                <a:cs typeface="Montserrat"/>
                <a:sym typeface="Montserrat"/>
              </a:rPr>
              <a:t>Fler som börjar</a:t>
            </a:r>
          </a:p>
        </p:txBody>
      </p:sp>
      <p:sp>
        <p:nvSpPr>
          <p:cNvPr id="5" name="Google Shape;24;p7">
            <a:extLst>
              <a:ext uri="{FF2B5EF4-FFF2-40B4-BE49-F238E27FC236}">
                <a16:creationId xmlns:a16="http://schemas.microsoft.com/office/drawing/2014/main" id="{BB8CA498-2583-4BCB-AB4B-4FB0DE2F613B}"/>
              </a:ext>
            </a:extLst>
          </p:cNvPr>
          <p:cNvSpPr txBox="1"/>
          <p:nvPr/>
        </p:nvSpPr>
        <p:spPr>
          <a:xfrm>
            <a:off x="6025192" y="2261436"/>
            <a:ext cx="5801050" cy="3367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rmAutofit/>
          </a:bodyPr>
          <a:lstStyle/>
          <a:p>
            <a:pPr>
              <a:spcAft>
                <a:spcPts val="1600"/>
              </a:spcAft>
            </a:pPr>
            <a:r>
              <a:rPr lang="en" sz="1600" b="1" u="sng" dirty="0">
                <a:solidFill>
                  <a:srgbClr val="326295"/>
                </a:solidFill>
                <a:latin typeface="Montserrat"/>
                <a:ea typeface="Montserrat"/>
                <a:cs typeface="Montserrat"/>
                <a:sym typeface="Montserrat"/>
              </a:rPr>
              <a:t>Disney Playmakers på försök (2019-2017)</a:t>
            </a:r>
          </a:p>
          <a:p>
            <a:pPr marL="285750" indent="-285750">
              <a:spcAft>
                <a:spcPts val="1600"/>
              </a:spcAft>
              <a:buFont typeface="Wingdings" panose="05000000000000000000" pitchFamily="2" charset="2"/>
              <a:buChar char="Ø"/>
            </a:pPr>
            <a:r>
              <a:rPr lang="en" sz="1600" b="1" dirty="0">
                <a:solidFill>
                  <a:srgbClr val="326295"/>
                </a:solidFill>
                <a:latin typeface="Montserrat"/>
                <a:ea typeface="Montserrat"/>
                <a:cs typeface="Montserrat"/>
                <a:sym typeface="Montserrat"/>
              </a:rPr>
              <a:t>4 ledare utbildade </a:t>
            </a:r>
            <a:r>
              <a:rPr lang="en-US" sz="1600" b="1" dirty="0">
                <a:solidFill>
                  <a:srgbClr val="326295"/>
                </a:solidFill>
                <a:latin typeface="Montserrat"/>
                <a:ea typeface="Montserrat"/>
                <a:cs typeface="Montserrat"/>
                <a:sym typeface="Montserrat"/>
              </a:rPr>
              <a:t>i</a:t>
            </a:r>
            <a:r>
              <a:rPr lang="en" sz="1600" b="1" dirty="0">
                <a:solidFill>
                  <a:srgbClr val="326295"/>
                </a:solidFill>
                <a:latin typeface="Montserrat"/>
                <a:ea typeface="Montserrat"/>
                <a:cs typeface="Montserrat"/>
                <a:sym typeface="Montserrat"/>
              </a:rPr>
              <a:t> konceptet (1.5 dag)</a:t>
            </a:r>
          </a:p>
          <a:p>
            <a:pPr marL="285750" indent="-285750">
              <a:spcAft>
                <a:spcPts val="1600"/>
              </a:spcAft>
              <a:buFont typeface="Wingdings" panose="05000000000000000000" pitchFamily="2" charset="2"/>
              <a:buChar char="Ø"/>
            </a:pPr>
            <a:r>
              <a:rPr lang="en" sz="1600" b="1" dirty="0">
                <a:solidFill>
                  <a:srgbClr val="326295"/>
                </a:solidFill>
                <a:latin typeface="Montserrat"/>
                <a:ea typeface="Montserrat"/>
                <a:cs typeface="Montserrat"/>
                <a:sym typeface="Montserrat"/>
              </a:rPr>
              <a:t>Besök på förskola och reklamaffischer</a:t>
            </a:r>
          </a:p>
          <a:p>
            <a:pPr marL="285750" indent="-285750">
              <a:spcAft>
                <a:spcPts val="1600"/>
              </a:spcAft>
              <a:buFont typeface="Wingdings" panose="05000000000000000000" pitchFamily="2" charset="2"/>
              <a:buChar char="Ø"/>
            </a:pPr>
            <a:r>
              <a:rPr lang="en" sz="1600" b="1" dirty="0">
                <a:solidFill>
                  <a:srgbClr val="326295"/>
                </a:solidFill>
                <a:latin typeface="Montserrat"/>
                <a:ea typeface="Montserrat"/>
                <a:cs typeface="Montserrat"/>
                <a:sym typeface="Montserrat"/>
              </a:rPr>
              <a:t>1 grupp startad, 25 anmälda, ca hälften “nya”</a:t>
            </a:r>
          </a:p>
          <a:p>
            <a:pPr marL="285750" indent="-285750">
              <a:spcAft>
                <a:spcPts val="1600"/>
              </a:spcAft>
              <a:buFont typeface="Wingdings" panose="05000000000000000000" pitchFamily="2" charset="2"/>
              <a:buChar char="Ø"/>
            </a:pPr>
            <a:r>
              <a:rPr lang="en" sz="1600" b="1" dirty="0">
                <a:solidFill>
                  <a:srgbClr val="326295"/>
                </a:solidFill>
                <a:latin typeface="Montserrat"/>
                <a:ea typeface="Montserrat"/>
                <a:cs typeface="Montserrat"/>
                <a:sym typeface="Montserrat"/>
              </a:rPr>
              <a:t>Playmaker cup</a:t>
            </a:r>
          </a:p>
          <a:p>
            <a:pPr marL="285750" indent="-285750">
              <a:spcAft>
                <a:spcPts val="1600"/>
              </a:spcAft>
              <a:buFont typeface="Wingdings" panose="05000000000000000000" pitchFamily="2" charset="2"/>
              <a:buChar char="Ø"/>
            </a:pPr>
            <a:r>
              <a:rPr lang="en" sz="1600" b="1" dirty="0">
                <a:solidFill>
                  <a:srgbClr val="326295"/>
                </a:solidFill>
                <a:latin typeface="Montserrat"/>
                <a:ea typeface="Montserrat"/>
                <a:cs typeface="Montserrat"/>
                <a:sym typeface="Montserrat"/>
              </a:rPr>
              <a:t> Utvärdering Sept</a:t>
            </a:r>
            <a:endParaRPr lang="en" sz="2667" b="1" dirty="0">
              <a:solidFill>
                <a:srgbClr val="32629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" name="Picture 2" descr="A group of kids in sports uniforms&#10;&#10;Description automatically generated">
            <a:extLst>
              <a:ext uri="{FF2B5EF4-FFF2-40B4-BE49-F238E27FC236}">
                <a16:creationId xmlns:a16="http://schemas.microsoft.com/office/drawing/2014/main" id="{0D1038FF-15B1-4711-A5EB-941BD4481F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5948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7"/>
          <p:cNvSpPr txBox="1"/>
          <p:nvPr/>
        </p:nvSpPr>
        <p:spPr>
          <a:xfrm>
            <a:off x="6025191" y="1420740"/>
            <a:ext cx="4677645" cy="1287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rmAutofit/>
          </a:bodyPr>
          <a:lstStyle/>
          <a:p>
            <a:pPr>
              <a:spcAft>
                <a:spcPts val="1600"/>
              </a:spcAft>
            </a:pPr>
            <a:r>
              <a:rPr lang="en" sz="3200" b="1" i="1" dirty="0">
                <a:solidFill>
                  <a:srgbClr val="326295"/>
                </a:solidFill>
                <a:latin typeface="Montserrat"/>
                <a:ea typeface="Montserrat"/>
                <a:cs typeface="Montserrat"/>
                <a:sym typeface="Montserrat"/>
              </a:rPr>
              <a:t>Höja ambitionen för de som vill</a:t>
            </a:r>
          </a:p>
        </p:txBody>
      </p:sp>
      <p:sp>
        <p:nvSpPr>
          <p:cNvPr id="5" name="Google Shape;24;p7">
            <a:extLst>
              <a:ext uri="{FF2B5EF4-FFF2-40B4-BE49-F238E27FC236}">
                <a16:creationId xmlns:a16="http://schemas.microsoft.com/office/drawing/2014/main" id="{BB8CA498-2583-4BCB-AB4B-4FB0DE2F613B}"/>
              </a:ext>
            </a:extLst>
          </p:cNvPr>
          <p:cNvSpPr txBox="1"/>
          <p:nvPr/>
        </p:nvSpPr>
        <p:spPr>
          <a:xfrm>
            <a:off x="6025192" y="2261436"/>
            <a:ext cx="5801050" cy="3367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rmAutofit/>
          </a:bodyPr>
          <a:lstStyle/>
          <a:p>
            <a:pPr>
              <a:spcAft>
                <a:spcPts val="1600"/>
              </a:spcAft>
            </a:pPr>
            <a:r>
              <a:rPr lang="en" sz="1600" b="1" u="sng" dirty="0">
                <a:solidFill>
                  <a:srgbClr val="326295"/>
                </a:solidFill>
                <a:latin typeface="Montserrat"/>
                <a:ea typeface="Montserrat"/>
                <a:cs typeface="Montserrat"/>
                <a:sym typeface="Montserrat"/>
              </a:rPr>
              <a:t>Samarbetet med SMU</a:t>
            </a:r>
          </a:p>
          <a:p>
            <a:pPr marL="285750" indent="-285750">
              <a:spcAft>
                <a:spcPts val="1600"/>
              </a:spcAft>
              <a:buFont typeface="Wingdings" panose="05000000000000000000" pitchFamily="2" charset="2"/>
              <a:buChar char="Ø"/>
            </a:pPr>
            <a:r>
              <a:rPr lang="sv-SE" sz="1600" b="1" dirty="0">
                <a:solidFill>
                  <a:srgbClr val="326295"/>
                </a:solidFill>
                <a:latin typeface="Montserrat"/>
                <a:ea typeface="Montserrat"/>
                <a:cs typeface="Montserrat"/>
                <a:sym typeface="Montserrat"/>
              </a:rPr>
              <a:t>50 – 60 flickor födda 2010/11 från Sigtuna IF &amp; WIRIK nästa år ger ökad möjlighet till behovsanpassning</a:t>
            </a:r>
          </a:p>
          <a:p>
            <a:pPr marL="285750" indent="-285750">
              <a:spcAft>
                <a:spcPts val="1600"/>
              </a:spcAft>
              <a:buFont typeface="Wingdings" panose="05000000000000000000" pitchFamily="2" charset="2"/>
              <a:buChar char="Ø"/>
            </a:pPr>
            <a:r>
              <a:rPr lang="sv-SE" sz="1600" b="1" dirty="0">
                <a:solidFill>
                  <a:srgbClr val="326295"/>
                </a:solidFill>
                <a:latin typeface="Montserrat"/>
                <a:ea typeface="Montserrat"/>
                <a:cs typeface="Montserrat"/>
                <a:sym typeface="Montserrat"/>
              </a:rPr>
              <a:t> Föreningssponsrad tränare även i SMU, diskussionen pågår</a:t>
            </a:r>
          </a:p>
        </p:txBody>
      </p:sp>
      <p:pic>
        <p:nvPicPr>
          <p:cNvPr id="6" name="Picture 5" descr="A group of women playing football&#10;&#10;Description automatically generated">
            <a:extLst>
              <a:ext uri="{FF2B5EF4-FFF2-40B4-BE49-F238E27FC236}">
                <a16:creationId xmlns:a16="http://schemas.microsoft.com/office/drawing/2014/main" id="{45300D06-7ECC-4913-A539-0984AA90FD5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78" r="25301"/>
          <a:stretch/>
        </p:blipFill>
        <p:spPr>
          <a:xfrm>
            <a:off x="0" y="0"/>
            <a:ext cx="5310159" cy="6858000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33459198-7847-4F2D-B75B-EEB80CBF32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4646" y="174172"/>
            <a:ext cx="1582172" cy="1577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07956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7"/>
          <p:cNvSpPr txBox="1"/>
          <p:nvPr/>
        </p:nvSpPr>
        <p:spPr>
          <a:xfrm>
            <a:off x="4596984" y="1420740"/>
            <a:ext cx="7385153" cy="1287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rmAutofit/>
          </a:bodyPr>
          <a:lstStyle/>
          <a:p>
            <a:pPr>
              <a:spcAft>
                <a:spcPts val="1600"/>
              </a:spcAft>
            </a:pPr>
            <a:r>
              <a:rPr lang="en" sz="3200" b="1" i="1" dirty="0">
                <a:solidFill>
                  <a:srgbClr val="326295"/>
                </a:solidFill>
                <a:latin typeface="Montserrat"/>
                <a:ea typeface="Montserrat"/>
                <a:cs typeface="Montserrat"/>
                <a:sym typeface="Montserrat"/>
              </a:rPr>
              <a:t>Nästa steg</a:t>
            </a:r>
          </a:p>
        </p:txBody>
      </p:sp>
      <p:sp>
        <p:nvSpPr>
          <p:cNvPr id="5" name="Google Shape;24;p7">
            <a:extLst>
              <a:ext uri="{FF2B5EF4-FFF2-40B4-BE49-F238E27FC236}">
                <a16:creationId xmlns:a16="http://schemas.microsoft.com/office/drawing/2014/main" id="{BB8CA498-2583-4BCB-AB4B-4FB0DE2F613B}"/>
              </a:ext>
            </a:extLst>
          </p:cNvPr>
          <p:cNvSpPr txBox="1"/>
          <p:nvPr/>
        </p:nvSpPr>
        <p:spPr>
          <a:xfrm>
            <a:off x="4596984" y="2261436"/>
            <a:ext cx="7137817" cy="3367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rmAutofit/>
          </a:bodyPr>
          <a:lstStyle/>
          <a:p>
            <a:pPr>
              <a:spcAft>
                <a:spcPts val="1600"/>
              </a:spcAft>
            </a:pPr>
            <a:r>
              <a:rPr lang="sv-SE" sz="1600" b="1" u="sng" dirty="0">
                <a:solidFill>
                  <a:srgbClr val="326295"/>
                </a:solidFill>
                <a:latin typeface="Montserrat"/>
                <a:ea typeface="Montserrat"/>
                <a:cs typeface="Montserrat"/>
                <a:sym typeface="Montserrat"/>
              </a:rPr>
              <a:t>Komma igång med arbetsgruppen!</a:t>
            </a:r>
            <a:endParaRPr lang="sv-SE" sz="1600" b="1" dirty="0">
              <a:solidFill>
                <a:srgbClr val="32629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85750" indent="-285750">
              <a:spcAft>
                <a:spcPts val="1600"/>
              </a:spcAft>
              <a:buFont typeface="Wingdings" panose="05000000000000000000" pitchFamily="2" charset="2"/>
              <a:buChar char="Ø"/>
            </a:pPr>
            <a:endParaRPr lang="en" sz="2667" b="1" dirty="0">
              <a:solidFill>
                <a:srgbClr val="32629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490979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5" name="Freeform: Shape 3094">
            <a:extLst>
              <a:ext uri="{FF2B5EF4-FFF2-40B4-BE49-F238E27FC236}">
                <a16:creationId xmlns:a16="http://schemas.microsoft.com/office/drawing/2014/main" id="{B5809B1F-0726-44C0-B0A1-7FCE2A129E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2560321" y="4232366"/>
            <a:ext cx="5610120" cy="2625634"/>
          </a:xfrm>
          <a:custGeom>
            <a:avLst/>
            <a:gdLst>
              <a:gd name="connsiteX0" fmla="*/ 0 w 6488456"/>
              <a:gd name="connsiteY0" fmla="*/ 0 h 3036711"/>
              <a:gd name="connsiteX1" fmla="*/ 6488456 w 6488456"/>
              <a:gd name="connsiteY1" fmla="*/ 0 h 3036711"/>
              <a:gd name="connsiteX2" fmla="*/ 6482686 w 6488456"/>
              <a:gd name="connsiteY2" fmla="*/ 114279 h 3036711"/>
              <a:gd name="connsiteX3" fmla="*/ 3244228 w 6488456"/>
              <a:gd name="connsiteY3" fmla="*/ 3036711 h 3036711"/>
              <a:gd name="connsiteX4" fmla="*/ 5771 w 6488456"/>
              <a:gd name="connsiteY4" fmla="*/ 114279 h 303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8456" h="3036711">
                <a:moveTo>
                  <a:pt x="0" y="0"/>
                </a:moveTo>
                <a:lnTo>
                  <a:pt x="6488456" y="0"/>
                </a:lnTo>
                <a:lnTo>
                  <a:pt x="6482686" y="114279"/>
                </a:lnTo>
                <a:cubicBezTo>
                  <a:pt x="6315984" y="1755766"/>
                  <a:pt x="4929697" y="3036711"/>
                  <a:pt x="3244228" y="3036711"/>
                </a:cubicBezTo>
                <a:cubicBezTo>
                  <a:pt x="1558760" y="3036711"/>
                  <a:pt x="172473" y="1755766"/>
                  <a:pt x="5771" y="114279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097" name="Freeform: Shape 3096">
            <a:extLst>
              <a:ext uri="{FF2B5EF4-FFF2-40B4-BE49-F238E27FC236}">
                <a16:creationId xmlns:a16="http://schemas.microsoft.com/office/drawing/2014/main" id="{26EE9A0B-C601-4E3F-8541-29CA20DE11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1" y="0"/>
            <a:ext cx="5904411" cy="4406393"/>
          </a:xfrm>
          <a:custGeom>
            <a:avLst/>
            <a:gdLst>
              <a:gd name="connsiteX0" fmla="*/ 2562355 w 6855833"/>
              <a:gd name="connsiteY0" fmla="*/ 0 h 5116428"/>
              <a:gd name="connsiteX1" fmla="*/ 6855833 w 6855833"/>
              <a:gd name="connsiteY1" fmla="*/ 4293479 h 5116428"/>
              <a:gd name="connsiteX2" fmla="*/ 6833667 w 6855833"/>
              <a:gd name="connsiteY2" fmla="*/ 4732462 h 5116428"/>
              <a:gd name="connsiteX3" fmla="*/ 6775067 w 6855833"/>
              <a:gd name="connsiteY3" fmla="*/ 5116428 h 5116428"/>
              <a:gd name="connsiteX4" fmla="*/ 0 w 6855833"/>
              <a:gd name="connsiteY4" fmla="*/ 5116428 h 5116428"/>
              <a:gd name="connsiteX5" fmla="*/ 0 w 6855833"/>
              <a:gd name="connsiteY5" fmla="*/ 854273 h 5116428"/>
              <a:gd name="connsiteX6" fmla="*/ 161831 w 6855833"/>
              <a:gd name="connsiteY6" fmla="*/ 733259 h 5116428"/>
              <a:gd name="connsiteX7" fmla="*/ 2562355 w 6855833"/>
              <a:gd name="connsiteY7" fmla="*/ 0 h 5116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5833" h="5116428">
                <a:moveTo>
                  <a:pt x="2562355" y="0"/>
                </a:moveTo>
                <a:cubicBezTo>
                  <a:pt x="4933578" y="0"/>
                  <a:pt x="6855833" y="1922255"/>
                  <a:pt x="6855833" y="4293479"/>
                </a:cubicBezTo>
                <a:cubicBezTo>
                  <a:pt x="6855833" y="4441680"/>
                  <a:pt x="6848324" y="4588128"/>
                  <a:pt x="6833667" y="4732462"/>
                </a:cubicBezTo>
                <a:lnTo>
                  <a:pt x="6775067" y="5116428"/>
                </a:lnTo>
                <a:lnTo>
                  <a:pt x="0" y="5116428"/>
                </a:lnTo>
                <a:lnTo>
                  <a:pt x="0" y="854273"/>
                </a:lnTo>
                <a:lnTo>
                  <a:pt x="161831" y="733259"/>
                </a:lnTo>
                <a:cubicBezTo>
                  <a:pt x="847074" y="270317"/>
                  <a:pt x="1673147" y="0"/>
                  <a:pt x="2562355" y="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9" name="Google Shape;196;p27">
            <a:extLst>
              <a:ext uri="{FF2B5EF4-FFF2-40B4-BE49-F238E27FC236}">
                <a16:creationId xmlns:a16="http://schemas.microsoft.com/office/drawing/2014/main" id="{F0E2ECBD-5C35-4636-BA77-70214705E348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2"/>
          <a:srcRect t="11404" r="2" b="15514"/>
          <a:stretch/>
        </p:blipFill>
        <p:spPr>
          <a:xfrm>
            <a:off x="1" y="10"/>
            <a:ext cx="5681097" cy="4151910"/>
          </a:xfrm>
          <a:custGeom>
            <a:avLst/>
            <a:gdLst/>
            <a:ahLst/>
            <a:cxnLst/>
            <a:rect l="l" t="t" r="r" b="b"/>
            <a:pathLst>
              <a:path w="5681097" h="4151920">
                <a:moveTo>
                  <a:pt x="0" y="0"/>
                </a:moveTo>
                <a:lnTo>
                  <a:pt x="5611423" y="0"/>
                </a:lnTo>
                <a:lnTo>
                  <a:pt x="5663241" y="339527"/>
                </a:lnTo>
                <a:cubicBezTo>
                  <a:pt x="5675049" y="455800"/>
                  <a:pt x="5681097" y="573775"/>
                  <a:pt x="5681097" y="693164"/>
                </a:cubicBezTo>
                <a:cubicBezTo>
                  <a:pt x="5681097" y="2603383"/>
                  <a:pt x="4132560" y="4151920"/>
                  <a:pt x="2222343" y="4151920"/>
                </a:cubicBezTo>
                <a:cubicBezTo>
                  <a:pt x="1386622" y="4151920"/>
                  <a:pt x="620129" y="3855520"/>
                  <a:pt x="22252" y="3362108"/>
                </a:cubicBezTo>
                <a:lnTo>
                  <a:pt x="0" y="3341884"/>
                </a:lnTo>
                <a:close/>
              </a:path>
            </a:pathLst>
          </a:custGeom>
          <a:solidFill>
            <a:srgbClr val="F2F2F2"/>
          </a:solidFill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499F42E-583A-4945-B7D6-735642BA0A85}"/>
              </a:ext>
            </a:extLst>
          </p:cNvPr>
          <p:cNvSpPr txBox="1"/>
          <p:nvPr/>
        </p:nvSpPr>
        <p:spPr>
          <a:xfrm>
            <a:off x="7118330" y="1020866"/>
            <a:ext cx="4587799" cy="338552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pPr indent="-228600">
              <a:lnSpc>
                <a:spcPct val="90000"/>
              </a:lnSpc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Montserrat"/>
              </a:rPr>
              <a:t>Glädje</a:t>
            </a:r>
          </a:p>
          <a:p>
            <a:pPr indent="-228600">
              <a:lnSpc>
                <a:spcPct val="90000"/>
              </a:lnSpc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Montserrat"/>
              </a:rPr>
              <a:t>Gemenskap</a:t>
            </a:r>
          </a:p>
          <a:p>
            <a:pPr indent="-228600">
              <a:lnSpc>
                <a:spcPct val="90000"/>
              </a:lnSpc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Montserrat"/>
              </a:rPr>
              <a:t>Utveckling</a:t>
            </a:r>
          </a:p>
          <a:p>
            <a:pPr>
              <a:lnSpc>
                <a:spcPct val="90000"/>
              </a:lnSpc>
              <a:spcAft>
                <a:spcPts val="1600"/>
              </a:spcAft>
            </a:pPr>
            <a:r>
              <a:rPr lang="en-US" sz="3200" b="1" dirty="0">
                <a:latin typeface="Montserrat"/>
              </a:rPr>
              <a:t>---------------------------------</a:t>
            </a:r>
          </a:p>
          <a:p>
            <a:pPr indent="-228600">
              <a:lnSpc>
                <a:spcPct val="90000"/>
              </a:lnSpc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Montserrat"/>
              </a:rPr>
              <a:t>Så många som möjligt</a:t>
            </a:r>
          </a:p>
          <a:p>
            <a:pPr indent="-228600">
              <a:lnSpc>
                <a:spcPct val="90000"/>
              </a:lnSpc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Montserrat"/>
              </a:rPr>
              <a:t>Så länge som möjligt</a:t>
            </a:r>
          </a:p>
        </p:txBody>
      </p:sp>
      <p:pic>
        <p:nvPicPr>
          <p:cNvPr id="3074" name="Picture 2" descr="Premium Photo | Crowd many children kids playing football on the grass  field on the stadiums">
            <a:extLst>
              <a:ext uri="{FF2B5EF4-FFF2-40B4-BE49-F238E27FC236}">
                <a16:creationId xmlns:a16="http://schemas.microsoft.com/office/drawing/2014/main" id="{CCA7A499-4294-4202-BB1A-D5F6709CB1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2" r="-2" b="27909"/>
          <a:stretch/>
        </p:blipFill>
        <p:spPr bwMode="auto">
          <a:xfrm>
            <a:off x="2785874" y="4448810"/>
            <a:ext cx="5148922" cy="2409190"/>
          </a:xfrm>
          <a:custGeom>
            <a:avLst/>
            <a:gdLst/>
            <a:ahLst/>
            <a:cxnLst/>
            <a:rect l="l" t="t" r="r" b="b"/>
            <a:pathLst>
              <a:path w="5148922" h="2409190">
                <a:moveTo>
                  <a:pt x="2574461" y="0"/>
                </a:moveTo>
                <a:cubicBezTo>
                  <a:pt x="3911983" y="0"/>
                  <a:pt x="5012087" y="1016507"/>
                  <a:pt x="5144375" y="2319127"/>
                </a:cubicBezTo>
                <a:lnTo>
                  <a:pt x="5148922" y="2409190"/>
                </a:lnTo>
                <a:lnTo>
                  <a:pt x="0" y="2409190"/>
                </a:lnTo>
                <a:lnTo>
                  <a:pt x="4548" y="2319127"/>
                </a:lnTo>
                <a:cubicBezTo>
                  <a:pt x="136837" y="1016507"/>
                  <a:pt x="1236939" y="0"/>
                  <a:pt x="2574461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05897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7"/>
          <p:cNvSpPr txBox="1"/>
          <p:nvPr/>
        </p:nvSpPr>
        <p:spPr>
          <a:xfrm>
            <a:off x="4596984" y="1420740"/>
            <a:ext cx="7385153" cy="1287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rmAutofit/>
          </a:bodyPr>
          <a:lstStyle/>
          <a:p>
            <a:pPr>
              <a:spcAft>
                <a:spcPts val="1600"/>
              </a:spcAft>
            </a:pPr>
            <a:r>
              <a:rPr lang="sv-SE" sz="3200" b="1" dirty="0">
                <a:solidFill>
                  <a:srgbClr val="326295"/>
                </a:solidFill>
                <a:latin typeface="Montserrat"/>
                <a:ea typeface="Montserrat"/>
                <a:cs typeface="Montserrat"/>
                <a:sym typeface="Montserrat"/>
              </a:rPr>
              <a:t>Agenda:</a:t>
            </a:r>
            <a:endParaRPr lang="en" sz="3200" b="1" dirty="0">
              <a:solidFill>
                <a:srgbClr val="32629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" name="Google Shape;24;p7">
            <a:extLst>
              <a:ext uri="{FF2B5EF4-FFF2-40B4-BE49-F238E27FC236}">
                <a16:creationId xmlns:a16="http://schemas.microsoft.com/office/drawing/2014/main" id="{26228664-94BE-4024-8BA4-59E31841FC44}"/>
              </a:ext>
            </a:extLst>
          </p:cNvPr>
          <p:cNvSpPr txBox="1"/>
          <p:nvPr/>
        </p:nvSpPr>
        <p:spPr>
          <a:xfrm>
            <a:off x="4596984" y="2549951"/>
            <a:ext cx="7137817" cy="3846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rmAutofit/>
          </a:bodyPr>
          <a:lstStyle/>
          <a:p>
            <a:pPr marL="457200" indent="-45720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sv-SE" sz="2667" b="1" dirty="0">
                <a:solidFill>
                  <a:srgbClr val="326295"/>
                </a:solidFill>
                <a:latin typeface="Montserrat"/>
                <a:ea typeface="Montserrat"/>
                <a:cs typeface="Montserrat"/>
                <a:sym typeface="Montserrat"/>
              </a:rPr>
              <a:t>Föreningens nyckeltal</a:t>
            </a:r>
          </a:p>
          <a:p>
            <a:pPr marL="457200" indent="-45720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sv-SE" sz="2667" b="1" dirty="0">
                <a:solidFill>
                  <a:srgbClr val="326295"/>
                </a:solidFill>
                <a:latin typeface="Montserrat"/>
                <a:ea typeface="Montserrat"/>
                <a:cs typeface="Montserrat"/>
                <a:sym typeface="Montserrat"/>
              </a:rPr>
              <a:t>Föreningsplanering</a:t>
            </a:r>
          </a:p>
          <a:p>
            <a:pPr marL="914400" lvl="1" indent="-45720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sv-SE" sz="2667" b="1" dirty="0">
                <a:solidFill>
                  <a:srgbClr val="326295"/>
                </a:solidFill>
                <a:latin typeface="Montserrat"/>
                <a:ea typeface="Montserrat"/>
                <a:cs typeface="Montserrat"/>
                <a:sym typeface="Montserrat"/>
              </a:rPr>
              <a:t>Styrelsen</a:t>
            </a:r>
          </a:p>
          <a:p>
            <a:pPr marL="914400" lvl="1" indent="-45720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sv-SE" sz="2667" b="1" dirty="0">
                <a:solidFill>
                  <a:srgbClr val="326295"/>
                </a:solidFill>
                <a:latin typeface="Montserrat"/>
                <a:ea typeface="Montserrat"/>
                <a:cs typeface="Montserrat"/>
                <a:sym typeface="Montserrat"/>
              </a:rPr>
              <a:t>Nille – Spelform 5-5, 7-7</a:t>
            </a:r>
          </a:p>
          <a:p>
            <a:pPr marL="914400" lvl="1" indent="-45720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sv-SE" sz="2667" b="1" dirty="0">
                <a:solidFill>
                  <a:srgbClr val="326295"/>
                </a:solidFill>
                <a:latin typeface="Montserrat"/>
                <a:ea typeface="Montserrat"/>
                <a:cs typeface="Montserrat"/>
                <a:sym typeface="Montserrat"/>
              </a:rPr>
              <a:t>Janne – Fotbollsutveckling</a:t>
            </a:r>
          </a:p>
          <a:p>
            <a:pPr marL="457200" indent="-45720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sv-SE" sz="2667" b="1" dirty="0">
                <a:solidFill>
                  <a:srgbClr val="326295"/>
                </a:solidFill>
                <a:latin typeface="Montserrat"/>
                <a:ea typeface="Montserrat"/>
                <a:cs typeface="Montserrat"/>
                <a:sym typeface="Montserrat"/>
              </a:rPr>
              <a:t>Övrigt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126804C-774A-4751-AD36-F0A295C41BFA}"/>
              </a:ext>
            </a:extLst>
          </p:cNvPr>
          <p:cNvSpPr/>
          <p:nvPr/>
        </p:nvSpPr>
        <p:spPr>
          <a:xfrm>
            <a:off x="4411744" y="4403332"/>
            <a:ext cx="7240066" cy="113905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9625052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6A15A88-001A-4EEF-8984-D87E643599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09B6C59-9AF7-F2F1-7510-2FD1D36229A1}"/>
              </a:ext>
            </a:extLst>
          </p:cNvPr>
          <p:cNvSpPr txBox="1">
            <a:spLocks/>
          </p:cNvSpPr>
          <p:nvPr/>
        </p:nvSpPr>
        <p:spPr>
          <a:xfrm>
            <a:off x="4902202" y="1367673"/>
            <a:ext cx="6805756" cy="266550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spcAft>
                <a:spcPts val="600"/>
              </a:spcAft>
            </a:pPr>
            <a:r>
              <a:rPr lang="en-US" sz="4500" dirty="0">
                <a:solidFill>
                  <a:schemeClr val="bg1"/>
                </a:solidFill>
              </a:rPr>
              <a:t>Ansvarig</a:t>
            </a:r>
          </a:p>
          <a:p>
            <a:pPr algn="r">
              <a:spcAft>
                <a:spcPts val="600"/>
              </a:spcAft>
            </a:pPr>
            <a:r>
              <a:rPr lang="en-US" sz="4500" dirty="0">
                <a:solidFill>
                  <a:schemeClr val="bg1"/>
                </a:solidFill>
              </a:rPr>
              <a:t>Spelformsutvecklare 5-5, 7-7</a:t>
            </a:r>
            <a:br>
              <a:rPr lang="en-US" sz="4500" dirty="0">
                <a:solidFill>
                  <a:schemeClr val="bg1"/>
                </a:solidFill>
              </a:rPr>
            </a:br>
            <a:r>
              <a:rPr lang="en-US" sz="4500" dirty="0">
                <a:solidFill>
                  <a:schemeClr val="bg1"/>
                </a:solidFill>
              </a:rPr>
              <a:t>Niklas ‘Nille’ Svahn</a:t>
            </a:r>
          </a:p>
        </p:txBody>
      </p:sp>
      <p:sp>
        <p:nvSpPr>
          <p:cNvPr id="5" name="Content Placeholder 10">
            <a:extLst>
              <a:ext uri="{FF2B5EF4-FFF2-40B4-BE49-F238E27FC236}">
                <a16:creationId xmlns:a16="http://schemas.microsoft.com/office/drawing/2014/main" id="{5549C219-A5FF-7536-71A8-E899A6CAA44D}"/>
              </a:ext>
            </a:extLst>
          </p:cNvPr>
          <p:cNvSpPr txBox="1">
            <a:spLocks/>
          </p:cNvSpPr>
          <p:nvPr/>
        </p:nvSpPr>
        <p:spPr>
          <a:xfrm>
            <a:off x="5579684" y="4414180"/>
            <a:ext cx="6128274" cy="8845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2400" dirty="0">
                <a:solidFill>
                  <a:schemeClr val="bg1"/>
                </a:solidFill>
              </a:rPr>
              <a:t>Ansvarig för kompetensutveckling </a:t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gentemot ledare i Spelform 5-5 &amp; 7-7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C7B643-764B-8030-C012-8AEAD6DD15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71" r="4530"/>
          <a:stretch/>
        </p:blipFill>
        <p:spPr>
          <a:xfrm>
            <a:off x="1" y="10"/>
            <a:ext cx="4551219" cy="6857990"/>
          </a:xfrm>
          <a:custGeom>
            <a:avLst/>
            <a:gdLst/>
            <a:ahLst/>
            <a:cxnLst/>
            <a:rect l="l" t="t" r="r" b="b"/>
            <a:pathLst>
              <a:path w="4551219" h="6858000">
                <a:moveTo>
                  <a:pt x="4194211" y="6564619"/>
                </a:moveTo>
                <a:lnTo>
                  <a:pt x="4194211" y="6564620"/>
                </a:lnTo>
                <a:cubicBezTo>
                  <a:pt x="4204498" y="6575478"/>
                  <a:pt x="4210595" y="6582146"/>
                  <a:pt x="4216690" y="6588625"/>
                </a:cubicBezTo>
                <a:lnTo>
                  <a:pt x="4233312" y="6625224"/>
                </a:lnTo>
                <a:lnTo>
                  <a:pt x="4226218" y="6662539"/>
                </a:lnTo>
                <a:lnTo>
                  <a:pt x="4226217" y="6662540"/>
                </a:lnTo>
                <a:lnTo>
                  <a:pt x="4226216" y="6662543"/>
                </a:lnTo>
                <a:lnTo>
                  <a:pt x="4214767" y="6683026"/>
                </a:lnTo>
                <a:lnTo>
                  <a:pt x="4211619" y="6702975"/>
                </a:lnTo>
                <a:lnTo>
                  <a:pt x="4211619" y="6702976"/>
                </a:lnTo>
                <a:cubicBezTo>
                  <a:pt x="4212024" y="6716168"/>
                  <a:pt x="4217168" y="6729218"/>
                  <a:pt x="4225455" y="6742552"/>
                </a:cubicBezTo>
                <a:lnTo>
                  <a:pt x="4225456" y="6742554"/>
                </a:lnTo>
                <a:lnTo>
                  <a:pt x="4244933" y="6812061"/>
                </a:lnTo>
                <a:lnTo>
                  <a:pt x="4244933" y="6812063"/>
                </a:lnTo>
                <a:lnTo>
                  <a:pt x="4244933" y="6812062"/>
                </a:lnTo>
                <a:lnTo>
                  <a:pt x="4244933" y="6812061"/>
                </a:lnTo>
                <a:lnTo>
                  <a:pt x="4240159" y="6776799"/>
                </a:lnTo>
                <a:lnTo>
                  <a:pt x="4225456" y="6742554"/>
                </a:lnTo>
                <a:lnTo>
                  <a:pt x="4225455" y="6742551"/>
                </a:lnTo>
                <a:lnTo>
                  <a:pt x="4211619" y="6702975"/>
                </a:lnTo>
                <a:lnTo>
                  <a:pt x="4226216" y="6662543"/>
                </a:lnTo>
                <a:lnTo>
                  <a:pt x="4226217" y="6662541"/>
                </a:lnTo>
                <a:lnTo>
                  <a:pt x="4226218" y="6662539"/>
                </a:lnTo>
                <a:lnTo>
                  <a:pt x="4233301" y="6645551"/>
                </a:lnTo>
                <a:lnTo>
                  <a:pt x="4233312" y="6625224"/>
                </a:lnTo>
                <a:lnTo>
                  <a:pt x="4233312" y="6625223"/>
                </a:lnTo>
                <a:cubicBezTo>
                  <a:pt x="4231216" y="6611340"/>
                  <a:pt x="4225168" y="6597577"/>
                  <a:pt x="4216690" y="6588624"/>
                </a:cubicBezTo>
                <a:close/>
                <a:moveTo>
                  <a:pt x="4274532" y="6438980"/>
                </a:moveTo>
                <a:lnTo>
                  <a:pt x="4254602" y="6463839"/>
                </a:lnTo>
                <a:lnTo>
                  <a:pt x="4254600" y="6463848"/>
                </a:lnTo>
                <a:lnTo>
                  <a:pt x="4240803" y="6513011"/>
                </a:lnTo>
                <a:lnTo>
                  <a:pt x="4221998" y="6546193"/>
                </a:lnTo>
                <a:lnTo>
                  <a:pt x="4221998" y="6546194"/>
                </a:lnTo>
                <a:lnTo>
                  <a:pt x="4238336" y="6521803"/>
                </a:lnTo>
                <a:lnTo>
                  <a:pt x="4240803" y="6513011"/>
                </a:lnTo>
                <a:lnTo>
                  <a:pt x="4243614" y="6508051"/>
                </a:lnTo>
                <a:lnTo>
                  <a:pt x="4254600" y="6463848"/>
                </a:lnTo>
                <a:lnTo>
                  <a:pt x="4254602" y="6463840"/>
                </a:lnTo>
                <a:cubicBezTo>
                  <a:pt x="4257553" y="6451649"/>
                  <a:pt x="4265030" y="6444076"/>
                  <a:pt x="4274532" y="6438980"/>
                </a:cubicBezTo>
                <a:close/>
                <a:moveTo>
                  <a:pt x="4360506" y="6365203"/>
                </a:moveTo>
                <a:lnTo>
                  <a:pt x="4359224" y="6387909"/>
                </a:lnTo>
                <a:lnTo>
                  <a:pt x="4357461" y="6391548"/>
                </a:lnTo>
                <a:lnTo>
                  <a:pt x="4349806" y="6407331"/>
                </a:lnTo>
                <a:lnTo>
                  <a:pt x="4349806" y="6407332"/>
                </a:lnTo>
                <a:lnTo>
                  <a:pt x="4357461" y="6391548"/>
                </a:lnTo>
                <a:lnTo>
                  <a:pt x="4359225" y="6387909"/>
                </a:lnTo>
                <a:close/>
                <a:moveTo>
                  <a:pt x="4121437" y="4221390"/>
                </a:moveTo>
                <a:lnTo>
                  <a:pt x="4121437" y="4221391"/>
                </a:lnTo>
                <a:cubicBezTo>
                  <a:pt x="4122199" y="4232060"/>
                  <a:pt x="4122389" y="4243872"/>
                  <a:pt x="4127153" y="4253014"/>
                </a:cubicBezTo>
                <a:cubicBezTo>
                  <a:pt x="4139346" y="4277401"/>
                  <a:pt x="4154966" y="4300070"/>
                  <a:pt x="4166969" y="4324645"/>
                </a:cubicBezTo>
                <a:lnTo>
                  <a:pt x="4175923" y="4363890"/>
                </a:lnTo>
                <a:lnTo>
                  <a:pt x="4175161" y="4482003"/>
                </a:lnTo>
                <a:cubicBezTo>
                  <a:pt x="4172493" y="4546775"/>
                  <a:pt x="4171921" y="4612499"/>
                  <a:pt x="4115151" y="4659173"/>
                </a:cubicBezTo>
                <a:cubicBezTo>
                  <a:pt x="4110579" y="4662985"/>
                  <a:pt x="4107911" y="4671175"/>
                  <a:pt x="4107149" y="4677654"/>
                </a:cubicBezTo>
                <a:cubicBezTo>
                  <a:pt x="4103530" y="4707563"/>
                  <a:pt x="4103148" y="4738234"/>
                  <a:pt x="4097242" y="4767763"/>
                </a:cubicBezTo>
                <a:cubicBezTo>
                  <a:pt x="4094861" y="4779574"/>
                  <a:pt x="4094052" y="4790386"/>
                  <a:pt x="4095933" y="4800482"/>
                </a:cubicBezTo>
                <a:lnTo>
                  <a:pt x="4095933" y="4800483"/>
                </a:lnTo>
                <a:cubicBezTo>
                  <a:pt x="4097814" y="4810580"/>
                  <a:pt x="4102387" y="4819963"/>
                  <a:pt x="4110769" y="4828916"/>
                </a:cubicBezTo>
                <a:lnTo>
                  <a:pt x="4132950" y="4863342"/>
                </a:lnTo>
                <a:lnTo>
                  <a:pt x="4140479" y="4889274"/>
                </a:lnTo>
                <a:lnTo>
                  <a:pt x="4138774" y="4912167"/>
                </a:lnTo>
                <a:cubicBezTo>
                  <a:pt x="4137059" y="4919977"/>
                  <a:pt x="4136702" y="4927121"/>
                  <a:pt x="4137372" y="4933803"/>
                </a:cubicBezTo>
                <a:lnTo>
                  <a:pt x="4137372" y="4933804"/>
                </a:lnTo>
                <a:lnTo>
                  <a:pt x="4142131" y="4952672"/>
                </a:lnTo>
                <a:lnTo>
                  <a:pt x="4144924" y="4957453"/>
                </a:lnTo>
                <a:lnTo>
                  <a:pt x="4146202" y="4961455"/>
                </a:lnTo>
                <a:cubicBezTo>
                  <a:pt x="4150713" y="4970096"/>
                  <a:pt x="4156419" y="4978393"/>
                  <a:pt x="4162206" y="4987037"/>
                </a:cubicBezTo>
                <a:cubicBezTo>
                  <a:pt x="4173445" y="5003801"/>
                  <a:pt x="4187543" y="5022852"/>
                  <a:pt x="4188685" y="5041521"/>
                </a:cubicBezTo>
                <a:cubicBezTo>
                  <a:pt x="4189304" y="5052095"/>
                  <a:pt x="4192222" y="5062299"/>
                  <a:pt x="4195901" y="5072375"/>
                </a:cubicBezTo>
                <a:lnTo>
                  <a:pt x="4201805" y="5087442"/>
                </a:lnTo>
                <a:lnTo>
                  <a:pt x="4214832" y="5133219"/>
                </a:lnTo>
                <a:lnTo>
                  <a:pt x="4214833" y="5133224"/>
                </a:lnTo>
                <a:lnTo>
                  <a:pt x="4208118" y="5166112"/>
                </a:lnTo>
                <a:lnTo>
                  <a:pt x="4208118" y="5166113"/>
                </a:lnTo>
                <a:cubicBezTo>
                  <a:pt x="4207356" y="5167637"/>
                  <a:pt x="4207928" y="5169780"/>
                  <a:pt x="4208809" y="5172090"/>
                </a:cubicBezTo>
                <a:lnTo>
                  <a:pt x="4211356" y="5179067"/>
                </a:lnTo>
                <a:cubicBezTo>
                  <a:pt x="4214976" y="5196594"/>
                  <a:pt x="4215024" y="5213597"/>
                  <a:pt x="4211190" y="5229433"/>
                </a:cubicBezTo>
                <a:lnTo>
                  <a:pt x="4200644" y="5248928"/>
                </a:lnTo>
                <a:lnTo>
                  <a:pt x="4187733" y="5272795"/>
                </a:lnTo>
                <a:cubicBezTo>
                  <a:pt x="4176088" y="5285440"/>
                  <a:pt x="4168382" y="5298594"/>
                  <a:pt x="4163830" y="5312287"/>
                </a:cubicBezTo>
                <a:lnTo>
                  <a:pt x="4162774" y="5321350"/>
                </a:lnTo>
                <a:lnTo>
                  <a:pt x="4160300" y="5326162"/>
                </a:lnTo>
                <a:lnTo>
                  <a:pt x="4158854" y="5355013"/>
                </a:lnTo>
                <a:lnTo>
                  <a:pt x="4158854" y="5355014"/>
                </a:lnTo>
                <a:cubicBezTo>
                  <a:pt x="4159503" y="5364882"/>
                  <a:pt x="4161206" y="5375002"/>
                  <a:pt x="4163730" y="5385384"/>
                </a:cubicBezTo>
                <a:cubicBezTo>
                  <a:pt x="4166969" y="5398721"/>
                  <a:pt x="4169255" y="5412057"/>
                  <a:pt x="4171921" y="5425582"/>
                </a:cubicBezTo>
                <a:cubicBezTo>
                  <a:pt x="4175731" y="5443870"/>
                  <a:pt x="4179733" y="5462351"/>
                  <a:pt x="4183543" y="5480637"/>
                </a:cubicBezTo>
                <a:lnTo>
                  <a:pt x="4188067" y="5507667"/>
                </a:lnTo>
                <a:lnTo>
                  <a:pt x="4177448" y="5531691"/>
                </a:lnTo>
                <a:lnTo>
                  <a:pt x="4177447" y="5531692"/>
                </a:lnTo>
                <a:cubicBezTo>
                  <a:pt x="4170398" y="5537599"/>
                  <a:pt x="4167206" y="5542648"/>
                  <a:pt x="4167302" y="5547577"/>
                </a:cubicBezTo>
                <a:lnTo>
                  <a:pt x="4167302" y="5547578"/>
                </a:lnTo>
                <a:cubicBezTo>
                  <a:pt x="4167397" y="5552507"/>
                  <a:pt x="4170779" y="5557317"/>
                  <a:pt x="4176875" y="5562746"/>
                </a:cubicBezTo>
                <a:cubicBezTo>
                  <a:pt x="4219548" y="5600467"/>
                  <a:pt x="4246219" y="5646189"/>
                  <a:pt x="4248123" y="5704483"/>
                </a:cubicBezTo>
                <a:cubicBezTo>
                  <a:pt x="4248505" y="5716485"/>
                  <a:pt x="4251171" y="5728678"/>
                  <a:pt x="4254029" y="5740488"/>
                </a:cubicBezTo>
                <a:cubicBezTo>
                  <a:pt x="4255744" y="5747728"/>
                  <a:pt x="4257650" y="5756493"/>
                  <a:pt x="4262794" y="5760873"/>
                </a:cubicBezTo>
                <a:cubicBezTo>
                  <a:pt x="4302037" y="5794974"/>
                  <a:pt x="4329280" y="5837457"/>
                  <a:pt x="4351189" y="5883751"/>
                </a:cubicBezTo>
                <a:lnTo>
                  <a:pt x="4351191" y="5883755"/>
                </a:lnTo>
                <a:lnTo>
                  <a:pt x="4369094" y="5935945"/>
                </a:lnTo>
                <a:lnTo>
                  <a:pt x="4369096" y="5935949"/>
                </a:lnTo>
                <a:lnTo>
                  <a:pt x="4365476" y="5993289"/>
                </a:lnTo>
                <a:lnTo>
                  <a:pt x="4365475" y="5993290"/>
                </a:lnTo>
                <a:cubicBezTo>
                  <a:pt x="4364334" y="6004530"/>
                  <a:pt x="4364524" y="6017484"/>
                  <a:pt x="4358999" y="6026439"/>
                </a:cubicBezTo>
                <a:cubicBezTo>
                  <a:pt x="4341662" y="6054824"/>
                  <a:pt x="4322994" y="6082257"/>
                  <a:pt x="4302799" y="6108737"/>
                </a:cubicBezTo>
                <a:cubicBezTo>
                  <a:pt x="4294131" y="6120073"/>
                  <a:pt x="4289178" y="6126883"/>
                  <a:pt x="4289107" y="6133313"/>
                </a:cubicBezTo>
                <a:lnTo>
                  <a:pt x="4289107" y="6133314"/>
                </a:lnTo>
                <a:lnTo>
                  <a:pt x="4292807" y="6143189"/>
                </a:lnTo>
                <a:lnTo>
                  <a:pt x="4304703" y="6155599"/>
                </a:lnTo>
                <a:lnTo>
                  <a:pt x="4304706" y="6155602"/>
                </a:lnTo>
                <a:cubicBezTo>
                  <a:pt x="4326994" y="6175797"/>
                  <a:pt x="4338614" y="6200944"/>
                  <a:pt x="4343376" y="6228756"/>
                </a:cubicBezTo>
                <a:lnTo>
                  <a:pt x="4360713" y="6361539"/>
                </a:lnTo>
                <a:lnTo>
                  <a:pt x="4360713" y="6361538"/>
                </a:lnTo>
                <a:cubicBezTo>
                  <a:pt x="4357093" y="6317150"/>
                  <a:pt x="4350808" y="6272763"/>
                  <a:pt x="4343376" y="6228755"/>
                </a:cubicBezTo>
                <a:cubicBezTo>
                  <a:pt x="4338614" y="6200943"/>
                  <a:pt x="4326994" y="6175796"/>
                  <a:pt x="4304706" y="6155601"/>
                </a:cubicBezTo>
                <a:lnTo>
                  <a:pt x="4304703" y="6155599"/>
                </a:lnTo>
                <a:lnTo>
                  <a:pt x="4289107" y="6133314"/>
                </a:lnTo>
                <a:lnTo>
                  <a:pt x="4302799" y="6108738"/>
                </a:lnTo>
                <a:cubicBezTo>
                  <a:pt x="4322994" y="6082258"/>
                  <a:pt x="4341662" y="6054825"/>
                  <a:pt x="4358999" y="6026440"/>
                </a:cubicBezTo>
                <a:cubicBezTo>
                  <a:pt x="4364524" y="6017485"/>
                  <a:pt x="4364334" y="6004531"/>
                  <a:pt x="4365475" y="5993291"/>
                </a:cubicBezTo>
                <a:lnTo>
                  <a:pt x="4365476" y="5993289"/>
                </a:lnTo>
                <a:lnTo>
                  <a:pt x="4368929" y="5964476"/>
                </a:lnTo>
                <a:lnTo>
                  <a:pt x="4369096" y="5935949"/>
                </a:lnTo>
                <a:lnTo>
                  <a:pt x="4369096" y="5935948"/>
                </a:lnTo>
                <a:lnTo>
                  <a:pt x="4369094" y="5935945"/>
                </a:lnTo>
                <a:lnTo>
                  <a:pt x="4362214" y="5909350"/>
                </a:lnTo>
                <a:lnTo>
                  <a:pt x="4351191" y="5883755"/>
                </a:lnTo>
                <a:lnTo>
                  <a:pt x="4351189" y="5883750"/>
                </a:lnTo>
                <a:cubicBezTo>
                  <a:pt x="4329280" y="5837456"/>
                  <a:pt x="4302037" y="5794973"/>
                  <a:pt x="4262794" y="5760872"/>
                </a:cubicBezTo>
                <a:cubicBezTo>
                  <a:pt x="4257650" y="5756492"/>
                  <a:pt x="4255744" y="5747727"/>
                  <a:pt x="4254029" y="5740487"/>
                </a:cubicBezTo>
                <a:cubicBezTo>
                  <a:pt x="4251171" y="5728677"/>
                  <a:pt x="4248505" y="5716484"/>
                  <a:pt x="4248123" y="5704482"/>
                </a:cubicBezTo>
                <a:cubicBezTo>
                  <a:pt x="4246219" y="5646188"/>
                  <a:pt x="4219548" y="5600466"/>
                  <a:pt x="4176875" y="5562745"/>
                </a:cubicBezTo>
                <a:lnTo>
                  <a:pt x="4167302" y="5547577"/>
                </a:lnTo>
                <a:lnTo>
                  <a:pt x="4177447" y="5531693"/>
                </a:lnTo>
                <a:lnTo>
                  <a:pt x="4177448" y="5531691"/>
                </a:lnTo>
                <a:lnTo>
                  <a:pt x="4185847" y="5520421"/>
                </a:lnTo>
                <a:lnTo>
                  <a:pt x="4188067" y="5507667"/>
                </a:lnTo>
                <a:lnTo>
                  <a:pt x="4188067" y="5507666"/>
                </a:lnTo>
                <a:cubicBezTo>
                  <a:pt x="4188020" y="5498831"/>
                  <a:pt x="4185448" y="5489496"/>
                  <a:pt x="4183543" y="5480636"/>
                </a:cubicBezTo>
                <a:cubicBezTo>
                  <a:pt x="4179733" y="5462350"/>
                  <a:pt x="4175731" y="5443869"/>
                  <a:pt x="4171921" y="5425581"/>
                </a:cubicBezTo>
                <a:cubicBezTo>
                  <a:pt x="4169255" y="5412056"/>
                  <a:pt x="4166969" y="5398720"/>
                  <a:pt x="4163730" y="5385383"/>
                </a:cubicBezTo>
                <a:lnTo>
                  <a:pt x="4158854" y="5355013"/>
                </a:lnTo>
                <a:lnTo>
                  <a:pt x="4162774" y="5321350"/>
                </a:lnTo>
                <a:lnTo>
                  <a:pt x="4187733" y="5272796"/>
                </a:lnTo>
                <a:lnTo>
                  <a:pt x="4200644" y="5248928"/>
                </a:lnTo>
                <a:lnTo>
                  <a:pt x="4211191" y="5229432"/>
                </a:lnTo>
                <a:lnTo>
                  <a:pt x="4211356" y="5179067"/>
                </a:lnTo>
                <a:lnTo>
                  <a:pt x="4211356" y="5179066"/>
                </a:lnTo>
                <a:cubicBezTo>
                  <a:pt x="4210880" y="5176875"/>
                  <a:pt x="4209690" y="5174399"/>
                  <a:pt x="4208809" y="5172089"/>
                </a:cubicBezTo>
                <a:lnTo>
                  <a:pt x="4208118" y="5166113"/>
                </a:lnTo>
                <a:lnTo>
                  <a:pt x="4214833" y="5133224"/>
                </a:lnTo>
                <a:lnTo>
                  <a:pt x="4214833" y="5133223"/>
                </a:lnTo>
                <a:lnTo>
                  <a:pt x="4214832" y="5133219"/>
                </a:lnTo>
                <a:lnTo>
                  <a:pt x="4207690" y="5102460"/>
                </a:lnTo>
                <a:lnTo>
                  <a:pt x="4201805" y="5087442"/>
                </a:lnTo>
                <a:lnTo>
                  <a:pt x="4201799" y="5087422"/>
                </a:lnTo>
                <a:cubicBezTo>
                  <a:pt x="4195713" y="5072410"/>
                  <a:pt x="4189614" y="5057380"/>
                  <a:pt x="4188685" y="5041520"/>
                </a:cubicBezTo>
                <a:cubicBezTo>
                  <a:pt x="4187543" y="5022851"/>
                  <a:pt x="4173445" y="5003800"/>
                  <a:pt x="4162206" y="4987036"/>
                </a:cubicBezTo>
                <a:lnTo>
                  <a:pt x="4144924" y="4957453"/>
                </a:lnTo>
                <a:lnTo>
                  <a:pt x="4137372" y="4933804"/>
                </a:lnTo>
                <a:lnTo>
                  <a:pt x="4138774" y="4912168"/>
                </a:lnTo>
                <a:cubicBezTo>
                  <a:pt x="4140536" y="4904357"/>
                  <a:pt x="4141048" y="4896713"/>
                  <a:pt x="4140479" y="4889275"/>
                </a:cubicBezTo>
                <a:lnTo>
                  <a:pt x="4140479" y="4889274"/>
                </a:lnTo>
                <a:lnTo>
                  <a:pt x="4135701" y="4867613"/>
                </a:lnTo>
                <a:lnTo>
                  <a:pt x="4132950" y="4863342"/>
                </a:lnTo>
                <a:lnTo>
                  <a:pt x="4131200" y="4857316"/>
                </a:lnTo>
                <a:cubicBezTo>
                  <a:pt x="4126057" y="4847213"/>
                  <a:pt x="4119056" y="4837702"/>
                  <a:pt x="4110769" y="4828915"/>
                </a:cubicBezTo>
                <a:lnTo>
                  <a:pt x="4095933" y="4800482"/>
                </a:lnTo>
                <a:lnTo>
                  <a:pt x="4097242" y="4767764"/>
                </a:lnTo>
                <a:cubicBezTo>
                  <a:pt x="4103148" y="4738235"/>
                  <a:pt x="4103530" y="4707564"/>
                  <a:pt x="4107149" y="4677655"/>
                </a:cubicBezTo>
                <a:cubicBezTo>
                  <a:pt x="4107911" y="4671176"/>
                  <a:pt x="4110579" y="4662986"/>
                  <a:pt x="4115151" y="4659174"/>
                </a:cubicBezTo>
                <a:cubicBezTo>
                  <a:pt x="4171921" y="4612500"/>
                  <a:pt x="4172493" y="4546776"/>
                  <a:pt x="4175161" y="4482004"/>
                </a:cubicBezTo>
                <a:cubicBezTo>
                  <a:pt x="4176875" y="4442761"/>
                  <a:pt x="4176875" y="4403325"/>
                  <a:pt x="4175923" y="4363890"/>
                </a:cubicBezTo>
                <a:lnTo>
                  <a:pt x="4175923" y="4363889"/>
                </a:lnTo>
                <a:cubicBezTo>
                  <a:pt x="4175731" y="4350553"/>
                  <a:pt x="4172683" y="4336456"/>
                  <a:pt x="4166969" y="4324644"/>
                </a:cubicBezTo>
                <a:cubicBezTo>
                  <a:pt x="4154966" y="4300069"/>
                  <a:pt x="4139346" y="4277400"/>
                  <a:pt x="4127153" y="4253013"/>
                </a:cubicBezTo>
                <a:close/>
                <a:moveTo>
                  <a:pt x="4190328" y="2836171"/>
                </a:moveTo>
                <a:lnTo>
                  <a:pt x="4181637" y="2848792"/>
                </a:lnTo>
                <a:cubicBezTo>
                  <a:pt x="4176637" y="2865009"/>
                  <a:pt x="4170779" y="2881306"/>
                  <a:pt x="4166033" y="2897784"/>
                </a:cubicBezTo>
                <a:lnTo>
                  <a:pt x="4165004" y="2903549"/>
                </a:lnTo>
                <a:lnTo>
                  <a:pt x="4161730" y="2914327"/>
                </a:lnTo>
                <a:lnTo>
                  <a:pt x="4157099" y="2947858"/>
                </a:lnTo>
                <a:lnTo>
                  <a:pt x="4157098" y="2947861"/>
                </a:lnTo>
                <a:lnTo>
                  <a:pt x="4157098" y="2947862"/>
                </a:lnTo>
                <a:cubicBezTo>
                  <a:pt x="4156729" y="2959156"/>
                  <a:pt x="4157729" y="2970575"/>
                  <a:pt x="4160682" y="2982148"/>
                </a:cubicBezTo>
                <a:lnTo>
                  <a:pt x="4172375" y="3077401"/>
                </a:lnTo>
                <a:lnTo>
                  <a:pt x="4159920" y="3172653"/>
                </a:lnTo>
                <a:cubicBezTo>
                  <a:pt x="4134011" y="3276479"/>
                  <a:pt x="4106579" y="3380304"/>
                  <a:pt x="4112293" y="3489466"/>
                </a:cubicBezTo>
                <a:cubicBezTo>
                  <a:pt x="4113245" y="3507562"/>
                  <a:pt x="4101624" y="3529089"/>
                  <a:pt x="4090194" y="3544712"/>
                </a:cubicBezTo>
                <a:cubicBezTo>
                  <a:pt x="4079336" y="3559667"/>
                  <a:pt x="4073477" y="3566811"/>
                  <a:pt x="4072572" y="3574407"/>
                </a:cubicBezTo>
                <a:lnTo>
                  <a:pt x="4072572" y="3574408"/>
                </a:lnTo>
                <a:cubicBezTo>
                  <a:pt x="4071667" y="3582004"/>
                  <a:pt x="4075716" y="3590053"/>
                  <a:pt x="4084670" y="3606817"/>
                </a:cubicBezTo>
                <a:cubicBezTo>
                  <a:pt x="4089052" y="3614819"/>
                  <a:pt x="4091718" y="3624725"/>
                  <a:pt x="4098196" y="3630632"/>
                </a:cubicBezTo>
                <a:lnTo>
                  <a:pt x="4115925" y="3654415"/>
                </a:lnTo>
                <a:lnTo>
                  <a:pt x="4118836" y="3665923"/>
                </a:lnTo>
                <a:lnTo>
                  <a:pt x="4122437" y="3680163"/>
                </a:lnTo>
                <a:lnTo>
                  <a:pt x="4118389" y="3734836"/>
                </a:lnTo>
                <a:lnTo>
                  <a:pt x="4118389" y="3734837"/>
                </a:lnTo>
                <a:cubicBezTo>
                  <a:pt x="4117437" y="3741315"/>
                  <a:pt x="4116103" y="3749125"/>
                  <a:pt x="4118771" y="3754652"/>
                </a:cubicBezTo>
                <a:lnTo>
                  <a:pt x="4125128" y="3789775"/>
                </a:lnTo>
                <a:lnTo>
                  <a:pt x="4110197" y="3822471"/>
                </a:lnTo>
                <a:cubicBezTo>
                  <a:pt x="4103149" y="3831901"/>
                  <a:pt x="4097529" y="3842045"/>
                  <a:pt x="4095862" y="3852618"/>
                </a:cubicBezTo>
                <a:lnTo>
                  <a:pt x="4095862" y="3852619"/>
                </a:lnTo>
                <a:lnTo>
                  <a:pt x="4096642" y="3868763"/>
                </a:lnTo>
                <a:lnTo>
                  <a:pt x="4105245" y="3885336"/>
                </a:lnTo>
                <a:lnTo>
                  <a:pt x="4105245" y="3885338"/>
                </a:lnTo>
                <a:cubicBezTo>
                  <a:pt x="4114961" y="3897721"/>
                  <a:pt x="4122367" y="3910318"/>
                  <a:pt x="4127626" y="3923124"/>
                </a:cubicBezTo>
                <a:lnTo>
                  <a:pt x="4137130" y="3962159"/>
                </a:lnTo>
                <a:lnTo>
                  <a:pt x="4121438" y="4043837"/>
                </a:lnTo>
                <a:lnTo>
                  <a:pt x="4121437" y="4043838"/>
                </a:lnTo>
                <a:cubicBezTo>
                  <a:pt x="4112674" y="4063841"/>
                  <a:pt x="4107292" y="4083701"/>
                  <a:pt x="4106316" y="4103824"/>
                </a:cubicBezTo>
                <a:lnTo>
                  <a:pt x="4106316" y="4103825"/>
                </a:lnTo>
                <a:lnTo>
                  <a:pt x="4108283" y="4134255"/>
                </a:lnTo>
                <a:lnTo>
                  <a:pt x="4117627" y="4165381"/>
                </a:lnTo>
                <a:lnTo>
                  <a:pt x="4117627" y="4165383"/>
                </a:lnTo>
                <a:lnTo>
                  <a:pt x="4121532" y="4192387"/>
                </a:lnTo>
                <a:lnTo>
                  <a:pt x="4121532" y="4192386"/>
                </a:lnTo>
                <a:cubicBezTo>
                  <a:pt x="4121628" y="4182766"/>
                  <a:pt x="4121056" y="4173479"/>
                  <a:pt x="4117627" y="4165382"/>
                </a:cubicBezTo>
                <a:lnTo>
                  <a:pt x="4117627" y="4165381"/>
                </a:lnTo>
                <a:lnTo>
                  <a:pt x="4106316" y="4103825"/>
                </a:lnTo>
                <a:lnTo>
                  <a:pt x="4121437" y="4043839"/>
                </a:lnTo>
                <a:lnTo>
                  <a:pt x="4121438" y="4043837"/>
                </a:lnTo>
                <a:lnTo>
                  <a:pt x="4134740" y="4002409"/>
                </a:lnTo>
                <a:lnTo>
                  <a:pt x="4137130" y="3962159"/>
                </a:lnTo>
                <a:lnTo>
                  <a:pt x="4137130" y="3962158"/>
                </a:lnTo>
                <a:cubicBezTo>
                  <a:pt x="4134868" y="3935726"/>
                  <a:pt x="4124677" y="3910103"/>
                  <a:pt x="4105245" y="3885337"/>
                </a:cubicBezTo>
                <a:lnTo>
                  <a:pt x="4105245" y="3885336"/>
                </a:lnTo>
                <a:lnTo>
                  <a:pt x="4095862" y="3852619"/>
                </a:lnTo>
                <a:lnTo>
                  <a:pt x="4110197" y="3822472"/>
                </a:lnTo>
                <a:cubicBezTo>
                  <a:pt x="4118389" y="3811613"/>
                  <a:pt x="4123533" y="3800896"/>
                  <a:pt x="4125128" y="3789776"/>
                </a:cubicBezTo>
                <a:lnTo>
                  <a:pt x="4125128" y="3789775"/>
                </a:lnTo>
                <a:cubicBezTo>
                  <a:pt x="4126724" y="3778654"/>
                  <a:pt x="4124771" y="3767129"/>
                  <a:pt x="4118771" y="3754651"/>
                </a:cubicBezTo>
                <a:lnTo>
                  <a:pt x="4118389" y="3734837"/>
                </a:lnTo>
                <a:lnTo>
                  <a:pt x="4122437" y="3680163"/>
                </a:lnTo>
                <a:lnTo>
                  <a:pt x="4122437" y="3680162"/>
                </a:lnTo>
                <a:lnTo>
                  <a:pt x="4118836" y="3665923"/>
                </a:lnTo>
                <a:lnTo>
                  <a:pt x="4115925" y="3654415"/>
                </a:lnTo>
                <a:lnTo>
                  <a:pt x="4115925" y="3654415"/>
                </a:lnTo>
                <a:lnTo>
                  <a:pt x="4115925" y="3654415"/>
                </a:lnTo>
                <a:cubicBezTo>
                  <a:pt x="4112115" y="3646122"/>
                  <a:pt x="4106436" y="3638156"/>
                  <a:pt x="4098196" y="3630631"/>
                </a:cubicBezTo>
                <a:cubicBezTo>
                  <a:pt x="4091718" y="3624724"/>
                  <a:pt x="4089052" y="3614818"/>
                  <a:pt x="4084670" y="3606816"/>
                </a:cubicBezTo>
                <a:cubicBezTo>
                  <a:pt x="4080193" y="3598434"/>
                  <a:pt x="4076942" y="3592231"/>
                  <a:pt x="4074924" y="3587173"/>
                </a:cubicBezTo>
                <a:lnTo>
                  <a:pt x="4072572" y="3574407"/>
                </a:lnTo>
                <a:lnTo>
                  <a:pt x="4077651" y="3562320"/>
                </a:lnTo>
                <a:cubicBezTo>
                  <a:pt x="4080586" y="3557715"/>
                  <a:pt x="4084765" y="3552190"/>
                  <a:pt x="4090194" y="3544713"/>
                </a:cubicBezTo>
                <a:cubicBezTo>
                  <a:pt x="4101624" y="3529090"/>
                  <a:pt x="4113245" y="3507563"/>
                  <a:pt x="4112293" y="3489467"/>
                </a:cubicBezTo>
                <a:cubicBezTo>
                  <a:pt x="4106579" y="3380305"/>
                  <a:pt x="4134011" y="3276480"/>
                  <a:pt x="4159920" y="3172654"/>
                </a:cubicBezTo>
                <a:cubicBezTo>
                  <a:pt x="4167922" y="3140649"/>
                  <a:pt x="4172160" y="3109025"/>
                  <a:pt x="4172375" y="3077401"/>
                </a:cubicBezTo>
                <a:lnTo>
                  <a:pt x="4172375" y="3077400"/>
                </a:lnTo>
                <a:cubicBezTo>
                  <a:pt x="4172589" y="3045776"/>
                  <a:pt x="4168779" y="3014152"/>
                  <a:pt x="4160682" y="2982147"/>
                </a:cubicBezTo>
                <a:lnTo>
                  <a:pt x="4157098" y="2947862"/>
                </a:lnTo>
                <a:lnTo>
                  <a:pt x="4157099" y="2947858"/>
                </a:lnTo>
                <a:lnTo>
                  <a:pt x="4165004" y="2903549"/>
                </a:lnTo>
                <a:lnTo>
                  <a:pt x="4181637" y="2848793"/>
                </a:lnTo>
                <a:cubicBezTo>
                  <a:pt x="4182970" y="2844316"/>
                  <a:pt x="4186256" y="2839982"/>
                  <a:pt x="4190328" y="2836172"/>
                </a:cubicBezTo>
                <a:close/>
                <a:moveTo>
                  <a:pt x="3705842" y="1508457"/>
                </a:moveTo>
                <a:lnTo>
                  <a:pt x="3677748" y="1596213"/>
                </a:lnTo>
                <a:cubicBezTo>
                  <a:pt x="3675271" y="1604978"/>
                  <a:pt x="3676796" y="1615836"/>
                  <a:pt x="3679653" y="1624980"/>
                </a:cubicBezTo>
                <a:cubicBezTo>
                  <a:pt x="3689369" y="1656223"/>
                  <a:pt x="3713754" y="1676036"/>
                  <a:pt x="3736234" y="1697753"/>
                </a:cubicBezTo>
                <a:cubicBezTo>
                  <a:pt x="3746141" y="1707279"/>
                  <a:pt x="3753189" y="1720423"/>
                  <a:pt x="3758903" y="1733188"/>
                </a:cubicBezTo>
                <a:cubicBezTo>
                  <a:pt x="3773574" y="1766335"/>
                  <a:pt x="3786718" y="1800246"/>
                  <a:pt x="3800624" y="1833775"/>
                </a:cubicBezTo>
                <a:cubicBezTo>
                  <a:pt x="3801958" y="1837013"/>
                  <a:pt x="3805387" y="1839679"/>
                  <a:pt x="3808245" y="1842158"/>
                </a:cubicBezTo>
                <a:cubicBezTo>
                  <a:pt x="3838346" y="1866922"/>
                  <a:pt x="3868635" y="1891497"/>
                  <a:pt x="3898736" y="1916454"/>
                </a:cubicBezTo>
                <a:cubicBezTo>
                  <a:pt x="3904450" y="1921216"/>
                  <a:pt x="3908642" y="1928076"/>
                  <a:pt x="3914166" y="1933219"/>
                </a:cubicBezTo>
                <a:cubicBezTo>
                  <a:pt x="3921786" y="1940459"/>
                  <a:pt x="3929027" y="1949603"/>
                  <a:pt x="3938171" y="1953413"/>
                </a:cubicBezTo>
                <a:cubicBezTo>
                  <a:pt x="3966936" y="1965224"/>
                  <a:pt x="3979320" y="1987894"/>
                  <a:pt x="3984654" y="2016469"/>
                </a:cubicBezTo>
                <a:cubicBezTo>
                  <a:pt x="3989607" y="2042570"/>
                  <a:pt x="3993799" y="2068669"/>
                  <a:pt x="3999513" y="2094578"/>
                </a:cubicBezTo>
                <a:cubicBezTo>
                  <a:pt x="4006371" y="2126201"/>
                  <a:pt x="4013801" y="2157636"/>
                  <a:pt x="4022184" y="2188879"/>
                </a:cubicBezTo>
                <a:cubicBezTo>
                  <a:pt x="4025804" y="2202404"/>
                  <a:pt x="4029994" y="2216692"/>
                  <a:pt x="4037424" y="2228314"/>
                </a:cubicBezTo>
                <a:cubicBezTo>
                  <a:pt x="4057999" y="2260890"/>
                  <a:pt x="4071905" y="2295753"/>
                  <a:pt x="4066381" y="2334044"/>
                </a:cubicBezTo>
                <a:cubicBezTo>
                  <a:pt x="4061999" y="2364715"/>
                  <a:pt x="4073239" y="2390434"/>
                  <a:pt x="4090766" y="2409485"/>
                </a:cubicBezTo>
                <a:cubicBezTo>
                  <a:pt x="4098720" y="2418154"/>
                  <a:pt x="4104233" y="2426976"/>
                  <a:pt x="4107867" y="2435912"/>
                </a:cubicBezTo>
                <a:lnTo>
                  <a:pt x="4113698" y="2463017"/>
                </a:lnTo>
                <a:lnTo>
                  <a:pt x="4105056" y="2518262"/>
                </a:lnTo>
                <a:lnTo>
                  <a:pt x="4105055" y="2518263"/>
                </a:lnTo>
                <a:cubicBezTo>
                  <a:pt x="4102388" y="2527789"/>
                  <a:pt x="4101244" y="2536456"/>
                  <a:pt x="4101411" y="2545005"/>
                </a:cubicBezTo>
                <a:lnTo>
                  <a:pt x="4101411" y="2545006"/>
                </a:lnTo>
                <a:cubicBezTo>
                  <a:pt x="4101577" y="2553555"/>
                  <a:pt x="4103054" y="2561985"/>
                  <a:pt x="4105625" y="2571034"/>
                </a:cubicBezTo>
                <a:cubicBezTo>
                  <a:pt x="4117627" y="2612945"/>
                  <a:pt x="4150204" y="2640950"/>
                  <a:pt x="4178779" y="2668001"/>
                </a:cubicBezTo>
                <a:cubicBezTo>
                  <a:pt x="4203164" y="2691054"/>
                  <a:pt x="4216880" y="2716963"/>
                  <a:pt x="4227170" y="2745348"/>
                </a:cubicBezTo>
                <a:lnTo>
                  <a:pt x="4227170" y="2745351"/>
                </a:lnTo>
                <a:lnTo>
                  <a:pt x="4233090" y="2778005"/>
                </a:lnTo>
                <a:lnTo>
                  <a:pt x="4232670" y="2785439"/>
                </a:lnTo>
                <a:lnTo>
                  <a:pt x="4222591" y="2811779"/>
                </a:lnTo>
                <a:lnTo>
                  <a:pt x="4222587" y="2811786"/>
                </a:lnTo>
                <a:lnTo>
                  <a:pt x="4222588" y="2811786"/>
                </a:lnTo>
                <a:lnTo>
                  <a:pt x="4222591" y="2811779"/>
                </a:lnTo>
                <a:lnTo>
                  <a:pt x="4232241" y="2793022"/>
                </a:lnTo>
                <a:lnTo>
                  <a:pt x="4232670" y="2785439"/>
                </a:lnTo>
                <a:lnTo>
                  <a:pt x="4233870" y="2782304"/>
                </a:lnTo>
                <a:lnTo>
                  <a:pt x="4233090" y="2778005"/>
                </a:lnTo>
                <a:lnTo>
                  <a:pt x="4233500" y="2770757"/>
                </a:lnTo>
                <a:lnTo>
                  <a:pt x="4227170" y="2745351"/>
                </a:lnTo>
                <a:lnTo>
                  <a:pt x="4227170" y="2745347"/>
                </a:lnTo>
                <a:cubicBezTo>
                  <a:pt x="4216880" y="2716962"/>
                  <a:pt x="4203164" y="2691053"/>
                  <a:pt x="4178779" y="2668000"/>
                </a:cubicBezTo>
                <a:cubicBezTo>
                  <a:pt x="4150204" y="2640949"/>
                  <a:pt x="4117627" y="2612944"/>
                  <a:pt x="4105625" y="2571033"/>
                </a:cubicBezTo>
                <a:lnTo>
                  <a:pt x="4101411" y="2545006"/>
                </a:lnTo>
                <a:lnTo>
                  <a:pt x="4105055" y="2518264"/>
                </a:lnTo>
                <a:lnTo>
                  <a:pt x="4105056" y="2518262"/>
                </a:lnTo>
                <a:lnTo>
                  <a:pt x="4111636" y="2490550"/>
                </a:lnTo>
                <a:lnTo>
                  <a:pt x="4113698" y="2463017"/>
                </a:lnTo>
                <a:lnTo>
                  <a:pt x="4113698" y="2463016"/>
                </a:lnTo>
                <a:cubicBezTo>
                  <a:pt x="4112817" y="2444776"/>
                  <a:pt x="4106674" y="2426821"/>
                  <a:pt x="4090766" y="2409484"/>
                </a:cubicBezTo>
                <a:cubicBezTo>
                  <a:pt x="4073239" y="2390433"/>
                  <a:pt x="4061999" y="2364714"/>
                  <a:pt x="4066381" y="2334043"/>
                </a:cubicBezTo>
                <a:cubicBezTo>
                  <a:pt x="4071905" y="2295752"/>
                  <a:pt x="4057999" y="2260889"/>
                  <a:pt x="4037424" y="2228313"/>
                </a:cubicBezTo>
                <a:cubicBezTo>
                  <a:pt x="4029994" y="2216691"/>
                  <a:pt x="4025804" y="2202403"/>
                  <a:pt x="4022184" y="2188878"/>
                </a:cubicBezTo>
                <a:cubicBezTo>
                  <a:pt x="4013801" y="2157635"/>
                  <a:pt x="4006371" y="2126200"/>
                  <a:pt x="3999513" y="2094577"/>
                </a:cubicBezTo>
                <a:cubicBezTo>
                  <a:pt x="3993799" y="2068668"/>
                  <a:pt x="3989607" y="2042569"/>
                  <a:pt x="3984654" y="2016468"/>
                </a:cubicBezTo>
                <a:cubicBezTo>
                  <a:pt x="3979320" y="1987893"/>
                  <a:pt x="3966936" y="1965223"/>
                  <a:pt x="3938171" y="1953412"/>
                </a:cubicBezTo>
                <a:cubicBezTo>
                  <a:pt x="3929027" y="1949602"/>
                  <a:pt x="3921786" y="1940458"/>
                  <a:pt x="3914166" y="1933218"/>
                </a:cubicBezTo>
                <a:cubicBezTo>
                  <a:pt x="3908642" y="1928075"/>
                  <a:pt x="3904450" y="1921215"/>
                  <a:pt x="3898736" y="1916453"/>
                </a:cubicBezTo>
                <a:cubicBezTo>
                  <a:pt x="3868635" y="1891496"/>
                  <a:pt x="3838346" y="1866921"/>
                  <a:pt x="3808245" y="1842157"/>
                </a:cubicBezTo>
                <a:cubicBezTo>
                  <a:pt x="3805387" y="1839678"/>
                  <a:pt x="3801958" y="1837012"/>
                  <a:pt x="3800624" y="1833774"/>
                </a:cubicBezTo>
                <a:cubicBezTo>
                  <a:pt x="3786718" y="1800245"/>
                  <a:pt x="3773575" y="1766334"/>
                  <a:pt x="3758903" y="1733187"/>
                </a:cubicBezTo>
                <a:cubicBezTo>
                  <a:pt x="3753189" y="1720422"/>
                  <a:pt x="3746141" y="1707278"/>
                  <a:pt x="3736235" y="1697752"/>
                </a:cubicBezTo>
                <a:cubicBezTo>
                  <a:pt x="3713755" y="1676035"/>
                  <a:pt x="3689369" y="1656222"/>
                  <a:pt x="3679653" y="1624979"/>
                </a:cubicBezTo>
                <a:cubicBezTo>
                  <a:pt x="3676797" y="1615835"/>
                  <a:pt x="3675272" y="1604977"/>
                  <a:pt x="3677749" y="1596212"/>
                </a:cubicBezTo>
                <a:close/>
                <a:moveTo>
                  <a:pt x="3724447" y="1459072"/>
                </a:moveTo>
                <a:lnTo>
                  <a:pt x="3724446" y="1459073"/>
                </a:lnTo>
                <a:lnTo>
                  <a:pt x="3715229" y="1481571"/>
                </a:lnTo>
                <a:close/>
                <a:moveTo>
                  <a:pt x="3743640" y="1268757"/>
                </a:moveTo>
                <a:cubicBezTo>
                  <a:pt x="3744092" y="1275401"/>
                  <a:pt x="3745664" y="1281688"/>
                  <a:pt x="3748807" y="1286069"/>
                </a:cubicBezTo>
                <a:cubicBezTo>
                  <a:pt x="3763380" y="1306929"/>
                  <a:pt x="3769620" y="1328552"/>
                  <a:pt x="3771144" y="1350627"/>
                </a:cubicBezTo>
                <a:lnTo>
                  <a:pt x="3765550" y="1413839"/>
                </a:lnTo>
                <a:lnTo>
                  <a:pt x="3771145" y="1350626"/>
                </a:lnTo>
                <a:cubicBezTo>
                  <a:pt x="3769620" y="1328551"/>
                  <a:pt x="3763381" y="1306929"/>
                  <a:pt x="3748807" y="1286068"/>
                </a:cubicBezTo>
                <a:close/>
                <a:moveTo>
                  <a:pt x="3685369" y="773034"/>
                </a:moveTo>
                <a:lnTo>
                  <a:pt x="3685369" y="773035"/>
                </a:lnTo>
                <a:cubicBezTo>
                  <a:pt x="3687655" y="800276"/>
                  <a:pt x="3690893" y="827329"/>
                  <a:pt x="3693369" y="854379"/>
                </a:cubicBezTo>
                <a:cubicBezTo>
                  <a:pt x="3695655" y="878956"/>
                  <a:pt x="3696417" y="903722"/>
                  <a:pt x="3724422" y="915343"/>
                </a:cubicBezTo>
                <a:cubicBezTo>
                  <a:pt x="3728804" y="917059"/>
                  <a:pt x="3732042" y="922773"/>
                  <a:pt x="3734900" y="927155"/>
                </a:cubicBezTo>
                <a:cubicBezTo>
                  <a:pt x="3778908" y="994785"/>
                  <a:pt x="3777764" y="1030980"/>
                  <a:pt x="3731280" y="1097087"/>
                </a:cubicBezTo>
                <a:cubicBezTo>
                  <a:pt x="3726518" y="1103945"/>
                  <a:pt x="3723088" y="1118613"/>
                  <a:pt x="3726898" y="1123185"/>
                </a:cubicBezTo>
                <a:cubicBezTo>
                  <a:pt x="3742710" y="1142617"/>
                  <a:pt x="3749759" y="1162953"/>
                  <a:pt x="3751617" y="1184028"/>
                </a:cubicBezTo>
                <a:cubicBezTo>
                  <a:pt x="3749759" y="1162953"/>
                  <a:pt x="3742711" y="1142616"/>
                  <a:pt x="3726899" y="1123184"/>
                </a:cubicBezTo>
                <a:cubicBezTo>
                  <a:pt x="3723089" y="1118612"/>
                  <a:pt x="3726519" y="1103944"/>
                  <a:pt x="3731281" y="1097086"/>
                </a:cubicBezTo>
                <a:cubicBezTo>
                  <a:pt x="3777765" y="1030979"/>
                  <a:pt x="3778909" y="994784"/>
                  <a:pt x="3734901" y="927154"/>
                </a:cubicBezTo>
                <a:cubicBezTo>
                  <a:pt x="3732043" y="922772"/>
                  <a:pt x="3728805" y="917058"/>
                  <a:pt x="3724423" y="915342"/>
                </a:cubicBezTo>
                <a:cubicBezTo>
                  <a:pt x="3696417" y="903721"/>
                  <a:pt x="3695655" y="878955"/>
                  <a:pt x="3693369" y="854378"/>
                </a:cubicBezTo>
                <a:close/>
                <a:moveTo>
                  <a:pt x="3740770" y="517850"/>
                </a:moveTo>
                <a:lnTo>
                  <a:pt x="3731852" y="556047"/>
                </a:lnTo>
                <a:cubicBezTo>
                  <a:pt x="3729756" y="564048"/>
                  <a:pt x="3724232" y="572622"/>
                  <a:pt x="3725374" y="580050"/>
                </a:cubicBezTo>
                <a:cubicBezTo>
                  <a:pt x="3728708" y="601578"/>
                  <a:pt x="3726279" y="622200"/>
                  <a:pt x="3721993" y="642537"/>
                </a:cubicBezTo>
                <a:lnTo>
                  <a:pt x="3709470" y="694927"/>
                </a:lnTo>
                <a:lnTo>
                  <a:pt x="3721994" y="642536"/>
                </a:lnTo>
                <a:cubicBezTo>
                  <a:pt x="3726280" y="622200"/>
                  <a:pt x="3728709" y="601577"/>
                  <a:pt x="3725375" y="580049"/>
                </a:cubicBezTo>
                <a:cubicBezTo>
                  <a:pt x="3724233" y="572621"/>
                  <a:pt x="3729757" y="564047"/>
                  <a:pt x="3731853" y="556046"/>
                </a:cubicBezTo>
                <a:close/>
                <a:moveTo>
                  <a:pt x="3754065" y="298168"/>
                </a:moveTo>
                <a:lnTo>
                  <a:pt x="3739283" y="313532"/>
                </a:lnTo>
                <a:lnTo>
                  <a:pt x="3739283" y="313532"/>
                </a:lnTo>
                <a:lnTo>
                  <a:pt x="3739282" y="313533"/>
                </a:lnTo>
                <a:cubicBezTo>
                  <a:pt x="3735090" y="316389"/>
                  <a:pt x="3737376" y="330298"/>
                  <a:pt x="3738710" y="338870"/>
                </a:cubicBezTo>
                <a:lnTo>
                  <a:pt x="3738716" y="338898"/>
                </a:lnTo>
                <a:lnTo>
                  <a:pt x="3748617" y="395639"/>
                </a:lnTo>
                <a:lnTo>
                  <a:pt x="3744807" y="367327"/>
                </a:lnTo>
                <a:lnTo>
                  <a:pt x="3738716" y="338898"/>
                </a:lnTo>
                <a:lnTo>
                  <a:pt x="3738711" y="338869"/>
                </a:lnTo>
                <a:cubicBezTo>
                  <a:pt x="3738044" y="334583"/>
                  <a:pt x="3737139" y="328963"/>
                  <a:pt x="3736925" y="324057"/>
                </a:cubicBezTo>
                <a:lnTo>
                  <a:pt x="3739283" y="313532"/>
                </a:lnTo>
                <a:close/>
                <a:moveTo>
                  <a:pt x="3761610" y="281567"/>
                </a:moveTo>
                <a:lnTo>
                  <a:pt x="3756715" y="295414"/>
                </a:lnTo>
                <a:lnTo>
                  <a:pt x="3756716" y="295414"/>
                </a:lnTo>
                <a:close/>
                <a:moveTo>
                  <a:pt x="3748290" y="24485"/>
                </a:moveTo>
                <a:lnTo>
                  <a:pt x="3746027" y="74128"/>
                </a:lnTo>
                <a:cubicBezTo>
                  <a:pt x="3746950" y="91491"/>
                  <a:pt x="3749260" y="108702"/>
                  <a:pt x="3751951" y="125860"/>
                </a:cubicBezTo>
                <a:lnTo>
                  <a:pt x="3756346" y="153386"/>
                </a:lnTo>
                <a:lnTo>
                  <a:pt x="3764619" y="228943"/>
                </a:lnTo>
                <a:lnTo>
                  <a:pt x="3760160" y="177270"/>
                </a:lnTo>
                <a:lnTo>
                  <a:pt x="3756346" y="153386"/>
                </a:lnTo>
                <a:lnTo>
                  <a:pt x="3756147" y="151568"/>
                </a:lnTo>
                <a:cubicBezTo>
                  <a:pt x="3751917" y="125875"/>
                  <a:pt x="3747412" y="100173"/>
                  <a:pt x="3746028" y="74128"/>
                </a:cubicBezTo>
                <a:close/>
                <a:moveTo>
                  <a:pt x="3745709" y="0"/>
                </a:moveTo>
                <a:lnTo>
                  <a:pt x="3748427" y="21485"/>
                </a:lnTo>
                <a:lnTo>
                  <a:pt x="3745709" y="0"/>
                </a:lnTo>
                <a:lnTo>
                  <a:pt x="4209817" y="0"/>
                </a:lnTo>
                <a:lnTo>
                  <a:pt x="4208690" y="2816"/>
                </a:lnTo>
                <a:cubicBezTo>
                  <a:pt x="4200308" y="21485"/>
                  <a:pt x="4197640" y="43011"/>
                  <a:pt x="4194592" y="63586"/>
                </a:cubicBezTo>
                <a:cubicBezTo>
                  <a:pt x="4189067" y="101307"/>
                  <a:pt x="4185637" y="139218"/>
                  <a:pt x="4180685" y="176938"/>
                </a:cubicBezTo>
                <a:cubicBezTo>
                  <a:pt x="4179541" y="184940"/>
                  <a:pt x="4177447" y="194084"/>
                  <a:pt x="4172683" y="200181"/>
                </a:cubicBezTo>
                <a:cubicBezTo>
                  <a:pt x="4140678" y="241900"/>
                  <a:pt x="4131725" y="292578"/>
                  <a:pt x="4134771" y="340773"/>
                </a:cubicBezTo>
                <a:cubicBezTo>
                  <a:pt x="4137060" y="378685"/>
                  <a:pt x="4138774" y="415834"/>
                  <a:pt x="4135536" y="453363"/>
                </a:cubicBezTo>
                <a:cubicBezTo>
                  <a:pt x="4135344" y="456221"/>
                  <a:pt x="4135726" y="460031"/>
                  <a:pt x="4137250" y="462125"/>
                </a:cubicBezTo>
                <a:cubicBezTo>
                  <a:pt x="4147346" y="475080"/>
                  <a:pt x="4148108" y="488606"/>
                  <a:pt x="4149822" y="505181"/>
                </a:cubicBezTo>
                <a:cubicBezTo>
                  <a:pt x="4152300" y="528614"/>
                  <a:pt x="4150584" y="550140"/>
                  <a:pt x="4146394" y="571859"/>
                </a:cubicBezTo>
                <a:cubicBezTo>
                  <a:pt x="4143346" y="587671"/>
                  <a:pt x="4137060" y="603672"/>
                  <a:pt x="4129057" y="617771"/>
                </a:cubicBezTo>
                <a:cubicBezTo>
                  <a:pt x="4117817" y="637391"/>
                  <a:pt x="4113437" y="656254"/>
                  <a:pt x="4128295" y="674922"/>
                </a:cubicBezTo>
                <a:cubicBezTo>
                  <a:pt x="4144108" y="695115"/>
                  <a:pt x="4138584" y="717976"/>
                  <a:pt x="4139154" y="740267"/>
                </a:cubicBezTo>
                <a:cubicBezTo>
                  <a:pt x="4139346" y="749981"/>
                  <a:pt x="4138964" y="760269"/>
                  <a:pt x="4141440" y="769604"/>
                </a:cubicBezTo>
                <a:cubicBezTo>
                  <a:pt x="4148490" y="796654"/>
                  <a:pt x="4159158" y="822755"/>
                  <a:pt x="4163920" y="850188"/>
                </a:cubicBezTo>
                <a:cubicBezTo>
                  <a:pt x="4166587" y="865429"/>
                  <a:pt x="4161824" y="882383"/>
                  <a:pt x="4158396" y="898197"/>
                </a:cubicBezTo>
                <a:cubicBezTo>
                  <a:pt x="4154776" y="914199"/>
                  <a:pt x="4149252" y="930010"/>
                  <a:pt x="4143536" y="945443"/>
                </a:cubicBezTo>
                <a:cubicBezTo>
                  <a:pt x="4139726" y="955919"/>
                  <a:pt x="4136106" y="967349"/>
                  <a:pt x="4129247" y="975732"/>
                </a:cubicBezTo>
                <a:cubicBezTo>
                  <a:pt x="4113627" y="994784"/>
                  <a:pt x="4110959" y="1014405"/>
                  <a:pt x="4119151" y="1036886"/>
                </a:cubicBezTo>
                <a:cubicBezTo>
                  <a:pt x="4120485" y="1040314"/>
                  <a:pt x="4120485" y="1044314"/>
                  <a:pt x="4120675" y="1048124"/>
                </a:cubicBezTo>
                <a:cubicBezTo>
                  <a:pt x="4124675" y="1109090"/>
                  <a:pt x="4127153" y="1170050"/>
                  <a:pt x="4133249" y="1230632"/>
                </a:cubicBezTo>
                <a:cubicBezTo>
                  <a:pt x="4135726" y="1255205"/>
                  <a:pt x="4146584" y="1278828"/>
                  <a:pt x="4153442" y="1303023"/>
                </a:cubicBezTo>
                <a:cubicBezTo>
                  <a:pt x="4154776" y="1307977"/>
                  <a:pt x="4156872" y="1313503"/>
                  <a:pt x="4155918" y="1318455"/>
                </a:cubicBezTo>
                <a:cubicBezTo>
                  <a:pt x="4146394" y="1372367"/>
                  <a:pt x="4160300" y="1422853"/>
                  <a:pt x="4178589" y="1472574"/>
                </a:cubicBezTo>
                <a:cubicBezTo>
                  <a:pt x="4180495" y="1477716"/>
                  <a:pt x="4179923" y="1484003"/>
                  <a:pt x="4179541" y="1489719"/>
                </a:cubicBezTo>
                <a:cubicBezTo>
                  <a:pt x="4178209" y="1505723"/>
                  <a:pt x="4171541" y="1523058"/>
                  <a:pt x="4175541" y="1537536"/>
                </a:cubicBezTo>
                <a:cubicBezTo>
                  <a:pt x="4186591" y="1576018"/>
                  <a:pt x="4199926" y="1614119"/>
                  <a:pt x="4216690" y="1650316"/>
                </a:cubicBezTo>
                <a:cubicBezTo>
                  <a:pt x="4233645" y="1687085"/>
                  <a:pt x="4247933" y="1721184"/>
                  <a:pt x="4230789" y="1763286"/>
                </a:cubicBezTo>
                <a:cubicBezTo>
                  <a:pt x="4223548" y="1781193"/>
                  <a:pt x="4228693" y="1804815"/>
                  <a:pt x="4230597" y="1825392"/>
                </a:cubicBezTo>
                <a:cubicBezTo>
                  <a:pt x="4232121" y="1840440"/>
                  <a:pt x="4240696" y="1854919"/>
                  <a:pt x="4240696" y="1869779"/>
                </a:cubicBezTo>
                <a:cubicBezTo>
                  <a:pt x="4240696" y="1909407"/>
                  <a:pt x="4250791" y="1944648"/>
                  <a:pt x="4271366" y="1978939"/>
                </a:cubicBezTo>
                <a:cubicBezTo>
                  <a:pt x="4279367" y="1992278"/>
                  <a:pt x="4274032" y="2013042"/>
                  <a:pt x="4276128" y="2030377"/>
                </a:cubicBezTo>
                <a:cubicBezTo>
                  <a:pt x="4278604" y="2048667"/>
                  <a:pt x="4280890" y="2067524"/>
                  <a:pt x="4286418" y="2085053"/>
                </a:cubicBezTo>
                <a:cubicBezTo>
                  <a:pt x="4300895" y="2130392"/>
                  <a:pt x="4317278" y="2175162"/>
                  <a:pt x="4332518" y="2220311"/>
                </a:cubicBezTo>
                <a:cubicBezTo>
                  <a:pt x="4345093" y="2257458"/>
                  <a:pt x="4335186" y="2294038"/>
                  <a:pt x="4329853" y="2330805"/>
                </a:cubicBezTo>
                <a:cubicBezTo>
                  <a:pt x="4326422" y="2353858"/>
                  <a:pt x="4318230" y="2375382"/>
                  <a:pt x="4330422" y="2401291"/>
                </a:cubicBezTo>
                <a:cubicBezTo>
                  <a:pt x="4342044" y="2426058"/>
                  <a:pt x="4339377" y="2457491"/>
                  <a:pt x="4345663" y="2485306"/>
                </a:cubicBezTo>
                <a:cubicBezTo>
                  <a:pt x="4350997" y="2508741"/>
                  <a:pt x="4359572" y="2531408"/>
                  <a:pt x="4367953" y="2554078"/>
                </a:cubicBezTo>
                <a:cubicBezTo>
                  <a:pt x="4379384" y="2584941"/>
                  <a:pt x="4391384" y="2615420"/>
                  <a:pt x="4385670" y="2649142"/>
                </a:cubicBezTo>
                <a:cubicBezTo>
                  <a:pt x="4379192" y="2687435"/>
                  <a:pt x="4403577" y="2713722"/>
                  <a:pt x="4419771" y="2743825"/>
                </a:cubicBezTo>
                <a:cubicBezTo>
                  <a:pt x="4430819" y="2764589"/>
                  <a:pt x="4439012" y="2787258"/>
                  <a:pt x="4445870" y="2809929"/>
                </a:cubicBezTo>
                <a:cubicBezTo>
                  <a:pt x="4454824" y="2840218"/>
                  <a:pt x="4460158" y="2871461"/>
                  <a:pt x="4468921" y="2901942"/>
                </a:cubicBezTo>
                <a:cubicBezTo>
                  <a:pt x="4482065" y="2948046"/>
                  <a:pt x="4492353" y="2994721"/>
                  <a:pt x="4485113" y="3042727"/>
                </a:cubicBezTo>
                <a:cubicBezTo>
                  <a:pt x="4481875" y="3064826"/>
                  <a:pt x="4482065" y="3085402"/>
                  <a:pt x="4486829" y="3107499"/>
                </a:cubicBezTo>
                <a:cubicBezTo>
                  <a:pt x="4494639" y="3143694"/>
                  <a:pt x="4495592" y="3180843"/>
                  <a:pt x="4524738" y="3209992"/>
                </a:cubicBezTo>
                <a:cubicBezTo>
                  <a:pt x="4535027" y="3220279"/>
                  <a:pt x="4537693" y="3238757"/>
                  <a:pt x="4543028" y="3253808"/>
                </a:cubicBezTo>
                <a:cubicBezTo>
                  <a:pt x="4549315" y="3271144"/>
                  <a:pt x="4546075" y="3283907"/>
                  <a:pt x="4527787" y="3293243"/>
                </a:cubicBezTo>
                <a:cubicBezTo>
                  <a:pt x="4519596" y="3297433"/>
                  <a:pt x="4511594" y="3309436"/>
                  <a:pt x="4510260" y="3318770"/>
                </a:cubicBezTo>
                <a:cubicBezTo>
                  <a:pt x="4506260" y="3346775"/>
                  <a:pt x="4512166" y="3372494"/>
                  <a:pt x="4525122" y="3399545"/>
                </a:cubicBezTo>
                <a:cubicBezTo>
                  <a:pt x="4537313" y="3424882"/>
                  <a:pt x="4535979" y="3456507"/>
                  <a:pt x="4540741" y="3485274"/>
                </a:cubicBezTo>
                <a:cubicBezTo>
                  <a:pt x="4544171" y="3505656"/>
                  <a:pt x="4551219" y="3526041"/>
                  <a:pt x="4551219" y="3546616"/>
                </a:cubicBezTo>
                <a:cubicBezTo>
                  <a:pt x="4551219" y="3572145"/>
                  <a:pt x="4545123" y="3597481"/>
                  <a:pt x="4542837" y="3623200"/>
                </a:cubicBezTo>
                <a:cubicBezTo>
                  <a:pt x="4540933" y="3643203"/>
                  <a:pt x="4541695" y="3663588"/>
                  <a:pt x="4539409" y="3683590"/>
                </a:cubicBezTo>
                <a:cubicBezTo>
                  <a:pt x="4537693" y="3699975"/>
                  <a:pt x="4533313" y="3716167"/>
                  <a:pt x="4529694" y="3732360"/>
                </a:cubicBezTo>
                <a:cubicBezTo>
                  <a:pt x="4528359" y="3738266"/>
                  <a:pt x="4523214" y="3744172"/>
                  <a:pt x="4523976" y="3749505"/>
                </a:cubicBezTo>
                <a:cubicBezTo>
                  <a:pt x="4532169" y="3802466"/>
                  <a:pt x="4495592" y="3840568"/>
                  <a:pt x="4479399" y="3885337"/>
                </a:cubicBezTo>
                <a:cubicBezTo>
                  <a:pt x="4462252" y="3932393"/>
                  <a:pt x="4435964" y="3977924"/>
                  <a:pt x="4443774" y="4030502"/>
                </a:cubicBezTo>
                <a:cubicBezTo>
                  <a:pt x="4448536" y="4062317"/>
                  <a:pt x="4459586" y="4092988"/>
                  <a:pt x="4466255" y="4124613"/>
                </a:cubicBezTo>
                <a:cubicBezTo>
                  <a:pt x="4468541" y="4135853"/>
                  <a:pt x="4468159" y="4148426"/>
                  <a:pt x="4465873" y="4159666"/>
                </a:cubicBezTo>
                <a:cubicBezTo>
                  <a:pt x="4455394" y="4213960"/>
                  <a:pt x="4453871" y="4267492"/>
                  <a:pt x="4471017" y="4320836"/>
                </a:cubicBezTo>
                <a:cubicBezTo>
                  <a:pt x="4473875" y="4329978"/>
                  <a:pt x="4476541" y="4339694"/>
                  <a:pt x="4476541" y="4349221"/>
                </a:cubicBezTo>
                <a:cubicBezTo>
                  <a:pt x="4476541" y="4401418"/>
                  <a:pt x="4472541" y="4452664"/>
                  <a:pt x="4453871" y="4502578"/>
                </a:cubicBezTo>
                <a:cubicBezTo>
                  <a:pt x="4447584" y="4519342"/>
                  <a:pt x="4451584" y="4539727"/>
                  <a:pt x="4450060" y="4558206"/>
                </a:cubicBezTo>
                <a:cubicBezTo>
                  <a:pt x="4448728" y="4575350"/>
                  <a:pt x="4448156" y="4592877"/>
                  <a:pt x="4443774" y="4609451"/>
                </a:cubicBezTo>
                <a:cubicBezTo>
                  <a:pt x="4437298" y="4633646"/>
                  <a:pt x="4436536" y="4656125"/>
                  <a:pt x="4442250" y="4681082"/>
                </a:cubicBezTo>
                <a:cubicBezTo>
                  <a:pt x="4447584" y="4704894"/>
                  <a:pt x="4444919" y="4730613"/>
                  <a:pt x="4445108" y="4755380"/>
                </a:cubicBezTo>
                <a:cubicBezTo>
                  <a:pt x="4445298" y="4783003"/>
                  <a:pt x="4445488" y="4810626"/>
                  <a:pt x="4444537" y="4838249"/>
                </a:cubicBezTo>
                <a:cubicBezTo>
                  <a:pt x="4444156" y="4849299"/>
                  <a:pt x="4436536" y="4861872"/>
                  <a:pt x="4439584" y="4871018"/>
                </a:cubicBezTo>
                <a:cubicBezTo>
                  <a:pt x="4449870" y="4900545"/>
                  <a:pt x="4437488" y="4930074"/>
                  <a:pt x="4443012" y="4959601"/>
                </a:cubicBezTo>
                <a:cubicBezTo>
                  <a:pt x="4445870" y="4974081"/>
                  <a:pt x="4438060" y="4990464"/>
                  <a:pt x="4437298" y="5006085"/>
                </a:cubicBezTo>
                <a:cubicBezTo>
                  <a:pt x="4435964" y="5031613"/>
                  <a:pt x="4436536" y="5057140"/>
                  <a:pt x="4436154" y="5082669"/>
                </a:cubicBezTo>
                <a:cubicBezTo>
                  <a:pt x="4435964" y="5091051"/>
                  <a:pt x="4435203" y="5099244"/>
                  <a:pt x="4434819" y="5107626"/>
                </a:cubicBezTo>
                <a:cubicBezTo>
                  <a:pt x="4434439" y="5115056"/>
                  <a:pt x="4432725" y="5122866"/>
                  <a:pt x="4434057" y="5129915"/>
                </a:cubicBezTo>
                <a:cubicBezTo>
                  <a:pt x="4438822" y="5155444"/>
                  <a:pt x="4446632" y="5180590"/>
                  <a:pt x="4449680" y="5206307"/>
                </a:cubicBezTo>
                <a:cubicBezTo>
                  <a:pt x="4452346" y="5228596"/>
                  <a:pt x="4448728" y="5251649"/>
                  <a:pt x="4450632" y="5274128"/>
                </a:cubicBezTo>
                <a:cubicBezTo>
                  <a:pt x="4453871" y="5313753"/>
                  <a:pt x="4459586" y="5353378"/>
                  <a:pt x="4463207" y="5393004"/>
                </a:cubicBezTo>
                <a:cubicBezTo>
                  <a:pt x="4463968" y="5401578"/>
                  <a:pt x="4459204" y="5410530"/>
                  <a:pt x="4458824" y="5419294"/>
                </a:cubicBezTo>
                <a:cubicBezTo>
                  <a:pt x="4457872" y="5446727"/>
                  <a:pt x="4457680" y="5474160"/>
                  <a:pt x="4457110" y="5501593"/>
                </a:cubicBezTo>
                <a:cubicBezTo>
                  <a:pt x="4456918" y="5517214"/>
                  <a:pt x="4457490" y="5533026"/>
                  <a:pt x="4455776" y="5548459"/>
                </a:cubicBezTo>
                <a:cubicBezTo>
                  <a:pt x="4453490" y="5568841"/>
                  <a:pt x="4450060" y="5587320"/>
                  <a:pt x="4464920" y="5606371"/>
                </a:cubicBezTo>
                <a:cubicBezTo>
                  <a:pt x="4487972" y="5635710"/>
                  <a:pt x="4479018" y="5673049"/>
                  <a:pt x="4484351" y="5706958"/>
                </a:cubicBezTo>
                <a:cubicBezTo>
                  <a:pt x="4485685" y="5715722"/>
                  <a:pt x="4485875" y="5724677"/>
                  <a:pt x="4487399" y="5733439"/>
                </a:cubicBezTo>
                <a:cubicBezTo>
                  <a:pt x="4490257" y="5749633"/>
                  <a:pt x="4493495" y="5765634"/>
                  <a:pt x="4496736" y="5781829"/>
                </a:cubicBezTo>
                <a:cubicBezTo>
                  <a:pt x="4497306" y="5784685"/>
                  <a:pt x="4497498" y="5787923"/>
                  <a:pt x="4498450" y="5790591"/>
                </a:cubicBezTo>
                <a:cubicBezTo>
                  <a:pt x="4506450" y="5815168"/>
                  <a:pt x="4515594" y="5839360"/>
                  <a:pt x="4522072" y="5864317"/>
                </a:cubicBezTo>
                <a:cubicBezTo>
                  <a:pt x="4525311" y="5876510"/>
                  <a:pt x="4525693" y="5890036"/>
                  <a:pt x="4523976" y="5902609"/>
                </a:cubicBezTo>
                <a:cubicBezTo>
                  <a:pt x="4519024" y="5939376"/>
                  <a:pt x="4516928" y="5975763"/>
                  <a:pt x="4524168" y="6012722"/>
                </a:cubicBezTo>
                <a:cubicBezTo>
                  <a:pt x="4527025" y="6027391"/>
                  <a:pt x="4522263" y="6043775"/>
                  <a:pt x="4520548" y="6059396"/>
                </a:cubicBezTo>
                <a:cubicBezTo>
                  <a:pt x="4515976" y="6096735"/>
                  <a:pt x="4511022" y="6134074"/>
                  <a:pt x="4506642" y="6171604"/>
                </a:cubicBezTo>
                <a:cubicBezTo>
                  <a:pt x="4503975" y="6195036"/>
                  <a:pt x="4502450" y="6218659"/>
                  <a:pt x="4499785" y="6242092"/>
                </a:cubicBezTo>
                <a:cubicBezTo>
                  <a:pt x="4496544" y="6269143"/>
                  <a:pt x="4491591" y="6296004"/>
                  <a:pt x="4488923" y="6323057"/>
                </a:cubicBezTo>
                <a:cubicBezTo>
                  <a:pt x="4485875" y="6353918"/>
                  <a:pt x="4485305" y="6384971"/>
                  <a:pt x="4482065" y="6415832"/>
                </a:cubicBezTo>
                <a:cubicBezTo>
                  <a:pt x="4475779" y="6472224"/>
                  <a:pt x="4468349" y="6528423"/>
                  <a:pt x="4461300" y="6584811"/>
                </a:cubicBezTo>
                <a:cubicBezTo>
                  <a:pt x="4454442" y="6639487"/>
                  <a:pt x="4448346" y="6694163"/>
                  <a:pt x="4439775" y="6748457"/>
                </a:cubicBezTo>
                <a:cubicBezTo>
                  <a:pt x="4436154" y="6771318"/>
                  <a:pt x="4426247" y="6793034"/>
                  <a:pt x="4420723" y="6815515"/>
                </a:cubicBezTo>
                <a:lnTo>
                  <a:pt x="4411023" y="6858000"/>
                </a:lnTo>
                <a:lnTo>
                  <a:pt x="4238770" y="6858000"/>
                </a:lnTo>
                <a:lnTo>
                  <a:pt x="0" y="6858000"/>
                </a:lnTo>
                <a:lnTo>
                  <a:pt x="0" y="1"/>
                </a:lnTo>
                <a:close/>
              </a:path>
            </a:pathLst>
          </a:cu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A7900967-84CA-47B4-9F1C-E787BAC14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697284" y="-1"/>
            <a:ext cx="884241" cy="6858001"/>
            <a:chOff x="3697284" y="-1"/>
            <a:chExt cx="884241" cy="6858001"/>
          </a:xfrm>
          <a:effectLst>
            <a:outerShdw blurRad="381000" dist="152400" algn="l" rotWithShape="0">
              <a:prstClr val="black">
                <a:alpha val="10000"/>
              </a:prstClr>
            </a:outerShdw>
          </a:effectLst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AB3C749-6482-440B-9386-94091006D6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705641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C5C6B36-2238-4BBF-87F8-B1B3F5DD56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715166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544197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7"/>
          <p:cNvSpPr txBox="1"/>
          <p:nvPr/>
        </p:nvSpPr>
        <p:spPr>
          <a:xfrm>
            <a:off x="4596984" y="334328"/>
            <a:ext cx="7385153" cy="1287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rmAutofit/>
          </a:bodyPr>
          <a:lstStyle/>
          <a:p>
            <a:pPr>
              <a:spcAft>
                <a:spcPts val="1600"/>
              </a:spcAft>
            </a:pPr>
            <a:r>
              <a:rPr lang="sv-SE" sz="3200" b="1" dirty="0">
                <a:solidFill>
                  <a:srgbClr val="326295"/>
                </a:solidFill>
                <a:latin typeface="Montserrat"/>
                <a:ea typeface="Montserrat"/>
                <a:cs typeface="Montserrat"/>
                <a:sym typeface="Montserrat"/>
              </a:rPr>
              <a:t>Nilles uppdateringar (1/3)</a:t>
            </a:r>
            <a:endParaRPr lang="en" sz="3200" b="1" dirty="0">
              <a:solidFill>
                <a:srgbClr val="32629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" name="Google Shape;24;p7">
            <a:extLst>
              <a:ext uri="{FF2B5EF4-FFF2-40B4-BE49-F238E27FC236}">
                <a16:creationId xmlns:a16="http://schemas.microsoft.com/office/drawing/2014/main" id="{26228664-94BE-4024-8BA4-59E31841FC44}"/>
              </a:ext>
            </a:extLst>
          </p:cNvPr>
          <p:cNvSpPr txBox="1"/>
          <p:nvPr/>
        </p:nvSpPr>
        <p:spPr>
          <a:xfrm>
            <a:off x="4596984" y="1294645"/>
            <a:ext cx="7137817" cy="5142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rmAutofit lnSpcReduction="10000"/>
          </a:bodyPr>
          <a:lstStyle/>
          <a:p>
            <a:pPr>
              <a:spcAft>
                <a:spcPts val="1600"/>
              </a:spcAft>
            </a:pPr>
            <a:r>
              <a:rPr lang="en-US" sz="1600" dirty="0">
                <a:solidFill>
                  <a:srgbClr val="326295"/>
                </a:solidFill>
                <a:latin typeface="Montserrat"/>
              </a:rPr>
              <a:t>Nivåanpassning </a:t>
            </a:r>
            <a:r>
              <a:rPr lang="en-US" sz="1600" u="sng" dirty="0">
                <a:solidFill>
                  <a:srgbClr val="326295"/>
                </a:solidFill>
                <a:latin typeface="Montserrat"/>
              </a:rPr>
              <a:t>träning</a:t>
            </a:r>
            <a:r>
              <a:rPr lang="en-US" sz="1600" dirty="0">
                <a:solidFill>
                  <a:srgbClr val="326295"/>
                </a:solidFill>
                <a:latin typeface="Montserrat"/>
              </a:rPr>
              <a:t>: </a:t>
            </a:r>
          </a:p>
          <a:p>
            <a:pPr marL="342900" indent="-34290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326295"/>
                </a:solidFill>
                <a:latin typeface="Montserrat"/>
              </a:rPr>
              <a:t>2 av 3 träningar ok att nivåanpassa, den 3:e inte </a:t>
            </a:r>
            <a:r>
              <a:rPr lang="en-US" sz="1600" dirty="0" err="1">
                <a:solidFill>
                  <a:srgbClr val="326295"/>
                </a:solidFill>
                <a:latin typeface="Montserrat"/>
              </a:rPr>
              <a:t>alls</a:t>
            </a:r>
            <a:r>
              <a:rPr lang="en-US" sz="1600" dirty="0">
                <a:solidFill>
                  <a:srgbClr val="326295"/>
                </a:solidFill>
                <a:latin typeface="Montserrat"/>
              </a:rPr>
              <a:t>. Nivåanpassning är inte </a:t>
            </a:r>
            <a:r>
              <a:rPr lang="en-US" sz="1600" dirty="0" err="1">
                <a:solidFill>
                  <a:srgbClr val="326295"/>
                </a:solidFill>
                <a:latin typeface="Montserrat"/>
              </a:rPr>
              <a:t>selektering</a:t>
            </a:r>
            <a:r>
              <a:rPr lang="en-US" sz="1600" dirty="0">
                <a:solidFill>
                  <a:srgbClr val="326295"/>
                </a:solidFill>
                <a:latin typeface="Montserrat"/>
              </a:rPr>
              <a:t>! </a:t>
            </a:r>
            <a:r>
              <a:rPr lang="en-US" sz="1600" dirty="0" err="1">
                <a:solidFill>
                  <a:srgbClr val="326295"/>
                </a:solidFill>
                <a:latin typeface="Montserrat"/>
              </a:rPr>
              <a:t>Gruppindelningar</a:t>
            </a:r>
            <a:r>
              <a:rPr lang="en-US" sz="1600" dirty="0">
                <a:solidFill>
                  <a:srgbClr val="326295"/>
                </a:solidFill>
                <a:latin typeface="Montserrat"/>
              </a:rPr>
              <a:t> ska utmana spelarna inte skapa </a:t>
            </a:r>
            <a:r>
              <a:rPr lang="en-US" sz="1600" dirty="0" err="1">
                <a:solidFill>
                  <a:srgbClr val="326295"/>
                </a:solidFill>
                <a:latin typeface="Montserrat"/>
              </a:rPr>
              <a:t>uppdelning</a:t>
            </a:r>
            <a:r>
              <a:rPr lang="en-US" sz="1600" dirty="0">
                <a:solidFill>
                  <a:srgbClr val="326295"/>
                </a:solidFill>
                <a:latin typeface="Montserrat"/>
              </a:rPr>
              <a:t>. Det är barn vi </a:t>
            </a:r>
            <a:r>
              <a:rPr lang="en-US" sz="1600" dirty="0" err="1">
                <a:solidFill>
                  <a:srgbClr val="326295"/>
                </a:solidFill>
                <a:latin typeface="Montserrat"/>
              </a:rPr>
              <a:t>fostrar</a:t>
            </a:r>
            <a:r>
              <a:rPr lang="en-US" sz="1600" dirty="0">
                <a:solidFill>
                  <a:srgbClr val="326295"/>
                </a:solidFill>
                <a:latin typeface="Montserrat"/>
              </a:rPr>
              <a:t>.</a:t>
            </a:r>
          </a:p>
          <a:p>
            <a:pPr marL="342900" indent="-34290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326295"/>
                </a:solidFill>
                <a:latin typeface="Montserrat"/>
              </a:rPr>
              <a:t>Nivåanpassning sker med individer i en </a:t>
            </a:r>
            <a:r>
              <a:rPr lang="en-US" sz="1600" dirty="0" err="1">
                <a:solidFill>
                  <a:srgbClr val="326295"/>
                </a:solidFill>
                <a:latin typeface="Montserrat"/>
              </a:rPr>
              <a:t>övning</a:t>
            </a:r>
            <a:r>
              <a:rPr lang="en-US" sz="1600" dirty="0">
                <a:solidFill>
                  <a:srgbClr val="326295"/>
                </a:solidFill>
                <a:latin typeface="Montserrat"/>
              </a:rPr>
              <a:t>, inte genom att </a:t>
            </a:r>
            <a:r>
              <a:rPr lang="en-US" sz="1600" dirty="0" err="1">
                <a:solidFill>
                  <a:srgbClr val="326295"/>
                </a:solidFill>
                <a:latin typeface="Montserrat"/>
              </a:rPr>
              <a:t>gruppera</a:t>
            </a:r>
            <a:r>
              <a:rPr lang="en-US" sz="1600" dirty="0">
                <a:solidFill>
                  <a:srgbClr val="326295"/>
                </a:solidFill>
                <a:latin typeface="Montserrat"/>
              </a:rPr>
              <a:t> dem.</a:t>
            </a:r>
          </a:p>
          <a:p>
            <a:pPr marL="342900" indent="-34290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rgbClr val="326295"/>
                </a:solidFill>
                <a:latin typeface="Montserrat"/>
              </a:rPr>
              <a:t>Observera</a:t>
            </a:r>
            <a:r>
              <a:rPr lang="en-US" sz="1600" dirty="0">
                <a:solidFill>
                  <a:srgbClr val="326295"/>
                </a:solidFill>
                <a:latin typeface="Montserrat"/>
              </a:rPr>
              <a:t> att nivåanpassning är för </a:t>
            </a:r>
            <a:r>
              <a:rPr lang="en-US" sz="1600" dirty="0" err="1">
                <a:solidFill>
                  <a:srgbClr val="326295"/>
                </a:solidFill>
                <a:latin typeface="Montserrat"/>
              </a:rPr>
              <a:t>spelarens</a:t>
            </a:r>
            <a:r>
              <a:rPr lang="en-US" sz="1600" dirty="0">
                <a:solidFill>
                  <a:srgbClr val="326295"/>
                </a:solidFill>
                <a:latin typeface="Montserrat"/>
              </a:rPr>
              <a:t> utveckling inte för att en </a:t>
            </a:r>
            <a:r>
              <a:rPr lang="en-US" sz="1600" dirty="0" err="1">
                <a:solidFill>
                  <a:srgbClr val="326295"/>
                </a:solidFill>
                <a:latin typeface="Montserrat"/>
              </a:rPr>
              <a:t>lagdel</a:t>
            </a:r>
            <a:r>
              <a:rPr lang="en-US" sz="1600" dirty="0">
                <a:solidFill>
                  <a:srgbClr val="326295"/>
                </a:solidFill>
                <a:latin typeface="Montserrat"/>
              </a:rPr>
              <a:t> ska vara bättre än en </a:t>
            </a:r>
            <a:r>
              <a:rPr lang="en-US" sz="1600" dirty="0" err="1">
                <a:solidFill>
                  <a:srgbClr val="326295"/>
                </a:solidFill>
                <a:latin typeface="Montserrat"/>
              </a:rPr>
              <a:t>annan</a:t>
            </a:r>
            <a:r>
              <a:rPr lang="en-US" sz="1600" dirty="0">
                <a:solidFill>
                  <a:srgbClr val="326295"/>
                </a:solidFill>
                <a:latin typeface="Montserrat"/>
              </a:rPr>
              <a:t>.</a:t>
            </a:r>
          </a:p>
          <a:p>
            <a:pPr marL="342900" indent="-34290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326295"/>
                </a:solidFill>
                <a:latin typeface="Montserrat"/>
              </a:rPr>
              <a:t>Stationer: alla ledare </a:t>
            </a:r>
            <a:r>
              <a:rPr lang="en-US" sz="1600" dirty="0" err="1">
                <a:solidFill>
                  <a:srgbClr val="326295"/>
                </a:solidFill>
                <a:latin typeface="Montserrat"/>
              </a:rPr>
              <a:t>stannar</a:t>
            </a:r>
            <a:r>
              <a:rPr lang="en-US" sz="1600" dirty="0">
                <a:solidFill>
                  <a:srgbClr val="326295"/>
                </a:solidFill>
                <a:latin typeface="Montserrat"/>
              </a:rPr>
              <a:t> vid sin station &amp; följer inte med </a:t>
            </a:r>
            <a:r>
              <a:rPr lang="en-US" sz="1600" dirty="0" err="1">
                <a:solidFill>
                  <a:srgbClr val="326295"/>
                </a:solidFill>
                <a:latin typeface="Montserrat"/>
              </a:rPr>
              <a:t>grupp</a:t>
            </a:r>
            <a:r>
              <a:rPr lang="en-US" sz="1600" dirty="0">
                <a:solidFill>
                  <a:srgbClr val="326295"/>
                </a:solidFill>
                <a:latin typeface="Montserrat"/>
              </a:rPr>
              <a:t>.</a:t>
            </a:r>
          </a:p>
          <a:p>
            <a:pPr marL="800100" lvl="2" indent="-34290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326295"/>
                </a:solidFill>
                <a:latin typeface="Montserrat"/>
              </a:rPr>
              <a:t>Varför? Hjälper bygga upp </a:t>
            </a:r>
            <a:r>
              <a:rPr lang="en-US" sz="1600" dirty="0" err="1">
                <a:solidFill>
                  <a:srgbClr val="326295"/>
                </a:solidFill>
                <a:latin typeface="Montserrat"/>
              </a:rPr>
              <a:t>ledargruppen</a:t>
            </a:r>
            <a:r>
              <a:rPr lang="en-US" sz="1600" dirty="0">
                <a:solidFill>
                  <a:srgbClr val="326295"/>
                </a:solidFill>
                <a:latin typeface="Montserrat"/>
              </a:rPr>
              <a:t>, alla får ta ansvar. Gör att alla ledare måste kunna sin station, </a:t>
            </a:r>
            <a:r>
              <a:rPr lang="en-US" sz="1600" dirty="0" err="1">
                <a:solidFill>
                  <a:srgbClr val="326295"/>
                </a:solidFill>
                <a:latin typeface="Montserrat"/>
              </a:rPr>
              <a:t>syftet</a:t>
            </a:r>
            <a:r>
              <a:rPr lang="en-US" sz="1600" dirty="0">
                <a:solidFill>
                  <a:srgbClr val="326295"/>
                </a:solidFill>
                <a:latin typeface="Montserrat"/>
              </a:rPr>
              <a:t> med </a:t>
            </a:r>
            <a:r>
              <a:rPr lang="en-US" sz="1600" dirty="0" err="1">
                <a:solidFill>
                  <a:srgbClr val="326295"/>
                </a:solidFill>
                <a:latin typeface="Montserrat"/>
              </a:rPr>
              <a:t>övningen</a:t>
            </a:r>
            <a:r>
              <a:rPr lang="en-US" sz="1600" dirty="0">
                <a:solidFill>
                  <a:srgbClr val="326295"/>
                </a:solidFill>
                <a:latin typeface="Montserrat"/>
              </a:rPr>
              <a:t> &amp; kunna kommunicera </a:t>
            </a:r>
            <a:r>
              <a:rPr lang="en-US" sz="1600" dirty="0" err="1">
                <a:solidFill>
                  <a:srgbClr val="326295"/>
                </a:solidFill>
                <a:latin typeface="Montserrat"/>
              </a:rPr>
              <a:t>detsamma</a:t>
            </a:r>
            <a:r>
              <a:rPr lang="en-US" sz="1600" dirty="0">
                <a:solidFill>
                  <a:srgbClr val="326295"/>
                </a:solidFill>
                <a:latin typeface="Montserrat"/>
              </a:rPr>
              <a:t>.</a:t>
            </a:r>
          </a:p>
          <a:p>
            <a:pPr marL="800100" lvl="2" indent="-34290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326295"/>
                </a:solidFill>
                <a:latin typeface="Montserrat"/>
              </a:rPr>
              <a:t>Ledare kan </a:t>
            </a:r>
            <a:r>
              <a:rPr lang="en-US" sz="1600" dirty="0" err="1">
                <a:solidFill>
                  <a:srgbClr val="326295"/>
                </a:solidFill>
                <a:latin typeface="Montserrat"/>
              </a:rPr>
              <a:t>roteras</a:t>
            </a:r>
            <a:r>
              <a:rPr lang="en-US" sz="1600" dirty="0">
                <a:solidFill>
                  <a:srgbClr val="326295"/>
                </a:solidFill>
                <a:latin typeface="Montserrat"/>
              </a:rPr>
              <a:t> över olika stationer vid olika </a:t>
            </a:r>
            <a:r>
              <a:rPr lang="en-US" sz="1600" dirty="0" err="1">
                <a:solidFill>
                  <a:srgbClr val="326295"/>
                </a:solidFill>
                <a:latin typeface="Montserrat"/>
              </a:rPr>
              <a:t>träningspass</a:t>
            </a:r>
            <a:r>
              <a:rPr lang="en-US" sz="1600" dirty="0">
                <a:solidFill>
                  <a:srgbClr val="326295"/>
                </a:solidFill>
                <a:latin typeface="Montserrat"/>
              </a:rPr>
              <a:t>, men inte under samma pass.</a:t>
            </a:r>
          </a:p>
        </p:txBody>
      </p:sp>
    </p:spTree>
    <p:extLst>
      <p:ext uri="{BB962C8B-B14F-4D97-AF65-F5344CB8AC3E}">
        <p14:creationId xmlns:p14="http://schemas.microsoft.com/office/powerpoint/2010/main" val="24772342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7"/>
          <p:cNvSpPr txBox="1"/>
          <p:nvPr/>
        </p:nvSpPr>
        <p:spPr>
          <a:xfrm>
            <a:off x="4596984" y="334328"/>
            <a:ext cx="7385153" cy="1287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rmAutofit/>
          </a:bodyPr>
          <a:lstStyle/>
          <a:p>
            <a:pPr>
              <a:spcAft>
                <a:spcPts val="1600"/>
              </a:spcAft>
            </a:pPr>
            <a:r>
              <a:rPr lang="sv-SE" sz="3200" b="1" dirty="0">
                <a:solidFill>
                  <a:srgbClr val="326295"/>
                </a:solidFill>
                <a:latin typeface="Montserrat"/>
                <a:ea typeface="Montserrat"/>
                <a:cs typeface="Montserrat"/>
                <a:sym typeface="Montserrat"/>
              </a:rPr>
              <a:t>Nilles uppdateringar (2/3)</a:t>
            </a:r>
            <a:endParaRPr lang="en" sz="3200" b="1" dirty="0">
              <a:solidFill>
                <a:srgbClr val="32629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" name="Google Shape;24;p7">
            <a:extLst>
              <a:ext uri="{FF2B5EF4-FFF2-40B4-BE49-F238E27FC236}">
                <a16:creationId xmlns:a16="http://schemas.microsoft.com/office/drawing/2014/main" id="{26228664-94BE-4024-8BA4-59E31841FC44}"/>
              </a:ext>
            </a:extLst>
          </p:cNvPr>
          <p:cNvSpPr txBox="1"/>
          <p:nvPr/>
        </p:nvSpPr>
        <p:spPr>
          <a:xfrm>
            <a:off x="4596984" y="1294645"/>
            <a:ext cx="7137817" cy="5142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rmAutofit lnSpcReduction="10000"/>
          </a:bodyPr>
          <a:lstStyle/>
          <a:p>
            <a:pPr>
              <a:spcAft>
                <a:spcPts val="1600"/>
              </a:spcAft>
            </a:pPr>
            <a:r>
              <a:rPr lang="sv-SE" sz="1600" dirty="0">
                <a:solidFill>
                  <a:srgbClr val="326295"/>
                </a:solidFill>
                <a:latin typeface="Montserrat"/>
              </a:rPr>
              <a:t>Nivåanpassning </a:t>
            </a:r>
            <a:r>
              <a:rPr lang="sv-SE" sz="1600" u="sng" dirty="0">
                <a:solidFill>
                  <a:srgbClr val="326295"/>
                </a:solidFill>
                <a:latin typeface="Montserrat"/>
              </a:rPr>
              <a:t>match</a:t>
            </a:r>
            <a:r>
              <a:rPr lang="sv-SE" sz="1600" dirty="0">
                <a:solidFill>
                  <a:srgbClr val="326295"/>
                </a:solidFill>
                <a:latin typeface="Montserrat"/>
              </a:rPr>
              <a:t> (seriematch, cup, träningsmatch):</a:t>
            </a:r>
          </a:p>
          <a:p>
            <a:pPr marL="285750" indent="-28575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sv-SE" sz="1600" dirty="0">
                <a:solidFill>
                  <a:srgbClr val="326295"/>
                </a:solidFill>
                <a:latin typeface="Montserrat"/>
              </a:rPr>
              <a:t>Seriematch: ingen nivåanpassning</a:t>
            </a:r>
          </a:p>
          <a:p>
            <a:pPr marL="742950" lvl="1" indent="-28575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sv-SE" sz="1600" dirty="0">
                <a:solidFill>
                  <a:srgbClr val="326295"/>
                </a:solidFill>
                <a:latin typeface="Montserrat"/>
              </a:rPr>
              <a:t>Varför? Nivåanpassade seriematcher erbjuds av UFF från och med 13 års ålder.</a:t>
            </a:r>
          </a:p>
          <a:p>
            <a:pPr marL="285750" indent="-28575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sv-SE" sz="1600" dirty="0">
                <a:solidFill>
                  <a:srgbClr val="326295"/>
                </a:solidFill>
                <a:latin typeface="Montserrat"/>
              </a:rPr>
              <a:t>Cup: ingen nivåanpassning cup, vi åker på cup med mixade lag och vi väljer cuper därefter.</a:t>
            </a:r>
          </a:p>
          <a:p>
            <a:pPr marL="742950" lvl="1" indent="-28575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sv-SE" sz="1600" dirty="0">
                <a:solidFill>
                  <a:srgbClr val="326295"/>
                </a:solidFill>
                <a:latin typeface="Montserrat"/>
              </a:rPr>
              <a:t>Varför? För att inte laget ska delas in i lätt, medel, svår vid denna ålder. Barn ser och förstår om det görs.</a:t>
            </a:r>
          </a:p>
          <a:p>
            <a:pPr marL="285750" indent="-28575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sv-SE" sz="1600" dirty="0">
                <a:solidFill>
                  <a:srgbClr val="326295"/>
                </a:solidFill>
                <a:latin typeface="Montserrat"/>
              </a:rPr>
              <a:t>Träningsmatch: Fokus ska ligga i detaljer som laget jobbar med i träning. Om laget jobbar med första touch så är det första touch som är fokus i match. Eventuella träningsmatcher ska vara ett test för att se om träningen ger resultat. Om det krävs “svårare” motstånd så är det ändå ett test för att kunna utvärdera träningsveckan. </a:t>
            </a:r>
          </a:p>
          <a:p>
            <a:pPr marL="742950" lvl="1" indent="-28575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sv-SE" sz="1600" dirty="0">
                <a:solidFill>
                  <a:srgbClr val="326295"/>
                </a:solidFill>
                <a:latin typeface="Montserrat"/>
              </a:rPr>
              <a:t>Varför? Resultat siffermässigt är egalt. Träna för att tävla är från 15 års ålder. </a:t>
            </a:r>
          </a:p>
        </p:txBody>
      </p:sp>
    </p:spTree>
    <p:extLst>
      <p:ext uri="{BB962C8B-B14F-4D97-AF65-F5344CB8AC3E}">
        <p14:creationId xmlns:p14="http://schemas.microsoft.com/office/powerpoint/2010/main" val="18375949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7"/>
          <p:cNvSpPr txBox="1"/>
          <p:nvPr/>
        </p:nvSpPr>
        <p:spPr>
          <a:xfrm>
            <a:off x="4596984" y="334328"/>
            <a:ext cx="7385153" cy="1287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rmAutofit/>
          </a:bodyPr>
          <a:lstStyle/>
          <a:p>
            <a:pPr>
              <a:spcAft>
                <a:spcPts val="1600"/>
              </a:spcAft>
            </a:pPr>
            <a:r>
              <a:rPr lang="sv-SE" sz="3200" b="1" dirty="0">
                <a:solidFill>
                  <a:srgbClr val="326295"/>
                </a:solidFill>
                <a:latin typeface="Montserrat"/>
                <a:ea typeface="Montserrat"/>
                <a:cs typeface="Montserrat"/>
                <a:sym typeface="Montserrat"/>
              </a:rPr>
              <a:t>Nilles uppdateringar (3/3)</a:t>
            </a:r>
            <a:endParaRPr lang="en" sz="3200" b="1" dirty="0">
              <a:solidFill>
                <a:srgbClr val="32629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" name="Google Shape;24;p7">
            <a:extLst>
              <a:ext uri="{FF2B5EF4-FFF2-40B4-BE49-F238E27FC236}">
                <a16:creationId xmlns:a16="http://schemas.microsoft.com/office/drawing/2014/main" id="{26228664-94BE-4024-8BA4-59E31841FC44}"/>
              </a:ext>
            </a:extLst>
          </p:cNvPr>
          <p:cNvSpPr txBox="1"/>
          <p:nvPr/>
        </p:nvSpPr>
        <p:spPr>
          <a:xfrm>
            <a:off x="4512458" y="1416257"/>
            <a:ext cx="7222343" cy="502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171450" indent="-17145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sv-SE" sz="1200" dirty="0">
                <a:solidFill>
                  <a:srgbClr val="326295"/>
                </a:solidFill>
                <a:latin typeface="Montserrat"/>
              </a:rPr>
              <a:t>Fokus ska ligga på utveckling av spelarna och laget</a:t>
            </a:r>
          </a:p>
          <a:p>
            <a:pPr marL="171450" indent="-17145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sv-SE" sz="1200" dirty="0">
                <a:solidFill>
                  <a:srgbClr val="326295"/>
                </a:solidFill>
                <a:latin typeface="Montserrat"/>
              </a:rPr>
              <a:t>Mindre fokus på match och mer på lagbygge i totalen</a:t>
            </a:r>
          </a:p>
          <a:p>
            <a:pPr marL="171450" indent="-17145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sv-SE" sz="1200" dirty="0">
                <a:solidFill>
                  <a:srgbClr val="326295"/>
                </a:solidFill>
                <a:latin typeface="Montserrat"/>
              </a:rPr>
              <a:t>Försök att få spelarna att skapa relationer som inte är beroende av spelarens kvalitet i fotboll där och då</a:t>
            </a:r>
          </a:p>
          <a:p>
            <a:pPr marL="171450" indent="-17145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sv-SE" sz="1200" dirty="0">
                <a:solidFill>
                  <a:srgbClr val="326295"/>
                </a:solidFill>
                <a:latin typeface="Montserrat"/>
              </a:rPr>
              <a:t>Gör det för barnens skull (tänk er in i barnens situation)</a:t>
            </a:r>
          </a:p>
          <a:p>
            <a:pPr marL="171450" indent="-17145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sv-SE" sz="1200" dirty="0">
                <a:solidFill>
                  <a:srgbClr val="326295"/>
                </a:solidFill>
                <a:latin typeface="Montserrat"/>
              </a:rPr>
              <a:t>Det vi gör tillsammans är en seger i sig</a:t>
            </a:r>
          </a:p>
          <a:p>
            <a:pPr marL="171450" indent="-17145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sv-SE" sz="1200" dirty="0">
                <a:solidFill>
                  <a:srgbClr val="326295"/>
                </a:solidFill>
                <a:latin typeface="Montserrat"/>
              </a:rPr>
              <a:t>Mer spel på små ytor</a:t>
            </a:r>
          </a:p>
          <a:p>
            <a:pPr marL="171450" indent="-17145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sv-SE" sz="1200" dirty="0">
                <a:solidFill>
                  <a:srgbClr val="326295"/>
                </a:solidFill>
                <a:latin typeface="Montserrat"/>
              </a:rPr>
              <a:t>Utföra fotbollsaktioner i fart på liten yta med och utan motspelare</a:t>
            </a:r>
          </a:p>
          <a:p>
            <a:pPr marL="171450" indent="-17145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sv-SE" sz="1200" dirty="0">
                <a:solidFill>
                  <a:srgbClr val="326295"/>
                </a:solidFill>
                <a:latin typeface="Montserrat"/>
              </a:rPr>
              <a:t>Visa tydligt för hela gruppen vad som ska tränas</a:t>
            </a:r>
          </a:p>
          <a:p>
            <a:pPr marL="171450" indent="-17145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sv-SE" sz="1200" dirty="0">
                <a:solidFill>
                  <a:srgbClr val="326295"/>
                </a:solidFill>
                <a:latin typeface="Montserrat"/>
              </a:rPr>
              <a:t>Fler korta samlingar med hela gruppen så att samtliga spelare och ledare kan ta till sig av övningen</a:t>
            </a:r>
          </a:p>
          <a:p>
            <a:pPr marL="171450" indent="-17145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sv-SE" sz="1200" dirty="0">
                <a:solidFill>
                  <a:srgbClr val="326295"/>
                </a:solidFill>
                <a:latin typeface="Montserrat"/>
              </a:rPr>
              <a:t>Ledarna uppmuntras att var ”i” övningen, stå inte på sidan om, driv på övningen</a:t>
            </a:r>
          </a:p>
          <a:p>
            <a:pPr marL="171450" indent="-17145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sv-SE" sz="1200" dirty="0">
                <a:solidFill>
                  <a:srgbClr val="326295"/>
                </a:solidFill>
                <a:latin typeface="Montserrat"/>
              </a:rPr>
              <a:t>Ha en tydlig röd tråd i träningen så att det är enkelt för spelare att förstå och att eventuell progression blir enkel att utföra </a:t>
            </a:r>
          </a:p>
        </p:txBody>
      </p:sp>
    </p:spTree>
    <p:extLst>
      <p:ext uri="{BB962C8B-B14F-4D97-AF65-F5344CB8AC3E}">
        <p14:creationId xmlns:p14="http://schemas.microsoft.com/office/powerpoint/2010/main" val="37915704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20">
            <a:extLst>
              <a:ext uri="{FF2B5EF4-FFF2-40B4-BE49-F238E27FC236}">
                <a16:creationId xmlns:a16="http://schemas.microsoft.com/office/drawing/2014/main" id="{6F828D28-8E09-41CC-8229-3070B5467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 descr="A child in a blue shirt&#10;&#10;Description automatically generated with medium confidence">
            <a:extLst>
              <a:ext uri="{FF2B5EF4-FFF2-40B4-BE49-F238E27FC236}">
                <a16:creationId xmlns:a16="http://schemas.microsoft.com/office/drawing/2014/main" id="{6F86432C-A9C3-4D22-B69C-C6F7829A4E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48" r="43164"/>
          <a:stretch/>
        </p:blipFill>
        <p:spPr>
          <a:xfrm rot="5400000">
            <a:off x="2666987" y="-2667009"/>
            <a:ext cx="6858022" cy="12191997"/>
          </a:xfrm>
          <a:prstGeom prst="rect">
            <a:avLst/>
          </a:prstGeom>
        </p:spPr>
      </p:pic>
      <p:sp>
        <p:nvSpPr>
          <p:cNvPr id="47" name="Rectangle 22">
            <a:extLst>
              <a:ext uri="{FF2B5EF4-FFF2-40B4-BE49-F238E27FC236}">
                <a16:creationId xmlns:a16="http://schemas.microsoft.com/office/drawing/2014/main" id="{D5B012D8-7F27-4758-9AC6-C889B154BD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103377" y="1100316"/>
            <a:ext cx="6858003" cy="4657347"/>
          </a:xfrm>
          <a:prstGeom prst="rect">
            <a:avLst/>
          </a:prstGeom>
          <a:gradFill flip="none" rotWithShape="1">
            <a:gsLst>
              <a:gs pos="48000">
                <a:srgbClr val="000000">
                  <a:alpha val="24000"/>
                </a:srgbClr>
              </a:gs>
              <a:gs pos="85000">
                <a:srgbClr val="000000">
                  <a:alpha val="45000"/>
                </a:srgbClr>
              </a:gs>
              <a:gs pos="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2C6633-01FC-4AD2-84F3-F6A5BD026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6" y="643467"/>
            <a:ext cx="5452529" cy="356924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200" dirty="0">
                <a:solidFill>
                  <a:srgbClr val="FFFFFF"/>
                </a:solidFill>
              </a:rPr>
              <a:t>Ansvarig Fotbollsutvecklare</a:t>
            </a:r>
            <a:br>
              <a:rPr lang="en-US" sz="5200" dirty="0">
                <a:solidFill>
                  <a:srgbClr val="FFFFFF"/>
                </a:solidFill>
              </a:rPr>
            </a:br>
            <a:r>
              <a:rPr lang="en-US" sz="5200" dirty="0">
                <a:solidFill>
                  <a:srgbClr val="FFFFFF"/>
                </a:solidFill>
              </a:rPr>
              <a:t>Janne Lovesan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BEAE421C-06A6-4ABC-8044-3DD0B14CFE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6" y="4551037"/>
            <a:ext cx="5449479" cy="1578054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0" indent="0">
              <a:buNone/>
            </a:pPr>
            <a:r>
              <a:rPr lang="en-US" sz="2400">
                <a:solidFill>
                  <a:srgbClr val="FFFFFF"/>
                </a:solidFill>
              </a:rPr>
              <a:t>Ansvarig för kvaliteten på den  fotboll som bedrivs i Sigtuna IF, </a:t>
            </a:r>
            <a:br>
              <a:rPr lang="en-US" sz="2400">
                <a:solidFill>
                  <a:srgbClr val="FFFFFF"/>
                </a:solidFill>
              </a:rPr>
            </a:br>
            <a:r>
              <a:rPr lang="en-US" sz="2400">
                <a:solidFill>
                  <a:srgbClr val="FFFFFF"/>
                </a:solidFill>
              </a:rPr>
              <a:t>aka tränarnas bästa vän.</a:t>
            </a:r>
          </a:p>
        </p:txBody>
      </p:sp>
      <p:sp>
        <p:nvSpPr>
          <p:cNvPr id="48" name="Rectangle 24">
            <a:extLst>
              <a:ext uri="{FF2B5EF4-FFF2-40B4-BE49-F238E27FC236}">
                <a16:creationId xmlns:a16="http://schemas.microsoft.com/office/drawing/2014/main" id="{4063B759-00FC-46D1-9898-8E8625268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40187" y="2206184"/>
            <a:ext cx="6858003" cy="2445624"/>
          </a:xfrm>
          <a:prstGeom prst="rect">
            <a:avLst/>
          </a:prstGeom>
          <a:gradFill flip="none" rotWithShape="1">
            <a:gsLst>
              <a:gs pos="48000">
                <a:srgbClr val="000000">
                  <a:alpha val="24000"/>
                </a:srgbClr>
              </a:gs>
              <a:gs pos="85000">
                <a:srgbClr val="000000">
                  <a:alpha val="45000"/>
                </a:srgbClr>
              </a:gs>
              <a:gs pos="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oogle Shape;83;p19">
            <a:extLst>
              <a:ext uri="{FF2B5EF4-FFF2-40B4-BE49-F238E27FC236}">
                <a16:creationId xmlns:a16="http://schemas.microsoft.com/office/drawing/2014/main" id="{07C8E4FC-B522-4928-BE5B-B84A70D7E21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705771" y="6239440"/>
            <a:ext cx="382494" cy="5337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36997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7"/>
          <p:cNvSpPr txBox="1"/>
          <p:nvPr/>
        </p:nvSpPr>
        <p:spPr>
          <a:xfrm>
            <a:off x="4596984" y="334328"/>
            <a:ext cx="7385153" cy="1287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rmAutofit/>
          </a:bodyPr>
          <a:lstStyle/>
          <a:p>
            <a:pPr>
              <a:spcAft>
                <a:spcPts val="1600"/>
              </a:spcAft>
            </a:pPr>
            <a:r>
              <a:rPr lang="sv-SE" sz="3200" b="1" dirty="0">
                <a:solidFill>
                  <a:srgbClr val="326295"/>
                </a:solidFill>
                <a:latin typeface="Montserrat"/>
                <a:ea typeface="Montserrat"/>
                <a:cs typeface="Montserrat"/>
                <a:sym typeface="Montserrat"/>
              </a:rPr>
              <a:t>Jannes uppdateringar</a:t>
            </a:r>
            <a:endParaRPr lang="en" sz="3200" b="1" dirty="0">
              <a:solidFill>
                <a:srgbClr val="32629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" name="Google Shape;24;p7">
            <a:extLst>
              <a:ext uri="{FF2B5EF4-FFF2-40B4-BE49-F238E27FC236}">
                <a16:creationId xmlns:a16="http://schemas.microsoft.com/office/drawing/2014/main" id="{26228664-94BE-4024-8BA4-59E31841FC44}"/>
              </a:ext>
            </a:extLst>
          </p:cNvPr>
          <p:cNvSpPr txBox="1"/>
          <p:nvPr/>
        </p:nvSpPr>
        <p:spPr>
          <a:xfrm>
            <a:off x="4596984" y="1548882"/>
            <a:ext cx="7137817" cy="4888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rmAutofit/>
          </a:bodyPr>
          <a:lstStyle/>
          <a:p>
            <a:pPr marL="342900" indent="-34290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rgbClr val="326295"/>
                </a:solidFill>
                <a:latin typeface="Montserrat"/>
                <a:ea typeface="Montserrat"/>
                <a:cs typeface="Montserrat"/>
                <a:sym typeface="Montserrat"/>
              </a:rPr>
              <a:t>Vi är spelarutvecklare</a:t>
            </a:r>
          </a:p>
          <a:p>
            <a:pPr marL="342900" indent="-34290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rgbClr val="326295"/>
                </a:solidFill>
                <a:latin typeface="Montserrat"/>
                <a:ea typeface="Montserrat"/>
                <a:cs typeface="Montserrat"/>
                <a:sym typeface="Montserrat"/>
              </a:rPr>
              <a:t>Träningsmiljön är det viktigaste, inte matcherna</a:t>
            </a:r>
          </a:p>
          <a:p>
            <a:pPr marL="342900" indent="-34290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rgbClr val="326295"/>
                </a:solidFill>
                <a:latin typeface="Montserrat"/>
                <a:ea typeface="Montserrat"/>
                <a:cs typeface="Montserrat"/>
                <a:sym typeface="Montserrat"/>
              </a:rPr>
              <a:t>Håll fokus på färdigheter/skills (första touch, medtagningar), spelbarhet, den fysiska och mentala förmågan</a:t>
            </a:r>
          </a:p>
          <a:p>
            <a:pPr marL="342900" indent="-34290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rgbClr val="326295"/>
                </a:solidFill>
                <a:latin typeface="Montserrat"/>
                <a:ea typeface="Montserrat"/>
                <a:cs typeface="Montserrat"/>
                <a:sym typeface="Montserrat"/>
              </a:rPr>
              <a:t>Utveckling är en process som tar tid</a:t>
            </a:r>
          </a:p>
          <a:p>
            <a:pPr marL="342900" indent="-34290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rgbClr val="326295"/>
                </a:solidFill>
                <a:latin typeface="Montserrat"/>
                <a:ea typeface="Montserrat"/>
                <a:cs typeface="Montserrat"/>
                <a:sym typeface="Montserrat"/>
              </a:rPr>
              <a:t>Samverkan lag och tränare – vill se mer</a:t>
            </a:r>
          </a:p>
          <a:p>
            <a:pPr marL="342900" indent="-34290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rgbClr val="326295"/>
                </a:solidFill>
                <a:latin typeface="Montserrat"/>
                <a:ea typeface="Montserrat"/>
                <a:cs typeface="Montserrat"/>
                <a:sym typeface="Montserrat"/>
              </a:rPr>
              <a:t>Utmaning: vi har fler unga kvalificerade spelare</a:t>
            </a:r>
          </a:p>
          <a:p>
            <a:pPr marL="342900" indent="-34290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rgbClr val="326295"/>
                </a:solidFill>
                <a:latin typeface="Montserrat"/>
                <a:ea typeface="Montserrat"/>
                <a:cs typeface="Montserrat"/>
                <a:sym typeface="Montserrat"/>
              </a:rPr>
              <a:t>Uppmaning: spontanspel &amp; bollglädje</a:t>
            </a:r>
          </a:p>
          <a:p>
            <a:pPr marL="342900" indent="-34290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rgbClr val="326295"/>
                </a:solidFill>
                <a:latin typeface="Montserrat"/>
                <a:ea typeface="Montserrat"/>
                <a:cs typeface="Montserrat"/>
                <a:sym typeface="Montserrat"/>
              </a:rPr>
              <a:t>Målvaktsträning - positionsträning</a:t>
            </a:r>
          </a:p>
        </p:txBody>
      </p:sp>
    </p:spTree>
    <p:extLst>
      <p:ext uri="{BB962C8B-B14F-4D97-AF65-F5344CB8AC3E}">
        <p14:creationId xmlns:p14="http://schemas.microsoft.com/office/powerpoint/2010/main" val="22453843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EC5F81E-7124-4682-9A61-1F68435EFF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0659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7"/>
          <p:cNvSpPr txBox="1"/>
          <p:nvPr/>
        </p:nvSpPr>
        <p:spPr>
          <a:xfrm>
            <a:off x="4596984" y="1420740"/>
            <a:ext cx="7385153" cy="1287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rmAutofit/>
          </a:bodyPr>
          <a:lstStyle/>
          <a:p>
            <a:pPr>
              <a:spcAft>
                <a:spcPts val="1600"/>
              </a:spcAft>
            </a:pPr>
            <a:r>
              <a:rPr lang="sv-SE" sz="3200" b="1" dirty="0">
                <a:solidFill>
                  <a:srgbClr val="326295"/>
                </a:solidFill>
                <a:latin typeface="Montserrat"/>
                <a:ea typeface="Montserrat"/>
                <a:cs typeface="Montserrat"/>
                <a:sym typeface="Montserrat"/>
              </a:rPr>
              <a:t>Ledarmöte #2 SIF Fotboll 2024</a:t>
            </a:r>
            <a:endParaRPr lang="en" sz="3200" b="1" dirty="0">
              <a:solidFill>
                <a:srgbClr val="32629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" name="Google Shape;24;p7">
            <a:extLst>
              <a:ext uri="{FF2B5EF4-FFF2-40B4-BE49-F238E27FC236}">
                <a16:creationId xmlns:a16="http://schemas.microsoft.com/office/drawing/2014/main" id="{26228664-94BE-4024-8BA4-59E31841FC44}"/>
              </a:ext>
            </a:extLst>
          </p:cNvPr>
          <p:cNvSpPr txBox="1"/>
          <p:nvPr/>
        </p:nvSpPr>
        <p:spPr>
          <a:xfrm>
            <a:off x="4596984" y="2261436"/>
            <a:ext cx="7137817" cy="3367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rmAutofit/>
          </a:bodyPr>
          <a:lstStyle/>
          <a:p>
            <a:pPr>
              <a:spcAft>
                <a:spcPts val="1600"/>
              </a:spcAft>
            </a:pPr>
            <a:r>
              <a:rPr lang="en" sz="2667" b="1" dirty="0">
                <a:solidFill>
                  <a:srgbClr val="326295"/>
                </a:solidFill>
                <a:latin typeface="Montserrat"/>
                <a:ea typeface="Montserrat"/>
                <a:cs typeface="Montserrat"/>
                <a:sym typeface="Montserrat"/>
              </a:rPr>
              <a:t>Var? 	   PÄ-hallen + Digitalt</a:t>
            </a:r>
          </a:p>
          <a:p>
            <a:pPr>
              <a:spcAft>
                <a:spcPts val="1600"/>
              </a:spcAft>
            </a:pPr>
            <a:r>
              <a:rPr lang="en" sz="2667" b="1" dirty="0">
                <a:solidFill>
                  <a:srgbClr val="326295"/>
                </a:solidFill>
                <a:latin typeface="Montserrat"/>
                <a:ea typeface="Montserrat"/>
                <a:cs typeface="Montserrat"/>
                <a:sym typeface="Montserrat"/>
              </a:rPr>
              <a:t>När?    Torsdag 19/6 21:00-22:00</a:t>
            </a:r>
          </a:p>
          <a:p>
            <a:pPr>
              <a:spcAft>
                <a:spcPts val="1600"/>
              </a:spcAft>
            </a:pPr>
            <a:r>
              <a:rPr lang="en" sz="2667" b="1" dirty="0">
                <a:solidFill>
                  <a:srgbClr val="326295"/>
                </a:solidFill>
                <a:latin typeface="Montserrat"/>
                <a:ea typeface="Montserrat"/>
                <a:cs typeface="Montserrat"/>
                <a:sym typeface="Montserrat"/>
              </a:rPr>
              <a:t>Vilka?  Ledare Sigtuna IF fotboll</a:t>
            </a:r>
          </a:p>
        </p:txBody>
      </p:sp>
    </p:spTree>
    <p:extLst>
      <p:ext uri="{BB962C8B-B14F-4D97-AF65-F5344CB8AC3E}">
        <p14:creationId xmlns:p14="http://schemas.microsoft.com/office/powerpoint/2010/main" val="38069770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7"/>
          <p:cNvSpPr txBox="1"/>
          <p:nvPr/>
        </p:nvSpPr>
        <p:spPr>
          <a:xfrm>
            <a:off x="4596984" y="1420740"/>
            <a:ext cx="7385153" cy="1287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rmAutofit/>
          </a:bodyPr>
          <a:lstStyle/>
          <a:p>
            <a:pPr>
              <a:spcAft>
                <a:spcPts val="1600"/>
              </a:spcAft>
            </a:pPr>
            <a:r>
              <a:rPr lang="sv-SE" sz="3200" b="1" dirty="0">
                <a:solidFill>
                  <a:srgbClr val="326295"/>
                </a:solidFill>
                <a:latin typeface="Montserrat"/>
                <a:ea typeface="Montserrat"/>
                <a:cs typeface="Montserrat"/>
                <a:sym typeface="Montserrat"/>
              </a:rPr>
              <a:t>Agenda:</a:t>
            </a:r>
            <a:endParaRPr lang="en" sz="3200" b="1" dirty="0">
              <a:solidFill>
                <a:srgbClr val="32629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" name="Google Shape;24;p7">
            <a:extLst>
              <a:ext uri="{FF2B5EF4-FFF2-40B4-BE49-F238E27FC236}">
                <a16:creationId xmlns:a16="http://schemas.microsoft.com/office/drawing/2014/main" id="{26228664-94BE-4024-8BA4-59E31841FC44}"/>
              </a:ext>
            </a:extLst>
          </p:cNvPr>
          <p:cNvSpPr txBox="1"/>
          <p:nvPr/>
        </p:nvSpPr>
        <p:spPr>
          <a:xfrm>
            <a:off x="4596984" y="2549951"/>
            <a:ext cx="7137817" cy="3846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rmAutofit/>
          </a:bodyPr>
          <a:lstStyle/>
          <a:p>
            <a:pPr marL="457200" indent="-45720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sv-SE" sz="2667" b="1" dirty="0">
                <a:solidFill>
                  <a:srgbClr val="326295"/>
                </a:solidFill>
                <a:latin typeface="Montserrat"/>
                <a:ea typeface="Montserrat"/>
                <a:cs typeface="Montserrat"/>
                <a:sym typeface="Montserrat"/>
              </a:rPr>
              <a:t>Föreningens nyckeltal</a:t>
            </a:r>
          </a:p>
          <a:p>
            <a:pPr marL="457200" indent="-45720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sv-SE" sz="2667" b="1" dirty="0">
                <a:solidFill>
                  <a:srgbClr val="326295"/>
                </a:solidFill>
                <a:latin typeface="Montserrat"/>
                <a:ea typeface="Montserrat"/>
                <a:cs typeface="Montserrat"/>
                <a:sym typeface="Montserrat"/>
              </a:rPr>
              <a:t>Föreningsplanering</a:t>
            </a:r>
          </a:p>
          <a:p>
            <a:pPr marL="914400" lvl="1" indent="-45720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sv-SE" sz="2667" b="1" dirty="0">
                <a:solidFill>
                  <a:srgbClr val="326295"/>
                </a:solidFill>
                <a:latin typeface="Montserrat"/>
                <a:ea typeface="Montserrat"/>
                <a:cs typeface="Montserrat"/>
                <a:sym typeface="Montserrat"/>
              </a:rPr>
              <a:t>Styrelsen</a:t>
            </a:r>
          </a:p>
          <a:p>
            <a:pPr marL="914400" lvl="1" indent="-45720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sv-SE" sz="2667" b="1" dirty="0">
                <a:solidFill>
                  <a:srgbClr val="326295"/>
                </a:solidFill>
                <a:latin typeface="Montserrat"/>
                <a:ea typeface="Montserrat"/>
                <a:cs typeface="Montserrat"/>
                <a:sym typeface="Montserrat"/>
              </a:rPr>
              <a:t>Nille – Spelform 5-5, 7-7</a:t>
            </a:r>
          </a:p>
          <a:p>
            <a:pPr marL="914400" lvl="1" indent="-45720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sv-SE" sz="2667" b="1" dirty="0">
                <a:solidFill>
                  <a:srgbClr val="326295"/>
                </a:solidFill>
                <a:latin typeface="Montserrat"/>
                <a:ea typeface="Montserrat"/>
                <a:cs typeface="Montserrat"/>
                <a:sym typeface="Montserrat"/>
              </a:rPr>
              <a:t>Janne – Fotbollsutveckling</a:t>
            </a:r>
          </a:p>
          <a:p>
            <a:pPr marL="457200" indent="-45720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sv-SE" sz="2667" b="1" dirty="0">
                <a:solidFill>
                  <a:srgbClr val="326295"/>
                </a:solidFill>
                <a:latin typeface="Montserrat"/>
                <a:ea typeface="Montserrat"/>
                <a:cs typeface="Montserrat"/>
                <a:sym typeface="Montserrat"/>
              </a:rPr>
              <a:t>Övrigt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126804C-774A-4751-AD36-F0A295C41BFA}"/>
              </a:ext>
            </a:extLst>
          </p:cNvPr>
          <p:cNvSpPr/>
          <p:nvPr/>
        </p:nvSpPr>
        <p:spPr>
          <a:xfrm>
            <a:off x="4411744" y="2549246"/>
            <a:ext cx="6008795" cy="51376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41246529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109B7FF-ECB2-42E9-9B8B-306F734BA0AB}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37" name="Google Shape;37;p9"/>
          <p:cNvSpPr txBox="1"/>
          <p:nvPr/>
        </p:nvSpPr>
        <p:spPr>
          <a:xfrm>
            <a:off x="380800" y="0"/>
            <a:ext cx="5715200" cy="6857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rmAutofit/>
          </a:bodyPr>
          <a:lstStyle/>
          <a:p>
            <a:pPr>
              <a:spcAft>
                <a:spcPts val="1600"/>
              </a:spcAft>
            </a:pPr>
            <a:r>
              <a:rPr lang="en-US" sz="3200" b="1" dirty="0">
                <a:solidFill>
                  <a:srgbClr val="326295"/>
                </a:solidFill>
                <a:latin typeface="Montserrat"/>
                <a:ea typeface="Montserrat"/>
                <a:cs typeface="Montserrat"/>
                <a:sym typeface="Montserrat"/>
              </a:rPr>
              <a:t>KPI #1:</a:t>
            </a:r>
            <a:br>
              <a:rPr lang="en-US" sz="3200" b="1" dirty="0">
                <a:solidFill>
                  <a:srgbClr val="326295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3200" b="1" dirty="0">
                <a:solidFill>
                  <a:srgbClr val="326295"/>
                </a:solidFill>
                <a:latin typeface="Montserrat"/>
                <a:ea typeface="Montserrat"/>
                <a:cs typeface="Montserrat"/>
                <a:sym typeface="Montserrat"/>
              </a:rPr>
              <a:t>Mängd </a:t>
            </a:r>
            <a:br>
              <a:rPr lang="en-US" sz="3200" b="1" dirty="0">
                <a:solidFill>
                  <a:srgbClr val="326295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3200" b="1" dirty="0">
                <a:solidFill>
                  <a:srgbClr val="326295"/>
                </a:solidFill>
                <a:latin typeface="Montserrat"/>
                <a:ea typeface="Montserrat"/>
                <a:cs typeface="Montserrat"/>
                <a:sym typeface="Montserrat"/>
              </a:rPr>
              <a:t>fotbollsutövande</a:t>
            </a:r>
          </a:p>
        </p:txBody>
      </p:sp>
      <p:pic>
        <p:nvPicPr>
          <p:cNvPr id="39" name="Google Shape;39;p9"/>
          <p:cNvPicPr preferRelativeResize="0"/>
          <p:nvPr/>
        </p:nvPicPr>
        <p:blipFill rotWithShape="1">
          <a:blip r:embed="rId3">
            <a:alphaModFix/>
          </a:blip>
          <a:srcRect l="29245" t="25681" r="28566" b="26315"/>
          <a:stretch/>
        </p:blipFill>
        <p:spPr>
          <a:xfrm>
            <a:off x="11581332" y="6176970"/>
            <a:ext cx="509067" cy="57943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E822574-F665-419B-BF16-D6985AB7E7B3}"/>
              </a:ext>
            </a:extLst>
          </p:cNvPr>
          <p:cNvSpPr txBox="1"/>
          <p:nvPr/>
        </p:nvSpPr>
        <p:spPr>
          <a:xfrm>
            <a:off x="101601" y="6382143"/>
            <a:ext cx="22727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VT statistik färdigställs i aug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HT statistik färdigställs i feb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0B4AEE8-F134-01AF-8279-0E02B44665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2420" y="198495"/>
            <a:ext cx="4911156" cy="313189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342E653-E5ED-E150-BAF4-8B5D78A92237}"/>
              </a:ext>
            </a:extLst>
          </p:cNvPr>
          <p:cNvSpPr txBox="1"/>
          <p:nvPr/>
        </p:nvSpPr>
        <p:spPr>
          <a:xfrm>
            <a:off x="10203006" y="3144376"/>
            <a:ext cx="13783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+48% YoY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81EEBB-E9D7-1513-068F-7AF7ABEDBD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2420" y="3436345"/>
            <a:ext cx="4930548" cy="313189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109B7FF-ECB2-42E9-9B8B-306F734BA0AB}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37" name="Google Shape;37;p9"/>
          <p:cNvSpPr txBox="1"/>
          <p:nvPr/>
        </p:nvSpPr>
        <p:spPr>
          <a:xfrm>
            <a:off x="380800" y="0"/>
            <a:ext cx="5715200" cy="6857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rmAutofit/>
          </a:bodyPr>
          <a:lstStyle/>
          <a:p>
            <a:pPr>
              <a:spcAft>
                <a:spcPts val="1600"/>
              </a:spcAft>
            </a:pPr>
            <a:r>
              <a:rPr lang="sv-SE" sz="3200" b="1" dirty="0">
                <a:solidFill>
                  <a:srgbClr val="326295"/>
                </a:solidFill>
                <a:latin typeface="Montserrat"/>
                <a:ea typeface="Montserrat"/>
                <a:cs typeface="Montserrat"/>
                <a:sym typeface="Montserrat"/>
              </a:rPr>
              <a:t>KPI #2:</a:t>
            </a:r>
            <a:br>
              <a:rPr lang="sv-SE" sz="3200" b="1" dirty="0">
                <a:solidFill>
                  <a:srgbClr val="326295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sv-SE" sz="3200" b="1" dirty="0">
                <a:solidFill>
                  <a:srgbClr val="326295"/>
                </a:solidFill>
                <a:latin typeface="Montserrat"/>
                <a:ea typeface="Montserrat"/>
                <a:cs typeface="Montserrat"/>
                <a:sym typeface="Montserrat"/>
              </a:rPr>
              <a:t>Antal</a:t>
            </a:r>
            <a:br>
              <a:rPr lang="sv-SE" sz="3200" b="1" dirty="0">
                <a:solidFill>
                  <a:srgbClr val="326295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sv-SE" sz="3200" b="1" dirty="0">
                <a:solidFill>
                  <a:srgbClr val="326295"/>
                </a:solidFill>
                <a:latin typeface="Montserrat"/>
                <a:ea typeface="Montserrat"/>
                <a:cs typeface="Montserrat"/>
                <a:sym typeface="Montserrat"/>
              </a:rPr>
              <a:t>betalande </a:t>
            </a:r>
            <a:br>
              <a:rPr lang="sv-SE" sz="3200" b="1" dirty="0">
                <a:solidFill>
                  <a:srgbClr val="326295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sv-SE" sz="3200" b="1" dirty="0">
                <a:solidFill>
                  <a:srgbClr val="326295"/>
                </a:solidFill>
                <a:latin typeface="Montserrat"/>
                <a:ea typeface="Montserrat"/>
                <a:cs typeface="Montserrat"/>
                <a:sym typeface="Montserrat"/>
              </a:rPr>
              <a:t>medlemmar</a:t>
            </a:r>
            <a:endParaRPr lang="en-US" sz="3200" b="1" dirty="0">
              <a:solidFill>
                <a:srgbClr val="32629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9" name="Google Shape;39;p9"/>
          <p:cNvPicPr preferRelativeResize="0"/>
          <p:nvPr/>
        </p:nvPicPr>
        <p:blipFill rotWithShape="1">
          <a:blip r:embed="rId3">
            <a:alphaModFix/>
          </a:blip>
          <a:srcRect l="29245" t="25681" r="28566" b="26315"/>
          <a:stretch/>
        </p:blipFill>
        <p:spPr>
          <a:xfrm>
            <a:off x="11581332" y="6176970"/>
            <a:ext cx="509067" cy="57943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9A3B5A5-35D2-4C0F-AF07-FE9FCF374990}"/>
              </a:ext>
            </a:extLst>
          </p:cNvPr>
          <p:cNvSpPr txBox="1"/>
          <p:nvPr/>
        </p:nvSpPr>
        <p:spPr>
          <a:xfrm>
            <a:off x="101601" y="6479407"/>
            <a:ext cx="37361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Resultat färdigställs en gång per år 31/10 vid årsbokslut.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EA21488-E7D5-EADF-6192-9CEBEBF9AB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9224" y="2072334"/>
            <a:ext cx="4416204" cy="260574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B84C656-649A-3673-7C2C-EED10283F6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22407" y="194227"/>
            <a:ext cx="3813458" cy="258553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6B87188-C7EE-A6C2-7A80-E0835000C47F}"/>
              </a:ext>
            </a:extLst>
          </p:cNvPr>
          <p:cNvSpPr txBox="1"/>
          <p:nvPr/>
        </p:nvSpPr>
        <p:spPr>
          <a:xfrm>
            <a:off x="4806164" y="1610668"/>
            <a:ext cx="13783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+16% YoY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81653DF-6AB1-07E0-E01B-05DACE4FAB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22407" y="3518424"/>
            <a:ext cx="3815583" cy="258553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E279947-2986-CC4B-ED7A-2ACEEC193A7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24047" y="6176970"/>
            <a:ext cx="2822311" cy="40503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6315225-829B-3837-701F-014DA1BCFCE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11959" y="2829518"/>
            <a:ext cx="1434353" cy="434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676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7"/>
          <p:cNvSpPr txBox="1"/>
          <p:nvPr/>
        </p:nvSpPr>
        <p:spPr>
          <a:xfrm>
            <a:off x="4596984" y="1420740"/>
            <a:ext cx="7385153" cy="1287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rmAutofit/>
          </a:bodyPr>
          <a:lstStyle/>
          <a:p>
            <a:pPr>
              <a:spcAft>
                <a:spcPts val="1600"/>
              </a:spcAft>
            </a:pPr>
            <a:r>
              <a:rPr lang="sv-SE" sz="3200" b="1" dirty="0">
                <a:solidFill>
                  <a:srgbClr val="326295"/>
                </a:solidFill>
                <a:latin typeface="Montserrat"/>
                <a:ea typeface="Montserrat"/>
                <a:cs typeface="Montserrat"/>
                <a:sym typeface="Montserrat"/>
              </a:rPr>
              <a:t>Agenda:</a:t>
            </a:r>
            <a:endParaRPr lang="en" sz="3200" b="1" dirty="0">
              <a:solidFill>
                <a:srgbClr val="32629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" name="Google Shape;24;p7">
            <a:extLst>
              <a:ext uri="{FF2B5EF4-FFF2-40B4-BE49-F238E27FC236}">
                <a16:creationId xmlns:a16="http://schemas.microsoft.com/office/drawing/2014/main" id="{26228664-94BE-4024-8BA4-59E31841FC44}"/>
              </a:ext>
            </a:extLst>
          </p:cNvPr>
          <p:cNvSpPr txBox="1"/>
          <p:nvPr/>
        </p:nvSpPr>
        <p:spPr>
          <a:xfrm>
            <a:off x="4596984" y="2549951"/>
            <a:ext cx="7137817" cy="3846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rmAutofit/>
          </a:bodyPr>
          <a:lstStyle/>
          <a:p>
            <a:pPr marL="457200" indent="-45720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sv-SE" sz="2667" b="1" dirty="0">
                <a:solidFill>
                  <a:srgbClr val="326295"/>
                </a:solidFill>
                <a:latin typeface="Montserrat"/>
                <a:ea typeface="Montserrat"/>
                <a:cs typeface="Montserrat"/>
                <a:sym typeface="Montserrat"/>
              </a:rPr>
              <a:t>Föreningens nyckeltal</a:t>
            </a:r>
          </a:p>
          <a:p>
            <a:pPr marL="457200" indent="-45720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sv-SE" sz="2667" b="1" dirty="0">
                <a:solidFill>
                  <a:srgbClr val="326295"/>
                </a:solidFill>
                <a:latin typeface="Montserrat"/>
                <a:ea typeface="Montserrat"/>
                <a:cs typeface="Montserrat"/>
                <a:sym typeface="Montserrat"/>
              </a:rPr>
              <a:t>Föreningsplanering</a:t>
            </a:r>
          </a:p>
          <a:p>
            <a:pPr marL="914400" lvl="1" indent="-45720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sv-SE" sz="2667" b="1" dirty="0">
                <a:solidFill>
                  <a:srgbClr val="326295"/>
                </a:solidFill>
                <a:latin typeface="Montserrat"/>
                <a:ea typeface="Montserrat"/>
                <a:cs typeface="Montserrat"/>
                <a:sym typeface="Montserrat"/>
              </a:rPr>
              <a:t>Styrelsen</a:t>
            </a:r>
          </a:p>
          <a:p>
            <a:pPr marL="914400" lvl="1" indent="-45720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sv-SE" sz="2667" b="1" dirty="0">
                <a:solidFill>
                  <a:srgbClr val="326295"/>
                </a:solidFill>
                <a:latin typeface="Montserrat"/>
                <a:ea typeface="Montserrat"/>
                <a:cs typeface="Montserrat"/>
                <a:sym typeface="Montserrat"/>
              </a:rPr>
              <a:t>Nille – Spelform 5-5, 7-7</a:t>
            </a:r>
          </a:p>
          <a:p>
            <a:pPr marL="914400" lvl="1" indent="-45720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sv-SE" sz="2667" b="1" dirty="0">
                <a:solidFill>
                  <a:srgbClr val="326295"/>
                </a:solidFill>
                <a:latin typeface="Montserrat"/>
                <a:ea typeface="Montserrat"/>
                <a:cs typeface="Montserrat"/>
                <a:sym typeface="Montserrat"/>
              </a:rPr>
              <a:t>Janne – Fotbollsutveckling</a:t>
            </a:r>
          </a:p>
          <a:p>
            <a:pPr marL="457200" indent="-45720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sv-SE" sz="2667" b="1" dirty="0">
                <a:solidFill>
                  <a:srgbClr val="326295"/>
                </a:solidFill>
                <a:latin typeface="Montserrat"/>
                <a:ea typeface="Montserrat"/>
                <a:cs typeface="Montserrat"/>
                <a:sym typeface="Montserrat"/>
              </a:rPr>
              <a:t>Övrigt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255D827-8220-983C-D3BF-E055F15A329F}"/>
              </a:ext>
            </a:extLst>
          </p:cNvPr>
          <p:cNvSpPr/>
          <p:nvPr/>
        </p:nvSpPr>
        <p:spPr>
          <a:xfrm>
            <a:off x="4411744" y="3807416"/>
            <a:ext cx="7240066" cy="49793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1720054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7"/>
          <p:cNvSpPr txBox="1"/>
          <p:nvPr/>
        </p:nvSpPr>
        <p:spPr>
          <a:xfrm>
            <a:off x="4596984" y="-108874"/>
            <a:ext cx="7385153" cy="1287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rmAutofit/>
          </a:bodyPr>
          <a:lstStyle/>
          <a:p>
            <a:pPr>
              <a:spcAft>
                <a:spcPts val="1600"/>
              </a:spcAft>
            </a:pPr>
            <a:r>
              <a:rPr lang="sv-SE" sz="3200" b="1" dirty="0">
                <a:solidFill>
                  <a:srgbClr val="326295"/>
                </a:solidFill>
                <a:latin typeface="Montserrat"/>
                <a:ea typeface="Montserrat"/>
                <a:cs typeface="Montserrat"/>
                <a:sym typeface="Montserrat"/>
              </a:rPr>
              <a:t>Styrelsens uppdateringar</a:t>
            </a:r>
            <a:endParaRPr lang="en" sz="3200" b="1" dirty="0">
              <a:solidFill>
                <a:srgbClr val="32629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" name="Google Shape;24;p7">
            <a:extLst>
              <a:ext uri="{FF2B5EF4-FFF2-40B4-BE49-F238E27FC236}">
                <a16:creationId xmlns:a16="http://schemas.microsoft.com/office/drawing/2014/main" id="{61D92048-7673-1D7E-9544-A9064E1C633B}"/>
              </a:ext>
            </a:extLst>
          </p:cNvPr>
          <p:cNvSpPr txBox="1"/>
          <p:nvPr/>
        </p:nvSpPr>
        <p:spPr>
          <a:xfrm>
            <a:off x="4315408" y="937728"/>
            <a:ext cx="7544898" cy="5873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rmAutofit fontScale="85000" lnSpcReduction="20000"/>
          </a:bodyPr>
          <a:lstStyle/>
          <a:p>
            <a:pPr marL="457200" indent="-45720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sv-SE" sz="1600" b="1" dirty="0">
                <a:solidFill>
                  <a:srgbClr val="326295"/>
                </a:solidFill>
                <a:latin typeface="Montserrat"/>
                <a:ea typeface="Montserrat"/>
                <a:cs typeface="Montserrat"/>
                <a:sym typeface="Montserrat"/>
              </a:rPr>
              <a:t>Kansli: </a:t>
            </a:r>
            <a:r>
              <a:rPr lang="sv-SE" sz="1600" dirty="0">
                <a:solidFill>
                  <a:srgbClr val="326295"/>
                </a:solidFill>
                <a:latin typeface="Montserrat"/>
                <a:sym typeface="Montserrat"/>
              </a:rPr>
              <a:t>SIF FK har anställt Pi Molin på 50%, välkommen Pi!</a:t>
            </a:r>
          </a:p>
          <a:p>
            <a:pPr marL="457200" indent="-45720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sv-SE" sz="1600" b="1" dirty="0">
                <a:solidFill>
                  <a:srgbClr val="326295"/>
                </a:solidFill>
                <a:latin typeface="Montserrat"/>
                <a:ea typeface="Montserrat"/>
                <a:cs typeface="Montserrat"/>
                <a:sym typeface="Montserrat"/>
              </a:rPr>
              <a:t>Ekonomi:</a:t>
            </a:r>
            <a:r>
              <a:rPr lang="sv-SE" sz="1600" dirty="0">
                <a:solidFill>
                  <a:srgbClr val="326295"/>
                </a:solidFill>
                <a:latin typeface="Montserrat"/>
                <a:ea typeface="Montserrat"/>
                <a:cs typeface="Montserrat"/>
                <a:sym typeface="Montserrat"/>
              </a:rPr>
              <a:t> Inget att rapportera</a:t>
            </a:r>
          </a:p>
          <a:p>
            <a:pPr marL="457200" indent="-45720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sv-SE" sz="1600" b="1" dirty="0">
                <a:solidFill>
                  <a:srgbClr val="326295"/>
                </a:solidFill>
                <a:latin typeface="Montserrat"/>
                <a:ea typeface="Montserrat"/>
                <a:cs typeface="Montserrat"/>
                <a:sym typeface="Montserrat"/>
              </a:rPr>
              <a:t>Värdegrund: </a:t>
            </a:r>
            <a:r>
              <a:rPr lang="sv-SE" sz="1600" dirty="0">
                <a:solidFill>
                  <a:srgbClr val="326295"/>
                </a:solidFill>
                <a:latin typeface="Montserrat"/>
                <a:ea typeface="Montserrat"/>
                <a:cs typeface="Montserrat"/>
                <a:sym typeface="Montserrat"/>
              </a:rPr>
              <a:t>Riktlinjedokument på plats, kommer att uppdateras kontinuerligt. I höst påbörjar vi SvFFs Kvalitetsklubb, börjar med föreningsenkät. Identifierat behov av formandet av en disciplinnämnd + tydligare konsekvenstrappa.</a:t>
            </a:r>
          </a:p>
          <a:p>
            <a:pPr marL="457200" indent="-45720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sv-SE" sz="1600" b="1" dirty="0">
                <a:solidFill>
                  <a:srgbClr val="326295"/>
                </a:solidFill>
                <a:latin typeface="Montserrat"/>
                <a:ea typeface="Montserrat"/>
                <a:cs typeface="Montserrat"/>
                <a:sym typeface="Montserrat"/>
              </a:rPr>
              <a:t>Café &amp; minigolf: </a:t>
            </a:r>
          </a:p>
          <a:p>
            <a:pPr marL="457200" indent="-45720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sv-SE" sz="1600" b="1" dirty="0">
                <a:solidFill>
                  <a:srgbClr val="326295"/>
                </a:solidFill>
                <a:latin typeface="Montserrat"/>
                <a:ea typeface="Montserrat"/>
                <a:cs typeface="Montserrat"/>
                <a:sym typeface="Montserrat"/>
              </a:rPr>
              <a:t>Material: </a:t>
            </a:r>
          </a:p>
          <a:p>
            <a:pPr marL="457200" indent="-45720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sv-SE" sz="1600" b="1" dirty="0">
                <a:solidFill>
                  <a:srgbClr val="326295"/>
                </a:solidFill>
                <a:latin typeface="Montserrat"/>
                <a:ea typeface="Montserrat"/>
                <a:cs typeface="Montserrat"/>
                <a:sym typeface="Montserrat"/>
              </a:rPr>
              <a:t>Anläggningen: </a:t>
            </a:r>
            <a:r>
              <a:rPr lang="sv-SE" sz="1600" dirty="0">
                <a:solidFill>
                  <a:srgbClr val="326295"/>
                </a:solidFill>
                <a:latin typeface="Montserrat"/>
                <a:ea typeface="Montserrat"/>
                <a:cs typeface="Montserrat"/>
                <a:sym typeface="Montserrat"/>
              </a:rPr>
              <a:t>Digitala matchtavlor vid både KG11 och Arenan. </a:t>
            </a:r>
            <a:br>
              <a:rPr lang="sv-SE" sz="1600" dirty="0">
                <a:solidFill>
                  <a:srgbClr val="326295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sv-SE" sz="1600" dirty="0">
                <a:solidFill>
                  <a:srgbClr val="326295"/>
                </a:solidFill>
                <a:latin typeface="Montserrat"/>
                <a:ea typeface="Montserrat"/>
                <a:cs typeface="Montserrat"/>
                <a:sym typeface="Montserrat"/>
              </a:rPr>
              <a:t>Ingen uppdatering kring förrådsbygge vid KG11s läktare.</a:t>
            </a:r>
          </a:p>
          <a:p>
            <a:pPr marL="457200" indent="-45720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sv-SE" sz="1600" b="1" dirty="0">
                <a:solidFill>
                  <a:srgbClr val="326295"/>
                </a:solidFill>
                <a:latin typeface="Montserrat"/>
                <a:ea typeface="Montserrat"/>
                <a:cs typeface="Montserrat"/>
                <a:sym typeface="Montserrat"/>
              </a:rPr>
              <a:t>Merch: </a:t>
            </a:r>
            <a:r>
              <a:rPr lang="sv-SE" sz="1600" dirty="0">
                <a:solidFill>
                  <a:srgbClr val="326295"/>
                </a:solidFill>
                <a:latin typeface="Montserrat"/>
                <a:ea typeface="Montserrat"/>
                <a:cs typeface="Montserrat"/>
                <a:sym typeface="Montserrat"/>
              </a:rPr>
              <a:t>Utökat &amp; tydligt skyltat merch-utbud pågår</a:t>
            </a:r>
          </a:p>
          <a:p>
            <a:pPr marL="457200" indent="-45720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sv-SE" sz="1600" b="1" dirty="0">
                <a:solidFill>
                  <a:srgbClr val="326295"/>
                </a:solidFill>
                <a:latin typeface="Montserrat"/>
                <a:ea typeface="Montserrat"/>
                <a:cs typeface="Montserrat"/>
                <a:sym typeface="Montserrat"/>
              </a:rPr>
              <a:t>Kommunikation: </a:t>
            </a:r>
            <a:r>
              <a:rPr lang="sv-SE" sz="1600" dirty="0">
                <a:solidFill>
                  <a:srgbClr val="326295"/>
                </a:solidFill>
                <a:latin typeface="Montserrat"/>
                <a:ea typeface="Montserrat"/>
                <a:cs typeface="Montserrat"/>
                <a:sym typeface="Montserrat"/>
              </a:rPr>
              <a:t>kommande slide, Boban.</a:t>
            </a:r>
          </a:p>
          <a:p>
            <a:pPr marL="457200" indent="-45720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sv-SE" sz="1600" b="1" dirty="0">
                <a:solidFill>
                  <a:srgbClr val="326295"/>
                </a:solidFill>
                <a:latin typeface="Montserrat"/>
                <a:ea typeface="Montserrat"/>
                <a:cs typeface="Montserrat"/>
                <a:sym typeface="Montserrat"/>
              </a:rPr>
              <a:t>Partners &amp; sponsorer: </a:t>
            </a:r>
            <a:r>
              <a:rPr lang="sv-SE" sz="1600" dirty="0">
                <a:solidFill>
                  <a:srgbClr val="326295"/>
                </a:solidFill>
                <a:latin typeface="Montserrat"/>
                <a:ea typeface="Montserrat"/>
                <a:cs typeface="Montserrat"/>
                <a:sym typeface="Montserrat"/>
              </a:rPr>
              <a:t>kommande slide, Boban</a:t>
            </a:r>
          </a:p>
          <a:p>
            <a:pPr marL="457200" indent="-45720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sv-SE" sz="1600" b="1" dirty="0">
                <a:solidFill>
                  <a:srgbClr val="326295"/>
                </a:solidFill>
                <a:latin typeface="Montserrat"/>
                <a:ea typeface="Montserrat"/>
                <a:cs typeface="Montserrat"/>
                <a:sym typeface="Montserrat"/>
              </a:rPr>
              <a:t>Fair Play:</a:t>
            </a:r>
            <a:r>
              <a:rPr lang="sv-SE" sz="1600" dirty="0">
                <a:solidFill>
                  <a:srgbClr val="326295"/>
                </a:solidFill>
                <a:latin typeface="Montserrat"/>
                <a:ea typeface="Montserrat"/>
                <a:cs typeface="Montserrat"/>
                <a:sym typeface="Montserrat"/>
              </a:rPr>
              <a:t> kommande slide, Ulrika</a:t>
            </a:r>
          </a:p>
          <a:p>
            <a:pPr marL="457200" indent="-45720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sv-SE" sz="1600" b="1" dirty="0">
                <a:solidFill>
                  <a:srgbClr val="326295"/>
                </a:solidFill>
                <a:latin typeface="Montserrat"/>
                <a:ea typeface="Montserrat"/>
                <a:cs typeface="Montserrat"/>
                <a:sym typeface="Montserrat"/>
              </a:rPr>
              <a:t>Disney Playmaker:</a:t>
            </a:r>
            <a:r>
              <a:rPr lang="sv-SE" sz="1600" dirty="0">
                <a:solidFill>
                  <a:srgbClr val="326295"/>
                </a:solidFill>
                <a:latin typeface="Montserrat"/>
                <a:ea typeface="Montserrat"/>
                <a:cs typeface="Montserrat"/>
                <a:sym typeface="Montserrat"/>
              </a:rPr>
              <a:t> kommande slide, Pia</a:t>
            </a:r>
          </a:p>
          <a:p>
            <a:pPr marL="457200" indent="-45720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sv-SE" sz="1600" b="1" dirty="0">
                <a:solidFill>
                  <a:srgbClr val="326295"/>
                </a:solidFill>
                <a:latin typeface="Montserrat"/>
                <a:ea typeface="Montserrat"/>
                <a:cs typeface="Montserrat"/>
                <a:sym typeface="Montserrat"/>
              </a:rPr>
              <a:t>Gå-fotboll: </a:t>
            </a:r>
            <a:r>
              <a:rPr lang="sv-SE" sz="1600" dirty="0">
                <a:solidFill>
                  <a:srgbClr val="326295"/>
                </a:solidFill>
                <a:latin typeface="Montserrat"/>
                <a:ea typeface="Montserrat"/>
                <a:cs typeface="Montserrat"/>
                <a:sym typeface="Montserrat"/>
              </a:rPr>
              <a:t>Startat, 3 träningar hittills med 11-18 deltagare per tillfälle. Credit till Janette Blomgren vid kommunen.</a:t>
            </a:r>
          </a:p>
          <a:p>
            <a:pPr marL="457200" indent="-45720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sv-SE" sz="1600" b="1" dirty="0">
                <a:solidFill>
                  <a:srgbClr val="326295"/>
                </a:solidFill>
                <a:latin typeface="Montserrat"/>
                <a:ea typeface="Montserrat"/>
                <a:cs typeface="Montserrat"/>
                <a:sym typeface="Montserrat"/>
              </a:rPr>
              <a:t>SIF Allians: </a:t>
            </a:r>
            <a:r>
              <a:rPr lang="sv-SE" sz="1600" dirty="0">
                <a:solidFill>
                  <a:srgbClr val="326295"/>
                </a:solidFill>
                <a:latin typeface="Montserrat"/>
                <a:ea typeface="Montserrat"/>
                <a:cs typeface="Montserrat"/>
                <a:sym typeface="Montserrat"/>
              </a:rPr>
              <a:t>ny ordförande – Johan Groth</a:t>
            </a:r>
          </a:p>
        </p:txBody>
      </p:sp>
    </p:spTree>
    <p:extLst>
      <p:ext uri="{BB962C8B-B14F-4D97-AF65-F5344CB8AC3E}">
        <p14:creationId xmlns:p14="http://schemas.microsoft.com/office/powerpoint/2010/main" val="1746643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59;p12">
            <a:extLst>
              <a:ext uri="{FF2B5EF4-FFF2-40B4-BE49-F238E27FC236}">
                <a16:creationId xmlns:a16="http://schemas.microsoft.com/office/drawing/2014/main" id="{A6A3AABC-3F3B-DD85-86BF-5BCB4747589B}"/>
              </a:ext>
            </a:extLst>
          </p:cNvPr>
          <p:cNvSpPr txBox="1"/>
          <p:nvPr/>
        </p:nvSpPr>
        <p:spPr>
          <a:xfrm>
            <a:off x="4293259" y="1651680"/>
            <a:ext cx="7304508" cy="7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>
              <a:spcAft>
                <a:spcPts val="1600"/>
              </a:spcAft>
            </a:pPr>
            <a:r>
              <a:rPr lang="en" sz="3200" b="1" dirty="0">
                <a:solidFill>
                  <a:srgbClr val="326295"/>
                </a:solidFill>
                <a:latin typeface="Montserrat"/>
                <a:ea typeface="Montserrat"/>
                <a:cs typeface="Montserrat"/>
                <a:sym typeface="Montserrat"/>
              </a:rPr>
              <a:t>Kommunikation &amp; Partners</a:t>
            </a:r>
            <a:endParaRPr sz="3200" b="1" dirty="0">
              <a:solidFill>
                <a:srgbClr val="32629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6FC933F5-EE20-97A0-0F23-F9134B5B0D0B}"/>
              </a:ext>
            </a:extLst>
          </p:cNvPr>
          <p:cNvSpPr txBox="1"/>
          <p:nvPr/>
        </p:nvSpPr>
        <p:spPr>
          <a:xfrm>
            <a:off x="4293260" y="2607571"/>
            <a:ext cx="7478521" cy="2799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594" indent="-228594">
              <a:lnSpc>
                <a:spcPct val="150000"/>
              </a:lnSpc>
              <a:buSzPts val="1100"/>
              <a:buFont typeface="Wingdings" panose="05000000000000000000" pitchFamily="2" charset="2"/>
              <a:buChar char="Ø"/>
            </a:pPr>
            <a:r>
              <a:rPr lang="en" sz="2400" dirty="0">
                <a:solidFill>
                  <a:srgbClr val="0070C0"/>
                </a:solidFill>
                <a:latin typeface="Montserrat"/>
                <a:ea typeface="Montserrat"/>
                <a:cs typeface="Montserrat"/>
                <a:sym typeface="Montserrat"/>
              </a:rPr>
              <a:t>Nyhetsbreven publiceras enligt plan</a:t>
            </a:r>
          </a:p>
          <a:p>
            <a:pPr marL="228594" indent="-228594">
              <a:lnSpc>
                <a:spcPct val="150000"/>
              </a:lnSpc>
              <a:buSzPts val="1100"/>
              <a:buFont typeface="Wingdings" panose="05000000000000000000" pitchFamily="2" charset="2"/>
              <a:buChar char="Ø"/>
            </a:pPr>
            <a:r>
              <a:rPr lang="en" sz="2400" dirty="0">
                <a:solidFill>
                  <a:srgbClr val="0070C0"/>
                </a:solidFill>
                <a:latin typeface="Montserrat"/>
                <a:ea typeface="Montserrat"/>
                <a:cs typeface="Montserrat"/>
                <a:sym typeface="Montserrat"/>
              </a:rPr>
              <a:t>Hög frekvens på sociala medier</a:t>
            </a:r>
          </a:p>
          <a:p>
            <a:pPr marL="228594" lvl="1" indent="-228594">
              <a:lnSpc>
                <a:spcPct val="150000"/>
              </a:lnSpc>
              <a:buSzPts val="1100"/>
              <a:buFont typeface="Wingdings" panose="05000000000000000000" pitchFamily="2" charset="2"/>
              <a:buChar char="Ø"/>
            </a:pPr>
            <a:r>
              <a:rPr lang="en" sz="2400" dirty="0">
                <a:solidFill>
                  <a:srgbClr val="0070C0"/>
                </a:solidFill>
                <a:latin typeface="Montserrat"/>
                <a:ea typeface="Montserrat"/>
                <a:cs typeface="Montserrat"/>
                <a:sym typeface="Montserrat"/>
              </a:rPr>
              <a:t>Steg för steg blir PÄ mer Sigtuna IF!</a:t>
            </a:r>
          </a:p>
          <a:p>
            <a:pPr marL="228594" lvl="1" indent="-228594">
              <a:lnSpc>
                <a:spcPct val="150000"/>
              </a:lnSpc>
              <a:buSzPts val="1100"/>
              <a:buFont typeface="Wingdings" panose="05000000000000000000" pitchFamily="2" charset="2"/>
              <a:buChar char="Ø"/>
            </a:pPr>
            <a:r>
              <a:rPr lang="en" sz="2400" dirty="0">
                <a:solidFill>
                  <a:srgbClr val="0070C0"/>
                </a:solidFill>
                <a:latin typeface="Montserrat"/>
                <a:ea typeface="Montserrat"/>
                <a:cs typeface="Montserrat"/>
                <a:sym typeface="Montserrat"/>
              </a:rPr>
              <a:t>Trögt att hitta nya partners</a:t>
            </a:r>
          </a:p>
          <a:p>
            <a:pPr marL="228594" lvl="1" indent="-228594">
              <a:lnSpc>
                <a:spcPct val="150000"/>
              </a:lnSpc>
              <a:buSzPts val="1100"/>
              <a:buFont typeface="Wingdings" panose="05000000000000000000" pitchFamily="2" charset="2"/>
              <a:buChar char="Ø"/>
            </a:pPr>
            <a:r>
              <a:rPr lang="en" sz="2400" dirty="0">
                <a:solidFill>
                  <a:srgbClr val="0070C0"/>
                </a:solidFill>
                <a:latin typeface="Montserrat"/>
                <a:ea typeface="Montserrat"/>
                <a:cs typeface="Montserrat"/>
                <a:sym typeface="Montserrat"/>
              </a:rPr>
              <a:t>Sponsring </a:t>
            </a:r>
            <a:r>
              <a:rPr lang="sv-SE" sz="2400" dirty="0">
                <a:solidFill>
                  <a:srgbClr val="0070C0"/>
                </a:solidFill>
                <a:latin typeface="Montserrat"/>
                <a:ea typeface="Montserrat"/>
                <a:cs typeface="Montserrat"/>
                <a:sym typeface="Montserrat"/>
              </a:rPr>
              <a:t>i</a:t>
            </a:r>
            <a:r>
              <a:rPr lang="en" sz="2400" dirty="0">
                <a:solidFill>
                  <a:srgbClr val="0070C0"/>
                </a:solidFill>
                <a:latin typeface="Montserrat"/>
                <a:ea typeface="Montserrat"/>
                <a:cs typeface="Montserrat"/>
                <a:sym typeface="Montserrat"/>
              </a:rPr>
              <a:t> alla former från 5000:- och uppåt</a:t>
            </a:r>
          </a:p>
        </p:txBody>
      </p:sp>
    </p:spTree>
    <p:extLst>
      <p:ext uri="{BB962C8B-B14F-4D97-AF65-F5344CB8AC3E}">
        <p14:creationId xmlns:p14="http://schemas.microsoft.com/office/powerpoint/2010/main" val="26388176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12963</TotalTime>
  <Words>1176</Words>
  <Application>Microsoft Office PowerPoint</Application>
  <PresentationFormat>Widescreen</PresentationFormat>
  <Paragraphs>152</Paragraphs>
  <Slides>27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Calibri Light</vt:lpstr>
      <vt:lpstr>Montserrat</vt:lpstr>
      <vt:lpstr>Wingdings</vt:lpstr>
      <vt:lpstr>Office-tema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Ansvarig Fotbollsutvecklare Janne Lovesan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Arbetsmtrl Styrelse SIF fotboll</dc:title>
  <dc:creator>Henrik Blom</dc:creator>
  <cp:lastModifiedBy>Henrik Blom</cp:lastModifiedBy>
  <cp:revision>22</cp:revision>
  <dcterms:created xsi:type="dcterms:W3CDTF">2021-01-15T12:36:11Z</dcterms:created>
  <dcterms:modified xsi:type="dcterms:W3CDTF">2024-06-19T18:55:57Z</dcterms:modified>
</cp:coreProperties>
</file>