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72" r:id="rId2"/>
    <p:sldId id="269" r:id="rId3"/>
    <p:sldId id="475" r:id="rId4"/>
    <p:sldId id="484" r:id="rId5"/>
    <p:sldId id="259" r:id="rId6"/>
    <p:sldId id="477" r:id="rId7"/>
    <p:sldId id="508" r:id="rId8"/>
    <p:sldId id="513" r:id="rId9"/>
    <p:sldId id="263" r:id="rId10"/>
    <p:sldId id="265" r:id="rId11"/>
    <p:sldId id="509" r:id="rId12"/>
    <p:sldId id="384" r:id="rId13"/>
    <p:sldId id="515" r:id="rId14"/>
    <p:sldId id="394" r:id="rId15"/>
    <p:sldId id="395" r:id="rId16"/>
    <p:sldId id="406" r:id="rId17"/>
    <p:sldId id="498" r:id="rId18"/>
    <p:sldId id="514" r:id="rId19"/>
    <p:sldId id="510" r:id="rId20"/>
    <p:sldId id="439"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2773" autoAdjust="0"/>
  </p:normalViewPr>
  <p:slideViewPr>
    <p:cSldViewPr snapToGrid="0">
      <p:cViewPr varScale="1">
        <p:scale>
          <a:sx n="106" d="100"/>
          <a:sy n="106"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Blom" userId="0f109d1c-0774-4568-aa5d-bb8ffaeb77b7" providerId="ADAL" clId="{14FFDCC7-F213-4CEE-955E-C91EBEB46C8C}"/>
    <pc:docChg chg="addSld">
      <pc:chgData name="Henrik Blom" userId="0f109d1c-0774-4568-aa5d-bb8ffaeb77b7" providerId="ADAL" clId="{14FFDCC7-F213-4CEE-955E-C91EBEB46C8C}" dt="2023-09-17T19:17:55.286" v="0" actId="680"/>
      <pc:docMkLst>
        <pc:docMk/>
      </pc:docMkLst>
      <pc:sldChg chg="new">
        <pc:chgData name="Henrik Blom" userId="0f109d1c-0774-4568-aa5d-bb8ffaeb77b7" providerId="ADAL" clId="{14FFDCC7-F213-4CEE-955E-C91EBEB46C8C}" dt="2023-09-17T19:17:55.286" v="0" actId="680"/>
        <pc:sldMkLst>
          <pc:docMk/>
          <pc:sldMk cId="2736969425" sldId="518"/>
        </pc:sldMkLst>
      </pc:sldChg>
    </pc:docChg>
  </pc:docChgLst>
  <pc:docChgLst>
    <pc:chgData name="Henrik Blom" userId="0f109d1c-0774-4568-aa5d-bb8ffaeb77b7" providerId="ADAL" clId="{EAB735BD-1329-4A0A-A678-2AD7F062AAAB}"/>
    <pc:docChg chg="undo custSel addSld delSld modSld sldOrd">
      <pc:chgData name="Henrik Blom" userId="0f109d1c-0774-4568-aa5d-bb8ffaeb77b7" providerId="ADAL" clId="{EAB735BD-1329-4A0A-A678-2AD7F062AAAB}" dt="2021-12-13T17:28:22.846" v="2615" actId="20577"/>
      <pc:docMkLst>
        <pc:docMk/>
      </pc:docMkLst>
      <pc:sldChg chg="addSp delSp modSp add del mod">
        <pc:chgData name="Henrik Blom" userId="0f109d1c-0774-4568-aa5d-bb8ffaeb77b7" providerId="ADAL" clId="{EAB735BD-1329-4A0A-A678-2AD7F062AAAB}" dt="2021-12-07T20:01:40.098" v="267" actId="2696"/>
        <pc:sldMkLst>
          <pc:docMk/>
          <pc:sldMk cId="1346451934" sldId="267"/>
        </pc:sldMkLst>
        <pc:spChg chg="mod">
          <ac:chgData name="Henrik Blom" userId="0f109d1c-0774-4568-aa5d-bb8ffaeb77b7" providerId="ADAL" clId="{EAB735BD-1329-4A0A-A678-2AD7F062AAAB}" dt="2021-12-05T13:27:14.891" v="257" actId="26606"/>
          <ac:spMkLst>
            <pc:docMk/>
            <pc:sldMk cId="1346451934" sldId="267"/>
            <ac:spMk id="2" creationId="{405A985E-66DC-412E-B338-76234DA47498}"/>
          </ac:spMkLst>
        </pc:spChg>
        <pc:spChg chg="mod">
          <ac:chgData name="Henrik Blom" userId="0f109d1c-0774-4568-aa5d-bb8ffaeb77b7" providerId="ADAL" clId="{EAB735BD-1329-4A0A-A678-2AD7F062AAAB}" dt="2021-12-05T13:27:14.891" v="257" actId="26606"/>
          <ac:spMkLst>
            <pc:docMk/>
            <pc:sldMk cId="1346451934" sldId="267"/>
            <ac:spMk id="3" creationId="{0B327FEA-CD2E-4911-9E79-CC2E6AA4BA51}"/>
          </ac:spMkLst>
        </pc:spChg>
        <pc:spChg chg="del">
          <ac:chgData name="Henrik Blom" userId="0f109d1c-0774-4568-aa5d-bb8ffaeb77b7" providerId="ADAL" clId="{EAB735BD-1329-4A0A-A678-2AD7F062AAAB}" dt="2021-12-05T13:27:14.891" v="257" actId="26606"/>
          <ac:spMkLst>
            <pc:docMk/>
            <pc:sldMk cId="1346451934" sldId="267"/>
            <ac:spMk id="15" creationId="{26BDCA6B-3C9C-4213-A0D9-30BD5F0B073E}"/>
          </ac:spMkLst>
        </pc:spChg>
        <pc:spChg chg="del">
          <ac:chgData name="Henrik Blom" userId="0f109d1c-0774-4568-aa5d-bb8ffaeb77b7" providerId="ADAL" clId="{EAB735BD-1329-4A0A-A678-2AD7F062AAAB}" dt="2021-12-05T13:27:14.891" v="257" actId="26606"/>
          <ac:spMkLst>
            <pc:docMk/>
            <pc:sldMk cId="1346451934" sldId="267"/>
            <ac:spMk id="17" creationId="{FDA12F62-867F-4684-B28B-E085D09DCC06}"/>
          </ac:spMkLst>
        </pc:spChg>
        <pc:spChg chg="add">
          <ac:chgData name="Henrik Blom" userId="0f109d1c-0774-4568-aa5d-bb8ffaeb77b7" providerId="ADAL" clId="{EAB735BD-1329-4A0A-A678-2AD7F062AAAB}" dt="2021-12-05T13:27:14.891" v="257" actId="26606"/>
          <ac:spMkLst>
            <pc:docMk/>
            <pc:sldMk cId="1346451934" sldId="267"/>
            <ac:spMk id="22" creationId="{1DB7C82F-AB7E-4F0C-B829-FA1B9C415180}"/>
          </ac:spMkLst>
        </pc:spChg>
        <pc:picChg chg="add mod">
          <ac:chgData name="Henrik Blom" userId="0f109d1c-0774-4568-aa5d-bb8ffaeb77b7" providerId="ADAL" clId="{EAB735BD-1329-4A0A-A678-2AD7F062AAAB}" dt="2021-12-05T13:27:14.891" v="257" actId="26606"/>
          <ac:picMkLst>
            <pc:docMk/>
            <pc:sldMk cId="1346451934" sldId="267"/>
            <ac:picMk id="6" creationId="{C19BF4C7-F04C-4AF6-8CBE-A81D137A3DFB}"/>
          </ac:picMkLst>
        </pc:picChg>
      </pc:sldChg>
      <pc:sldChg chg="addSp delSp modSp add mod setBg delDesignElem">
        <pc:chgData name="Henrik Blom" userId="0f109d1c-0774-4568-aa5d-bb8ffaeb77b7" providerId="ADAL" clId="{EAB735BD-1329-4A0A-A678-2AD7F062AAAB}" dt="2021-12-05T13:27:47.457" v="263" actId="26606"/>
        <pc:sldMkLst>
          <pc:docMk/>
          <pc:sldMk cId="413357758" sldId="285"/>
        </pc:sldMkLst>
        <pc:spChg chg="add">
          <ac:chgData name="Henrik Blom" userId="0f109d1c-0774-4568-aa5d-bb8ffaeb77b7" providerId="ADAL" clId="{EAB735BD-1329-4A0A-A678-2AD7F062AAAB}" dt="2021-12-05T13:27:47.457" v="263" actId="26606"/>
          <ac:spMkLst>
            <pc:docMk/>
            <pc:sldMk cId="413357758" sldId="285"/>
            <ac:spMk id="10" creationId="{A9F529C3-C941-49FD-8C67-82F134F64BDB}"/>
          </ac:spMkLst>
        </pc:spChg>
        <pc:spChg chg="add">
          <ac:chgData name="Henrik Blom" userId="0f109d1c-0774-4568-aa5d-bb8ffaeb77b7" providerId="ADAL" clId="{EAB735BD-1329-4A0A-A678-2AD7F062AAAB}" dt="2021-12-05T13:27:47.457" v="263" actId="26606"/>
          <ac:spMkLst>
            <pc:docMk/>
            <pc:sldMk cId="413357758" sldId="285"/>
            <ac:spMk id="11" creationId="{20586029-32A0-47E5-9AEC-AE3ABA6B94D0}"/>
          </ac:spMkLst>
        </pc:spChg>
        <pc:spChg chg="del">
          <ac:chgData name="Henrik Blom" userId="0f109d1c-0774-4568-aa5d-bb8ffaeb77b7" providerId="ADAL" clId="{EAB735BD-1329-4A0A-A678-2AD7F062AAAB}" dt="2021-12-05T13:27:34.050" v="260"/>
          <ac:spMkLst>
            <pc:docMk/>
            <pc:sldMk cId="413357758" sldId="285"/>
            <ac:spMk id="13" creationId="{5F9CFCE6-877F-4858-B8BD-2C52CA8AFBC4}"/>
          </ac:spMkLst>
        </pc:spChg>
        <pc:spChg chg="del">
          <ac:chgData name="Henrik Blom" userId="0f109d1c-0774-4568-aa5d-bb8ffaeb77b7" providerId="ADAL" clId="{EAB735BD-1329-4A0A-A678-2AD7F062AAAB}" dt="2021-12-05T13:27:34.050" v="260"/>
          <ac:spMkLst>
            <pc:docMk/>
            <pc:sldMk cId="413357758" sldId="285"/>
            <ac:spMk id="15" creationId="{8213F8A0-12AE-4514-8372-0DD766EC28EE}"/>
          </ac:spMkLst>
        </pc:spChg>
        <pc:spChg chg="del">
          <ac:chgData name="Henrik Blom" userId="0f109d1c-0774-4568-aa5d-bb8ffaeb77b7" providerId="ADAL" clId="{EAB735BD-1329-4A0A-A678-2AD7F062AAAB}" dt="2021-12-05T13:27:34.050" v="260"/>
          <ac:spMkLst>
            <pc:docMk/>
            <pc:sldMk cId="413357758" sldId="285"/>
            <ac:spMk id="17" creationId="{9EFF17D4-9A8C-4CE5-B096-D8CCD4400437}"/>
          </ac:spMkLst>
        </pc:spChg>
        <pc:picChg chg="mod ord">
          <ac:chgData name="Henrik Blom" userId="0f109d1c-0774-4568-aa5d-bb8ffaeb77b7" providerId="ADAL" clId="{EAB735BD-1329-4A0A-A678-2AD7F062AAAB}" dt="2021-12-05T13:27:47.457" v="263" actId="26606"/>
          <ac:picMkLst>
            <pc:docMk/>
            <pc:sldMk cId="413357758" sldId="285"/>
            <ac:picMk id="5" creationId="{9C3BAC9D-1F65-4354-939F-E37D422766B1}"/>
          </ac:picMkLst>
        </pc:picChg>
        <pc:picChg chg="mod">
          <ac:chgData name="Henrik Blom" userId="0f109d1c-0774-4568-aa5d-bb8ffaeb77b7" providerId="ADAL" clId="{EAB735BD-1329-4A0A-A678-2AD7F062AAAB}" dt="2021-12-05T13:27:47.457" v="263" actId="26606"/>
          <ac:picMkLst>
            <pc:docMk/>
            <pc:sldMk cId="413357758" sldId="285"/>
            <ac:picMk id="8" creationId="{00432A46-AFA8-4FD3-9BC2-F4DF8DCC8ED2}"/>
          </ac:picMkLst>
        </pc:picChg>
        <pc:cxnChg chg="add">
          <ac:chgData name="Henrik Blom" userId="0f109d1c-0774-4568-aa5d-bb8ffaeb77b7" providerId="ADAL" clId="{EAB735BD-1329-4A0A-A678-2AD7F062AAAB}" dt="2021-12-05T13:27:47.457" v="263" actId="26606"/>
          <ac:cxnSpMkLst>
            <pc:docMk/>
            <pc:sldMk cId="413357758" sldId="285"/>
            <ac:cxnSpMk id="12" creationId="{8C730EAB-A532-4295-A302-FB4B90DB9F5E}"/>
          </ac:cxnSpMkLst>
        </pc:cxnChg>
      </pc:sldChg>
      <pc:sldChg chg="del">
        <pc:chgData name="Henrik Blom" userId="0f109d1c-0774-4568-aa5d-bb8ffaeb77b7" providerId="ADAL" clId="{EAB735BD-1329-4A0A-A678-2AD7F062AAAB}" dt="2021-12-05T13:27:20.531" v="258" actId="2696"/>
        <pc:sldMkLst>
          <pc:docMk/>
          <pc:sldMk cId="4141376081" sldId="285"/>
        </pc:sldMkLst>
      </pc:sldChg>
      <pc:sldChg chg="ord">
        <pc:chgData name="Henrik Blom" userId="0f109d1c-0774-4568-aa5d-bb8ffaeb77b7" providerId="ADAL" clId="{EAB735BD-1329-4A0A-A678-2AD7F062AAAB}" dt="2021-12-07T22:41:37.071" v="779"/>
        <pc:sldMkLst>
          <pc:docMk/>
          <pc:sldMk cId="2660950744" sldId="351"/>
        </pc:sldMkLst>
      </pc:sldChg>
      <pc:sldChg chg="addSp delSp modSp add del mod ord setBg setClrOvrMap">
        <pc:chgData name="Henrik Blom" userId="0f109d1c-0774-4568-aa5d-bb8ffaeb77b7" providerId="ADAL" clId="{EAB735BD-1329-4A0A-A678-2AD7F062AAAB}" dt="2021-12-07T22:41:25.818" v="777"/>
        <pc:sldMkLst>
          <pc:docMk/>
          <pc:sldMk cId="906920211" sldId="382"/>
        </pc:sldMkLst>
        <pc:spChg chg="mod">
          <ac:chgData name="Henrik Blom" userId="0f109d1c-0774-4568-aa5d-bb8ffaeb77b7" providerId="ADAL" clId="{EAB735BD-1329-4A0A-A678-2AD7F062AAAB}" dt="2021-12-05T11:33:41.755" v="211" actId="26606"/>
          <ac:spMkLst>
            <pc:docMk/>
            <pc:sldMk cId="906920211" sldId="382"/>
            <ac:spMk id="2" creationId="{4B850E60-6082-4EA2-BB32-36BA6231AAE4}"/>
          </ac:spMkLst>
        </pc:spChg>
        <pc:spChg chg="del">
          <ac:chgData name="Henrik Blom" userId="0f109d1c-0774-4568-aa5d-bb8ffaeb77b7" providerId="ADAL" clId="{EAB735BD-1329-4A0A-A678-2AD7F062AAAB}" dt="2021-12-05T11:33:41.755" v="211" actId="26606"/>
          <ac:spMkLst>
            <pc:docMk/>
            <pc:sldMk cId="906920211" sldId="382"/>
            <ac:spMk id="47" creationId="{69AAB938-4404-42AF-B159-EFB4EFB1E4F7}"/>
          </ac:spMkLst>
        </pc:spChg>
        <pc:spChg chg="del">
          <ac:chgData name="Henrik Blom" userId="0f109d1c-0774-4568-aa5d-bb8ffaeb77b7" providerId="ADAL" clId="{EAB735BD-1329-4A0A-A678-2AD7F062AAAB}" dt="2021-12-05T11:33:41.755" v="211" actId="26606"/>
          <ac:spMkLst>
            <pc:docMk/>
            <pc:sldMk cId="906920211" sldId="382"/>
            <ac:spMk id="48" creationId="{92A46B1C-E9BA-4577-BED6-B96DDC9AC4D2}"/>
          </ac:spMkLst>
        </pc:spChg>
        <pc:spChg chg="add">
          <ac:chgData name="Henrik Blom" userId="0f109d1c-0774-4568-aa5d-bb8ffaeb77b7" providerId="ADAL" clId="{EAB735BD-1329-4A0A-A678-2AD7F062AAAB}" dt="2021-12-05T11:33:41.755" v="211" actId="26606"/>
          <ac:spMkLst>
            <pc:docMk/>
            <pc:sldMk cId="906920211" sldId="382"/>
            <ac:spMk id="54" creationId="{42285737-90EE-47DC-AC80-8AE156B11969}"/>
          </ac:spMkLst>
        </pc:spChg>
        <pc:grpChg chg="add">
          <ac:chgData name="Henrik Blom" userId="0f109d1c-0774-4568-aa5d-bb8ffaeb77b7" providerId="ADAL" clId="{EAB735BD-1329-4A0A-A678-2AD7F062AAAB}" dt="2021-12-05T11:33:41.755" v="211" actId="26606"/>
          <ac:grpSpMkLst>
            <pc:docMk/>
            <pc:sldMk cId="906920211" sldId="382"/>
            <ac:grpSpMk id="56" creationId="{B57BDC17-F1B3-455F-BBF1-680AA1F25C06}"/>
          </ac:grpSpMkLst>
        </pc:grpChg>
        <pc:graphicFrameChg chg="mod modGraphic">
          <ac:chgData name="Henrik Blom" userId="0f109d1c-0774-4568-aa5d-bb8ffaeb77b7" providerId="ADAL" clId="{EAB735BD-1329-4A0A-A678-2AD7F062AAAB}" dt="2021-12-07T22:28:49.919" v="702" actId="20577"/>
          <ac:graphicFrameMkLst>
            <pc:docMk/>
            <pc:sldMk cId="906920211" sldId="382"/>
            <ac:graphicFrameMk id="49" creationId="{2413D8AA-F212-4557-9847-901531D5D4E9}"/>
          </ac:graphicFrameMkLst>
        </pc:graphicFrameChg>
      </pc:sldChg>
      <pc:sldChg chg="addSp delSp modSp add del mod setBg delDesignElem">
        <pc:chgData name="Henrik Blom" userId="0f109d1c-0774-4568-aa5d-bb8ffaeb77b7" providerId="ADAL" clId="{EAB735BD-1329-4A0A-A678-2AD7F062AAAB}" dt="2021-12-07T22:39:20.627" v="770"/>
        <pc:sldMkLst>
          <pc:docMk/>
          <pc:sldMk cId="3618334198" sldId="382"/>
        </pc:sldMkLst>
        <pc:spChg chg="add del">
          <ac:chgData name="Henrik Blom" userId="0f109d1c-0774-4568-aa5d-bb8ffaeb77b7" providerId="ADAL" clId="{EAB735BD-1329-4A0A-A678-2AD7F062AAAB}" dt="2021-12-07T22:39:19.916" v="769" actId="26606"/>
          <ac:spMkLst>
            <pc:docMk/>
            <pc:sldMk cId="3618334198" sldId="382"/>
            <ac:spMk id="51" creationId="{42285737-90EE-47DC-AC80-8AE156B11969}"/>
          </ac:spMkLst>
        </pc:spChg>
        <pc:spChg chg="add del">
          <ac:chgData name="Henrik Blom" userId="0f109d1c-0774-4568-aa5d-bb8ffaeb77b7" providerId="ADAL" clId="{EAB735BD-1329-4A0A-A678-2AD7F062AAAB}" dt="2021-12-07T22:39:20.627" v="770"/>
          <ac:spMkLst>
            <pc:docMk/>
            <pc:sldMk cId="3618334198" sldId="382"/>
            <ac:spMk id="54" creationId="{42285737-90EE-47DC-AC80-8AE156B11969}"/>
          </ac:spMkLst>
        </pc:spChg>
        <pc:grpChg chg="add del">
          <ac:chgData name="Henrik Blom" userId="0f109d1c-0774-4568-aa5d-bb8ffaeb77b7" providerId="ADAL" clId="{EAB735BD-1329-4A0A-A678-2AD7F062AAAB}" dt="2021-12-07T22:39:19.916" v="769" actId="26606"/>
          <ac:grpSpMkLst>
            <pc:docMk/>
            <pc:sldMk cId="3618334198" sldId="382"/>
            <ac:grpSpMk id="52" creationId="{B57BDC17-F1B3-455F-BBF1-680AA1F25C06}"/>
          </ac:grpSpMkLst>
        </pc:grpChg>
        <pc:grpChg chg="add del">
          <ac:chgData name="Henrik Blom" userId="0f109d1c-0774-4568-aa5d-bb8ffaeb77b7" providerId="ADAL" clId="{EAB735BD-1329-4A0A-A678-2AD7F062AAAB}" dt="2021-12-07T22:39:20.627" v="770"/>
          <ac:grpSpMkLst>
            <pc:docMk/>
            <pc:sldMk cId="3618334198" sldId="382"/>
            <ac:grpSpMk id="56" creationId="{B57BDC17-F1B3-455F-BBF1-680AA1F25C06}"/>
          </ac:grpSpMkLst>
        </pc:grpChg>
        <pc:graphicFrameChg chg="mod modGraphic">
          <ac:chgData name="Henrik Blom" userId="0f109d1c-0774-4568-aa5d-bb8ffaeb77b7" providerId="ADAL" clId="{EAB735BD-1329-4A0A-A678-2AD7F062AAAB}" dt="2021-12-07T22:39:19.916" v="769" actId="26606"/>
          <ac:graphicFrameMkLst>
            <pc:docMk/>
            <pc:sldMk cId="3618334198" sldId="382"/>
            <ac:graphicFrameMk id="49" creationId="{2413D8AA-F212-4557-9847-901531D5D4E9}"/>
          </ac:graphicFrameMkLst>
        </pc:graphicFrameChg>
      </pc:sldChg>
      <pc:sldChg chg="addSp delSp modSp add del mod ord setBg setClrOvrMap">
        <pc:chgData name="Henrik Blom" userId="0f109d1c-0774-4568-aa5d-bb8ffaeb77b7" providerId="ADAL" clId="{EAB735BD-1329-4A0A-A678-2AD7F062AAAB}" dt="2021-12-12T14:50:26.822" v="2042"/>
        <pc:sldMkLst>
          <pc:docMk/>
          <pc:sldMk cId="3123699770" sldId="384"/>
        </pc:sldMkLst>
        <pc:spChg chg="mod ord">
          <ac:chgData name="Henrik Blom" userId="0f109d1c-0774-4568-aa5d-bb8ffaeb77b7" providerId="ADAL" clId="{EAB735BD-1329-4A0A-A678-2AD7F062AAAB}" dt="2021-12-05T11:38:43.681" v="241" actId="26606"/>
          <ac:spMkLst>
            <pc:docMk/>
            <pc:sldMk cId="3123699770" sldId="384"/>
            <ac:spMk id="2" creationId="{492C6633-01FC-4AD2-84F3-F6A5BD026BCA}"/>
          </ac:spMkLst>
        </pc:spChg>
        <pc:spChg chg="del">
          <ac:chgData name="Henrik Blom" userId="0f109d1c-0774-4568-aa5d-bb8ffaeb77b7" providerId="ADAL" clId="{EAB735BD-1329-4A0A-A678-2AD7F062AAAB}" dt="2021-12-05T11:38:14.456" v="232" actId="931"/>
          <ac:spMkLst>
            <pc:docMk/>
            <pc:sldMk cId="3123699770" sldId="384"/>
            <ac:spMk id="3" creationId="{97768440-76B3-426C-8F2A-C57280E8CD11}"/>
          </ac:spMkLst>
        </pc:spChg>
        <pc:spChg chg="del">
          <ac:chgData name="Henrik Blom" userId="0f109d1c-0774-4568-aa5d-bb8ffaeb77b7" providerId="ADAL" clId="{EAB735BD-1329-4A0A-A678-2AD7F062AAAB}" dt="2021-12-05T11:38:01.859" v="231" actId="478"/>
          <ac:spMkLst>
            <pc:docMk/>
            <pc:sldMk cId="3123699770" sldId="384"/>
            <ac:spMk id="5" creationId="{0565D6A3-9F74-455A-982F-4DF30C8E3EF5}"/>
          </ac:spMkLst>
        </pc:spChg>
        <pc:spChg chg="add mod">
          <ac:chgData name="Henrik Blom" userId="0f109d1c-0774-4568-aa5d-bb8ffaeb77b7" providerId="ADAL" clId="{EAB735BD-1329-4A0A-A678-2AD7F062AAAB}" dt="2021-12-07T22:49:24.829" v="931" actId="20577"/>
          <ac:spMkLst>
            <pc:docMk/>
            <pc:sldMk cId="3123699770" sldId="384"/>
            <ac:spMk id="11" creationId="{BEAE421C-06A6-4ABC-8044-3DD0B14CFE4C}"/>
          </ac:spMkLst>
        </pc:spChg>
        <pc:spChg chg="add">
          <ac:chgData name="Henrik Blom" userId="0f109d1c-0774-4568-aa5d-bb8ffaeb77b7" providerId="ADAL" clId="{EAB735BD-1329-4A0A-A678-2AD7F062AAAB}" dt="2021-12-05T11:38:43.681" v="241" actId="26606"/>
          <ac:spMkLst>
            <pc:docMk/>
            <pc:sldMk cId="3123699770" sldId="384"/>
            <ac:spMk id="14" creationId="{8F23F8A3-8FD7-4779-8323-FDC26BE99889}"/>
          </ac:spMkLst>
        </pc:spChg>
        <pc:spChg chg="add">
          <ac:chgData name="Henrik Blom" userId="0f109d1c-0774-4568-aa5d-bb8ffaeb77b7" providerId="ADAL" clId="{EAB735BD-1329-4A0A-A678-2AD7F062AAAB}" dt="2021-12-05T11:38:43.681" v="241" actId="26606"/>
          <ac:spMkLst>
            <pc:docMk/>
            <pc:sldMk cId="3123699770" sldId="384"/>
            <ac:spMk id="16" creationId="{F605C4CC-A25C-416F-8333-7CB7DC97D870}"/>
          </ac:spMkLst>
        </pc:spChg>
        <pc:picChg chg="del">
          <ac:chgData name="Henrik Blom" userId="0f109d1c-0774-4568-aa5d-bb8ffaeb77b7" providerId="ADAL" clId="{EAB735BD-1329-4A0A-A678-2AD7F062AAAB}" dt="2021-12-05T11:37:59.692" v="230" actId="478"/>
          <ac:picMkLst>
            <pc:docMk/>
            <pc:sldMk cId="3123699770" sldId="384"/>
            <ac:picMk id="4" creationId="{6ABA97AC-3F3A-48EC-AAD1-663121C22F8A}"/>
          </ac:picMkLst>
        </pc:picChg>
        <pc:picChg chg="add mod">
          <ac:chgData name="Henrik Blom" userId="0f109d1c-0774-4568-aa5d-bb8ffaeb77b7" providerId="ADAL" clId="{EAB735BD-1329-4A0A-A678-2AD7F062AAAB}" dt="2021-12-07T22:42:45.013" v="785" actId="1076"/>
          <ac:picMkLst>
            <pc:docMk/>
            <pc:sldMk cId="3123699770" sldId="384"/>
            <ac:picMk id="7" creationId="{6F86432C-A9C3-4D22-B69C-C6F7829A4E11}"/>
          </ac:picMkLst>
        </pc:picChg>
      </pc:sldChg>
      <pc:sldChg chg="addSp delSp add del setBg delDesignElem">
        <pc:chgData name="Henrik Blom" userId="0f109d1c-0774-4568-aa5d-bb8ffaeb77b7" providerId="ADAL" clId="{EAB735BD-1329-4A0A-A678-2AD7F062AAAB}" dt="2021-12-07T20:01:57.243" v="272"/>
        <pc:sldMkLst>
          <pc:docMk/>
          <pc:sldMk cId="3322438835" sldId="384"/>
        </pc:sldMkLst>
        <pc:spChg chg="add del">
          <ac:chgData name="Henrik Blom" userId="0f109d1c-0774-4568-aa5d-bb8ffaeb77b7" providerId="ADAL" clId="{EAB735BD-1329-4A0A-A678-2AD7F062AAAB}" dt="2021-12-07T20:01:57.243" v="272"/>
          <ac:spMkLst>
            <pc:docMk/>
            <pc:sldMk cId="3322438835" sldId="384"/>
            <ac:spMk id="14" creationId="{8F23F8A3-8FD7-4779-8323-FDC26BE99889}"/>
          </ac:spMkLst>
        </pc:spChg>
        <pc:spChg chg="add del">
          <ac:chgData name="Henrik Blom" userId="0f109d1c-0774-4568-aa5d-bb8ffaeb77b7" providerId="ADAL" clId="{EAB735BD-1329-4A0A-A678-2AD7F062AAAB}" dt="2021-12-07T20:01:57.243" v="272"/>
          <ac:spMkLst>
            <pc:docMk/>
            <pc:sldMk cId="3322438835" sldId="384"/>
            <ac:spMk id="16" creationId="{F605C4CC-A25C-416F-8333-7CB7DC97D870}"/>
          </ac:spMkLst>
        </pc:spChg>
      </pc:sldChg>
      <pc:sldChg chg="addSp delSp add del setBg delDesignElem">
        <pc:chgData name="Henrik Blom" userId="0f109d1c-0774-4568-aa5d-bb8ffaeb77b7" providerId="ADAL" clId="{EAB735BD-1329-4A0A-A678-2AD7F062AAAB}" dt="2021-12-12T14:50:17.728" v="2039"/>
        <pc:sldMkLst>
          <pc:docMk/>
          <pc:sldMk cId="4200369286" sldId="384"/>
        </pc:sldMkLst>
        <pc:spChg chg="add del">
          <ac:chgData name="Henrik Blom" userId="0f109d1c-0774-4568-aa5d-bb8ffaeb77b7" providerId="ADAL" clId="{EAB735BD-1329-4A0A-A678-2AD7F062AAAB}" dt="2021-12-12T14:50:17.728" v="2039"/>
          <ac:spMkLst>
            <pc:docMk/>
            <pc:sldMk cId="4200369286" sldId="384"/>
            <ac:spMk id="14" creationId="{8F23F8A3-8FD7-4779-8323-FDC26BE99889}"/>
          </ac:spMkLst>
        </pc:spChg>
        <pc:spChg chg="add del">
          <ac:chgData name="Henrik Blom" userId="0f109d1c-0774-4568-aa5d-bb8ffaeb77b7" providerId="ADAL" clId="{EAB735BD-1329-4A0A-A678-2AD7F062AAAB}" dt="2021-12-12T14:50:17.728" v="2039"/>
          <ac:spMkLst>
            <pc:docMk/>
            <pc:sldMk cId="4200369286" sldId="384"/>
            <ac:spMk id="16" creationId="{F605C4CC-A25C-416F-8333-7CB7DC97D870}"/>
          </ac:spMkLst>
        </pc:spChg>
      </pc:sldChg>
      <pc:sldChg chg="modSp mod ord">
        <pc:chgData name="Henrik Blom" userId="0f109d1c-0774-4568-aa5d-bb8ffaeb77b7" providerId="ADAL" clId="{EAB735BD-1329-4A0A-A678-2AD7F062AAAB}" dt="2021-12-07T22:25:34.223" v="564"/>
        <pc:sldMkLst>
          <pc:docMk/>
          <pc:sldMk cId="2203591334" sldId="385"/>
        </pc:sldMkLst>
        <pc:spChg chg="mod">
          <ac:chgData name="Henrik Blom" userId="0f109d1c-0774-4568-aa5d-bb8ffaeb77b7" providerId="ADAL" clId="{EAB735BD-1329-4A0A-A678-2AD7F062AAAB}" dt="2021-12-07T22:22:31.698" v="547"/>
          <ac:spMkLst>
            <pc:docMk/>
            <pc:sldMk cId="2203591334" sldId="385"/>
            <ac:spMk id="3" creationId="{97768440-76B3-426C-8F2A-C57280E8CD11}"/>
          </ac:spMkLst>
        </pc:spChg>
      </pc:sldChg>
      <pc:sldChg chg="del">
        <pc:chgData name="Henrik Blom" userId="0f109d1c-0774-4568-aa5d-bb8ffaeb77b7" providerId="ADAL" clId="{EAB735BD-1329-4A0A-A678-2AD7F062AAAB}" dt="2021-12-05T13:26:29.514" v="254" actId="47"/>
        <pc:sldMkLst>
          <pc:docMk/>
          <pc:sldMk cId="133054550" sldId="387"/>
        </pc:sldMkLst>
      </pc:sldChg>
      <pc:sldChg chg="addSp delSp modSp add del mod">
        <pc:chgData name="Henrik Blom" userId="0f109d1c-0774-4568-aa5d-bb8ffaeb77b7" providerId="ADAL" clId="{EAB735BD-1329-4A0A-A678-2AD7F062AAAB}" dt="2021-12-13T17:03:09.956" v="2430" actId="207"/>
        <pc:sldMkLst>
          <pc:docMk/>
          <pc:sldMk cId="3863229102" sldId="389"/>
        </pc:sldMkLst>
        <pc:spChg chg="add mod">
          <ac:chgData name="Henrik Blom" userId="0f109d1c-0774-4568-aa5d-bb8ffaeb77b7" providerId="ADAL" clId="{EAB735BD-1329-4A0A-A678-2AD7F062AAAB}" dt="2021-12-12T14:42:29.210" v="1759"/>
          <ac:spMkLst>
            <pc:docMk/>
            <pc:sldMk cId="3863229102" sldId="389"/>
            <ac:spMk id="7" creationId="{9482C012-D473-44DD-81FB-434D27FE43CA}"/>
          </ac:spMkLst>
        </pc:spChg>
        <pc:spChg chg="add mod">
          <ac:chgData name="Henrik Blom" userId="0f109d1c-0774-4568-aa5d-bb8ffaeb77b7" providerId="ADAL" clId="{EAB735BD-1329-4A0A-A678-2AD7F062AAAB}" dt="2021-12-13T16:58:49.295" v="2417" actId="20577"/>
          <ac:spMkLst>
            <pc:docMk/>
            <pc:sldMk cId="3863229102" sldId="389"/>
            <ac:spMk id="9" creationId="{7F27AA99-D17B-4B47-8529-046AA169D933}"/>
          </ac:spMkLst>
        </pc:spChg>
        <pc:spChg chg="add mod ord">
          <ac:chgData name="Henrik Blom" userId="0f109d1c-0774-4568-aa5d-bb8ffaeb77b7" providerId="ADAL" clId="{EAB735BD-1329-4A0A-A678-2AD7F062AAAB}" dt="2021-12-12T14:49:19.023" v="2034" actId="1037"/>
          <ac:spMkLst>
            <pc:docMk/>
            <pc:sldMk cId="3863229102" sldId="389"/>
            <ac:spMk id="10" creationId="{8EF68093-3CD4-4E3D-9DA8-2298FF2F01D1}"/>
          </ac:spMkLst>
        </pc:spChg>
        <pc:spChg chg="mod">
          <ac:chgData name="Henrik Blom" userId="0f109d1c-0774-4568-aa5d-bb8ffaeb77b7" providerId="ADAL" clId="{EAB735BD-1329-4A0A-A678-2AD7F062AAAB}" dt="2021-12-13T17:03:09.956" v="2430" actId="207"/>
          <ac:spMkLst>
            <pc:docMk/>
            <pc:sldMk cId="3863229102" sldId="389"/>
            <ac:spMk id="12" creationId="{1B85E67C-2475-48EE-929F-C4EC2F393E26}"/>
          </ac:spMkLst>
        </pc:spChg>
        <pc:spChg chg="mod">
          <ac:chgData name="Henrik Blom" userId="0f109d1c-0774-4568-aa5d-bb8ffaeb77b7" providerId="ADAL" clId="{EAB735BD-1329-4A0A-A678-2AD7F062AAAB}" dt="2021-12-13T17:03:09.956" v="2430" actId="207"/>
          <ac:spMkLst>
            <pc:docMk/>
            <pc:sldMk cId="3863229102" sldId="389"/>
            <ac:spMk id="13" creationId="{BEADC556-F1BD-48DF-9374-3DFB69A8CA5F}"/>
          </ac:spMkLst>
        </pc:spChg>
        <pc:spChg chg="add mod ord">
          <ac:chgData name="Henrik Blom" userId="0f109d1c-0774-4568-aa5d-bb8ffaeb77b7" providerId="ADAL" clId="{EAB735BD-1329-4A0A-A678-2AD7F062AAAB}" dt="2021-12-12T14:49:19.023" v="2034" actId="1037"/>
          <ac:spMkLst>
            <pc:docMk/>
            <pc:sldMk cId="3863229102" sldId="389"/>
            <ac:spMk id="14" creationId="{872CC943-CE34-498B-A4C1-4FB4352C84CF}"/>
          </ac:spMkLst>
        </pc:spChg>
        <pc:spChg chg="add mod ord">
          <ac:chgData name="Henrik Blom" userId="0f109d1c-0774-4568-aa5d-bb8ffaeb77b7" providerId="ADAL" clId="{EAB735BD-1329-4A0A-A678-2AD7F062AAAB}" dt="2021-12-12T14:49:19.023" v="2034" actId="1037"/>
          <ac:spMkLst>
            <pc:docMk/>
            <pc:sldMk cId="3863229102" sldId="389"/>
            <ac:spMk id="15" creationId="{6121FBE5-8B2F-43B1-9E2A-E755406EEB48}"/>
          </ac:spMkLst>
        </pc:spChg>
        <pc:spChg chg="add mod">
          <ac:chgData name="Henrik Blom" userId="0f109d1c-0774-4568-aa5d-bb8ffaeb77b7" providerId="ADAL" clId="{EAB735BD-1329-4A0A-A678-2AD7F062AAAB}" dt="2021-12-13T17:03:07.061" v="2429" actId="207"/>
          <ac:spMkLst>
            <pc:docMk/>
            <pc:sldMk cId="3863229102" sldId="389"/>
            <ac:spMk id="17" creationId="{DB8560F1-ABFE-46D5-BBCE-F92DDAA0D6F1}"/>
          </ac:spMkLst>
        </pc:spChg>
        <pc:spChg chg="add mod">
          <ac:chgData name="Henrik Blom" userId="0f109d1c-0774-4568-aa5d-bb8ffaeb77b7" providerId="ADAL" clId="{EAB735BD-1329-4A0A-A678-2AD7F062AAAB}" dt="2021-12-13T17:03:07.061" v="2429" actId="207"/>
          <ac:spMkLst>
            <pc:docMk/>
            <pc:sldMk cId="3863229102" sldId="389"/>
            <ac:spMk id="19" creationId="{E10FDB74-CB64-42DD-9ABF-67242E24B3E6}"/>
          </ac:spMkLst>
        </pc:spChg>
        <pc:spChg chg="add mod ord">
          <ac:chgData name="Henrik Blom" userId="0f109d1c-0774-4568-aa5d-bb8ffaeb77b7" providerId="ADAL" clId="{EAB735BD-1329-4A0A-A678-2AD7F062AAAB}" dt="2021-12-12T14:49:19.023" v="2034" actId="1037"/>
          <ac:spMkLst>
            <pc:docMk/>
            <pc:sldMk cId="3863229102" sldId="389"/>
            <ac:spMk id="20" creationId="{9BBEE1D7-A06C-404C-8E95-99805FADEC23}"/>
          </ac:spMkLst>
        </pc:spChg>
        <pc:spChg chg="mod">
          <ac:chgData name="Henrik Blom" userId="0f109d1c-0774-4568-aa5d-bb8ffaeb77b7" providerId="ADAL" clId="{EAB735BD-1329-4A0A-A678-2AD7F062AAAB}" dt="2021-12-12T14:47:34.214" v="1955"/>
          <ac:spMkLst>
            <pc:docMk/>
            <pc:sldMk cId="3863229102" sldId="389"/>
            <ac:spMk id="22" creationId="{61A88072-F2D2-47DB-B588-13E5F6D3900F}"/>
          </ac:spMkLst>
        </pc:spChg>
        <pc:spChg chg="mod">
          <ac:chgData name="Henrik Blom" userId="0f109d1c-0774-4568-aa5d-bb8ffaeb77b7" providerId="ADAL" clId="{EAB735BD-1329-4A0A-A678-2AD7F062AAAB}" dt="2021-12-13T16:58:53.587" v="2420" actId="20577"/>
          <ac:spMkLst>
            <pc:docMk/>
            <pc:sldMk cId="3863229102" sldId="389"/>
            <ac:spMk id="23" creationId="{A82B5BCF-AC33-45AB-9803-EDF7218D50B7}"/>
          </ac:spMkLst>
        </pc:spChg>
        <pc:grpChg chg="add mod">
          <ac:chgData name="Henrik Blom" userId="0f109d1c-0774-4568-aa5d-bb8ffaeb77b7" providerId="ADAL" clId="{EAB735BD-1329-4A0A-A678-2AD7F062AAAB}" dt="2021-12-12T14:49:19.023" v="2034" actId="1037"/>
          <ac:grpSpMkLst>
            <pc:docMk/>
            <pc:sldMk cId="3863229102" sldId="389"/>
            <ac:grpSpMk id="6" creationId="{70CBC54C-FFE7-46E3-8F8A-DDC8A419DD78}"/>
          </ac:grpSpMkLst>
        </pc:grpChg>
        <pc:grpChg chg="add mod">
          <ac:chgData name="Henrik Blom" userId="0f109d1c-0774-4568-aa5d-bb8ffaeb77b7" providerId="ADAL" clId="{EAB735BD-1329-4A0A-A678-2AD7F062AAAB}" dt="2021-12-13T17:03:09.956" v="2430" actId="207"/>
          <ac:grpSpMkLst>
            <pc:docMk/>
            <pc:sldMk cId="3863229102" sldId="389"/>
            <ac:grpSpMk id="11" creationId="{751B48D3-566C-40D6-9890-53D38BB6B9AB}"/>
          </ac:grpSpMkLst>
        </pc:grpChg>
        <pc:grpChg chg="add mod">
          <ac:chgData name="Henrik Blom" userId="0f109d1c-0774-4568-aa5d-bb8ffaeb77b7" providerId="ADAL" clId="{EAB735BD-1329-4A0A-A678-2AD7F062AAAB}" dt="2021-12-13T17:03:07.061" v="2429" actId="207"/>
          <ac:grpSpMkLst>
            <pc:docMk/>
            <pc:sldMk cId="3863229102" sldId="389"/>
            <ac:grpSpMk id="16" creationId="{EA20AA82-0F67-48AE-A41E-78E8F408D71B}"/>
          </ac:grpSpMkLst>
        </pc:grpChg>
        <pc:grpChg chg="add mod">
          <ac:chgData name="Henrik Blom" userId="0f109d1c-0774-4568-aa5d-bb8ffaeb77b7" providerId="ADAL" clId="{EAB735BD-1329-4A0A-A678-2AD7F062AAAB}" dt="2021-12-12T14:49:19.023" v="2034" actId="1037"/>
          <ac:grpSpMkLst>
            <pc:docMk/>
            <pc:sldMk cId="3863229102" sldId="389"/>
            <ac:grpSpMk id="21" creationId="{F8F25C0E-D964-42A9-B743-1E7981912685}"/>
          </ac:grpSpMkLst>
        </pc:grpChg>
        <pc:graphicFrameChg chg="mod">
          <ac:chgData name="Henrik Blom" userId="0f109d1c-0774-4568-aa5d-bb8ffaeb77b7" providerId="ADAL" clId="{EAB735BD-1329-4A0A-A678-2AD7F062AAAB}" dt="2021-12-13T17:03:02.029" v="2428" actId="207"/>
          <ac:graphicFrameMkLst>
            <pc:docMk/>
            <pc:sldMk cId="3863229102" sldId="389"/>
            <ac:graphicFrameMk id="5" creationId="{962AF6BB-8913-464E-A788-2085C11BF399}"/>
          </ac:graphicFrameMkLst>
        </pc:graphicFrameChg>
        <pc:cxnChg chg="add del mod">
          <ac:chgData name="Henrik Blom" userId="0f109d1c-0774-4568-aa5d-bb8ffaeb77b7" providerId="ADAL" clId="{EAB735BD-1329-4A0A-A678-2AD7F062AAAB}" dt="2021-12-12T14:49:07.384" v="2006" actId="478"/>
          <ac:cxnSpMkLst>
            <pc:docMk/>
            <pc:sldMk cId="3863229102" sldId="389"/>
            <ac:cxnSpMk id="4" creationId="{DC2128EC-E29C-432C-9D25-6FDB8A494850}"/>
          </ac:cxnSpMkLst>
        </pc:cxnChg>
      </pc:sldChg>
      <pc:sldChg chg="modSp mod">
        <pc:chgData name="Henrik Blom" userId="0f109d1c-0774-4568-aa5d-bb8ffaeb77b7" providerId="ADAL" clId="{EAB735BD-1329-4A0A-A678-2AD7F062AAAB}" dt="2021-12-12T12:21:04.105" v="1122" actId="1038"/>
        <pc:sldMkLst>
          <pc:docMk/>
          <pc:sldMk cId="3198470875" sldId="393"/>
        </pc:sldMkLst>
        <pc:spChg chg="mod">
          <ac:chgData name="Henrik Blom" userId="0f109d1c-0774-4568-aa5d-bb8ffaeb77b7" providerId="ADAL" clId="{EAB735BD-1329-4A0A-A678-2AD7F062AAAB}" dt="2021-12-12T12:18:26.437" v="1092" actId="1076"/>
          <ac:spMkLst>
            <pc:docMk/>
            <pc:sldMk cId="3198470875" sldId="393"/>
            <ac:spMk id="2" creationId="{DDBEB0C5-DFED-48B4-BD19-F3CA0ED6397D}"/>
          </ac:spMkLst>
        </pc:spChg>
        <pc:spChg chg="mod">
          <ac:chgData name="Henrik Blom" userId="0f109d1c-0774-4568-aa5d-bb8ffaeb77b7" providerId="ADAL" clId="{EAB735BD-1329-4A0A-A678-2AD7F062AAAB}" dt="2021-12-12T12:21:04.105" v="1122" actId="1038"/>
          <ac:spMkLst>
            <pc:docMk/>
            <pc:sldMk cId="3198470875" sldId="393"/>
            <ac:spMk id="3" creationId="{F62D818D-1E1A-4DA9-BE6A-987D8DA44686}"/>
          </ac:spMkLst>
        </pc:spChg>
        <pc:spChg chg="mod">
          <ac:chgData name="Henrik Blom" userId="0f109d1c-0774-4568-aa5d-bb8ffaeb77b7" providerId="ADAL" clId="{EAB735BD-1329-4A0A-A678-2AD7F062AAAB}" dt="2021-12-12T12:18:30.238" v="1093" actId="1076"/>
          <ac:spMkLst>
            <pc:docMk/>
            <pc:sldMk cId="3198470875" sldId="393"/>
            <ac:spMk id="29" creationId="{FDB62E0F-7E9C-4E9C-B799-1849B12E36CD}"/>
          </ac:spMkLst>
        </pc:spChg>
      </pc:sldChg>
      <pc:sldChg chg="modSp add del mod">
        <pc:chgData name="Henrik Blom" userId="0f109d1c-0774-4568-aa5d-bb8ffaeb77b7" providerId="ADAL" clId="{EAB735BD-1329-4A0A-A678-2AD7F062AAAB}" dt="2021-12-13T16:55:38.904" v="2336" actId="20577"/>
        <pc:sldMkLst>
          <pc:docMk/>
          <pc:sldMk cId="3914725706" sldId="394"/>
        </pc:sldMkLst>
        <pc:spChg chg="mod">
          <ac:chgData name="Henrik Blom" userId="0f109d1c-0774-4568-aa5d-bb8ffaeb77b7" providerId="ADAL" clId="{EAB735BD-1329-4A0A-A678-2AD7F062AAAB}" dt="2021-12-13T16:55:38.904" v="2336" actId="20577"/>
          <ac:spMkLst>
            <pc:docMk/>
            <pc:sldMk cId="3914725706" sldId="394"/>
            <ac:spMk id="22" creationId="{1A43AEAF-DDB6-45CF-94D1-92FFA655C876}"/>
          </ac:spMkLst>
        </pc:spChg>
      </pc:sldChg>
      <pc:sldChg chg="modSp add del mod modNotesTx">
        <pc:chgData name="Henrik Blom" userId="0f109d1c-0774-4568-aa5d-bb8ffaeb77b7" providerId="ADAL" clId="{EAB735BD-1329-4A0A-A678-2AD7F062AAAB}" dt="2021-12-07T20:01:40.098" v="267" actId="2696"/>
        <pc:sldMkLst>
          <pc:docMk/>
          <pc:sldMk cId="3764665870" sldId="395"/>
        </pc:sldMkLst>
        <pc:spChg chg="mod">
          <ac:chgData name="Henrik Blom" userId="0f109d1c-0774-4568-aa5d-bb8ffaeb77b7" providerId="ADAL" clId="{EAB735BD-1329-4A0A-A678-2AD7F062AAAB}" dt="2021-12-07T17:22:36.222" v="264" actId="21"/>
          <ac:spMkLst>
            <pc:docMk/>
            <pc:sldMk cId="3764665870" sldId="395"/>
            <ac:spMk id="11" creationId="{F1574DA9-B493-42B6-AE9F-7841D79BCECB}"/>
          </ac:spMkLst>
        </pc:spChg>
      </pc:sldChg>
      <pc:sldChg chg="addSp delSp modSp add mod setBg addAnim setClrOvrMap delDesignElem">
        <pc:chgData name="Henrik Blom" userId="0f109d1c-0774-4568-aa5d-bb8ffaeb77b7" providerId="ADAL" clId="{EAB735BD-1329-4A0A-A678-2AD7F062AAAB}" dt="2021-12-07T22:38:19.468" v="764"/>
        <pc:sldMkLst>
          <pc:docMk/>
          <pc:sldMk cId="2597969493" sldId="396"/>
        </pc:sldMkLst>
        <pc:spChg chg="add">
          <ac:chgData name="Henrik Blom" userId="0f109d1c-0774-4568-aa5d-bb8ffaeb77b7" providerId="ADAL" clId="{EAB735BD-1329-4A0A-A678-2AD7F062AAAB}" dt="2021-12-07T22:38:19.467" v="763" actId="26606"/>
          <ac:spMkLst>
            <pc:docMk/>
            <pc:sldMk cId="2597969493" sldId="396"/>
            <ac:spMk id="9" creationId="{71B2258F-86CA-4D4D-8270-BC05FCDEBFB3}"/>
          </ac:spMkLst>
        </pc:spChg>
        <pc:spChg chg="del">
          <ac:chgData name="Henrik Blom" userId="0f109d1c-0774-4568-aa5d-bb8ffaeb77b7" providerId="ADAL" clId="{EAB735BD-1329-4A0A-A678-2AD7F062AAAB}" dt="2021-12-07T22:38:12.374" v="762"/>
          <ac:spMkLst>
            <pc:docMk/>
            <pc:sldMk cId="2597969493" sldId="396"/>
            <ac:spMk id="12" creationId="{71B2258F-86CA-4D4D-8270-BC05FCDEBFB3}"/>
          </ac:spMkLst>
        </pc:spChg>
        <pc:picChg chg="mod">
          <ac:chgData name="Henrik Blom" userId="0f109d1c-0774-4568-aa5d-bb8ffaeb77b7" providerId="ADAL" clId="{EAB735BD-1329-4A0A-A678-2AD7F062AAAB}" dt="2021-12-07T22:38:19.467" v="763" actId="26606"/>
          <ac:picMkLst>
            <pc:docMk/>
            <pc:sldMk cId="2597969493" sldId="396"/>
            <ac:picMk id="7" creationId="{33A9D675-9EF8-4B85-B2D4-26776CCF32CC}"/>
          </ac:picMkLst>
        </pc:picChg>
      </pc:sldChg>
      <pc:sldChg chg="add del">
        <pc:chgData name="Henrik Blom" userId="0f109d1c-0774-4568-aa5d-bb8ffaeb77b7" providerId="ADAL" clId="{EAB735BD-1329-4A0A-A678-2AD7F062AAAB}" dt="2021-12-07T22:38:04.860" v="760" actId="2696"/>
        <pc:sldMkLst>
          <pc:docMk/>
          <pc:sldMk cId="2776856534" sldId="396"/>
        </pc:sldMkLst>
      </pc:sldChg>
      <pc:sldChg chg="del">
        <pc:chgData name="Henrik Blom" userId="0f109d1c-0774-4568-aa5d-bb8ffaeb77b7" providerId="ADAL" clId="{EAB735BD-1329-4A0A-A678-2AD7F062AAAB}" dt="2021-12-13T17:19:43.400" v="2569" actId="47"/>
        <pc:sldMkLst>
          <pc:docMk/>
          <pc:sldMk cId="1092246761" sldId="397"/>
        </pc:sldMkLst>
      </pc:sldChg>
      <pc:sldChg chg="modSp add del mod modNotesTx">
        <pc:chgData name="Henrik Blom" userId="0f109d1c-0774-4568-aa5d-bb8ffaeb77b7" providerId="ADAL" clId="{EAB735BD-1329-4A0A-A678-2AD7F062AAAB}" dt="2021-12-07T22:49:09.429" v="929" actId="6549"/>
        <pc:sldMkLst>
          <pc:docMk/>
          <pc:sldMk cId="1806932499" sldId="399"/>
        </pc:sldMkLst>
        <pc:spChg chg="mod">
          <ac:chgData name="Henrik Blom" userId="0f109d1c-0774-4568-aa5d-bb8ffaeb77b7" providerId="ADAL" clId="{EAB735BD-1329-4A0A-A678-2AD7F062AAAB}" dt="2021-12-07T22:49:09.429" v="929" actId="6549"/>
          <ac:spMkLst>
            <pc:docMk/>
            <pc:sldMk cId="1806932499" sldId="399"/>
            <ac:spMk id="3" creationId="{97768440-76B3-426C-8F2A-C57280E8CD11}"/>
          </ac:spMkLst>
        </pc:spChg>
      </pc:sldChg>
      <pc:sldChg chg="addSp modSp add mod">
        <pc:chgData name="Henrik Blom" userId="0f109d1c-0774-4568-aa5d-bb8ffaeb77b7" providerId="ADAL" clId="{EAB735BD-1329-4A0A-A678-2AD7F062AAAB}" dt="2021-12-07T22:53:51.327" v="972" actId="1038"/>
        <pc:sldMkLst>
          <pc:docMk/>
          <pc:sldMk cId="286404437" sldId="401"/>
        </pc:sldMkLst>
        <pc:spChg chg="add mod">
          <ac:chgData name="Henrik Blom" userId="0f109d1c-0774-4568-aa5d-bb8ffaeb77b7" providerId="ADAL" clId="{EAB735BD-1329-4A0A-A678-2AD7F062AAAB}" dt="2021-12-07T22:53:11.592" v="938" actId="1076"/>
          <ac:spMkLst>
            <pc:docMk/>
            <pc:sldMk cId="286404437" sldId="401"/>
            <ac:spMk id="18" creationId="{4C489A31-F746-4C81-8BBB-29B6CAF73CB3}"/>
          </ac:spMkLst>
        </pc:spChg>
        <pc:spChg chg="add mod">
          <ac:chgData name="Henrik Blom" userId="0f109d1c-0774-4568-aa5d-bb8ffaeb77b7" providerId="ADAL" clId="{EAB735BD-1329-4A0A-A678-2AD7F062AAAB}" dt="2021-12-07T22:53:11.592" v="938" actId="1076"/>
          <ac:spMkLst>
            <pc:docMk/>
            <pc:sldMk cId="286404437" sldId="401"/>
            <ac:spMk id="19" creationId="{7C174B88-9E03-469B-A4B3-9104A2F6AC62}"/>
          </ac:spMkLst>
        </pc:spChg>
        <pc:spChg chg="add mod">
          <ac:chgData name="Henrik Blom" userId="0f109d1c-0774-4568-aa5d-bb8ffaeb77b7" providerId="ADAL" clId="{EAB735BD-1329-4A0A-A678-2AD7F062AAAB}" dt="2021-12-07T22:53:51.327" v="972" actId="1038"/>
          <ac:spMkLst>
            <pc:docMk/>
            <pc:sldMk cId="286404437" sldId="401"/>
            <ac:spMk id="20" creationId="{999DABB2-8A37-42B0-9340-E758C70B0E7D}"/>
          </ac:spMkLst>
        </pc:spChg>
        <pc:spChg chg="mod">
          <ac:chgData name="Henrik Blom" userId="0f109d1c-0774-4568-aa5d-bb8ffaeb77b7" providerId="ADAL" clId="{EAB735BD-1329-4A0A-A678-2AD7F062AAAB}" dt="2021-12-07T22:53:51.327" v="972" actId="1038"/>
          <ac:spMkLst>
            <pc:docMk/>
            <pc:sldMk cId="286404437" sldId="401"/>
            <ac:spMk id="21" creationId="{1F0A3F78-D10E-4019-B8B7-C50D81B7EA3B}"/>
          </ac:spMkLst>
        </pc:spChg>
        <pc:spChg chg="mod">
          <ac:chgData name="Henrik Blom" userId="0f109d1c-0774-4568-aa5d-bb8ffaeb77b7" providerId="ADAL" clId="{EAB735BD-1329-4A0A-A678-2AD7F062AAAB}" dt="2021-12-07T22:53:51.327" v="972" actId="1038"/>
          <ac:spMkLst>
            <pc:docMk/>
            <pc:sldMk cId="286404437" sldId="401"/>
            <ac:spMk id="22" creationId="{8EF44CA8-B637-4254-9EFF-A117BC2B654A}"/>
          </ac:spMkLst>
        </pc:spChg>
        <pc:spChg chg="mod">
          <ac:chgData name="Henrik Blom" userId="0f109d1c-0774-4568-aa5d-bb8ffaeb77b7" providerId="ADAL" clId="{EAB735BD-1329-4A0A-A678-2AD7F062AAAB}" dt="2021-12-07T22:53:51.327" v="972" actId="1038"/>
          <ac:spMkLst>
            <pc:docMk/>
            <pc:sldMk cId="286404437" sldId="401"/>
            <ac:spMk id="23" creationId="{BFD625E8-48F0-4D20-99A7-C059D4FD5BC7}"/>
          </ac:spMkLst>
        </pc:spChg>
        <pc:spChg chg="mod">
          <ac:chgData name="Henrik Blom" userId="0f109d1c-0774-4568-aa5d-bb8ffaeb77b7" providerId="ADAL" clId="{EAB735BD-1329-4A0A-A678-2AD7F062AAAB}" dt="2021-12-07T22:53:51.327" v="972" actId="1038"/>
          <ac:spMkLst>
            <pc:docMk/>
            <pc:sldMk cId="286404437" sldId="401"/>
            <ac:spMk id="24" creationId="{2C400393-E7B6-48A7-9EBD-A1CD7280DEB2}"/>
          </ac:spMkLst>
        </pc:spChg>
        <pc:spChg chg="mod">
          <ac:chgData name="Henrik Blom" userId="0f109d1c-0774-4568-aa5d-bb8ffaeb77b7" providerId="ADAL" clId="{EAB735BD-1329-4A0A-A678-2AD7F062AAAB}" dt="2021-12-07T22:53:51.327" v="972" actId="1038"/>
          <ac:spMkLst>
            <pc:docMk/>
            <pc:sldMk cId="286404437" sldId="401"/>
            <ac:spMk id="25" creationId="{087CAEF8-1CA4-41E7-992A-AB553930A9BB}"/>
          </ac:spMkLst>
        </pc:spChg>
        <pc:spChg chg="mod">
          <ac:chgData name="Henrik Blom" userId="0f109d1c-0774-4568-aa5d-bb8ffaeb77b7" providerId="ADAL" clId="{EAB735BD-1329-4A0A-A678-2AD7F062AAAB}" dt="2021-12-07T22:53:51.327" v="972" actId="1038"/>
          <ac:spMkLst>
            <pc:docMk/>
            <pc:sldMk cId="286404437" sldId="401"/>
            <ac:spMk id="26" creationId="{BFF6A4F5-DF89-4AA5-94FE-761DC154D18B}"/>
          </ac:spMkLst>
        </pc:spChg>
        <pc:spChg chg="mod">
          <ac:chgData name="Henrik Blom" userId="0f109d1c-0774-4568-aa5d-bb8ffaeb77b7" providerId="ADAL" clId="{EAB735BD-1329-4A0A-A678-2AD7F062AAAB}" dt="2021-12-07T22:53:51.327" v="972" actId="1038"/>
          <ac:spMkLst>
            <pc:docMk/>
            <pc:sldMk cId="286404437" sldId="401"/>
            <ac:spMk id="27" creationId="{B5170B2B-27F1-4A79-AC99-70A2FC389981}"/>
          </ac:spMkLst>
        </pc:spChg>
        <pc:spChg chg="mod">
          <ac:chgData name="Henrik Blom" userId="0f109d1c-0774-4568-aa5d-bb8ffaeb77b7" providerId="ADAL" clId="{EAB735BD-1329-4A0A-A678-2AD7F062AAAB}" dt="2021-12-07T22:53:51.327" v="972" actId="1038"/>
          <ac:spMkLst>
            <pc:docMk/>
            <pc:sldMk cId="286404437" sldId="401"/>
            <ac:spMk id="28" creationId="{CF2CCCF7-083A-4760-9FBC-080DCB8726EC}"/>
          </ac:spMkLst>
        </pc:spChg>
        <pc:spChg chg="mod">
          <ac:chgData name="Henrik Blom" userId="0f109d1c-0774-4568-aa5d-bb8ffaeb77b7" providerId="ADAL" clId="{EAB735BD-1329-4A0A-A678-2AD7F062AAAB}" dt="2021-12-07T22:53:51.327" v="972" actId="1038"/>
          <ac:spMkLst>
            <pc:docMk/>
            <pc:sldMk cId="286404437" sldId="401"/>
            <ac:spMk id="29" creationId="{0718DF88-2AE1-46DC-8476-1A3B98FE8B0B}"/>
          </ac:spMkLst>
        </pc:spChg>
        <pc:spChg chg="mod">
          <ac:chgData name="Henrik Blom" userId="0f109d1c-0774-4568-aa5d-bb8ffaeb77b7" providerId="ADAL" clId="{EAB735BD-1329-4A0A-A678-2AD7F062AAAB}" dt="2021-12-07T22:53:51.327" v="972" actId="1038"/>
          <ac:spMkLst>
            <pc:docMk/>
            <pc:sldMk cId="286404437" sldId="401"/>
            <ac:spMk id="30" creationId="{49173B00-37BF-4BEE-9538-3BBE27F98A9A}"/>
          </ac:spMkLst>
        </pc:spChg>
        <pc:spChg chg="mod">
          <ac:chgData name="Henrik Blom" userId="0f109d1c-0774-4568-aa5d-bb8ffaeb77b7" providerId="ADAL" clId="{EAB735BD-1329-4A0A-A678-2AD7F062AAAB}" dt="2021-12-07T22:53:51.327" v="972" actId="1038"/>
          <ac:spMkLst>
            <pc:docMk/>
            <pc:sldMk cId="286404437" sldId="401"/>
            <ac:spMk id="31" creationId="{4E717780-418C-4AA4-B3D4-27791DAFD60E}"/>
          </ac:spMkLst>
        </pc:spChg>
        <pc:spChg chg="mod">
          <ac:chgData name="Henrik Blom" userId="0f109d1c-0774-4568-aa5d-bb8ffaeb77b7" providerId="ADAL" clId="{EAB735BD-1329-4A0A-A678-2AD7F062AAAB}" dt="2021-12-07T22:53:51.327" v="972" actId="1038"/>
          <ac:spMkLst>
            <pc:docMk/>
            <pc:sldMk cId="286404437" sldId="401"/>
            <ac:spMk id="32" creationId="{096AD8E6-1F25-4DB1-8F56-456ABE97257F}"/>
          </ac:spMkLst>
        </pc:spChg>
        <pc:spChg chg="mod">
          <ac:chgData name="Henrik Blom" userId="0f109d1c-0774-4568-aa5d-bb8ffaeb77b7" providerId="ADAL" clId="{EAB735BD-1329-4A0A-A678-2AD7F062AAAB}" dt="2021-12-07T22:53:51.327" v="972" actId="1038"/>
          <ac:spMkLst>
            <pc:docMk/>
            <pc:sldMk cId="286404437" sldId="401"/>
            <ac:spMk id="33" creationId="{DC60B04C-577F-4C66-9FC2-F88790207970}"/>
          </ac:spMkLst>
        </pc:spChg>
        <pc:spChg chg="mod">
          <ac:chgData name="Henrik Blom" userId="0f109d1c-0774-4568-aa5d-bb8ffaeb77b7" providerId="ADAL" clId="{EAB735BD-1329-4A0A-A678-2AD7F062AAAB}" dt="2021-12-07T22:53:51.327" v="972" actId="1038"/>
          <ac:spMkLst>
            <pc:docMk/>
            <pc:sldMk cId="286404437" sldId="401"/>
            <ac:spMk id="34" creationId="{08AB81FC-BEF4-4247-B9F5-FF85B2DD1632}"/>
          </ac:spMkLst>
        </pc:spChg>
        <pc:spChg chg="mod">
          <ac:chgData name="Henrik Blom" userId="0f109d1c-0774-4568-aa5d-bb8ffaeb77b7" providerId="ADAL" clId="{EAB735BD-1329-4A0A-A678-2AD7F062AAAB}" dt="2021-12-07T22:53:51.327" v="972" actId="1038"/>
          <ac:spMkLst>
            <pc:docMk/>
            <pc:sldMk cId="286404437" sldId="401"/>
            <ac:spMk id="35" creationId="{163569E7-C463-451A-8E5F-2C693DDF9625}"/>
          </ac:spMkLst>
        </pc:spChg>
        <pc:spChg chg="mod">
          <ac:chgData name="Henrik Blom" userId="0f109d1c-0774-4568-aa5d-bb8ffaeb77b7" providerId="ADAL" clId="{EAB735BD-1329-4A0A-A678-2AD7F062AAAB}" dt="2021-12-07T22:53:51.327" v="972" actId="1038"/>
          <ac:spMkLst>
            <pc:docMk/>
            <pc:sldMk cId="286404437" sldId="401"/>
            <ac:spMk id="36" creationId="{01B4C140-8A96-44F9-8014-C55D9F8F51F3}"/>
          </ac:spMkLst>
        </pc:spChg>
        <pc:spChg chg="add mod">
          <ac:chgData name="Henrik Blom" userId="0f109d1c-0774-4568-aa5d-bb8ffaeb77b7" providerId="ADAL" clId="{EAB735BD-1329-4A0A-A678-2AD7F062AAAB}" dt="2021-12-07T22:53:51.327" v="972" actId="1038"/>
          <ac:spMkLst>
            <pc:docMk/>
            <pc:sldMk cId="286404437" sldId="401"/>
            <ac:spMk id="37" creationId="{4EB25CEA-39BD-452B-9070-BF4C0A5B7363}"/>
          </ac:spMkLst>
        </pc:spChg>
        <pc:spChg chg="add mod">
          <ac:chgData name="Henrik Blom" userId="0f109d1c-0774-4568-aa5d-bb8ffaeb77b7" providerId="ADAL" clId="{EAB735BD-1329-4A0A-A678-2AD7F062AAAB}" dt="2021-12-07T22:53:06.954" v="937"/>
          <ac:spMkLst>
            <pc:docMk/>
            <pc:sldMk cId="286404437" sldId="401"/>
            <ac:spMk id="38" creationId="{4BC05BD7-8BF4-48F6-83B7-950610A3F57E}"/>
          </ac:spMkLst>
        </pc:spChg>
        <pc:spChg chg="add mod">
          <ac:chgData name="Henrik Blom" userId="0f109d1c-0774-4568-aa5d-bb8ffaeb77b7" providerId="ADAL" clId="{EAB735BD-1329-4A0A-A678-2AD7F062AAAB}" dt="2021-12-07T22:53:06.954" v="937"/>
          <ac:spMkLst>
            <pc:docMk/>
            <pc:sldMk cId="286404437" sldId="401"/>
            <ac:spMk id="39" creationId="{9F9635A2-E257-4542-BBA7-FB2E89E34555}"/>
          </ac:spMkLst>
        </pc:spChg>
      </pc:sldChg>
      <pc:sldChg chg="modSp del mod">
        <pc:chgData name="Henrik Blom" userId="0f109d1c-0774-4568-aa5d-bb8ffaeb77b7" providerId="ADAL" clId="{EAB735BD-1329-4A0A-A678-2AD7F062AAAB}" dt="2021-12-07T22:52:21.619" v="934" actId="2696"/>
        <pc:sldMkLst>
          <pc:docMk/>
          <pc:sldMk cId="718206000" sldId="401"/>
        </pc:sldMkLst>
        <pc:spChg chg="mod">
          <ac:chgData name="Henrik Blom" userId="0f109d1c-0774-4568-aa5d-bb8ffaeb77b7" providerId="ADAL" clId="{EAB735BD-1329-4A0A-A678-2AD7F062AAAB}" dt="2021-12-07T22:52:10.558" v="933" actId="1076"/>
          <ac:spMkLst>
            <pc:docMk/>
            <pc:sldMk cId="718206000" sldId="401"/>
            <ac:spMk id="21" creationId="{1F0A3F78-D10E-4019-B8B7-C50D81B7EA3B}"/>
          </ac:spMkLst>
        </pc:spChg>
        <pc:spChg chg="mod">
          <ac:chgData name="Henrik Blom" userId="0f109d1c-0774-4568-aa5d-bb8ffaeb77b7" providerId="ADAL" clId="{EAB735BD-1329-4A0A-A678-2AD7F062AAAB}" dt="2021-12-07T22:52:10.558" v="933" actId="1076"/>
          <ac:spMkLst>
            <pc:docMk/>
            <pc:sldMk cId="718206000" sldId="401"/>
            <ac:spMk id="22" creationId="{8EF44CA8-B637-4254-9EFF-A117BC2B654A}"/>
          </ac:spMkLst>
        </pc:spChg>
        <pc:spChg chg="mod">
          <ac:chgData name="Henrik Blom" userId="0f109d1c-0774-4568-aa5d-bb8ffaeb77b7" providerId="ADAL" clId="{EAB735BD-1329-4A0A-A678-2AD7F062AAAB}" dt="2021-12-07T22:52:10.558" v="933" actId="1076"/>
          <ac:spMkLst>
            <pc:docMk/>
            <pc:sldMk cId="718206000" sldId="401"/>
            <ac:spMk id="23" creationId="{BFD625E8-48F0-4D20-99A7-C059D4FD5BC7}"/>
          </ac:spMkLst>
        </pc:spChg>
        <pc:spChg chg="mod">
          <ac:chgData name="Henrik Blom" userId="0f109d1c-0774-4568-aa5d-bb8ffaeb77b7" providerId="ADAL" clId="{EAB735BD-1329-4A0A-A678-2AD7F062AAAB}" dt="2021-12-07T22:52:10.558" v="933" actId="1076"/>
          <ac:spMkLst>
            <pc:docMk/>
            <pc:sldMk cId="718206000" sldId="401"/>
            <ac:spMk id="24" creationId="{2C400393-E7B6-48A7-9EBD-A1CD7280DEB2}"/>
          </ac:spMkLst>
        </pc:spChg>
        <pc:spChg chg="mod">
          <ac:chgData name="Henrik Blom" userId="0f109d1c-0774-4568-aa5d-bb8ffaeb77b7" providerId="ADAL" clId="{EAB735BD-1329-4A0A-A678-2AD7F062AAAB}" dt="2021-12-07T22:52:10.558" v="933" actId="1076"/>
          <ac:spMkLst>
            <pc:docMk/>
            <pc:sldMk cId="718206000" sldId="401"/>
            <ac:spMk id="25" creationId="{087CAEF8-1CA4-41E7-992A-AB553930A9BB}"/>
          </ac:spMkLst>
        </pc:spChg>
        <pc:spChg chg="mod">
          <ac:chgData name="Henrik Blom" userId="0f109d1c-0774-4568-aa5d-bb8ffaeb77b7" providerId="ADAL" clId="{EAB735BD-1329-4A0A-A678-2AD7F062AAAB}" dt="2021-12-07T22:52:10.558" v="933" actId="1076"/>
          <ac:spMkLst>
            <pc:docMk/>
            <pc:sldMk cId="718206000" sldId="401"/>
            <ac:spMk id="26" creationId="{BFF6A4F5-DF89-4AA5-94FE-761DC154D18B}"/>
          </ac:spMkLst>
        </pc:spChg>
        <pc:spChg chg="mod">
          <ac:chgData name="Henrik Blom" userId="0f109d1c-0774-4568-aa5d-bb8ffaeb77b7" providerId="ADAL" clId="{EAB735BD-1329-4A0A-A678-2AD7F062AAAB}" dt="2021-12-07T22:52:10.558" v="933" actId="1076"/>
          <ac:spMkLst>
            <pc:docMk/>
            <pc:sldMk cId="718206000" sldId="401"/>
            <ac:spMk id="27" creationId="{B5170B2B-27F1-4A79-AC99-70A2FC389981}"/>
          </ac:spMkLst>
        </pc:spChg>
        <pc:spChg chg="mod">
          <ac:chgData name="Henrik Blom" userId="0f109d1c-0774-4568-aa5d-bb8ffaeb77b7" providerId="ADAL" clId="{EAB735BD-1329-4A0A-A678-2AD7F062AAAB}" dt="2021-12-07T22:52:10.558" v="933" actId="1076"/>
          <ac:spMkLst>
            <pc:docMk/>
            <pc:sldMk cId="718206000" sldId="401"/>
            <ac:spMk id="28" creationId="{CF2CCCF7-083A-4760-9FBC-080DCB8726EC}"/>
          </ac:spMkLst>
        </pc:spChg>
        <pc:spChg chg="mod">
          <ac:chgData name="Henrik Blom" userId="0f109d1c-0774-4568-aa5d-bb8ffaeb77b7" providerId="ADAL" clId="{EAB735BD-1329-4A0A-A678-2AD7F062AAAB}" dt="2021-12-07T22:52:10.558" v="933" actId="1076"/>
          <ac:spMkLst>
            <pc:docMk/>
            <pc:sldMk cId="718206000" sldId="401"/>
            <ac:spMk id="29" creationId="{0718DF88-2AE1-46DC-8476-1A3B98FE8B0B}"/>
          </ac:spMkLst>
        </pc:spChg>
        <pc:spChg chg="mod">
          <ac:chgData name="Henrik Blom" userId="0f109d1c-0774-4568-aa5d-bb8ffaeb77b7" providerId="ADAL" clId="{EAB735BD-1329-4A0A-A678-2AD7F062AAAB}" dt="2021-12-07T22:52:10.558" v="933" actId="1076"/>
          <ac:spMkLst>
            <pc:docMk/>
            <pc:sldMk cId="718206000" sldId="401"/>
            <ac:spMk id="30" creationId="{49173B00-37BF-4BEE-9538-3BBE27F98A9A}"/>
          </ac:spMkLst>
        </pc:spChg>
        <pc:spChg chg="mod">
          <ac:chgData name="Henrik Blom" userId="0f109d1c-0774-4568-aa5d-bb8ffaeb77b7" providerId="ADAL" clId="{EAB735BD-1329-4A0A-A678-2AD7F062AAAB}" dt="2021-12-07T22:52:10.558" v="933" actId="1076"/>
          <ac:spMkLst>
            <pc:docMk/>
            <pc:sldMk cId="718206000" sldId="401"/>
            <ac:spMk id="31" creationId="{4E717780-418C-4AA4-B3D4-27791DAFD60E}"/>
          </ac:spMkLst>
        </pc:spChg>
        <pc:spChg chg="mod">
          <ac:chgData name="Henrik Blom" userId="0f109d1c-0774-4568-aa5d-bb8ffaeb77b7" providerId="ADAL" clId="{EAB735BD-1329-4A0A-A678-2AD7F062AAAB}" dt="2021-12-07T22:52:10.558" v="933" actId="1076"/>
          <ac:spMkLst>
            <pc:docMk/>
            <pc:sldMk cId="718206000" sldId="401"/>
            <ac:spMk id="32" creationId="{096AD8E6-1F25-4DB1-8F56-456ABE97257F}"/>
          </ac:spMkLst>
        </pc:spChg>
        <pc:spChg chg="mod">
          <ac:chgData name="Henrik Blom" userId="0f109d1c-0774-4568-aa5d-bb8ffaeb77b7" providerId="ADAL" clId="{EAB735BD-1329-4A0A-A678-2AD7F062AAAB}" dt="2021-12-07T22:52:10.558" v="933" actId="1076"/>
          <ac:spMkLst>
            <pc:docMk/>
            <pc:sldMk cId="718206000" sldId="401"/>
            <ac:spMk id="33" creationId="{DC60B04C-577F-4C66-9FC2-F88790207970}"/>
          </ac:spMkLst>
        </pc:spChg>
        <pc:spChg chg="mod">
          <ac:chgData name="Henrik Blom" userId="0f109d1c-0774-4568-aa5d-bb8ffaeb77b7" providerId="ADAL" clId="{EAB735BD-1329-4A0A-A678-2AD7F062AAAB}" dt="2021-12-07T22:52:10.558" v="933" actId="1076"/>
          <ac:spMkLst>
            <pc:docMk/>
            <pc:sldMk cId="718206000" sldId="401"/>
            <ac:spMk id="34" creationId="{08AB81FC-BEF4-4247-B9F5-FF85B2DD1632}"/>
          </ac:spMkLst>
        </pc:spChg>
        <pc:spChg chg="mod">
          <ac:chgData name="Henrik Blom" userId="0f109d1c-0774-4568-aa5d-bb8ffaeb77b7" providerId="ADAL" clId="{EAB735BD-1329-4A0A-A678-2AD7F062AAAB}" dt="2021-12-07T22:52:10.558" v="933" actId="1076"/>
          <ac:spMkLst>
            <pc:docMk/>
            <pc:sldMk cId="718206000" sldId="401"/>
            <ac:spMk id="35" creationId="{163569E7-C463-451A-8E5F-2C693DDF9625}"/>
          </ac:spMkLst>
        </pc:spChg>
        <pc:spChg chg="mod">
          <ac:chgData name="Henrik Blom" userId="0f109d1c-0774-4568-aa5d-bb8ffaeb77b7" providerId="ADAL" clId="{EAB735BD-1329-4A0A-A678-2AD7F062AAAB}" dt="2021-12-07T22:52:10.558" v="933" actId="1076"/>
          <ac:spMkLst>
            <pc:docMk/>
            <pc:sldMk cId="718206000" sldId="401"/>
            <ac:spMk id="36" creationId="{01B4C140-8A96-44F9-8014-C55D9F8F51F3}"/>
          </ac:spMkLst>
        </pc:spChg>
      </pc:sldChg>
      <pc:sldChg chg="add del">
        <pc:chgData name="Henrik Blom" userId="0f109d1c-0774-4568-aa5d-bb8ffaeb77b7" providerId="ADAL" clId="{EAB735BD-1329-4A0A-A678-2AD7F062AAAB}" dt="2021-12-07T20:01:40.098" v="267" actId="2696"/>
        <pc:sldMkLst>
          <pc:docMk/>
          <pc:sldMk cId="3702260554" sldId="402"/>
        </pc:sldMkLst>
      </pc:sldChg>
      <pc:sldChg chg="addSp delSp modSp add del mod">
        <pc:chgData name="Henrik Blom" userId="0f109d1c-0774-4568-aa5d-bb8ffaeb77b7" providerId="ADAL" clId="{EAB735BD-1329-4A0A-A678-2AD7F062AAAB}" dt="2021-12-12T14:31:42.987" v="1757" actId="1076"/>
        <pc:sldMkLst>
          <pc:docMk/>
          <pc:sldMk cId="2152043847" sldId="403"/>
        </pc:sldMkLst>
        <pc:spChg chg="add del mod">
          <ac:chgData name="Henrik Blom" userId="0f109d1c-0774-4568-aa5d-bb8ffaeb77b7" providerId="ADAL" clId="{EAB735BD-1329-4A0A-A678-2AD7F062AAAB}" dt="2021-12-12T14:31:37.188" v="1755" actId="478"/>
          <ac:spMkLst>
            <pc:docMk/>
            <pc:sldMk cId="2152043847" sldId="403"/>
            <ac:spMk id="4" creationId="{7C4EB010-CCA1-4A44-A6C8-95D029E7A90E}"/>
          </ac:spMkLst>
        </pc:spChg>
        <pc:graphicFrameChg chg="del">
          <ac:chgData name="Henrik Blom" userId="0f109d1c-0774-4568-aa5d-bb8ffaeb77b7" providerId="ADAL" clId="{EAB735BD-1329-4A0A-A678-2AD7F062AAAB}" dt="2021-12-12T14:31:35.065" v="1754" actId="478"/>
          <ac:graphicFrameMkLst>
            <pc:docMk/>
            <pc:sldMk cId="2152043847" sldId="403"/>
            <ac:graphicFrameMk id="5" creationId="{962AF6BB-8913-464E-A788-2085C11BF399}"/>
          </ac:graphicFrameMkLst>
        </pc:graphicFrameChg>
        <pc:graphicFrameChg chg="add mod">
          <ac:chgData name="Henrik Blom" userId="0f109d1c-0774-4568-aa5d-bb8ffaeb77b7" providerId="ADAL" clId="{EAB735BD-1329-4A0A-A678-2AD7F062AAAB}" dt="2021-12-12T14:31:42.987" v="1757" actId="1076"/>
          <ac:graphicFrameMkLst>
            <pc:docMk/>
            <pc:sldMk cId="2152043847" sldId="403"/>
            <ac:graphicFrameMk id="19" creationId="{962AF6BB-8913-464E-A788-2085C11BF399}"/>
          </ac:graphicFrameMkLst>
        </pc:graphicFrameChg>
      </pc:sldChg>
      <pc:sldChg chg="addSp delSp modSp add del mod setClrOvrMap modNotesTx">
        <pc:chgData name="Henrik Blom" userId="0f109d1c-0774-4568-aa5d-bb8ffaeb77b7" providerId="ADAL" clId="{EAB735BD-1329-4A0A-A678-2AD7F062AAAB}" dt="2021-12-07T22:48:03.478" v="890" actId="20577"/>
        <pc:sldMkLst>
          <pc:docMk/>
          <pc:sldMk cId="699843400" sldId="404"/>
        </pc:sldMkLst>
        <pc:spChg chg="mod">
          <ac:chgData name="Henrik Blom" userId="0f109d1c-0774-4568-aa5d-bb8ffaeb77b7" providerId="ADAL" clId="{EAB735BD-1329-4A0A-A678-2AD7F062AAAB}" dt="2021-12-07T20:28:19.838" v="406" actId="26606"/>
          <ac:spMkLst>
            <pc:docMk/>
            <pc:sldMk cId="699843400" sldId="404"/>
            <ac:spMk id="2" creationId="{47E82461-F8EC-49E7-B7FB-7CC15CBB821D}"/>
          </ac:spMkLst>
        </pc:spChg>
        <pc:spChg chg="del">
          <ac:chgData name="Henrik Blom" userId="0f109d1c-0774-4568-aa5d-bb8ffaeb77b7" providerId="ADAL" clId="{EAB735BD-1329-4A0A-A678-2AD7F062AAAB}" dt="2021-12-07T20:28:19.838" v="406" actId="26606"/>
          <ac:spMkLst>
            <pc:docMk/>
            <pc:sldMk cId="699843400" sldId="404"/>
            <ac:spMk id="20" creationId="{B4147794-66B7-4CDE-BC75-BBDC48B2FCEB}"/>
          </ac:spMkLst>
        </pc:spChg>
        <pc:spChg chg="del">
          <ac:chgData name="Henrik Blom" userId="0f109d1c-0774-4568-aa5d-bb8ffaeb77b7" providerId="ADAL" clId="{EAB735BD-1329-4A0A-A678-2AD7F062AAAB}" dt="2021-12-07T20:28:19.838" v="406" actId="26606"/>
          <ac:spMkLst>
            <pc:docMk/>
            <pc:sldMk cId="699843400" sldId="404"/>
            <ac:spMk id="21" creationId="{41202E79-1236-4DF8-9921-F47A0B079C13}"/>
          </ac:spMkLst>
        </pc:spChg>
        <pc:spChg chg="add">
          <ac:chgData name="Henrik Blom" userId="0f109d1c-0774-4568-aa5d-bb8ffaeb77b7" providerId="ADAL" clId="{EAB735BD-1329-4A0A-A678-2AD7F062AAAB}" dt="2021-12-07T20:28:19.838" v="406" actId="26606"/>
          <ac:spMkLst>
            <pc:docMk/>
            <pc:sldMk cId="699843400" sldId="404"/>
            <ac:spMk id="26" creationId="{C5E6CFF1-2F42-4E10-9A97-F116F46F53FE}"/>
          </ac:spMkLst>
        </pc:spChg>
        <pc:graphicFrameChg chg="mod modGraphic">
          <ac:chgData name="Henrik Blom" userId="0f109d1c-0774-4568-aa5d-bb8ffaeb77b7" providerId="ADAL" clId="{EAB735BD-1329-4A0A-A678-2AD7F062AAAB}" dt="2021-12-07T22:48:03.478" v="890" actId="20577"/>
          <ac:graphicFrameMkLst>
            <pc:docMk/>
            <pc:sldMk cId="699843400" sldId="404"/>
            <ac:graphicFrameMk id="18" creationId="{F44525E9-AC60-4D56-9DFE-DF8619CCAD57}"/>
          </ac:graphicFrameMkLst>
        </pc:graphicFrameChg>
        <pc:picChg chg="mod">
          <ac:chgData name="Henrik Blom" userId="0f109d1c-0774-4568-aa5d-bb8ffaeb77b7" providerId="ADAL" clId="{EAB735BD-1329-4A0A-A678-2AD7F062AAAB}" dt="2021-12-07T20:28:19.838" v="406" actId="26606"/>
          <ac:picMkLst>
            <pc:docMk/>
            <pc:sldMk cId="699843400" sldId="404"/>
            <ac:picMk id="17" creationId="{5913CB77-62E2-4B46-A155-4D13CB09F00F}"/>
          </ac:picMkLst>
        </pc:picChg>
        <pc:cxnChg chg="add">
          <ac:chgData name="Henrik Blom" userId="0f109d1c-0774-4568-aa5d-bb8ffaeb77b7" providerId="ADAL" clId="{EAB735BD-1329-4A0A-A678-2AD7F062AAAB}" dt="2021-12-07T20:28:19.838" v="406" actId="26606"/>
          <ac:cxnSpMkLst>
            <pc:docMk/>
            <pc:sldMk cId="699843400" sldId="404"/>
            <ac:cxnSpMk id="28" creationId="{67182200-4859-4C8D-BCBB-55B245C28BA3}"/>
          </ac:cxnSpMkLst>
        </pc:cxnChg>
      </pc:sldChg>
      <pc:sldChg chg="addSp delSp modSp add del mod setBg">
        <pc:chgData name="Henrik Blom" userId="0f109d1c-0774-4568-aa5d-bb8ffaeb77b7" providerId="ADAL" clId="{EAB735BD-1329-4A0A-A678-2AD7F062AAAB}" dt="2021-12-13T17:17:07.962" v="2568" actId="27636"/>
        <pc:sldMkLst>
          <pc:docMk/>
          <pc:sldMk cId="3044083014" sldId="405"/>
        </pc:sldMkLst>
        <pc:spChg chg="del mod">
          <ac:chgData name="Henrik Blom" userId="0f109d1c-0774-4568-aa5d-bb8ffaeb77b7" providerId="ADAL" clId="{EAB735BD-1329-4A0A-A678-2AD7F062AAAB}" dt="2021-12-13T17:15:33.299" v="2551" actId="478"/>
          <ac:spMkLst>
            <pc:docMk/>
            <pc:sldMk cId="3044083014" sldId="405"/>
            <ac:spMk id="2" creationId="{D3DF5A96-8F62-4165-A951-3190FF3977A7}"/>
          </ac:spMkLst>
        </pc:spChg>
        <pc:spChg chg="mod">
          <ac:chgData name="Henrik Blom" userId="0f109d1c-0774-4568-aa5d-bb8ffaeb77b7" providerId="ADAL" clId="{EAB735BD-1329-4A0A-A678-2AD7F062AAAB}" dt="2021-12-13T17:15:41.080" v="2553" actId="5793"/>
          <ac:spMkLst>
            <pc:docMk/>
            <pc:sldMk cId="3044083014" sldId="405"/>
            <ac:spMk id="3" creationId="{43158203-1F30-4102-AFF5-E1975152F44E}"/>
          </ac:spMkLst>
        </pc:spChg>
        <pc:spChg chg="add del mod">
          <ac:chgData name="Henrik Blom" userId="0f109d1c-0774-4568-aa5d-bb8ffaeb77b7" providerId="ADAL" clId="{EAB735BD-1329-4A0A-A678-2AD7F062AAAB}" dt="2021-12-13T17:15:36.222" v="2552" actId="478"/>
          <ac:spMkLst>
            <pc:docMk/>
            <pc:sldMk cId="3044083014" sldId="405"/>
            <ac:spMk id="7" creationId="{CB06ADC9-4990-41F2-B884-418717BF3516}"/>
          </ac:spMkLst>
        </pc:spChg>
        <pc:spChg chg="add mod">
          <ac:chgData name="Henrik Blom" userId="0f109d1c-0774-4568-aa5d-bb8ffaeb77b7" providerId="ADAL" clId="{EAB735BD-1329-4A0A-A678-2AD7F062AAAB}" dt="2021-12-13T17:16:36.448" v="2560" actId="14100"/>
          <ac:spMkLst>
            <pc:docMk/>
            <pc:sldMk cId="3044083014" sldId="405"/>
            <ac:spMk id="9" creationId="{841DA539-FD75-4AA4-A56E-8429E91CDE05}"/>
          </ac:spMkLst>
        </pc:spChg>
        <pc:spChg chg="add mod">
          <ac:chgData name="Henrik Blom" userId="0f109d1c-0774-4568-aa5d-bb8ffaeb77b7" providerId="ADAL" clId="{EAB735BD-1329-4A0A-A678-2AD7F062AAAB}" dt="2021-12-13T17:17:07.962" v="2568" actId="27636"/>
          <ac:spMkLst>
            <pc:docMk/>
            <pc:sldMk cId="3044083014" sldId="405"/>
            <ac:spMk id="10" creationId="{587D5EA6-5DC1-4D3D-8341-9B30B9EEF524}"/>
          </ac:spMkLst>
        </pc:spChg>
        <pc:spChg chg="add">
          <ac:chgData name="Henrik Blom" userId="0f109d1c-0774-4568-aa5d-bb8ffaeb77b7" providerId="ADAL" clId="{EAB735BD-1329-4A0A-A678-2AD7F062AAAB}" dt="2021-12-13T17:12:19.382" v="2518" actId="26606"/>
          <ac:spMkLst>
            <pc:docMk/>
            <pc:sldMk cId="3044083014" sldId="405"/>
            <ac:spMk id="71" creationId="{55C01129-3453-464D-A870-ED71C6E89D60}"/>
          </ac:spMkLst>
        </pc:spChg>
        <pc:spChg chg="add">
          <ac:chgData name="Henrik Blom" userId="0f109d1c-0774-4568-aa5d-bb8ffaeb77b7" providerId="ADAL" clId="{EAB735BD-1329-4A0A-A678-2AD7F062AAAB}" dt="2021-12-13T17:12:19.382" v="2518" actId="26606"/>
          <ac:spMkLst>
            <pc:docMk/>
            <pc:sldMk cId="3044083014" sldId="405"/>
            <ac:spMk id="73" creationId="{9D2781A6-5C82-4764-B489-F9A599C0A7EB}"/>
          </ac:spMkLst>
        </pc:spChg>
        <pc:picChg chg="add mod ord">
          <ac:chgData name="Henrik Blom" userId="0f109d1c-0774-4568-aa5d-bb8ffaeb77b7" providerId="ADAL" clId="{EAB735BD-1329-4A0A-A678-2AD7F062AAAB}" dt="2021-12-13T17:14:00.786" v="2550" actId="14100"/>
          <ac:picMkLst>
            <pc:docMk/>
            <pc:sldMk cId="3044083014" sldId="405"/>
            <ac:picMk id="5" creationId="{B099E76A-6128-4730-A1C6-0EAF89A431F7}"/>
          </ac:picMkLst>
        </pc:picChg>
        <pc:picChg chg="add mod">
          <ac:chgData name="Henrik Blom" userId="0f109d1c-0774-4568-aa5d-bb8ffaeb77b7" providerId="ADAL" clId="{EAB735BD-1329-4A0A-A678-2AD7F062AAAB}" dt="2021-12-13T17:12:19.382" v="2518" actId="26606"/>
          <ac:picMkLst>
            <pc:docMk/>
            <pc:sldMk cId="3044083014" sldId="405"/>
            <ac:picMk id="1026" creationId="{A3F02764-CC60-406A-A96C-A201991149A5}"/>
          </ac:picMkLst>
        </pc:picChg>
      </pc:sldChg>
      <pc:sldChg chg="addSp delSp modSp mod ord setBg setClrOvrMap">
        <pc:chgData name="Henrik Blom" userId="0f109d1c-0774-4568-aa5d-bb8ffaeb77b7" providerId="ADAL" clId="{EAB735BD-1329-4A0A-A678-2AD7F062AAAB}" dt="2021-12-12T14:28:26.308" v="1730" actId="478"/>
        <pc:sldMkLst>
          <pc:docMk/>
          <pc:sldMk cId="4260151672" sldId="406"/>
        </pc:sldMkLst>
        <pc:spChg chg="mod">
          <ac:chgData name="Henrik Blom" userId="0f109d1c-0774-4568-aa5d-bb8ffaeb77b7" providerId="ADAL" clId="{EAB735BD-1329-4A0A-A678-2AD7F062AAAB}" dt="2021-12-05T11:32:47.937" v="198" actId="26606"/>
          <ac:spMkLst>
            <pc:docMk/>
            <pc:sldMk cId="4260151672" sldId="406"/>
            <ac:spMk id="2" creationId="{492C6633-01FC-4AD2-84F3-F6A5BD026BCA}"/>
          </ac:spMkLst>
        </pc:spChg>
        <pc:spChg chg="del mod">
          <ac:chgData name="Henrik Blom" userId="0f109d1c-0774-4568-aa5d-bb8ffaeb77b7" providerId="ADAL" clId="{EAB735BD-1329-4A0A-A678-2AD7F062AAAB}" dt="2021-12-12T14:28:26.308" v="1730" actId="478"/>
          <ac:spMkLst>
            <pc:docMk/>
            <pc:sldMk cId="4260151672" sldId="406"/>
            <ac:spMk id="3" creationId="{97768440-76B3-426C-8F2A-C57280E8CD11}"/>
          </ac:spMkLst>
        </pc:spChg>
        <pc:spChg chg="del">
          <ac:chgData name="Henrik Blom" userId="0f109d1c-0774-4568-aa5d-bb8ffaeb77b7" providerId="ADAL" clId="{EAB735BD-1329-4A0A-A678-2AD7F062AAAB}" dt="2021-12-05T11:32:29.314" v="195" actId="478"/>
          <ac:spMkLst>
            <pc:docMk/>
            <pc:sldMk cId="4260151672" sldId="406"/>
            <ac:spMk id="5" creationId="{0565D6A3-9F74-455A-982F-4DF30C8E3EF5}"/>
          </ac:spMkLst>
        </pc:spChg>
        <pc:spChg chg="add mod">
          <ac:chgData name="Henrik Blom" userId="0f109d1c-0774-4568-aa5d-bb8ffaeb77b7" providerId="ADAL" clId="{EAB735BD-1329-4A0A-A678-2AD7F062AAAB}" dt="2021-12-12T14:27:55.273" v="1711" actId="27636"/>
          <ac:spMkLst>
            <pc:docMk/>
            <pc:sldMk cId="4260151672" sldId="406"/>
            <ac:spMk id="7" creationId="{8EA42DF6-E968-4F41-B489-1677F8F70C8F}"/>
          </ac:spMkLst>
        </pc:spChg>
        <pc:spChg chg="add">
          <ac:chgData name="Henrik Blom" userId="0f109d1c-0774-4568-aa5d-bb8ffaeb77b7" providerId="ADAL" clId="{EAB735BD-1329-4A0A-A678-2AD7F062AAAB}" dt="2021-12-05T11:32:47.937" v="198" actId="26606"/>
          <ac:spMkLst>
            <pc:docMk/>
            <pc:sldMk cId="4260151672" sldId="406"/>
            <ac:spMk id="71" creationId="{8F23F8A3-8FD7-4779-8323-FDC26BE99889}"/>
          </ac:spMkLst>
        </pc:spChg>
        <pc:spChg chg="add">
          <ac:chgData name="Henrik Blom" userId="0f109d1c-0774-4568-aa5d-bb8ffaeb77b7" providerId="ADAL" clId="{EAB735BD-1329-4A0A-A678-2AD7F062AAAB}" dt="2021-12-05T11:32:47.937" v="198" actId="26606"/>
          <ac:spMkLst>
            <pc:docMk/>
            <pc:sldMk cId="4260151672" sldId="406"/>
            <ac:spMk id="73" creationId="{F605C4CC-A25C-416F-8333-7CB7DC97D870}"/>
          </ac:spMkLst>
        </pc:spChg>
        <pc:picChg chg="del">
          <ac:chgData name="Henrik Blom" userId="0f109d1c-0774-4568-aa5d-bb8ffaeb77b7" providerId="ADAL" clId="{EAB735BD-1329-4A0A-A678-2AD7F062AAAB}" dt="2021-12-05T11:32:27.124" v="194" actId="478"/>
          <ac:picMkLst>
            <pc:docMk/>
            <pc:sldMk cId="4260151672" sldId="406"/>
            <ac:picMk id="4" creationId="{6ABA97AC-3F3A-48EC-AAD1-663121C22F8A}"/>
          </ac:picMkLst>
        </pc:picChg>
        <pc:picChg chg="add mod ord">
          <ac:chgData name="Henrik Blom" userId="0f109d1c-0774-4568-aa5d-bb8ffaeb77b7" providerId="ADAL" clId="{EAB735BD-1329-4A0A-A678-2AD7F062AAAB}" dt="2021-12-05T11:32:47.937" v="198" actId="26606"/>
          <ac:picMkLst>
            <pc:docMk/>
            <pc:sldMk cId="4260151672" sldId="406"/>
            <ac:picMk id="1026" creationId="{D9E025CD-D3FF-49B6-AE30-E888C9AD8EC9}"/>
          </ac:picMkLst>
        </pc:picChg>
      </pc:sldChg>
      <pc:sldChg chg="addSp delSp add del setBg delDesignElem">
        <pc:chgData name="Henrik Blom" userId="0f109d1c-0774-4568-aa5d-bb8ffaeb77b7" providerId="ADAL" clId="{EAB735BD-1329-4A0A-A678-2AD7F062AAAB}" dt="2021-12-12T14:50:17.728" v="2039"/>
        <pc:sldMkLst>
          <pc:docMk/>
          <pc:sldMk cId="602074183" sldId="407"/>
        </pc:sldMkLst>
        <pc:spChg chg="add del">
          <ac:chgData name="Henrik Blom" userId="0f109d1c-0774-4568-aa5d-bb8ffaeb77b7" providerId="ADAL" clId="{EAB735BD-1329-4A0A-A678-2AD7F062AAAB}" dt="2021-12-12T14:50:17.728" v="2039"/>
          <ac:spMkLst>
            <pc:docMk/>
            <pc:sldMk cId="602074183" sldId="407"/>
            <ac:spMk id="71" creationId="{8F23F8A3-8FD7-4779-8323-FDC26BE99889}"/>
          </ac:spMkLst>
        </pc:spChg>
        <pc:spChg chg="add del">
          <ac:chgData name="Henrik Blom" userId="0f109d1c-0774-4568-aa5d-bb8ffaeb77b7" providerId="ADAL" clId="{EAB735BD-1329-4A0A-A678-2AD7F062AAAB}" dt="2021-12-12T14:50:17.728" v="2039"/>
          <ac:spMkLst>
            <pc:docMk/>
            <pc:sldMk cId="602074183" sldId="407"/>
            <ac:spMk id="73" creationId="{F605C4CC-A25C-416F-8333-7CB7DC97D870}"/>
          </ac:spMkLst>
        </pc:spChg>
      </pc:sldChg>
      <pc:sldChg chg="addSp delSp modSp add del mod ord setBg setClrOvrMap">
        <pc:chgData name="Henrik Blom" userId="0f109d1c-0774-4568-aa5d-bb8ffaeb77b7" providerId="ADAL" clId="{EAB735BD-1329-4A0A-A678-2AD7F062AAAB}" dt="2021-12-13T17:10:13.010" v="2514"/>
        <pc:sldMkLst>
          <pc:docMk/>
          <pc:sldMk cId="2724965183" sldId="407"/>
        </pc:sldMkLst>
        <pc:spChg chg="mod ord">
          <ac:chgData name="Henrik Blom" userId="0f109d1c-0774-4568-aa5d-bb8ffaeb77b7" providerId="ADAL" clId="{EAB735BD-1329-4A0A-A678-2AD7F062AAAB}" dt="2021-12-13T17:09:16.557" v="2510" actId="26606"/>
          <ac:spMkLst>
            <pc:docMk/>
            <pc:sldMk cId="2724965183" sldId="407"/>
            <ac:spMk id="2" creationId="{2F550FD6-86AD-4591-9BCC-382C05B4D555}"/>
          </ac:spMkLst>
        </pc:spChg>
        <pc:spChg chg="del">
          <ac:chgData name="Henrik Blom" userId="0f109d1c-0774-4568-aa5d-bb8ffaeb77b7" providerId="ADAL" clId="{EAB735BD-1329-4A0A-A678-2AD7F062AAAB}" dt="2021-12-05T13:26:01.049" v="253" actId="26606"/>
          <ac:spMkLst>
            <pc:docMk/>
            <pc:sldMk cId="2724965183" sldId="407"/>
            <ac:spMk id="15" creationId="{CF62D2A7-8207-488C-9F46-316BA81A16C8}"/>
          </ac:spMkLst>
        </pc:spChg>
        <pc:spChg chg="add del">
          <ac:chgData name="Henrik Blom" userId="0f109d1c-0774-4568-aa5d-bb8ffaeb77b7" providerId="ADAL" clId="{EAB735BD-1329-4A0A-A678-2AD7F062AAAB}" dt="2021-12-13T17:09:16.557" v="2510" actId="26606"/>
          <ac:spMkLst>
            <pc:docMk/>
            <pc:sldMk cId="2724965183" sldId="407"/>
            <ac:spMk id="71" creationId="{8F23F8A3-8FD7-4779-8323-FDC26BE99889}"/>
          </ac:spMkLst>
        </pc:spChg>
        <pc:spChg chg="add del">
          <ac:chgData name="Henrik Blom" userId="0f109d1c-0774-4568-aa5d-bb8ffaeb77b7" providerId="ADAL" clId="{EAB735BD-1329-4A0A-A678-2AD7F062AAAB}" dt="2021-12-13T17:09:16.557" v="2510" actId="26606"/>
          <ac:spMkLst>
            <pc:docMk/>
            <pc:sldMk cId="2724965183" sldId="407"/>
            <ac:spMk id="73" creationId="{F605C4CC-A25C-416F-8333-7CB7DC97D870}"/>
          </ac:spMkLst>
        </pc:spChg>
        <pc:spChg chg="add del">
          <ac:chgData name="Henrik Blom" userId="0f109d1c-0774-4568-aa5d-bb8ffaeb77b7" providerId="ADAL" clId="{EAB735BD-1329-4A0A-A678-2AD7F062AAAB}" dt="2021-12-13T17:08:35.807" v="2501" actId="26606"/>
          <ac:spMkLst>
            <pc:docMk/>
            <pc:sldMk cId="2724965183" sldId="407"/>
            <ac:spMk id="135" creationId="{8F23F8A3-8FD7-4779-8323-FDC26BE99889}"/>
          </ac:spMkLst>
        </pc:spChg>
        <pc:spChg chg="add del">
          <ac:chgData name="Henrik Blom" userId="0f109d1c-0774-4568-aa5d-bb8ffaeb77b7" providerId="ADAL" clId="{EAB735BD-1329-4A0A-A678-2AD7F062AAAB}" dt="2021-12-13T17:08:35.807" v="2501" actId="26606"/>
          <ac:spMkLst>
            <pc:docMk/>
            <pc:sldMk cId="2724965183" sldId="407"/>
            <ac:spMk id="137" creationId="{F605C4CC-A25C-416F-8333-7CB7DC97D870}"/>
          </ac:spMkLst>
        </pc:spChg>
        <pc:spChg chg="add del">
          <ac:chgData name="Henrik Blom" userId="0f109d1c-0774-4568-aa5d-bb8ffaeb77b7" providerId="ADAL" clId="{EAB735BD-1329-4A0A-A678-2AD7F062AAAB}" dt="2021-12-13T17:08:52.119" v="2503" actId="26606"/>
          <ac:spMkLst>
            <pc:docMk/>
            <pc:sldMk cId="2724965183" sldId="407"/>
            <ac:spMk id="2052" creationId="{99F1FFA9-D672-408C-9220-ADEEC6ABDD09}"/>
          </ac:spMkLst>
        </pc:spChg>
        <pc:spChg chg="add del">
          <ac:chgData name="Henrik Blom" userId="0f109d1c-0774-4568-aa5d-bb8ffaeb77b7" providerId="ADAL" clId="{EAB735BD-1329-4A0A-A678-2AD7F062AAAB}" dt="2021-12-13T17:08:59.362" v="2505" actId="26606"/>
          <ac:spMkLst>
            <pc:docMk/>
            <pc:sldMk cId="2724965183" sldId="407"/>
            <ac:spMk id="2054" creationId="{CF62D2A7-8207-488C-9F46-316BA81A16C8}"/>
          </ac:spMkLst>
        </pc:spChg>
        <pc:spChg chg="add del">
          <ac:chgData name="Henrik Blom" userId="0f109d1c-0774-4568-aa5d-bb8ffaeb77b7" providerId="ADAL" clId="{EAB735BD-1329-4A0A-A678-2AD7F062AAAB}" dt="2021-12-13T17:09:13.051" v="2507" actId="26606"/>
          <ac:spMkLst>
            <pc:docMk/>
            <pc:sldMk cId="2724965183" sldId="407"/>
            <ac:spMk id="2056" creationId="{EF9B8DF2-C3F5-49A2-94D2-F7B65A0F1F15}"/>
          </ac:spMkLst>
        </pc:spChg>
        <pc:spChg chg="add del">
          <ac:chgData name="Henrik Blom" userId="0f109d1c-0774-4568-aa5d-bb8ffaeb77b7" providerId="ADAL" clId="{EAB735BD-1329-4A0A-A678-2AD7F062AAAB}" dt="2021-12-13T17:09:16.413" v="2509" actId="26606"/>
          <ac:spMkLst>
            <pc:docMk/>
            <pc:sldMk cId="2724965183" sldId="407"/>
            <ac:spMk id="2058" creationId="{A86541C6-61B1-4DAA-B57A-EAF3F24F0491}"/>
          </ac:spMkLst>
        </pc:spChg>
        <pc:spChg chg="add del">
          <ac:chgData name="Henrik Blom" userId="0f109d1c-0774-4568-aa5d-bb8ffaeb77b7" providerId="ADAL" clId="{EAB735BD-1329-4A0A-A678-2AD7F062AAAB}" dt="2021-12-13T17:09:16.413" v="2509" actId="26606"/>
          <ac:spMkLst>
            <pc:docMk/>
            <pc:sldMk cId="2724965183" sldId="407"/>
            <ac:spMk id="2059" creationId="{71750011-2006-46BB-AFDE-C6E461752333}"/>
          </ac:spMkLst>
        </pc:spChg>
        <pc:spChg chg="add">
          <ac:chgData name="Henrik Blom" userId="0f109d1c-0774-4568-aa5d-bb8ffaeb77b7" providerId="ADAL" clId="{EAB735BD-1329-4A0A-A678-2AD7F062AAAB}" dt="2021-12-13T17:09:16.557" v="2510" actId="26606"/>
          <ac:spMkLst>
            <pc:docMk/>
            <pc:sldMk cId="2724965183" sldId="407"/>
            <ac:spMk id="2061" creationId="{E8A8EAB8-D2FF-444D-B34B-7D32F106AD0E}"/>
          </ac:spMkLst>
        </pc:spChg>
        <pc:graphicFrameChg chg="mod modGraphic">
          <ac:chgData name="Henrik Blom" userId="0f109d1c-0774-4568-aa5d-bb8ffaeb77b7" providerId="ADAL" clId="{EAB735BD-1329-4A0A-A678-2AD7F062AAAB}" dt="2021-12-13T17:10:13.010" v="2514"/>
          <ac:graphicFrameMkLst>
            <pc:docMk/>
            <pc:sldMk cId="2724965183" sldId="407"/>
            <ac:graphicFrameMk id="5" creationId="{60E70165-E4EA-42A5-AD64-08768C074915}"/>
          </ac:graphicFrameMkLst>
        </pc:graphicFrameChg>
        <pc:picChg chg="mod ord">
          <ac:chgData name="Henrik Blom" userId="0f109d1c-0774-4568-aa5d-bb8ffaeb77b7" providerId="ADAL" clId="{EAB735BD-1329-4A0A-A678-2AD7F062AAAB}" dt="2021-12-13T17:09:16.557" v="2510" actId="26606"/>
          <ac:picMkLst>
            <pc:docMk/>
            <pc:sldMk cId="2724965183" sldId="407"/>
            <ac:picMk id="6" creationId="{189939A3-48BE-4762-BCD9-5A879E5A5B3C}"/>
          </ac:picMkLst>
        </pc:picChg>
        <pc:picChg chg="add mod ord">
          <ac:chgData name="Henrik Blom" userId="0f109d1c-0774-4568-aa5d-bb8ffaeb77b7" providerId="ADAL" clId="{EAB735BD-1329-4A0A-A678-2AD7F062AAAB}" dt="2021-12-13T17:09:16.557" v="2510" actId="26606"/>
          <ac:picMkLst>
            <pc:docMk/>
            <pc:sldMk cId="2724965183" sldId="407"/>
            <ac:picMk id="2050" creationId="{DD10C62D-CB8E-4C30-AA72-F6D5FBC5A1D6}"/>
          </ac:picMkLst>
        </pc:picChg>
        <pc:cxnChg chg="add">
          <ac:chgData name="Henrik Blom" userId="0f109d1c-0774-4568-aa5d-bb8ffaeb77b7" providerId="ADAL" clId="{EAB735BD-1329-4A0A-A678-2AD7F062AAAB}" dt="2021-12-13T17:09:16.557" v="2510" actId="26606"/>
          <ac:cxnSpMkLst>
            <pc:docMk/>
            <pc:sldMk cId="2724965183" sldId="407"/>
            <ac:cxnSpMk id="139" creationId="{CA240C79-242E-4918-9F28-B101847D1CC6}"/>
          </ac:cxnSpMkLst>
        </pc:cxnChg>
        <pc:cxnChg chg="add">
          <ac:chgData name="Henrik Blom" userId="0f109d1c-0774-4568-aa5d-bb8ffaeb77b7" providerId="ADAL" clId="{EAB735BD-1329-4A0A-A678-2AD7F062AAAB}" dt="2021-12-13T17:09:16.557" v="2510" actId="26606"/>
          <ac:cxnSpMkLst>
            <pc:docMk/>
            <pc:sldMk cId="2724965183" sldId="407"/>
            <ac:cxnSpMk id="141" creationId="{F11AD06B-AB20-4097-8606-5DA00DBACE88}"/>
          </ac:cxnSpMkLst>
        </pc:cxnChg>
        <pc:cxnChg chg="add">
          <ac:chgData name="Henrik Blom" userId="0f109d1c-0774-4568-aa5d-bb8ffaeb77b7" providerId="ADAL" clId="{EAB735BD-1329-4A0A-A678-2AD7F062AAAB}" dt="2021-12-13T17:09:16.557" v="2510" actId="26606"/>
          <ac:cxnSpMkLst>
            <pc:docMk/>
            <pc:sldMk cId="2724965183" sldId="407"/>
            <ac:cxnSpMk id="2062" creationId="{EEA38897-7BA3-4408-8083-3235339C4A60}"/>
          </ac:cxnSpMkLst>
        </pc:cxnChg>
      </pc:sldChg>
      <pc:sldChg chg="addSp delSp add del setBg delDesignElem">
        <pc:chgData name="Henrik Blom" userId="0f109d1c-0774-4568-aa5d-bb8ffaeb77b7" providerId="ADAL" clId="{EAB735BD-1329-4A0A-A678-2AD7F062AAAB}" dt="2021-12-07T20:01:57.243" v="272"/>
        <pc:sldMkLst>
          <pc:docMk/>
          <pc:sldMk cId="3674687127" sldId="407"/>
        </pc:sldMkLst>
        <pc:spChg chg="add del">
          <ac:chgData name="Henrik Blom" userId="0f109d1c-0774-4568-aa5d-bb8ffaeb77b7" providerId="ADAL" clId="{EAB735BD-1329-4A0A-A678-2AD7F062AAAB}" dt="2021-12-07T20:01:57.243" v="272"/>
          <ac:spMkLst>
            <pc:docMk/>
            <pc:sldMk cId="3674687127" sldId="407"/>
            <ac:spMk id="71" creationId="{8F23F8A3-8FD7-4779-8323-FDC26BE99889}"/>
          </ac:spMkLst>
        </pc:spChg>
        <pc:spChg chg="add del">
          <ac:chgData name="Henrik Blom" userId="0f109d1c-0774-4568-aa5d-bb8ffaeb77b7" providerId="ADAL" clId="{EAB735BD-1329-4A0A-A678-2AD7F062AAAB}" dt="2021-12-07T20:01:57.243" v="272"/>
          <ac:spMkLst>
            <pc:docMk/>
            <pc:sldMk cId="3674687127" sldId="407"/>
            <ac:spMk id="73" creationId="{F605C4CC-A25C-416F-8333-7CB7DC97D870}"/>
          </ac:spMkLst>
        </pc:spChg>
      </pc:sldChg>
      <pc:sldChg chg="modSp add mod">
        <pc:chgData name="Henrik Blom" userId="0f109d1c-0774-4568-aa5d-bb8ffaeb77b7" providerId="ADAL" clId="{EAB735BD-1329-4A0A-A678-2AD7F062AAAB}" dt="2021-12-02T21:00:22.636" v="7" actId="20577"/>
        <pc:sldMkLst>
          <pc:docMk/>
          <pc:sldMk cId="3621424220" sldId="408"/>
        </pc:sldMkLst>
        <pc:spChg chg="mod">
          <ac:chgData name="Henrik Blom" userId="0f109d1c-0774-4568-aa5d-bb8ffaeb77b7" providerId="ADAL" clId="{EAB735BD-1329-4A0A-A678-2AD7F062AAAB}" dt="2021-12-02T21:00:22.636" v="7" actId="20577"/>
          <ac:spMkLst>
            <pc:docMk/>
            <pc:sldMk cId="3621424220" sldId="408"/>
            <ac:spMk id="2" creationId="{492C6633-01FC-4AD2-84F3-F6A5BD026BCA}"/>
          </ac:spMkLst>
        </pc:spChg>
      </pc:sldChg>
      <pc:sldChg chg="addSp delSp modSp new del mod setBg setClrOvrMap">
        <pc:chgData name="Henrik Blom" userId="0f109d1c-0774-4568-aa5d-bb8ffaeb77b7" providerId="ADAL" clId="{EAB735BD-1329-4A0A-A678-2AD7F062AAAB}" dt="2021-12-07T22:42:09.486" v="781" actId="47"/>
        <pc:sldMkLst>
          <pc:docMk/>
          <pc:sldMk cId="2417385286" sldId="409"/>
        </pc:sldMkLst>
        <pc:spChg chg="mod ord">
          <ac:chgData name="Henrik Blom" userId="0f109d1c-0774-4568-aa5d-bb8ffaeb77b7" providerId="ADAL" clId="{EAB735BD-1329-4A0A-A678-2AD7F062AAAB}" dt="2021-12-07T22:24:44.140" v="561" actId="26606"/>
          <ac:spMkLst>
            <pc:docMk/>
            <pc:sldMk cId="2417385286" sldId="409"/>
            <ac:spMk id="2" creationId="{302A7A0B-C072-40B5-B028-DBD3048221F9}"/>
          </ac:spMkLst>
        </pc:spChg>
        <pc:spChg chg="add del mod">
          <ac:chgData name="Henrik Blom" userId="0f109d1c-0774-4568-aa5d-bb8ffaeb77b7" providerId="ADAL" clId="{EAB735BD-1329-4A0A-A678-2AD7F062AAAB}" dt="2021-12-07T22:24:44.140" v="561" actId="26606"/>
          <ac:spMkLst>
            <pc:docMk/>
            <pc:sldMk cId="2417385286" sldId="409"/>
            <ac:spMk id="3" creationId="{2FDC89F1-3786-42DD-82B1-A7E97B0E7675}"/>
          </ac:spMkLst>
        </pc:spChg>
        <pc:spChg chg="add del">
          <ac:chgData name="Henrik Blom" userId="0f109d1c-0774-4568-aa5d-bb8ffaeb77b7" providerId="ADAL" clId="{EAB735BD-1329-4A0A-A678-2AD7F062AAAB}" dt="2021-12-07T22:24:44.140" v="561" actId="26606"/>
          <ac:spMkLst>
            <pc:docMk/>
            <pc:sldMk cId="2417385286" sldId="409"/>
            <ac:spMk id="9" creationId="{E8A8EAB8-D2FF-444D-B34B-7D32F106AD0E}"/>
          </ac:spMkLst>
        </pc:spChg>
        <pc:spChg chg="add del">
          <ac:chgData name="Henrik Blom" userId="0f109d1c-0774-4568-aa5d-bb8ffaeb77b7" providerId="ADAL" clId="{EAB735BD-1329-4A0A-A678-2AD7F062AAAB}" dt="2021-12-07T22:24:44.140" v="561" actId="26606"/>
          <ac:spMkLst>
            <pc:docMk/>
            <pc:sldMk cId="2417385286" sldId="409"/>
            <ac:spMk id="18" creationId="{D928DD85-BB99-450D-A702-2683E0296282}"/>
          </ac:spMkLst>
        </pc:spChg>
        <pc:spChg chg="add del">
          <ac:chgData name="Henrik Blom" userId="0f109d1c-0774-4568-aa5d-bb8ffaeb77b7" providerId="ADAL" clId="{EAB735BD-1329-4A0A-A678-2AD7F062AAAB}" dt="2021-12-07T22:24:44.140" v="561" actId="26606"/>
          <ac:spMkLst>
            <pc:docMk/>
            <pc:sldMk cId="2417385286" sldId="409"/>
            <ac:spMk id="20" creationId="{240E5BD2-4019-4012-A1AA-628900E659E9}"/>
          </ac:spMkLst>
        </pc:spChg>
        <pc:picChg chg="add mod">
          <ac:chgData name="Henrik Blom" userId="0f109d1c-0774-4568-aa5d-bb8ffaeb77b7" providerId="ADAL" clId="{EAB735BD-1329-4A0A-A678-2AD7F062AAAB}" dt="2021-12-07T22:24:44.140" v="561" actId="26606"/>
          <ac:picMkLst>
            <pc:docMk/>
            <pc:sldMk cId="2417385286" sldId="409"/>
            <ac:picMk id="4" creationId="{F125996D-6307-4CED-B173-8AA399BE9071}"/>
          </ac:picMkLst>
        </pc:picChg>
        <pc:cxnChg chg="add del">
          <ac:chgData name="Henrik Blom" userId="0f109d1c-0774-4568-aa5d-bb8ffaeb77b7" providerId="ADAL" clId="{EAB735BD-1329-4A0A-A678-2AD7F062AAAB}" dt="2021-12-07T22:24:44.140" v="561" actId="26606"/>
          <ac:cxnSpMkLst>
            <pc:docMk/>
            <pc:sldMk cId="2417385286" sldId="409"/>
            <ac:cxnSpMk id="11" creationId="{EEA38897-7BA3-4408-8083-3235339C4A60}"/>
          </ac:cxnSpMkLst>
        </pc:cxnChg>
        <pc:cxnChg chg="add del">
          <ac:chgData name="Henrik Blom" userId="0f109d1c-0774-4568-aa5d-bb8ffaeb77b7" providerId="ADAL" clId="{EAB735BD-1329-4A0A-A678-2AD7F062AAAB}" dt="2021-12-07T22:24:44.140" v="561" actId="26606"/>
          <ac:cxnSpMkLst>
            <pc:docMk/>
            <pc:sldMk cId="2417385286" sldId="409"/>
            <ac:cxnSpMk id="13" creationId="{F11AD06B-AB20-4097-8606-5DA00DBACE88}"/>
          </ac:cxnSpMkLst>
        </pc:cxnChg>
      </pc:sldChg>
      <pc:sldChg chg="addSp modSp new mod setBg setClrOvrMap">
        <pc:chgData name="Henrik Blom" userId="0f109d1c-0774-4568-aa5d-bb8ffaeb77b7" providerId="ADAL" clId="{EAB735BD-1329-4A0A-A678-2AD7F062AAAB}" dt="2021-12-12T09:56:36.595" v="1032" actId="20577"/>
        <pc:sldMkLst>
          <pc:docMk/>
          <pc:sldMk cId="3154155819" sldId="410"/>
        </pc:sldMkLst>
        <pc:spChg chg="mod">
          <ac:chgData name="Henrik Blom" userId="0f109d1c-0774-4568-aa5d-bb8ffaeb77b7" providerId="ADAL" clId="{EAB735BD-1329-4A0A-A678-2AD7F062AAAB}" dt="2021-12-07T22:26:22.774" v="586" actId="26606"/>
          <ac:spMkLst>
            <pc:docMk/>
            <pc:sldMk cId="3154155819" sldId="410"/>
            <ac:spMk id="2" creationId="{C3415F90-C05A-426F-BBBB-20477F72B699}"/>
          </ac:spMkLst>
        </pc:spChg>
        <pc:spChg chg="mod">
          <ac:chgData name="Henrik Blom" userId="0f109d1c-0774-4568-aa5d-bb8ffaeb77b7" providerId="ADAL" clId="{EAB735BD-1329-4A0A-A678-2AD7F062AAAB}" dt="2021-12-12T09:56:36.595" v="1032" actId="20577"/>
          <ac:spMkLst>
            <pc:docMk/>
            <pc:sldMk cId="3154155819" sldId="410"/>
            <ac:spMk id="3" creationId="{23E02542-3A9F-45C2-9473-22EF059F15AA}"/>
          </ac:spMkLst>
        </pc:spChg>
        <pc:spChg chg="add">
          <ac:chgData name="Henrik Blom" userId="0f109d1c-0774-4568-aa5d-bb8ffaeb77b7" providerId="ADAL" clId="{EAB735BD-1329-4A0A-A678-2AD7F062AAAB}" dt="2021-12-07T22:26:22.774" v="586" actId="26606"/>
          <ac:spMkLst>
            <pc:docMk/>
            <pc:sldMk cId="3154155819" sldId="410"/>
            <ac:spMk id="8" creationId="{DFF2AC85-FAA0-4844-813F-83C04D7382E2}"/>
          </ac:spMkLst>
        </pc:spChg>
        <pc:spChg chg="add">
          <ac:chgData name="Henrik Blom" userId="0f109d1c-0774-4568-aa5d-bb8ffaeb77b7" providerId="ADAL" clId="{EAB735BD-1329-4A0A-A678-2AD7F062AAAB}" dt="2021-12-07T22:26:22.774" v="586" actId="26606"/>
          <ac:spMkLst>
            <pc:docMk/>
            <pc:sldMk cId="3154155819" sldId="410"/>
            <ac:spMk id="10" creationId="{89CC0F1E-BAA2-47B1-8F83-7ECB9FD9E009}"/>
          </ac:spMkLst>
        </pc:spChg>
      </pc:sldChg>
      <pc:sldChg chg="addSp delSp modSp add mod setBg setClrOvrMap delDesignElem">
        <pc:chgData name="Henrik Blom" userId="0f109d1c-0774-4568-aa5d-bb8ffaeb77b7" providerId="ADAL" clId="{EAB735BD-1329-4A0A-A678-2AD7F062AAAB}" dt="2021-12-07T22:35:39.750" v="739" actId="2711"/>
        <pc:sldMkLst>
          <pc:docMk/>
          <pc:sldMk cId="3938985411" sldId="411"/>
        </pc:sldMkLst>
        <pc:spChg chg="mod">
          <ac:chgData name="Henrik Blom" userId="0f109d1c-0774-4568-aa5d-bb8ffaeb77b7" providerId="ADAL" clId="{EAB735BD-1329-4A0A-A678-2AD7F062AAAB}" dt="2021-12-07T22:35:29.817" v="737" actId="26606"/>
          <ac:spMkLst>
            <pc:docMk/>
            <pc:sldMk cId="3938985411" sldId="411"/>
            <ac:spMk id="2" creationId="{4B850E60-6082-4EA2-BB32-36BA6231AAE4}"/>
          </ac:spMkLst>
        </pc:spChg>
        <pc:spChg chg="add del mod">
          <ac:chgData name="Henrik Blom" userId="0f109d1c-0774-4568-aa5d-bb8ffaeb77b7" providerId="ADAL" clId="{EAB735BD-1329-4A0A-A678-2AD7F062AAAB}" dt="2021-12-07T22:35:18.617" v="735" actId="478"/>
          <ac:spMkLst>
            <pc:docMk/>
            <pc:sldMk cId="3938985411" sldId="411"/>
            <ac:spMk id="4" creationId="{5F475F9C-8DB3-43EF-B762-3BC6DB6C07A3}"/>
          </ac:spMkLst>
        </pc:spChg>
        <pc:spChg chg="add del mod">
          <ac:chgData name="Henrik Blom" userId="0f109d1c-0774-4568-aa5d-bb8ffaeb77b7" providerId="ADAL" clId="{EAB735BD-1329-4A0A-A678-2AD7F062AAAB}" dt="2021-12-07T22:35:23.348" v="736" actId="478"/>
          <ac:spMkLst>
            <pc:docMk/>
            <pc:sldMk cId="3938985411" sldId="411"/>
            <ac:spMk id="8" creationId="{74A0E787-9417-4517-93AC-769C8E87963F}"/>
          </ac:spMkLst>
        </pc:spChg>
        <pc:spChg chg="add mod">
          <ac:chgData name="Henrik Blom" userId="0f109d1c-0774-4568-aa5d-bb8ffaeb77b7" providerId="ADAL" clId="{EAB735BD-1329-4A0A-A678-2AD7F062AAAB}" dt="2021-12-07T22:35:39.750" v="739" actId="2711"/>
          <ac:spMkLst>
            <pc:docMk/>
            <pc:sldMk cId="3938985411" sldId="411"/>
            <ac:spMk id="15" creationId="{D8731867-E6CE-42AE-82E9-B9C5A36ACEA2}"/>
          </ac:spMkLst>
        </pc:spChg>
        <pc:spChg chg="add del mod">
          <ac:chgData name="Henrik Blom" userId="0f109d1c-0774-4568-aa5d-bb8ffaeb77b7" providerId="ADAL" clId="{EAB735BD-1329-4A0A-A678-2AD7F062AAAB}" dt="2021-12-07T22:35:15.126" v="734" actId="478"/>
          <ac:spMkLst>
            <pc:docMk/>
            <pc:sldMk cId="3938985411" sldId="411"/>
            <ac:spMk id="19" creationId="{6804E0C7-9A6B-409B-9B6D-4A33B1CF99EE}"/>
          </ac:spMkLst>
        </pc:spChg>
        <pc:spChg chg="add del">
          <ac:chgData name="Henrik Blom" userId="0f109d1c-0774-4568-aa5d-bb8ffaeb77b7" providerId="ADAL" clId="{EAB735BD-1329-4A0A-A678-2AD7F062AAAB}" dt="2021-12-07T22:35:29.817" v="737" actId="26606"/>
          <ac:spMkLst>
            <pc:docMk/>
            <pc:sldMk cId="3938985411" sldId="411"/>
            <ac:spMk id="20" creationId="{4C608BEB-860E-4094-8511-78603564A75E}"/>
          </ac:spMkLst>
        </pc:spChg>
        <pc:spChg chg="add">
          <ac:chgData name="Henrik Blom" userId="0f109d1c-0774-4568-aa5d-bb8ffaeb77b7" providerId="ADAL" clId="{EAB735BD-1329-4A0A-A678-2AD7F062AAAB}" dt="2021-12-07T22:35:29.817" v="737" actId="26606"/>
          <ac:spMkLst>
            <pc:docMk/>
            <pc:sldMk cId="3938985411" sldId="411"/>
            <ac:spMk id="27" creationId="{DFF2AC85-FAA0-4844-813F-83C04D7382E2}"/>
          </ac:spMkLst>
        </pc:spChg>
        <pc:spChg chg="add">
          <ac:chgData name="Henrik Blom" userId="0f109d1c-0774-4568-aa5d-bb8ffaeb77b7" providerId="ADAL" clId="{EAB735BD-1329-4A0A-A678-2AD7F062AAAB}" dt="2021-12-07T22:35:29.817" v="737" actId="26606"/>
          <ac:spMkLst>
            <pc:docMk/>
            <pc:sldMk cId="3938985411" sldId="411"/>
            <ac:spMk id="29" creationId="{89CC0F1E-BAA2-47B1-8F83-7ECB9FD9E009}"/>
          </ac:spMkLst>
        </pc:spChg>
        <pc:spChg chg="del">
          <ac:chgData name="Henrik Blom" userId="0f109d1c-0774-4568-aa5d-bb8ffaeb77b7" providerId="ADAL" clId="{EAB735BD-1329-4A0A-A678-2AD7F062AAAB}" dt="2021-12-07T22:29:58.104" v="704"/>
          <ac:spMkLst>
            <pc:docMk/>
            <pc:sldMk cId="3938985411" sldId="411"/>
            <ac:spMk id="54" creationId="{42285737-90EE-47DC-AC80-8AE156B11969}"/>
          </ac:spMkLst>
        </pc:spChg>
        <pc:grpChg chg="del">
          <ac:chgData name="Henrik Blom" userId="0f109d1c-0774-4568-aa5d-bb8ffaeb77b7" providerId="ADAL" clId="{EAB735BD-1329-4A0A-A678-2AD7F062AAAB}" dt="2021-12-07T22:29:58.104" v="704"/>
          <ac:grpSpMkLst>
            <pc:docMk/>
            <pc:sldMk cId="3938985411" sldId="411"/>
            <ac:grpSpMk id="56" creationId="{B57BDC17-F1B3-455F-BBF1-680AA1F25C06}"/>
          </ac:grpSpMkLst>
        </pc:grpChg>
        <pc:graphicFrameChg chg="del">
          <ac:chgData name="Henrik Blom" userId="0f109d1c-0774-4568-aa5d-bb8ffaeb77b7" providerId="ADAL" clId="{EAB735BD-1329-4A0A-A678-2AD7F062AAAB}" dt="2021-12-07T22:33:15.753" v="705" actId="478"/>
          <ac:graphicFrameMkLst>
            <pc:docMk/>
            <pc:sldMk cId="3938985411" sldId="411"/>
            <ac:graphicFrameMk id="49" creationId="{2413D8AA-F212-4557-9847-901531D5D4E9}"/>
          </ac:graphicFrameMkLst>
        </pc:graphicFrameChg>
        <pc:cxnChg chg="add del">
          <ac:chgData name="Henrik Blom" userId="0f109d1c-0774-4568-aa5d-bb8ffaeb77b7" providerId="ADAL" clId="{EAB735BD-1329-4A0A-A678-2AD7F062AAAB}" dt="2021-12-07T22:35:29.817" v="737" actId="26606"/>
          <ac:cxnSpMkLst>
            <pc:docMk/>
            <pc:sldMk cId="3938985411" sldId="411"/>
            <ac:cxnSpMk id="22" creationId="{1F16A8D4-FE87-4604-88B2-394B5D1EB437}"/>
          </ac:cxnSpMkLst>
        </pc:cxnChg>
      </pc:sldChg>
      <pc:sldChg chg="add">
        <pc:chgData name="Henrik Blom" userId="0f109d1c-0774-4568-aa5d-bb8ffaeb77b7" providerId="ADAL" clId="{EAB735BD-1329-4A0A-A678-2AD7F062AAAB}" dt="2021-12-07T22:41:49.745" v="780"/>
        <pc:sldMkLst>
          <pc:docMk/>
          <pc:sldMk cId="3207425939" sldId="412"/>
        </pc:sldMkLst>
      </pc:sldChg>
      <pc:sldChg chg="addSp delSp modSp new del mod ord modClrScheme chgLayout">
        <pc:chgData name="Henrik Blom" userId="0f109d1c-0774-4568-aa5d-bb8ffaeb77b7" providerId="ADAL" clId="{EAB735BD-1329-4A0A-A678-2AD7F062AAAB}" dt="2021-12-12T09:56:08.376" v="1009" actId="47"/>
        <pc:sldMkLst>
          <pc:docMk/>
          <pc:sldMk cId="341452082" sldId="413"/>
        </pc:sldMkLst>
        <pc:spChg chg="del mod ord">
          <ac:chgData name="Henrik Blom" userId="0f109d1c-0774-4568-aa5d-bb8ffaeb77b7" providerId="ADAL" clId="{EAB735BD-1329-4A0A-A678-2AD7F062AAAB}" dt="2021-12-12T09:56:04.356" v="1007" actId="700"/>
          <ac:spMkLst>
            <pc:docMk/>
            <pc:sldMk cId="341452082" sldId="413"/>
            <ac:spMk id="2" creationId="{4DFC7CE1-B9E1-4CC7-A027-FE14CEBA03BF}"/>
          </ac:spMkLst>
        </pc:spChg>
        <pc:spChg chg="del">
          <ac:chgData name="Henrik Blom" userId="0f109d1c-0774-4568-aa5d-bb8ffaeb77b7" providerId="ADAL" clId="{EAB735BD-1329-4A0A-A678-2AD7F062AAAB}" dt="2021-12-12T09:56:04.356" v="1007" actId="700"/>
          <ac:spMkLst>
            <pc:docMk/>
            <pc:sldMk cId="341452082" sldId="413"/>
            <ac:spMk id="3" creationId="{7A3F4D5A-290D-4430-9F6B-9079DC03AAF9}"/>
          </ac:spMkLst>
        </pc:spChg>
        <pc:spChg chg="add mod ord">
          <ac:chgData name="Henrik Blom" userId="0f109d1c-0774-4568-aa5d-bb8ffaeb77b7" providerId="ADAL" clId="{EAB735BD-1329-4A0A-A678-2AD7F062AAAB}" dt="2021-12-12T09:56:04.356" v="1007" actId="700"/>
          <ac:spMkLst>
            <pc:docMk/>
            <pc:sldMk cId="341452082" sldId="413"/>
            <ac:spMk id="4" creationId="{7716851A-F5DE-4EC9-B192-77CFE51884E7}"/>
          </ac:spMkLst>
        </pc:spChg>
      </pc:sldChg>
      <pc:sldChg chg="new del">
        <pc:chgData name="Henrik Blom" userId="0f109d1c-0774-4568-aa5d-bb8ffaeb77b7" providerId="ADAL" clId="{EAB735BD-1329-4A0A-A678-2AD7F062AAAB}" dt="2021-12-07T22:52:35.520" v="936" actId="47"/>
        <pc:sldMkLst>
          <pc:docMk/>
          <pc:sldMk cId="3560170436" sldId="413"/>
        </pc:sldMkLst>
      </pc:sldChg>
      <pc:sldChg chg="modSp add mod">
        <pc:chgData name="Henrik Blom" userId="0f109d1c-0774-4568-aa5d-bb8ffaeb77b7" providerId="ADAL" clId="{EAB735BD-1329-4A0A-A678-2AD7F062AAAB}" dt="2021-12-12T09:56:56.576" v="1040" actId="20577"/>
        <pc:sldMkLst>
          <pc:docMk/>
          <pc:sldMk cId="0" sldId="414"/>
        </pc:sldMkLst>
        <pc:spChg chg="mod">
          <ac:chgData name="Henrik Blom" userId="0f109d1c-0774-4568-aa5d-bb8ffaeb77b7" providerId="ADAL" clId="{EAB735BD-1329-4A0A-A678-2AD7F062AAAB}" dt="2021-12-12T09:56:56.576" v="1040" actId="20577"/>
          <ac:spMkLst>
            <pc:docMk/>
            <pc:sldMk cId="0" sldId="414"/>
            <ac:spMk id="62" creationId="{00000000-0000-0000-0000-000000000000}"/>
          </ac:spMkLst>
        </pc:spChg>
      </pc:sldChg>
      <pc:sldChg chg="addSp modSp new mod modAnim">
        <pc:chgData name="Henrik Blom" userId="0f109d1c-0774-4568-aa5d-bb8ffaeb77b7" providerId="ADAL" clId="{EAB735BD-1329-4A0A-A678-2AD7F062AAAB}" dt="2021-12-12T13:23:29.084" v="1131" actId="1076"/>
        <pc:sldMkLst>
          <pc:docMk/>
          <pc:sldMk cId="3475097304" sldId="415"/>
        </pc:sldMkLst>
        <pc:spChg chg="mod">
          <ac:chgData name="Henrik Blom" userId="0f109d1c-0774-4568-aa5d-bb8ffaeb77b7" providerId="ADAL" clId="{EAB735BD-1329-4A0A-A678-2AD7F062AAAB}" dt="2021-12-12T09:57:08.250" v="1055" actId="20577"/>
          <ac:spMkLst>
            <pc:docMk/>
            <pc:sldMk cId="3475097304" sldId="415"/>
            <ac:spMk id="2" creationId="{ECA6A4B3-E276-4B1A-8907-EA738BE7A974}"/>
          </ac:spMkLst>
        </pc:spChg>
        <pc:picChg chg="add mod">
          <ac:chgData name="Henrik Blom" userId="0f109d1c-0774-4568-aa5d-bb8ffaeb77b7" providerId="ADAL" clId="{EAB735BD-1329-4A0A-A678-2AD7F062AAAB}" dt="2021-12-12T10:02:41.663" v="1076" actId="14100"/>
          <ac:picMkLst>
            <pc:docMk/>
            <pc:sldMk cId="3475097304" sldId="415"/>
            <ac:picMk id="3" creationId="{1613F21C-B865-4C67-AC20-451A73383721}"/>
          </ac:picMkLst>
        </pc:picChg>
        <pc:picChg chg="add mod">
          <ac:chgData name="Henrik Blom" userId="0f109d1c-0774-4568-aa5d-bb8ffaeb77b7" providerId="ADAL" clId="{EAB735BD-1329-4A0A-A678-2AD7F062AAAB}" dt="2021-12-12T10:02:53.248" v="1081" actId="1076"/>
          <ac:picMkLst>
            <pc:docMk/>
            <pc:sldMk cId="3475097304" sldId="415"/>
            <ac:picMk id="4" creationId="{6E4BF9BF-EBDC-4D10-A4F1-F87255292B4B}"/>
          </ac:picMkLst>
        </pc:picChg>
        <pc:picChg chg="add mod">
          <ac:chgData name="Henrik Blom" userId="0f109d1c-0774-4568-aa5d-bb8ffaeb77b7" providerId="ADAL" clId="{EAB735BD-1329-4A0A-A678-2AD7F062AAAB}" dt="2021-12-12T10:02:58.306" v="1082" actId="1076"/>
          <ac:picMkLst>
            <pc:docMk/>
            <pc:sldMk cId="3475097304" sldId="415"/>
            <ac:picMk id="5" creationId="{880E6135-B2C0-498F-8203-A34C16CDA8CA}"/>
          </ac:picMkLst>
        </pc:picChg>
        <pc:picChg chg="add mod">
          <ac:chgData name="Henrik Blom" userId="0f109d1c-0774-4568-aa5d-bb8ffaeb77b7" providerId="ADAL" clId="{EAB735BD-1329-4A0A-A678-2AD7F062AAAB}" dt="2021-12-12T10:02:26.192" v="1072" actId="1076"/>
          <ac:picMkLst>
            <pc:docMk/>
            <pc:sldMk cId="3475097304" sldId="415"/>
            <ac:picMk id="6" creationId="{3AB448FD-4ADE-4456-850E-60E57AA2AC0D}"/>
          </ac:picMkLst>
        </pc:picChg>
        <pc:picChg chg="add mod">
          <ac:chgData name="Henrik Blom" userId="0f109d1c-0774-4568-aa5d-bb8ffaeb77b7" providerId="ADAL" clId="{EAB735BD-1329-4A0A-A678-2AD7F062AAAB}" dt="2021-12-12T13:23:29.084" v="1131" actId="1076"/>
          <ac:picMkLst>
            <pc:docMk/>
            <pc:sldMk cId="3475097304" sldId="415"/>
            <ac:picMk id="7" creationId="{8CA8FBA4-CEF0-42D7-B273-E2611B4096D0}"/>
          </ac:picMkLst>
        </pc:picChg>
        <pc:picChg chg="add mod">
          <ac:chgData name="Henrik Blom" userId="0f109d1c-0774-4568-aa5d-bb8ffaeb77b7" providerId="ADAL" clId="{EAB735BD-1329-4A0A-A678-2AD7F062AAAB}" dt="2021-12-12T13:19:06.765" v="1125" actId="1076"/>
          <ac:picMkLst>
            <pc:docMk/>
            <pc:sldMk cId="3475097304" sldId="415"/>
            <ac:picMk id="1026" creationId="{1B355CD8-BDC9-4A98-AE92-4A25871FF457}"/>
          </ac:picMkLst>
        </pc:picChg>
      </pc:sldChg>
      <pc:sldChg chg="new">
        <pc:chgData name="Henrik Blom" userId="0f109d1c-0774-4568-aa5d-bb8ffaeb77b7" providerId="ADAL" clId="{EAB735BD-1329-4A0A-A678-2AD7F062AAAB}" dt="2021-12-12T13:23:41.315" v="1132" actId="680"/>
        <pc:sldMkLst>
          <pc:docMk/>
          <pc:sldMk cId="372139704" sldId="416"/>
        </pc:sldMkLst>
      </pc:sldChg>
      <pc:sldChg chg="addSp delSp modSp new mod setBg setClrOvrMap">
        <pc:chgData name="Henrik Blom" userId="0f109d1c-0774-4568-aa5d-bb8ffaeb77b7" providerId="ADAL" clId="{EAB735BD-1329-4A0A-A678-2AD7F062AAAB}" dt="2021-12-12T14:30:09.044" v="1753" actId="14100"/>
        <pc:sldMkLst>
          <pc:docMk/>
          <pc:sldMk cId="2486442013" sldId="417"/>
        </pc:sldMkLst>
        <pc:spChg chg="mod">
          <ac:chgData name="Henrik Blom" userId="0f109d1c-0774-4568-aa5d-bb8ffaeb77b7" providerId="ADAL" clId="{EAB735BD-1329-4A0A-A678-2AD7F062AAAB}" dt="2021-12-12T14:29:53.574" v="1751" actId="26606"/>
          <ac:spMkLst>
            <pc:docMk/>
            <pc:sldMk cId="2486442013" sldId="417"/>
            <ac:spMk id="2" creationId="{525E7465-3890-43D1-AB76-52780FCECD1E}"/>
          </ac:spMkLst>
        </pc:spChg>
        <pc:spChg chg="mod ord">
          <ac:chgData name="Henrik Blom" userId="0f109d1c-0774-4568-aa5d-bb8ffaeb77b7" providerId="ADAL" clId="{EAB735BD-1329-4A0A-A678-2AD7F062AAAB}" dt="2021-12-12T14:30:09.044" v="1753" actId="14100"/>
          <ac:spMkLst>
            <pc:docMk/>
            <pc:sldMk cId="2486442013" sldId="417"/>
            <ac:spMk id="3" creationId="{9F4515BA-63F4-412F-BB6F-F2DC4C18846A}"/>
          </ac:spMkLst>
        </pc:spChg>
        <pc:spChg chg="add del">
          <ac:chgData name="Henrik Blom" userId="0f109d1c-0774-4568-aa5d-bb8ffaeb77b7" providerId="ADAL" clId="{EAB735BD-1329-4A0A-A678-2AD7F062AAAB}" dt="2021-12-12T14:29:53.574" v="1751" actId="26606"/>
          <ac:spMkLst>
            <pc:docMk/>
            <pc:sldMk cId="2486442013" sldId="417"/>
            <ac:spMk id="10" creationId="{E0D60ECE-8986-45DC-B7FE-EC7699B466B8}"/>
          </ac:spMkLst>
        </pc:spChg>
        <pc:spChg chg="add del">
          <ac:chgData name="Henrik Blom" userId="0f109d1c-0774-4568-aa5d-bb8ffaeb77b7" providerId="ADAL" clId="{EAB735BD-1329-4A0A-A678-2AD7F062AAAB}" dt="2021-12-12T14:29:53.574" v="1751" actId="26606"/>
          <ac:spMkLst>
            <pc:docMk/>
            <pc:sldMk cId="2486442013" sldId="417"/>
            <ac:spMk id="12" creationId="{96964194-5878-40D2-8EC0-DDC58387FA56}"/>
          </ac:spMkLst>
        </pc:spChg>
        <pc:spChg chg="add">
          <ac:chgData name="Henrik Blom" userId="0f109d1c-0774-4568-aa5d-bb8ffaeb77b7" providerId="ADAL" clId="{EAB735BD-1329-4A0A-A678-2AD7F062AAAB}" dt="2021-12-12T14:29:53.574" v="1751" actId="26606"/>
          <ac:spMkLst>
            <pc:docMk/>
            <pc:sldMk cId="2486442013" sldId="417"/>
            <ac:spMk id="17" creationId="{CF62D2A7-8207-488C-9F46-316BA81A16C8}"/>
          </ac:spMkLst>
        </pc:spChg>
        <pc:picChg chg="add del">
          <ac:chgData name="Henrik Blom" userId="0f109d1c-0774-4568-aa5d-bb8ffaeb77b7" providerId="ADAL" clId="{EAB735BD-1329-4A0A-A678-2AD7F062AAAB}" dt="2021-12-12T14:29:25.884" v="1747" actId="478"/>
          <ac:picMkLst>
            <pc:docMk/>
            <pc:sldMk cId="2486442013" sldId="417"/>
            <ac:picMk id="7" creationId="{106EB907-616A-45EE-B9E3-E0FA8BE4CE50}"/>
          </ac:picMkLst>
        </pc:picChg>
        <pc:picChg chg="add mod">
          <ac:chgData name="Henrik Blom" userId="0f109d1c-0774-4568-aa5d-bb8ffaeb77b7" providerId="ADAL" clId="{EAB735BD-1329-4A0A-A678-2AD7F062AAAB}" dt="2021-12-12T14:29:53.574" v="1751" actId="26606"/>
          <ac:picMkLst>
            <pc:docMk/>
            <pc:sldMk cId="2486442013" sldId="417"/>
            <ac:picMk id="8" creationId="{0E8874A9-4F3D-4B8C-81F0-7F64B5F94C93}"/>
          </ac:picMkLst>
        </pc:picChg>
      </pc:sldChg>
      <pc:sldChg chg="addSp modSp new mod setBg">
        <pc:chgData name="Henrik Blom" userId="0f109d1c-0774-4568-aa5d-bb8ffaeb77b7" providerId="ADAL" clId="{EAB735BD-1329-4A0A-A678-2AD7F062AAAB}" dt="2021-12-12T14:53:20.566" v="2178" actId="20577"/>
        <pc:sldMkLst>
          <pc:docMk/>
          <pc:sldMk cId="3168362130" sldId="418"/>
        </pc:sldMkLst>
        <pc:spChg chg="mod">
          <ac:chgData name="Henrik Blom" userId="0f109d1c-0774-4568-aa5d-bb8ffaeb77b7" providerId="ADAL" clId="{EAB735BD-1329-4A0A-A678-2AD7F062AAAB}" dt="2021-12-12T14:52:38.702" v="2093" actId="26606"/>
          <ac:spMkLst>
            <pc:docMk/>
            <pc:sldMk cId="3168362130" sldId="418"/>
            <ac:spMk id="2" creationId="{63EDF64F-3C4F-4550-9665-52DD68DB14FA}"/>
          </ac:spMkLst>
        </pc:spChg>
        <pc:spChg chg="mod">
          <ac:chgData name="Henrik Blom" userId="0f109d1c-0774-4568-aa5d-bb8ffaeb77b7" providerId="ADAL" clId="{EAB735BD-1329-4A0A-A678-2AD7F062AAAB}" dt="2021-12-12T14:53:20.566" v="2178" actId="20577"/>
          <ac:spMkLst>
            <pc:docMk/>
            <pc:sldMk cId="3168362130" sldId="418"/>
            <ac:spMk id="3" creationId="{D4D319AB-2B56-4FF3-A38B-404D87CE3236}"/>
          </ac:spMkLst>
        </pc:spChg>
        <pc:spChg chg="add">
          <ac:chgData name="Henrik Blom" userId="0f109d1c-0774-4568-aa5d-bb8ffaeb77b7" providerId="ADAL" clId="{EAB735BD-1329-4A0A-A678-2AD7F062AAAB}" dt="2021-12-12T14:52:38.702" v="2093" actId="26606"/>
          <ac:spMkLst>
            <pc:docMk/>
            <pc:sldMk cId="3168362130" sldId="418"/>
            <ac:spMk id="8" creationId="{C7FA33FF-088D-4F16-95A2-2C64D353DEA8}"/>
          </ac:spMkLst>
        </pc:spChg>
        <pc:spChg chg="add">
          <ac:chgData name="Henrik Blom" userId="0f109d1c-0774-4568-aa5d-bb8ffaeb77b7" providerId="ADAL" clId="{EAB735BD-1329-4A0A-A678-2AD7F062AAAB}" dt="2021-12-12T14:52:38.702" v="2093" actId="26606"/>
          <ac:spMkLst>
            <pc:docMk/>
            <pc:sldMk cId="3168362130" sldId="418"/>
            <ac:spMk id="10" creationId="{A376EFB1-01CF-419F-ABF1-2AF02BBFCBD1}"/>
          </ac:spMkLst>
        </pc:spChg>
        <pc:spChg chg="add">
          <ac:chgData name="Henrik Blom" userId="0f109d1c-0774-4568-aa5d-bb8ffaeb77b7" providerId="ADAL" clId="{EAB735BD-1329-4A0A-A678-2AD7F062AAAB}" dt="2021-12-12T14:52:38.702" v="2093" actId="26606"/>
          <ac:spMkLst>
            <pc:docMk/>
            <pc:sldMk cId="3168362130" sldId="418"/>
            <ac:spMk id="12" creationId="{FF9DEA15-78BD-4750-AA18-B9F28A6D5AB8}"/>
          </ac:spMkLst>
        </pc:spChg>
      </pc:sldChg>
      <pc:sldChg chg="addSp modSp new mod setBg modClrScheme setClrOvrMap chgLayout">
        <pc:chgData name="Henrik Blom" userId="0f109d1c-0774-4568-aa5d-bb8ffaeb77b7" providerId="ADAL" clId="{EAB735BD-1329-4A0A-A678-2AD7F062AAAB}" dt="2021-12-12T14:57:53.825" v="2304" actId="26606"/>
        <pc:sldMkLst>
          <pc:docMk/>
          <pc:sldMk cId="3790722193" sldId="419"/>
        </pc:sldMkLst>
        <pc:spChg chg="add mod ord">
          <ac:chgData name="Henrik Blom" userId="0f109d1c-0774-4568-aa5d-bb8ffaeb77b7" providerId="ADAL" clId="{EAB735BD-1329-4A0A-A678-2AD7F062AAAB}" dt="2021-12-12T14:57:53.825" v="2304" actId="26606"/>
          <ac:spMkLst>
            <pc:docMk/>
            <pc:sldMk cId="3790722193" sldId="419"/>
            <ac:spMk id="2" creationId="{D5C3B3C9-447D-4AED-AD59-9ED7D9442FE2}"/>
          </ac:spMkLst>
        </pc:spChg>
        <pc:spChg chg="add mod ord">
          <ac:chgData name="Henrik Blom" userId="0f109d1c-0774-4568-aa5d-bb8ffaeb77b7" providerId="ADAL" clId="{EAB735BD-1329-4A0A-A678-2AD7F062AAAB}" dt="2021-12-12T14:57:53.825" v="2304" actId="26606"/>
          <ac:spMkLst>
            <pc:docMk/>
            <pc:sldMk cId="3790722193" sldId="419"/>
            <ac:spMk id="3" creationId="{42A213A3-3BE6-4B5A-B89D-4790C5A41489}"/>
          </ac:spMkLst>
        </pc:spChg>
        <pc:spChg chg="add">
          <ac:chgData name="Henrik Blom" userId="0f109d1c-0774-4568-aa5d-bb8ffaeb77b7" providerId="ADAL" clId="{EAB735BD-1329-4A0A-A678-2AD7F062AAAB}" dt="2021-12-12T14:57:53.825" v="2304" actId="26606"/>
          <ac:spMkLst>
            <pc:docMk/>
            <pc:sldMk cId="3790722193" sldId="419"/>
            <ac:spMk id="8" creationId="{EA67B5B4-3A24-436E-B663-1B2EBFF8A0CD}"/>
          </ac:spMkLst>
        </pc:spChg>
        <pc:spChg chg="add">
          <ac:chgData name="Henrik Blom" userId="0f109d1c-0774-4568-aa5d-bb8ffaeb77b7" providerId="ADAL" clId="{EAB735BD-1329-4A0A-A678-2AD7F062AAAB}" dt="2021-12-12T14:57:53.825" v="2304" actId="26606"/>
          <ac:spMkLst>
            <pc:docMk/>
            <pc:sldMk cId="3790722193" sldId="419"/>
            <ac:spMk id="10" creationId="{987FDF89-C993-41F4-A1B8-DBAFF16008A9}"/>
          </ac:spMkLst>
        </pc:spChg>
        <pc:spChg chg="add">
          <ac:chgData name="Henrik Blom" userId="0f109d1c-0774-4568-aa5d-bb8ffaeb77b7" providerId="ADAL" clId="{EAB735BD-1329-4A0A-A678-2AD7F062AAAB}" dt="2021-12-12T14:57:53.825" v="2304" actId="26606"/>
          <ac:spMkLst>
            <pc:docMk/>
            <pc:sldMk cId="3790722193" sldId="419"/>
            <ac:spMk id="12" creationId="{D1D7179B-FF7C-482F-B3D9-2BE9ED1139F9}"/>
          </ac:spMkLst>
        </pc:spChg>
      </pc:sldChg>
      <pc:sldChg chg="modSp new mod">
        <pc:chgData name="Henrik Blom" userId="0f109d1c-0774-4568-aa5d-bb8ffaeb77b7" providerId="ADAL" clId="{EAB735BD-1329-4A0A-A678-2AD7F062AAAB}" dt="2021-12-12T15:08:16.364" v="2330" actId="20577"/>
        <pc:sldMkLst>
          <pc:docMk/>
          <pc:sldMk cId="2865264684" sldId="420"/>
        </pc:sldMkLst>
        <pc:spChg chg="mod">
          <ac:chgData name="Henrik Blom" userId="0f109d1c-0774-4568-aa5d-bb8ffaeb77b7" providerId="ADAL" clId="{EAB735BD-1329-4A0A-A678-2AD7F062AAAB}" dt="2021-12-12T15:08:16.364" v="2330" actId="20577"/>
          <ac:spMkLst>
            <pc:docMk/>
            <pc:sldMk cId="2865264684" sldId="420"/>
            <ac:spMk id="2" creationId="{F47CC0E8-BAB4-49C8-BD93-D2BE5020639E}"/>
          </ac:spMkLst>
        </pc:spChg>
      </pc:sldChg>
      <pc:sldChg chg="add">
        <pc:chgData name="Henrik Blom" userId="0f109d1c-0774-4568-aa5d-bb8ffaeb77b7" providerId="ADAL" clId="{EAB735BD-1329-4A0A-A678-2AD7F062AAAB}" dt="2021-12-12T15:08:51.015" v="2331"/>
        <pc:sldMkLst>
          <pc:docMk/>
          <pc:sldMk cId="2541661373" sldId="421"/>
        </pc:sldMkLst>
      </pc:sldChg>
      <pc:sldChg chg="modSp new mod">
        <pc:chgData name="Henrik Blom" userId="0f109d1c-0774-4568-aa5d-bb8ffaeb77b7" providerId="ADAL" clId="{EAB735BD-1329-4A0A-A678-2AD7F062AAAB}" dt="2021-12-13T17:28:22.846" v="2615" actId="20577"/>
        <pc:sldMkLst>
          <pc:docMk/>
          <pc:sldMk cId="1652404800" sldId="422"/>
        </pc:sldMkLst>
        <pc:spChg chg="mod">
          <ac:chgData name="Henrik Blom" userId="0f109d1c-0774-4568-aa5d-bb8ffaeb77b7" providerId="ADAL" clId="{EAB735BD-1329-4A0A-A678-2AD7F062AAAB}" dt="2021-12-13T17:28:22.846" v="2615" actId="20577"/>
          <ac:spMkLst>
            <pc:docMk/>
            <pc:sldMk cId="1652404800" sldId="422"/>
            <ac:spMk id="2" creationId="{55217677-BDAC-4CFD-A7FB-6DDB00F7078E}"/>
          </ac:spMkLst>
        </pc:spChg>
      </pc:sldChg>
      <pc:sldChg chg="modSp new del mod">
        <pc:chgData name="Henrik Blom" userId="0f109d1c-0774-4568-aa5d-bb8ffaeb77b7" providerId="ADAL" clId="{EAB735BD-1329-4A0A-A678-2AD7F062AAAB}" dt="2021-12-13T16:57:21.001" v="2378" actId="47"/>
        <pc:sldMkLst>
          <pc:docMk/>
          <pc:sldMk cId="1821052461" sldId="422"/>
        </pc:sldMkLst>
        <pc:spChg chg="mod">
          <ac:chgData name="Henrik Blom" userId="0f109d1c-0774-4568-aa5d-bb8ffaeb77b7" providerId="ADAL" clId="{EAB735BD-1329-4A0A-A678-2AD7F062AAAB}" dt="2021-12-13T16:56:26.338" v="2377" actId="20577"/>
          <ac:spMkLst>
            <pc:docMk/>
            <pc:sldMk cId="1821052461" sldId="422"/>
            <ac:spMk id="3" creationId="{D8AF8126-D255-4EC3-8217-655A7264064F}"/>
          </ac:spMkLst>
        </pc:spChg>
      </pc:sldChg>
    </pc:docChg>
  </pc:docChgLst>
  <pc:docChgLst>
    <pc:chgData name="Henrik Blom" userId="0f109d1c-0774-4568-aa5d-bb8ffaeb77b7" providerId="ADAL" clId="{E881FBE9-DF84-4F7A-A4CF-72BF1A0A8F3D}"/>
    <pc:docChg chg="undo custSel addSld delSld modSld sldOrd">
      <pc:chgData name="Henrik Blom" userId="0f109d1c-0774-4568-aa5d-bb8ffaeb77b7" providerId="ADAL" clId="{E881FBE9-DF84-4F7A-A4CF-72BF1A0A8F3D}" dt="2022-10-01T12:27:30.608" v="6936" actId="47"/>
      <pc:docMkLst>
        <pc:docMk/>
      </pc:docMkLst>
      <pc:sldChg chg="add del ord">
        <pc:chgData name="Henrik Blom" userId="0f109d1c-0774-4568-aa5d-bb8ffaeb77b7" providerId="ADAL" clId="{E881FBE9-DF84-4F7A-A4CF-72BF1A0A8F3D}" dt="2022-10-01T11:52:49.151" v="6899" actId="47"/>
        <pc:sldMkLst>
          <pc:docMk/>
          <pc:sldMk cId="0" sldId="256"/>
        </pc:sldMkLst>
      </pc:sldChg>
      <pc:sldChg chg="addSp delSp modSp mod">
        <pc:chgData name="Henrik Blom" userId="0f109d1c-0774-4568-aa5d-bb8ffaeb77b7" providerId="ADAL" clId="{E881FBE9-DF84-4F7A-A4CF-72BF1A0A8F3D}" dt="2022-09-27T18:10:15.486" v="2745" actId="26606"/>
        <pc:sldMkLst>
          <pc:docMk/>
          <pc:sldMk cId="1346451934" sldId="267"/>
        </pc:sldMkLst>
        <pc:spChg chg="mod">
          <ac:chgData name="Henrik Blom" userId="0f109d1c-0774-4568-aa5d-bb8ffaeb77b7" providerId="ADAL" clId="{E881FBE9-DF84-4F7A-A4CF-72BF1A0A8F3D}" dt="2022-09-27T18:10:15.486" v="2745" actId="26606"/>
          <ac:spMkLst>
            <pc:docMk/>
            <pc:sldMk cId="1346451934" sldId="267"/>
            <ac:spMk id="2" creationId="{405A985E-66DC-412E-B338-76234DA47498}"/>
          </ac:spMkLst>
        </pc:spChg>
        <pc:spChg chg="mod">
          <ac:chgData name="Henrik Blom" userId="0f109d1c-0774-4568-aa5d-bb8ffaeb77b7" providerId="ADAL" clId="{E881FBE9-DF84-4F7A-A4CF-72BF1A0A8F3D}" dt="2022-09-27T18:10:15.486" v="2745" actId="26606"/>
          <ac:spMkLst>
            <pc:docMk/>
            <pc:sldMk cId="1346451934" sldId="267"/>
            <ac:spMk id="3" creationId="{0B327FEA-CD2E-4911-9E79-CC2E6AA4BA51}"/>
          </ac:spMkLst>
        </pc:spChg>
        <pc:spChg chg="del">
          <ac:chgData name="Henrik Blom" userId="0f109d1c-0774-4568-aa5d-bb8ffaeb77b7" providerId="ADAL" clId="{E881FBE9-DF84-4F7A-A4CF-72BF1A0A8F3D}" dt="2022-09-27T18:10:15.486" v="2745" actId="26606"/>
          <ac:spMkLst>
            <pc:docMk/>
            <pc:sldMk cId="1346451934" sldId="267"/>
            <ac:spMk id="22" creationId="{1DB7C82F-AB7E-4F0C-B829-FA1B9C415180}"/>
          </ac:spMkLst>
        </pc:spChg>
        <pc:spChg chg="add">
          <ac:chgData name="Henrik Blom" userId="0f109d1c-0774-4568-aa5d-bb8ffaeb77b7" providerId="ADAL" clId="{E881FBE9-DF84-4F7A-A4CF-72BF1A0A8F3D}" dt="2022-09-27T18:10:15.486" v="2745" actId="26606"/>
          <ac:spMkLst>
            <pc:docMk/>
            <pc:sldMk cId="1346451934" sldId="267"/>
            <ac:spMk id="27" creationId="{E49CC64F-7275-4E33-961B-0C5CDC439875}"/>
          </ac:spMkLst>
        </pc:spChg>
        <pc:picChg chg="del">
          <ac:chgData name="Henrik Blom" userId="0f109d1c-0774-4568-aa5d-bb8ffaeb77b7" providerId="ADAL" clId="{E881FBE9-DF84-4F7A-A4CF-72BF1A0A8F3D}" dt="2022-09-27T18:10:10.674" v="2743" actId="478"/>
          <ac:picMkLst>
            <pc:docMk/>
            <pc:sldMk cId="1346451934" sldId="267"/>
            <ac:picMk id="6" creationId="{C19BF4C7-F04C-4AF6-8CBE-A81D137A3DFB}"/>
          </ac:picMkLst>
        </pc:picChg>
        <pc:picChg chg="add mod">
          <ac:chgData name="Henrik Blom" userId="0f109d1c-0774-4568-aa5d-bb8ffaeb77b7" providerId="ADAL" clId="{E881FBE9-DF84-4F7A-A4CF-72BF1A0A8F3D}" dt="2022-09-27T18:10:15.486" v="2745" actId="26606"/>
          <ac:picMkLst>
            <pc:docMk/>
            <pc:sldMk cId="1346451934" sldId="267"/>
            <ac:picMk id="7" creationId="{B7CA2BF8-1528-412E-BBC9-45A935EAA3BC}"/>
          </ac:picMkLst>
        </pc:picChg>
      </pc:sldChg>
      <pc:sldChg chg="add del">
        <pc:chgData name="Henrik Blom" userId="0f109d1c-0774-4568-aa5d-bb8ffaeb77b7" providerId="ADAL" clId="{E881FBE9-DF84-4F7A-A4CF-72BF1A0A8F3D}" dt="2022-09-29T18:41:11.221" v="6552"/>
        <pc:sldMkLst>
          <pc:docMk/>
          <pc:sldMk cId="3699196556" sldId="356"/>
        </pc:sldMkLst>
      </pc:sldChg>
      <pc:sldChg chg="add del">
        <pc:chgData name="Henrik Blom" userId="0f109d1c-0774-4568-aa5d-bb8ffaeb77b7" providerId="ADAL" clId="{E881FBE9-DF84-4F7A-A4CF-72BF1A0A8F3D}" dt="2022-09-29T18:41:11.221" v="6552"/>
        <pc:sldMkLst>
          <pc:docMk/>
          <pc:sldMk cId="598181911" sldId="357"/>
        </pc:sldMkLst>
      </pc:sldChg>
      <pc:sldChg chg="add del">
        <pc:chgData name="Henrik Blom" userId="0f109d1c-0774-4568-aa5d-bb8ffaeb77b7" providerId="ADAL" clId="{E881FBE9-DF84-4F7A-A4CF-72BF1A0A8F3D}" dt="2022-09-29T18:41:11.221" v="6552"/>
        <pc:sldMkLst>
          <pc:docMk/>
          <pc:sldMk cId="2554861455" sldId="358"/>
        </pc:sldMkLst>
      </pc:sldChg>
      <pc:sldChg chg="add del">
        <pc:chgData name="Henrik Blom" userId="0f109d1c-0774-4568-aa5d-bb8ffaeb77b7" providerId="ADAL" clId="{E881FBE9-DF84-4F7A-A4CF-72BF1A0A8F3D}" dt="2022-09-29T18:41:11.221" v="6552"/>
        <pc:sldMkLst>
          <pc:docMk/>
          <pc:sldMk cId="1333407874" sldId="359"/>
        </pc:sldMkLst>
      </pc:sldChg>
      <pc:sldChg chg="add del">
        <pc:chgData name="Henrik Blom" userId="0f109d1c-0774-4568-aa5d-bb8ffaeb77b7" providerId="ADAL" clId="{E881FBE9-DF84-4F7A-A4CF-72BF1A0A8F3D}" dt="2022-09-29T18:41:11.221" v="6552"/>
        <pc:sldMkLst>
          <pc:docMk/>
          <pc:sldMk cId="3314271218" sldId="360"/>
        </pc:sldMkLst>
      </pc:sldChg>
      <pc:sldChg chg="addSp delSp modSp mod">
        <pc:chgData name="Henrik Blom" userId="0f109d1c-0774-4568-aa5d-bb8ffaeb77b7" providerId="ADAL" clId="{E881FBE9-DF84-4F7A-A4CF-72BF1A0A8F3D}" dt="2022-10-01T11:53:32.916" v="6900" actId="478"/>
        <pc:sldMkLst>
          <pc:docMk/>
          <pc:sldMk cId="2121440468" sldId="381"/>
        </pc:sldMkLst>
        <pc:spChg chg="mod">
          <ac:chgData name="Henrik Blom" userId="0f109d1c-0774-4568-aa5d-bb8ffaeb77b7" providerId="ADAL" clId="{E881FBE9-DF84-4F7A-A4CF-72BF1A0A8F3D}" dt="2022-09-29T18:20:31.639" v="6119" actId="1076"/>
          <ac:spMkLst>
            <pc:docMk/>
            <pc:sldMk cId="2121440468" sldId="381"/>
            <ac:spMk id="46" creationId="{A9B1CAA7-5DCA-4276-B303-4BAAB3654AFB}"/>
          </ac:spMkLst>
        </pc:spChg>
        <pc:spChg chg="mod">
          <ac:chgData name="Henrik Blom" userId="0f109d1c-0774-4568-aa5d-bb8ffaeb77b7" providerId="ADAL" clId="{E881FBE9-DF84-4F7A-A4CF-72BF1A0A8F3D}" dt="2022-09-26T14:37:18.846" v="192" actId="400"/>
          <ac:spMkLst>
            <pc:docMk/>
            <pc:sldMk cId="2121440468" sldId="381"/>
            <ac:spMk id="79" creationId="{17C9A9B7-1F05-4C18-B990-0999298C6A22}"/>
          </ac:spMkLst>
        </pc:spChg>
        <pc:spChg chg="mod">
          <ac:chgData name="Henrik Blom" userId="0f109d1c-0774-4568-aa5d-bb8ffaeb77b7" providerId="ADAL" clId="{E881FBE9-DF84-4F7A-A4CF-72BF1A0A8F3D}" dt="2022-09-26T14:47:04.582" v="483" actId="13926"/>
          <ac:spMkLst>
            <pc:docMk/>
            <pc:sldMk cId="2121440468" sldId="381"/>
            <ac:spMk id="86" creationId="{13F32134-9E34-4092-A256-4C96F5AA75F4}"/>
          </ac:spMkLst>
        </pc:spChg>
        <pc:spChg chg="mod">
          <ac:chgData name="Henrik Blom" userId="0f109d1c-0774-4568-aa5d-bb8ffaeb77b7" providerId="ADAL" clId="{E881FBE9-DF84-4F7A-A4CF-72BF1A0A8F3D}" dt="2022-09-26T14:35:59.671" v="154" actId="1038"/>
          <ac:spMkLst>
            <pc:docMk/>
            <pc:sldMk cId="2121440468" sldId="381"/>
            <ac:spMk id="97" creationId="{DC225C8F-B93C-498D-BBDA-4E9F4AD0A668}"/>
          </ac:spMkLst>
        </pc:spChg>
        <pc:spChg chg="mod">
          <ac:chgData name="Henrik Blom" userId="0f109d1c-0774-4568-aa5d-bb8ffaeb77b7" providerId="ADAL" clId="{E881FBE9-DF84-4F7A-A4CF-72BF1A0A8F3D}" dt="2022-09-27T18:04:28.539" v="2705" actId="1036"/>
          <ac:spMkLst>
            <pc:docMk/>
            <pc:sldMk cId="2121440468" sldId="381"/>
            <ac:spMk id="101" creationId="{F2F235DE-8989-4FCB-8D2F-A823851AC32B}"/>
          </ac:spMkLst>
        </pc:spChg>
        <pc:spChg chg="mod">
          <ac:chgData name="Henrik Blom" userId="0f109d1c-0774-4568-aa5d-bb8ffaeb77b7" providerId="ADAL" clId="{E881FBE9-DF84-4F7A-A4CF-72BF1A0A8F3D}" dt="2022-09-26T14:47:06.406" v="484" actId="13926"/>
          <ac:spMkLst>
            <pc:docMk/>
            <pc:sldMk cId="2121440468" sldId="381"/>
            <ac:spMk id="102" creationId="{64EEE24C-C513-4D2B-B33C-66B955D6C0CD}"/>
          </ac:spMkLst>
        </pc:spChg>
        <pc:spChg chg="mod">
          <ac:chgData name="Henrik Blom" userId="0f109d1c-0774-4568-aa5d-bb8ffaeb77b7" providerId="ADAL" clId="{E881FBE9-DF84-4F7A-A4CF-72BF1A0A8F3D}" dt="2022-09-27T14:05:14.545" v="1189" actId="400"/>
          <ac:spMkLst>
            <pc:docMk/>
            <pc:sldMk cId="2121440468" sldId="381"/>
            <ac:spMk id="111" creationId="{BA7AB840-B9E7-4C17-BE14-6D968DBDFB1F}"/>
          </ac:spMkLst>
        </pc:spChg>
        <pc:spChg chg="mod">
          <ac:chgData name="Henrik Blom" userId="0f109d1c-0774-4568-aa5d-bb8ffaeb77b7" providerId="ADAL" clId="{E881FBE9-DF84-4F7A-A4CF-72BF1A0A8F3D}" dt="2022-09-26T14:47:50.286" v="586" actId="1076"/>
          <ac:spMkLst>
            <pc:docMk/>
            <pc:sldMk cId="2121440468" sldId="381"/>
            <ac:spMk id="115" creationId="{11AEBC83-968C-4AA9-8719-3B85EF35E64A}"/>
          </ac:spMkLst>
        </pc:spChg>
        <pc:spChg chg="mod">
          <ac:chgData name="Henrik Blom" userId="0f109d1c-0774-4568-aa5d-bb8ffaeb77b7" providerId="ADAL" clId="{E881FBE9-DF84-4F7A-A4CF-72BF1A0A8F3D}" dt="2022-09-29T17:46:02.228" v="5423" actId="13926"/>
          <ac:spMkLst>
            <pc:docMk/>
            <pc:sldMk cId="2121440468" sldId="381"/>
            <ac:spMk id="117" creationId="{093EE20E-2EB8-4731-B087-E1552A89D19B}"/>
          </ac:spMkLst>
        </pc:spChg>
        <pc:spChg chg="add mod">
          <ac:chgData name="Henrik Blom" userId="0f109d1c-0774-4568-aa5d-bb8ffaeb77b7" providerId="ADAL" clId="{E881FBE9-DF84-4F7A-A4CF-72BF1A0A8F3D}" dt="2022-09-26T14:41:14.337" v="321" actId="1038"/>
          <ac:spMkLst>
            <pc:docMk/>
            <pc:sldMk cId="2121440468" sldId="381"/>
            <ac:spMk id="118" creationId="{424D759C-2EDE-4BA1-B525-40BB2D2E0E25}"/>
          </ac:spMkLst>
        </pc:spChg>
        <pc:spChg chg="mod">
          <ac:chgData name="Henrik Blom" userId="0f109d1c-0774-4568-aa5d-bb8ffaeb77b7" providerId="ADAL" clId="{E881FBE9-DF84-4F7A-A4CF-72BF1A0A8F3D}" dt="2022-09-29T18:20:39.163" v="6132" actId="1035"/>
          <ac:spMkLst>
            <pc:docMk/>
            <pc:sldMk cId="2121440468" sldId="381"/>
            <ac:spMk id="120" creationId="{536BD7C3-666F-481F-89CD-3EFF356C3C25}"/>
          </ac:spMkLst>
        </pc:spChg>
        <pc:spChg chg="mod">
          <ac:chgData name="Henrik Blom" userId="0f109d1c-0774-4568-aa5d-bb8ffaeb77b7" providerId="ADAL" clId="{E881FBE9-DF84-4F7A-A4CF-72BF1A0A8F3D}" dt="2022-09-26T14:37:29.291" v="193" actId="1076"/>
          <ac:spMkLst>
            <pc:docMk/>
            <pc:sldMk cId="2121440468" sldId="381"/>
            <ac:spMk id="130" creationId="{1D6EB754-4D1E-421A-8B46-22FEF6C4A097}"/>
          </ac:spMkLst>
        </pc:spChg>
        <pc:spChg chg="mod">
          <ac:chgData name="Henrik Blom" userId="0f109d1c-0774-4568-aa5d-bb8ffaeb77b7" providerId="ADAL" clId="{E881FBE9-DF84-4F7A-A4CF-72BF1A0A8F3D}" dt="2022-09-29T17:55:02.732" v="5454" actId="1035"/>
          <ac:spMkLst>
            <pc:docMk/>
            <pc:sldMk cId="2121440468" sldId="381"/>
            <ac:spMk id="139" creationId="{DD776895-4ADF-40A6-8B07-4523574CC5F7}"/>
          </ac:spMkLst>
        </pc:spChg>
        <pc:spChg chg="mod">
          <ac:chgData name="Henrik Blom" userId="0f109d1c-0774-4568-aa5d-bb8ffaeb77b7" providerId="ADAL" clId="{E881FBE9-DF84-4F7A-A4CF-72BF1A0A8F3D}" dt="2022-09-26T14:47:02.863" v="482" actId="13926"/>
          <ac:spMkLst>
            <pc:docMk/>
            <pc:sldMk cId="2121440468" sldId="381"/>
            <ac:spMk id="141" creationId="{D939C7C1-FBCC-4A75-805A-7ACD2CCA0CCE}"/>
          </ac:spMkLst>
        </pc:spChg>
        <pc:picChg chg="del">
          <ac:chgData name="Henrik Blom" userId="0f109d1c-0774-4568-aa5d-bb8ffaeb77b7" providerId="ADAL" clId="{E881FBE9-DF84-4F7A-A4CF-72BF1A0A8F3D}" dt="2022-10-01T11:53:32.916" v="6900" actId="478"/>
          <ac:picMkLst>
            <pc:docMk/>
            <pc:sldMk cId="2121440468" sldId="381"/>
            <ac:picMk id="11" creationId="{8434FE32-F884-48D3-B4D1-F4CD3A51B93F}"/>
          </ac:picMkLst>
        </pc:picChg>
        <pc:picChg chg="add mod">
          <ac:chgData name="Henrik Blom" userId="0f109d1c-0774-4568-aa5d-bb8ffaeb77b7" providerId="ADAL" clId="{E881FBE9-DF84-4F7A-A4CF-72BF1A0A8F3D}" dt="2022-09-29T18:20:33.903" v="6120"/>
          <ac:picMkLst>
            <pc:docMk/>
            <pc:sldMk cId="2121440468" sldId="381"/>
            <ac:picMk id="108" creationId="{08DCAEAB-2896-4112-9A6A-D5082AD69737}"/>
          </ac:picMkLst>
        </pc:picChg>
        <pc:cxnChg chg="add">
          <ac:chgData name="Henrik Blom" userId="0f109d1c-0774-4568-aa5d-bb8ffaeb77b7" providerId="ADAL" clId="{E881FBE9-DF84-4F7A-A4CF-72BF1A0A8F3D}" dt="2022-09-29T17:54:35.030" v="5446" actId="11529"/>
          <ac:cxnSpMkLst>
            <pc:docMk/>
            <pc:sldMk cId="2121440468" sldId="381"/>
            <ac:cxnSpMk id="3" creationId="{434B53B8-C1E8-4E3C-980A-6F2DBC4D50DD}"/>
          </ac:cxnSpMkLst>
        </pc:cxnChg>
        <pc:cxnChg chg="del mod">
          <ac:chgData name="Henrik Blom" userId="0f109d1c-0774-4568-aa5d-bb8ffaeb77b7" providerId="ADAL" clId="{E881FBE9-DF84-4F7A-A4CF-72BF1A0A8F3D}" dt="2022-09-26T14:36:05.100" v="155" actId="478"/>
          <ac:cxnSpMkLst>
            <pc:docMk/>
            <pc:sldMk cId="2121440468" sldId="381"/>
            <ac:cxnSpMk id="82" creationId="{83705681-9DB7-4481-AD44-BFAE3E072DA9}"/>
          </ac:cxnSpMkLst>
        </pc:cxnChg>
        <pc:cxnChg chg="del mod">
          <ac:chgData name="Henrik Blom" userId="0f109d1c-0774-4568-aa5d-bb8ffaeb77b7" providerId="ADAL" clId="{E881FBE9-DF84-4F7A-A4CF-72BF1A0A8F3D}" dt="2022-09-26T14:47:20.139" v="529" actId="478"/>
          <ac:cxnSpMkLst>
            <pc:docMk/>
            <pc:sldMk cId="2121440468" sldId="381"/>
            <ac:cxnSpMk id="93" creationId="{E4CCC1B7-275B-4223-AD83-48C74A90623D}"/>
          </ac:cxnSpMkLst>
        </pc:cxnChg>
        <pc:cxnChg chg="mod">
          <ac:chgData name="Henrik Blom" userId="0f109d1c-0774-4568-aa5d-bb8ffaeb77b7" providerId="ADAL" clId="{E881FBE9-DF84-4F7A-A4CF-72BF1A0A8F3D}" dt="2022-09-26T14:35:55.380" v="138" actId="1037"/>
          <ac:cxnSpMkLst>
            <pc:docMk/>
            <pc:sldMk cId="2121440468" sldId="381"/>
            <ac:cxnSpMk id="98" creationId="{8C5A2571-1656-4FCA-AE89-6D8E2297CF40}"/>
          </ac:cxnSpMkLst>
        </pc:cxnChg>
        <pc:cxnChg chg="mod ord">
          <ac:chgData name="Henrik Blom" userId="0f109d1c-0774-4568-aa5d-bb8ffaeb77b7" providerId="ADAL" clId="{E881FBE9-DF84-4F7A-A4CF-72BF1A0A8F3D}" dt="2022-09-26T14:48:03.350" v="587" actId="167"/>
          <ac:cxnSpMkLst>
            <pc:docMk/>
            <pc:sldMk cId="2121440468" sldId="381"/>
            <ac:cxnSpMk id="100" creationId="{533C6DCE-E11F-43C6-BC04-1F5E94F9EB92}"/>
          </ac:cxnSpMkLst>
        </pc:cxnChg>
        <pc:cxnChg chg="del mod">
          <ac:chgData name="Henrik Blom" userId="0f109d1c-0774-4568-aa5d-bb8ffaeb77b7" providerId="ADAL" clId="{E881FBE9-DF84-4F7A-A4CF-72BF1A0A8F3D}" dt="2022-09-26T14:40:23.244" v="235" actId="478"/>
          <ac:cxnSpMkLst>
            <pc:docMk/>
            <pc:sldMk cId="2121440468" sldId="381"/>
            <ac:cxnSpMk id="108" creationId="{F2BB49A4-910C-4B22-8C40-43BA02C0818B}"/>
          </ac:cxnSpMkLst>
        </pc:cxnChg>
        <pc:cxnChg chg="mod">
          <ac:chgData name="Henrik Blom" userId="0f109d1c-0774-4568-aa5d-bb8ffaeb77b7" providerId="ADAL" clId="{E881FBE9-DF84-4F7A-A4CF-72BF1A0A8F3D}" dt="2022-09-26T14:37:39.444" v="195" actId="14100"/>
          <ac:cxnSpMkLst>
            <pc:docMk/>
            <pc:sldMk cId="2121440468" sldId="381"/>
            <ac:cxnSpMk id="112" creationId="{6762B9FB-548D-43ED-B328-1D1C5E594EA1}"/>
          </ac:cxnSpMkLst>
        </pc:cxnChg>
        <pc:cxnChg chg="mod">
          <ac:chgData name="Henrik Blom" userId="0f109d1c-0774-4568-aa5d-bb8ffaeb77b7" providerId="ADAL" clId="{E881FBE9-DF84-4F7A-A4CF-72BF1A0A8F3D}" dt="2022-09-26T14:47:35.221" v="580" actId="14100"/>
          <ac:cxnSpMkLst>
            <pc:docMk/>
            <pc:sldMk cId="2121440468" sldId="381"/>
            <ac:cxnSpMk id="116" creationId="{B957C097-EBCA-4800-BB45-D7F689D9BC44}"/>
          </ac:cxnSpMkLst>
        </pc:cxnChg>
        <pc:cxnChg chg="add mod">
          <ac:chgData name="Henrik Blom" userId="0f109d1c-0774-4568-aa5d-bb8ffaeb77b7" providerId="ADAL" clId="{E881FBE9-DF84-4F7A-A4CF-72BF1A0A8F3D}" dt="2022-09-26T14:40:51.111" v="262" actId="1038"/>
          <ac:cxnSpMkLst>
            <pc:docMk/>
            <pc:sldMk cId="2121440468" sldId="381"/>
            <ac:cxnSpMk id="128" creationId="{D4AB27CF-EBF9-4229-9923-797F798B1326}"/>
          </ac:cxnSpMkLst>
        </pc:cxnChg>
        <pc:cxnChg chg="mod">
          <ac:chgData name="Henrik Blom" userId="0f109d1c-0774-4568-aa5d-bb8ffaeb77b7" providerId="ADAL" clId="{E881FBE9-DF84-4F7A-A4CF-72BF1A0A8F3D}" dt="2022-09-29T17:54:58.050" v="5447" actId="1076"/>
          <ac:cxnSpMkLst>
            <pc:docMk/>
            <pc:sldMk cId="2121440468" sldId="381"/>
            <ac:cxnSpMk id="138" creationId="{234AE131-C08C-4421-AE7A-0E9ADC87676F}"/>
          </ac:cxnSpMkLst>
        </pc:cxnChg>
      </pc:sldChg>
      <pc:sldChg chg="addSp modSp mod">
        <pc:chgData name="Henrik Blom" userId="0f109d1c-0774-4568-aa5d-bb8ffaeb77b7" providerId="ADAL" clId="{E881FBE9-DF84-4F7A-A4CF-72BF1A0A8F3D}" dt="2022-09-29T17:22:54.433" v="4971" actId="1076"/>
        <pc:sldMkLst>
          <pc:docMk/>
          <pc:sldMk cId="3123699770" sldId="384"/>
        </pc:sldMkLst>
        <pc:spChg chg="mod">
          <ac:chgData name="Henrik Blom" userId="0f109d1c-0774-4568-aa5d-bb8ffaeb77b7" providerId="ADAL" clId="{E881FBE9-DF84-4F7A-A4CF-72BF1A0A8F3D}" dt="2022-09-29T17:22:54.433" v="4971" actId="1076"/>
          <ac:spMkLst>
            <pc:docMk/>
            <pc:sldMk cId="3123699770" sldId="384"/>
            <ac:spMk id="2" creationId="{492C6633-01FC-4AD2-84F3-F6A5BD026BCA}"/>
          </ac:spMkLst>
        </pc:spChg>
        <pc:spChg chg="mod">
          <ac:chgData name="Henrik Blom" userId="0f109d1c-0774-4568-aa5d-bb8ffaeb77b7" providerId="ADAL" clId="{E881FBE9-DF84-4F7A-A4CF-72BF1A0A8F3D}" dt="2022-09-29T17:22:51.116" v="4970" actId="14100"/>
          <ac:spMkLst>
            <pc:docMk/>
            <pc:sldMk cId="3123699770" sldId="384"/>
            <ac:spMk id="11" creationId="{BEAE421C-06A6-4ABC-8044-3DD0B14CFE4C}"/>
          </ac:spMkLst>
        </pc:spChg>
        <pc:picChg chg="add mod">
          <ac:chgData name="Henrik Blom" userId="0f109d1c-0774-4568-aa5d-bb8ffaeb77b7" providerId="ADAL" clId="{E881FBE9-DF84-4F7A-A4CF-72BF1A0A8F3D}" dt="2022-09-27T18:45:39.078" v="3202"/>
          <ac:picMkLst>
            <pc:docMk/>
            <pc:sldMk cId="3123699770" sldId="384"/>
            <ac:picMk id="8" creationId="{07C8E4FC-B522-4928-BE5B-B84A70D7E217}"/>
          </ac:picMkLst>
        </pc:picChg>
      </pc:sldChg>
      <pc:sldChg chg="addSp modSp mod">
        <pc:chgData name="Henrik Blom" userId="0f109d1c-0774-4568-aa5d-bb8ffaeb77b7" providerId="ADAL" clId="{E881FBE9-DF84-4F7A-A4CF-72BF1A0A8F3D}" dt="2022-09-29T17:21:59.426" v="4959" actId="14100"/>
        <pc:sldMkLst>
          <pc:docMk/>
          <pc:sldMk cId="3914725706" sldId="394"/>
        </pc:sldMkLst>
        <pc:spChg chg="mod">
          <ac:chgData name="Henrik Blom" userId="0f109d1c-0774-4568-aa5d-bb8ffaeb77b7" providerId="ADAL" clId="{E881FBE9-DF84-4F7A-A4CF-72BF1A0A8F3D}" dt="2022-09-29T17:21:59.426" v="4959" actId="14100"/>
          <ac:spMkLst>
            <pc:docMk/>
            <pc:sldMk cId="3914725706" sldId="394"/>
            <ac:spMk id="2" creationId="{4DD904BE-D8F3-470C-83A1-85E9A585AF1F}"/>
          </ac:spMkLst>
        </pc:spChg>
        <pc:spChg chg="mod">
          <ac:chgData name="Henrik Blom" userId="0f109d1c-0774-4568-aa5d-bb8ffaeb77b7" providerId="ADAL" clId="{E881FBE9-DF84-4F7A-A4CF-72BF1A0A8F3D}" dt="2022-09-29T17:21:42.426" v="4939" actId="14100"/>
          <ac:spMkLst>
            <pc:docMk/>
            <pc:sldMk cId="3914725706" sldId="394"/>
            <ac:spMk id="22" creationId="{1A43AEAF-DDB6-45CF-94D1-92FFA655C876}"/>
          </ac:spMkLst>
        </pc:spChg>
        <pc:picChg chg="add mod">
          <ac:chgData name="Henrik Blom" userId="0f109d1c-0774-4568-aa5d-bb8ffaeb77b7" providerId="ADAL" clId="{E881FBE9-DF84-4F7A-A4CF-72BF1A0A8F3D}" dt="2022-09-27T18:45:43.678" v="3203"/>
          <ac:picMkLst>
            <pc:docMk/>
            <pc:sldMk cId="3914725706" sldId="394"/>
            <ac:picMk id="7" creationId="{C55E7A2E-67AD-4427-8C33-6F1A2C142417}"/>
          </ac:picMkLst>
        </pc:picChg>
      </pc:sldChg>
      <pc:sldChg chg="addSp modSp mod">
        <pc:chgData name="Henrik Blom" userId="0f109d1c-0774-4568-aa5d-bb8ffaeb77b7" providerId="ADAL" clId="{E881FBE9-DF84-4F7A-A4CF-72BF1A0A8F3D}" dt="2022-09-27T18:45:45.911" v="3204"/>
        <pc:sldMkLst>
          <pc:docMk/>
          <pc:sldMk cId="3764665870" sldId="395"/>
        </pc:sldMkLst>
        <pc:spChg chg="mod">
          <ac:chgData name="Henrik Blom" userId="0f109d1c-0774-4568-aa5d-bb8ffaeb77b7" providerId="ADAL" clId="{E881FBE9-DF84-4F7A-A4CF-72BF1A0A8F3D}" dt="2022-09-27T18:42:26.578" v="3154" actId="20577"/>
          <ac:spMkLst>
            <pc:docMk/>
            <pc:sldMk cId="3764665870" sldId="395"/>
            <ac:spMk id="2" creationId="{492C6633-01FC-4AD2-84F3-F6A5BD026BCA}"/>
          </ac:spMkLst>
        </pc:spChg>
        <pc:picChg chg="add mod">
          <ac:chgData name="Henrik Blom" userId="0f109d1c-0774-4568-aa5d-bb8ffaeb77b7" providerId="ADAL" clId="{E881FBE9-DF84-4F7A-A4CF-72BF1A0A8F3D}" dt="2022-09-27T18:45:45.911" v="3204"/>
          <ac:picMkLst>
            <pc:docMk/>
            <pc:sldMk cId="3764665870" sldId="395"/>
            <ac:picMk id="8" creationId="{DEEA1A50-1DE6-43DA-A0B4-D49355D29361}"/>
          </ac:picMkLst>
        </pc:picChg>
      </pc:sldChg>
      <pc:sldChg chg="addSp modSp mod">
        <pc:chgData name="Henrik Blom" userId="0f109d1c-0774-4568-aa5d-bb8ffaeb77b7" providerId="ADAL" clId="{E881FBE9-DF84-4F7A-A4CF-72BF1A0A8F3D}" dt="2022-09-27T18:45:49.200" v="3205"/>
        <pc:sldMkLst>
          <pc:docMk/>
          <pc:sldMk cId="4260151672" sldId="406"/>
        </pc:sldMkLst>
        <pc:spChg chg="mod">
          <ac:chgData name="Henrik Blom" userId="0f109d1c-0774-4568-aa5d-bb8ffaeb77b7" providerId="ADAL" clId="{E881FBE9-DF84-4F7A-A4CF-72BF1A0A8F3D}" dt="2022-09-27T18:42:05.395" v="3142" actId="404"/>
          <ac:spMkLst>
            <pc:docMk/>
            <pc:sldMk cId="4260151672" sldId="406"/>
            <ac:spMk id="2" creationId="{492C6633-01FC-4AD2-84F3-F6A5BD026BCA}"/>
          </ac:spMkLst>
        </pc:spChg>
        <pc:spChg chg="mod">
          <ac:chgData name="Henrik Blom" userId="0f109d1c-0774-4568-aa5d-bb8ffaeb77b7" providerId="ADAL" clId="{E881FBE9-DF84-4F7A-A4CF-72BF1A0A8F3D}" dt="2022-09-27T18:44:57.808" v="3197" actId="20577"/>
          <ac:spMkLst>
            <pc:docMk/>
            <pc:sldMk cId="4260151672" sldId="406"/>
            <ac:spMk id="7" creationId="{8EA42DF6-E968-4F41-B489-1677F8F70C8F}"/>
          </ac:spMkLst>
        </pc:spChg>
        <pc:picChg chg="add mod">
          <ac:chgData name="Henrik Blom" userId="0f109d1c-0774-4568-aa5d-bb8ffaeb77b7" providerId="ADAL" clId="{E881FBE9-DF84-4F7A-A4CF-72BF1A0A8F3D}" dt="2022-09-27T18:45:49.200" v="3205"/>
          <ac:picMkLst>
            <pc:docMk/>
            <pc:sldMk cId="4260151672" sldId="406"/>
            <ac:picMk id="8" creationId="{2038B684-84A7-444B-8C63-C40F37D3963F}"/>
          </ac:picMkLst>
        </pc:picChg>
      </pc:sldChg>
      <pc:sldChg chg="addSp delSp modSp mod">
        <pc:chgData name="Henrik Blom" userId="0f109d1c-0774-4568-aa5d-bb8ffaeb77b7" providerId="ADAL" clId="{E881FBE9-DF84-4F7A-A4CF-72BF1A0A8F3D}" dt="2022-09-27T18:11:09.341" v="2755"/>
        <pc:sldMkLst>
          <pc:docMk/>
          <pc:sldMk cId="3154155819" sldId="410"/>
        </pc:sldMkLst>
        <pc:spChg chg="mod">
          <ac:chgData name="Henrik Blom" userId="0f109d1c-0774-4568-aa5d-bb8ffaeb77b7" providerId="ADAL" clId="{E881FBE9-DF84-4F7A-A4CF-72BF1A0A8F3D}" dt="2022-09-26T14:48:44.129" v="601"/>
          <ac:spMkLst>
            <pc:docMk/>
            <pc:sldMk cId="3154155819" sldId="410"/>
            <ac:spMk id="3" creationId="{23E02542-3A9F-45C2-9473-22EF059F15AA}"/>
          </ac:spMkLst>
        </pc:spChg>
        <pc:spChg chg="mod">
          <ac:chgData name="Henrik Blom" userId="0f109d1c-0774-4568-aa5d-bb8ffaeb77b7" providerId="ADAL" clId="{E881FBE9-DF84-4F7A-A4CF-72BF1A0A8F3D}" dt="2022-09-26T13:44:48.807" v="17" actId="1035"/>
          <ac:spMkLst>
            <pc:docMk/>
            <pc:sldMk cId="3154155819" sldId="410"/>
            <ac:spMk id="4" creationId="{AFE51EA2-341F-4F7C-B8F8-A108DC6910C6}"/>
          </ac:spMkLst>
        </pc:spChg>
        <pc:picChg chg="add del mod">
          <ac:chgData name="Henrik Blom" userId="0f109d1c-0774-4568-aa5d-bb8ffaeb77b7" providerId="ADAL" clId="{E881FBE9-DF84-4F7A-A4CF-72BF1A0A8F3D}" dt="2022-09-27T18:11:08.149" v="2754" actId="478"/>
          <ac:picMkLst>
            <pc:docMk/>
            <pc:sldMk cId="3154155819" sldId="410"/>
            <ac:picMk id="7" creationId="{0B966D29-CC2C-4597-80C9-55E43397EC54}"/>
          </ac:picMkLst>
        </pc:picChg>
        <pc:picChg chg="add mod">
          <ac:chgData name="Henrik Blom" userId="0f109d1c-0774-4568-aa5d-bb8ffaeb77b7" providerId="ADAL" clId="{E881FBE9-DF84-4F7A-A4CF-72BF1A0A8F3D}" dt="2022-09-27T18:11:09.341" v="2755"/>
          <ac:picMkLst>
            <pc:docMk/>
            <pc:sldMk cId="3154155819" sldId="410"/>
            <ac:picMk id="9" creationId="{C4910575-5A3A-48FA-A5B4-F1AE66834389}"/>
          </ac:picMkLst>
        </pc:picChg>
      </pc:sldChg>
      <pc:sldChg chg="addSp modSp mod">
        <pc:chgData name="Henrik Blom" userId="0f109d1c-0774-4568-aa5d-bb8ffaeb77b7" providerId="ADAL" clId="{E881FBE9-DF84-4F7A-A4CF-72BF1A0A8F3D}" dt="2022-09-29T18:47:12.480" v="6594" actId="27636"/>
        <pc:sldMkLst>
          <pc:docMk/>
          <pc:sldMk cId="3938985411" sldId="411"/>
        </pc:sldMkLst>
        <pc:spChg chg="mod">
          <ac:chgData name="Henrik Blom" userId="0f109d1c-0774-4568-aa5d-bb8ffaeb77b7" providerId="ADAL" clId="{E881FBE9-DF84-4F7A-A4CF-72BF1A0A8F3D}" dt="2022-09-29T18:47:12.480" v="6594" actId="27636"/>
          <ac:spMkLst>
            <pc:docMk/>
            <pc:sldMk cId="3938985411" sldId="411"/>
            <ac:spMk id="15" creationId="{D8731867-E6CE-42AE-82E9-B9C5A36ACEA2}"/>
          </ac:spMkLst>
        </pc:spChg>
        <pc:picChg chg="add mod">
          <ac:chgData name="Henrik Blom" userId="0f109d1c-0774-4568-aa5d-bb8ffaeb77b7" providerId="ADAL" clId="{E881FBE9-DF84-4F7A-A4CF-72BF1A0A8F3D}" dt="2022-09-27T18:45:56.344" v="3208"/>
          <ac:picMkLst>
            <pc:docMk/>
            <pc:sldMk cId="3938985411" sldId="411"/>
            <ac:picMk id="10" creationId="{8A0B073C-C3D1-4B87-B8E1-51511E37103E}"/>
          </ac:picMkLst>
        </pc:picChg>
      </pc:sldChg>
      <pc:sldChg chg="addSp delSp modSp mod">
        <pc:chgData name="Henrik Blom" userId="0f109d1c-0774-4568-aa5d-bb8ffaeb77b7" providerId="ADAL" clId="{E881FBE9-DF84-4F7A-A4CF-72BF1A0A8F3D}" dt="2022-09-27T18:46:02.580" v="3211" actId="478"/>
        <pc:sldMkLst>
          <pc:docMk/>
          <pc:sldMk cId="2541661373" sldId="421"/>
        </pc:sldMkLst>
        <pc:picChg chg="add del mod">
          <ac:chgData name="Henrik Blom" userId="0f109d1c-0774-4568-aa5d-bb8ffaeb77b7" providerId="ADAL" clId="{E881FBE9-DF84-4F7A-A4CF-72BF1A0A8F3D}" dt="2022-09-27T18:46:02.580" v="3211" actId="478"/>
          <ac:picMkLst>
            <pc:docMk/>
            <pc:sldMk cId="2541661373" sldId="421"/>
            <ac:picMk id="7" creationId="{D5B1DAEB-2F34-48A8-B2FD-2071A9680A4E}"/>
          </ac:picMkLst>
        </pc:picChg>
      </pc:sldChg>
      <pc:sldChg chg="addSp modSp add del mod">
        <pc:chgData name="Henrik Blom" userId="0f109d1c-0774-4568-aa5d-bb8ffaeb77b7" providerId="ADAL" clId="{E881FBE9-DF84-4F7A-A4CF-72BF1A0A8F3D}" dt="2022-09-29T18:20:59.164" v="6134" actId="47"/>
        <pc:sldMkLst>
          <pc:docMk/>
          <pc:sldMk cId="3687048510" sldId="426"/>
        </pc:sldMkLst>
        <pc:spChg chg="mod">
          <ac:chgData name="Henrik Blom" userId="0f109d1c-0774-4568-aa5d-bb8ffaeb77b7" providerId="ADAL" clId="{E881FBE9-DF84-4F7A-A4CF-72BF1A0A8F3D}" dt="2022-09-29T07:21:09.486" v="3546" actId="20577"/>
          <ac:spMkLst>
            <pc:docMk/>
            <pc:sldMk cId="3687048510" sldId="426"/>
            <ac:spMk id="11" creationId="{23F4758B-7560-42DD-B7BA-F6B07324D845}"/>
          </ac:spMkLst>
        </pc:spChg>
        <pc:spChg chg="mod">
          <ac:chgData name="Henrik Blom" userId="0f109d1c-0774-4568-aa5d-bb8ffaeb77b7" providerId="ADAL" clId="{E881FBE9-DF84-4F7A-A4CF-72BF1A0A8F3D}" dt="2022-09-29T17:57:30.293" v="5461" actId="13926"/>
          <ac:spMkLst>
            <pc:docMk/>
            <pc:sldMk cId="3687048510" sldId="426"/>
            <ac:spMk id="23" creationId="{BFD625E8-48F0-4D20-99A7-C059D4FD5BC7}"/>
          </ac:spMkLst>
        </pc:spChg>
        <pc:spChg chg="mod">
          <ac:chgData name="Henrik Blom" userId="0f109d1c-0774-4568-aa5d-bb8ffaeb77b7" providerId="ADAL" clId="{E881FBE9-DF84-4F7A-A4CF-72BF1A0A8F3D}" dt="2022-09-29T17:57:30.293" v="5461" actId="13926"/>
          <ac:spMkLst>
            <pc:docMk/>
            <pc:sldMk cId="3687048510" sldId="426"/>
            <ac:spMk id="27" creationId="{B5170B2B-27F1-4A79-AC99-70A2FC389981}"/>
          </ac:spMkLst>
        </pc:spChg>
        <pc:spChg chg="mod">
          <ac:chgData name="Henrik Blom" userId="0f109d1c-0774-4568-aa5d-bb8ffaeb77b7" providerId="ADAL" clId="{E881FBE9-DF84-4F7A-A4CF-72BF1A0A8F3D}" dt="2022-09-29T17:57:25.558" v="5460" actId="13926"/>
          <ac:spMkLst>
            <pc:docMk/>
            <pc:sldMk cId="3687048510" sldId="426"/>
            <ac:spMk id="34" creationId="{08AB81FC-BEF4-4247-B9F5-FF85B2DD1632}"/>
          </ac:spMkLst>
        </pc:spChg>
        <pc:spChg chg="mod">
          <ac:chgData name="Henrik Blom" userId="0f109d1c-0774-4568-aa5d-bb8ffaeb77b7" providerId="ADAL" clId="{E881FBE9-DF84-4F7A-A4CF-72BF1A0A8F3D}" dt="2022-09-29T17:55:58.382" v="5458" actId="13926"/>
          <ac:spMkLst>
            <pc:docMk/>
            <pc:sldMk cId="3687048510" sldId="426"/>
            <ac:spMk id="39" creationId="{9F9635A2-E257-4542-BBA7-FB2E89E34555}"/>
          </ac:spMkLst>
        </pc:spChg>
        <pc:spChg chg="mod">
          <ac:chgData name="Henrik Blom" userId="0f109d1c-0774-4568-aa5d-bb8ffaeb77b7" providerId="ADAL" clId="{E881FBE9-DF84-4F7A-A4CF-72BF1A0A8F3D}" dt="2022-09-29T17:58:26.123" v="5558" actId="14100"/>
          <ac:spMkLst>
            <pc:docMk/>
            <pc:sldMk cId="3687048510" sldId="426"/>
            <ac:spMk id="51" creationId="{D4704044-7E47-4378-8A81-36252F6BB647}"/>
          </ac:spMkLst>
        </pc:spChg>
        <pc:spChg chg="mod">
          <ac:chgData name="Henrik Blom" userId="0f109d1c-0774-4568-aa5d-bb8ffaeb77b7" providerId="ADAL" clId="{E881FBE9-DF84-4F7A-A4CF-72BF1A0A8F3D}" dt="2022-09-27T18:12:26.578" v="2803" actId="1037"/>
          <ac:spMkLst>
            <pc:docMk/>
            <pc:sldMk cId="3687048510" sldId="426"/>
            <ac:spMk id="66" creationId="{AE5A6781-D88C-4B27-8C1D-9207564A1554}"/>
          </ac:spMkLst>
        </pc:spChg>
        <pc:spChg chg="mod">
          <ac:chgData name="Henrik Blom" userId="0f109d1c-0774-4568-aa5d-bb8ffaeb77b7" providerId="ADAL" clId="{E881FBE9-DF84-4F7A-A4CF-72BF1A0A8F3D}" dt="2022-09-29T17:57:30.293" v="5461" actId="13926"/>
          <ac:spMkLst>
            <pc:docMk/>
            <pc:sldMk cId="3687048510" sldId="426"/>
            <ac:spMk id="67" creationId="{07ECECD8-FF48-42CC-9084-5612E1037D2C}"/>
          </ac:spMkLst>
        </pc:spChg>
        <pc:spChg chg="mod">
          <ac:chgData name="Henrik Blom" userId="0f109d1c-0774-4568-aa5d-bb8ffaeb77b7" providerId="ADAL" clId="{E881FBE9-DF84-4F7A-A4CF-72BF1A0A8F3D}" dt="2022-09-29T17:57:30.293" v="5461" actId="13926"/>
          <ac:spMkLst>
            <pc:docMk/>
            <pc:sldMk cId="3687048510" sldId="426"/>
            <ac:spMk id="69" creationId="{80389D03-8B91-4003-93D6-FF4C9AF15BB4}"/>
          </ac:spMkLst>
        </pc:spChg>
        <pc:spChg chg="mod">
          <ac:chgData name="Henrik Blom" userId="0f109d1c-0774-4568-aa5d-bb8ffaeb77b7" providerId="ADAL" clId="{E881FBE9-DF84-4F7A-A4CF-72BF1A0A8F3D}" dt="2022-09-29T17:57:25.558" v="5460" actId="13926"/>
          <ac:spMkLst>
            <pc:docMk/>
            <pc:sldMk cId="3687048510" sldId="426"/>
            <ac:spMk id="70" creationId="{DEE6F9B0-FB62-46D2-A461-8754A5A800A8}"/>
          </ac:spMkLst>
        </pc:spChg>
        <pc:spChg chg="mod">
          <ac:chgData name="Henrik Blom" userId="0f109d1c-0774-4568-aa5d-bb8ffaeb77b7" providerId="ADAL" clId="{E881FBE9-DF84-4F7A-A4CF-72BF1A0A8F3D}" dt="2022-09-29T17:57:25.558" v="5460" actId="13926"/>
          <ac:spMkLst>
            <pc:docMk/>
            <pc:sldMk cId="3687048510" sldId="426"/>
            <ac:spMk id="73" creationId="{287C2610-F547-4D63-8923-A1ACFFB7CD34}"/>
          </ac:spMkLst>
        </pc:spChg>
        <pc:spChg chg="mod">
          <ac:chgData name="Henrik Blom" userId="0f109d1c-0774-4568-aa5d-bb8ffaeb77b7" providerId="ADAL" clId="{E881FBE9-DF84-4F7A-A4CF-72BF1A0A8F3D}" dt="2022-09-29T17:57:25.558" v="5460" actId="13926"/>
          <ac:spMkLst>
            <pc:docMk/>
            <pc:sldMk cId="3687048510" sldId="426"/>
            <ac:spMk id="74" creationId="{058001FD-3D6F-48D3-B526-857C49F56191}"/>
          </ac:spMkLst>
        </pc:spChg>
        <pc:spChg chg="mod">
          <ac:chgData name="Henrik Blom" userId="0f109d1c-0774-4568-aa5d-bb8ffaeb77b7" providerId="ADAL" clId="{E881FBE9-DF84-4F7A-A4CF-72BF1A0A8F3D}" dt="2022-09-29T17:57:25.558" v="5460" actId="13926"/>
          <ac:spMkLst>
            <pc:docMk/>
            <pc:sldMk cId="3687048510" sldId="426"/>
            <ac:spMk id="75" creationId="{BEEFF0DA-697D-4C08-B2EE-2673DD65C6DE}"/>
          </ac:spMkLst>
        </pc:spChg>
        <pc:spChg chg="mod">
          <ac:chgData name="Henrik Blom" userId="0f109d1c-0774-4568-aa5d-bb8ffaeb77b7" providerId="ADAL" clId="{E881FBE9-DF84-4F7A-A4CF-72BF1A0A8F3D}" dt="2022-09-29T17:57:25.558" v="5460" actId="13926"/>
          <ac:spMkLst>
            <pc:docMk/>
            <pc:sldMk cId="3687048510" sldId="426"/>
            <ac:spMk id="76" creationId="{6A30B8FC-0756-4736-94FD-7AF47511BB52}"/>
          </ac:spMkLst>
        </pc:spChg>
        <pc:spChg chg="mod">
          <ac:chgData name="Henrik Blom" userId="0f109d1c-0774-4568-aa5d-bb8ffaeb77b7" providerId="ADAL" clId="{E881FBE9-DF84-4F7A-A4CF-72BF1A0A8F3D}" dt="2022-09-29T17:57:30.293" v="5461" actId="13926"/>
          <ac:spMkLst>
            <pc:docMk/>
            <pc:sldMk cId="3687048510" sldId="426"/>
            <ac:spMk id="77" creationId="{7FC0F08D-E967-43BE-BCCC-685F08ABBD4A}"/>
          </ac:spMkLst>
        </pc:spChg>
        <pc:spChg chg="mod">
          <ac:chgData name="Henrik Blom" userId="0f109d1c-0774-4568-aa5d-bb8ffaeb77b7" providerId="ADAL" clId="{E881FBE9-DF84-4F7A-A4CF-72BF1A0A8F3D}" dt="2022-09-29T17:57:21.713" v="5459" actId="13926"/>
          <ac:spMkLst>
            <pc:docMk/>
            <pc:sldMk cId="3687048510" sldId="426"/>
            <ac:spMk id="78" creationId="{F5EE7F93-0CF2-4508-9DE8-647D02C0EF82}"/>
          </ac:spMkLst>
        </pc:spChg>
        <pc:spChg chg="mod">
          <ac:chgData name="Henrik Blom" userId="0f109d1c-0774-4568-aa5d-bb8ffaeb77b7" providerId="ADAL" clId="{E881FBE9-DF84-4F7A-A4CF-72BF1A0A8F3D}" dt="2022-09-29T17:57:21.713" v="5459" actId="13926"/>
          <ac:spMkLst>
            <pc:docMk/>
            <pc:sldMk cId="3687048510" sldId="426"/>
            <ac:spMk id="79" creationId="{D90B25C4-6069-4127-B30B-DABAD57DA046}"/>
          </ac:spMkLst>
        </pc:spChg>
        <pc:spChg chg="mod">
          <ac:chgData name="Henrik Blom" userId="0f109d1c-0774-4568-aa5d-bb8ffaeb77b7" providerId="ADAL" clId="{E881FBE9-DF84-4F7A-A4CF-72BF1A0A8F3D}" dt="2022-09-29T17:57:21.713" v="5459" actId="13926"/>
          <ac:spMkLst>
            <pc:docMk/>
            <pc:sldMk cId="3687048510" sldId="426"/>
            <ac:spMk id="80" creationId="{454300A6-3DE7-4A1C-8C30-C288CE487512}"/>
          </ac:spMkLst>
        </pc:spChg>
        <pc:spChg chg="mod">
          <ac:chgData name="Henrik Blom" userId="0f109d1c-0774-4568-aa5d-bb8ffaeb77b7" providerId="ADAL" clId="{E881FBE9-DF84-4F7A-A4CF-72BF1A0A8F3D}" dt="2022-09-29T17:57:21.713" v="5459" actId="13926"/>
          <ac:spMkLst>
            <pc:docMk/>
            <pc:sldMk cId="3687048510" sldId="426"/>
            <ac:spMk id="81" creationId="{DEE83773-F642-4061-B16B-C0F0AFE1BC9A}"/>
          </ac:spMkLst>
        </pc:spChg>
        <pc:spChg chg="mod">
          <ac:chgData name="Henrik Blom" userId="0f109d1c-0774-4568-aa5d-bb8ffaeb77b7" providerId="ADAL" clId="{E881FBE9-DF84-4F7A-A4CF-72BF1A0A8F3D}" dt="2022-09-29T17:57:21.713" v="5459" actId="13926"/>
          <ac:spMkLst>
            <pc:docMk/>
            <pc:sldMk cId="3687048510" sldId="426"/>
            <ac:spMk id="82" creationId="{1FB718B4-3F1C-43BE-BCCE-BE96E83EDABF}"/>
          </ac:spMkLst>
        </pc:spChg>
        <pc:spChg chg="mod">
          <ac:chgData name="Henrik Blom" userId="0f109d1c-0774-4568-aa5d-bb8ffaeb77b7" providerId="ADAL" clId="{E881FBE9-DF84-4F7A-A4CF-72BF1A0A8F3D}" dt="2022-09-29T17:57:21.713" v="5459" actId="13926"/>
          <ac:spMkLst>
            <pc:docMk/>
            <pc:sldMk cId="3687048510" sldId="426"/>
            <ac:spMk id="83" creationId="{8F15045B-C987-45FF-A3D3-14709FCB1F3D}"/>
          </ac:spMkLst>
        </pc:spChg>
        <pc:spChg chg="mod">
          <ac:chgData name="Henrik Blom" userId="0f109d1c-0774-4568-aa5d-bb8ffaeb77b7" providerId="ADAL" clId="{E881FBE9-DF84-4F7A-A4CF-72BF1A0A8F3D}" dt="2022-09-29T17:57:30.293" v="5461" actId="13926"/>
          <ac:spMkLst>
            <pc:docMk/>
            <pc:sldMk cId="3687048510" sldId="426"/>
            <ac:spMk id="84" creationId="{D3BDF398-E07C-4554-B308-943EC3D65B5D}"/>
          </ac:spMkLst>
        </pc:spChg>
        <pc:spChg chg="mod">
          <ac:chgData name="Henrik Blom" userId="0f109d1c-0774-4568-aa5d-bb8ffaeb77b7" providerId="ADAL" clId="{E881FBE9-DF84-4F7A-A4CF-72BF1A0A8F3D}" dt="2022-09-29T17:57:21.713" v="5459" actId="13926"/>
          <ac:spMkLst>
            <pc:docMk/>
            <pc:sldMk cId="3687048510" sldId="426"/>
            <ac:spMk id="85" creationId="{AC3E055F-DD05-428E-B812-E8A28112F218}"/>
          </ac:spMkLst>
        </pc:spChg>
        <pc:spChg chg="mod">
          <ac:chgData name="Henrik Blom" userId="0f109d1c-0774-4568-aa5d-bb8ffaeb77b7" providerId="ADAL" clId="{E881FBE9-DF84-4F7A-A4CF-72BF1A0A8F3D}" dt="2022-09-29T17:57:25.558" v="5460" actId="13926"/>
          <ac:spMkLst>
            <pc:docMk/>
            <pc:sldMk cId="3687048510" sldId="426"/>
            <ac:spMk id="86" creationId="{B49AAE5A-0198-4066-8BF5-732FDE9E8DF4}"/>
          </ac:spMkLst>
        </pc:spChg>
        <pc:spChg chg="mod">
          <ac:chgData name="Henrik Blom" userId="0f109d1c-0774-4568-aa5d-bb8ffaeb77b7" providerId="ADAL" clId="{E881FBE9-DF84-4F7A-A4CF-72BF1A0A8F3D}" dt="2022-09-27T18:12:26.578" v="2803" actId="1037"/>
          <ac:spMkLst>
            <pc:docMk/>
            <pc:sldMk cId="3687048510" sldId="426"/>
            <ac:spMk id="89" creationId="{F2703C24-0FE6-4408-BE07-33A37AFFAA13}"/>
          </ac:spMkLst>
        </pc:spChg>
        <pc:spChg chg="mod">
          <ac:chgData name="Henrik Blom" userId="0f109d1c-0774-4568-aa5d-bb8ffaeb77b7" providerId="ADAL" clId="{E881FBE9-DF84-4F7A-A4CF-72BF1A0A8F3D}" dt="2022-09-29T17:57:21.713" v="5459" actId="13926"/>
          <ac:spMkLst>
            <pc:docMk/>
            <pc:sldMk cId="3687048510" sldId="426"/>
            <ac:spMk id="92" creationId="{3D28DFCF-209F-4EE1-9D79-99F614219AD7}"/>
          </ac:spMkLst>
        </pc:spChg>
        <pc:spChg chg="mod">
          <ac:chgData name="Henrik Blom" userId="0f109d1c-0774-4568-aa5d-bb8ffaeb77b7" providerId="ADAL" clId="{E881FBE9-DF84-4F7A-A4CF-72BF1A0A8F3D}" dt="2022-09-29T17:57:25.558" v="5460" actId="13926"/>
          <ac:spMkLst>
            <pc:docMk/>
            <pc:sldMk cId="3687048510" sldId="426"/>
            <ac:spMk id="95" creationId="{44AE36F9-487D-4746-86AA-95BD59C9CE97}"/>
          </ac:spMkLst>
        </pc:spChg>
        <pc:spChg chg="mod">
          <ac:chgData name="Henrik Blom" userId="0f109d1c-0774-4568-aa5d-bb8ffaeb77b7" providerId="ADAL" clId="{E881FBE9-DF84-4F7A-A4CF-72BF1A0A8F3D}" dt="2022-09-29T06:55:00.360" v="3507" actId="1035"/>
          <ac:spMkLst>
            <pc:docMk/>
            <pc:sldMk cId="3687048510" sldId="426"/>
            <ac:spMk id="97" creationId="{29992A2A-D0A5-44A7-9BD2-D20C1D1508C1}"/>
          </ac:spMkLst>
        </pc:spChg>
        <pc:spChg chg="mod">
          <ac:chgData name="Henrik Blom" userId="0f109d1c-0774-4568-aa5d-bb8ffaeb77b7" providerId="ADAL" clId="{E881FBE9-DF84-4F7A-A4CF-72BF1A0A8F3D}" dt="2022-09-29T07:23:42.845" v="3658" actId="20577"/>
          <ac:spMkLst>
            <pc:docMk/>
            <pc:sldMk cId="3687048510" sldId="426"/>
            <ac:spMk id="98" creationId="{8FD6482A-256B-4821-B1EB-21E6118CF238}"/>
          </ac:spMkLst>
        </pc:spChg>
        <pc:picChg chg="add mod">
          <ac:chgData name="Henrik Blom" userId="0f109d1c-0774-4568-aa5d-bb8ffaeb77b7" providerId="ADAL" clId="{E881FBE9-DF84-4F7A-A4CF-72BF1A0A8F3D}" dt="2022-09-27T18:12:02.710" v="2778"/>
          <ac:picMkLst>
            <pc:docMk/>
            <pc:sldMk cId="3687048510" sldId="426"/>
            <ac:picMk id="96" creationId="{63CC03A5-B649-4EDB-9949-73EBF61E6EAF}"/>
          </ac:picMkLst>
        </pc:picChg>
        <pc:cxnChg chg="mod">
          <ac:chgData name="Henrik Blom" userId="0f109d1c-0774-4568-aa5d-bb8ffaeb77b7" providerId="ADAL" clId="{E881FBE9-DF84-4F7A-A4CF-72BF1A0A8F3D}" dt="2022-09-27T18:12:26.578" v="2803" actId="1037"/>
          <ac:cxnSpMkLst>
            <pc:docMk/>
            <pc:sldMk cId="3687048510" sldId="426"/>
            <ac:cxnSpMk id="3" creationId="{4400CE3F-6869-4397-8B5D-6535823B9400}"/>
          </ac:cxnSpMkLst>
        </pc:cxnChg>
      </pc:sldChg>
      <pc:sldChg chg="addSp delSp modSp mod">
        <pc:chgData name="Henrik Blom" userId="0f109d1c-0774-4568-aa5d-bb8ffaeb77b7" providerId="ADAL" clId="{E881FBE9-DF84-4F7A-A4CF-72BF1A0A8F3D}" dt="2022-09-27T18:10:58.854" v="2753" actId="14100"/>
        <pc:sldMkLst>
          <pc:docMk/>
          <pc:sldMk cId="204061731" sldId="437"/>
        </pc:sldMkLst>
        <pc:spChg chg="mod">
          <ac:chgData name="Henrik Blom" userId="0f109d1c-0774-4568-aa5d-bb8ffaeb77b7" providerId="ADAL" clId="{E881FBE9-DF84-4F7A-A4CF-72BF1A0A8F3D}" dt="2022-09-26T20:30:25.537" v="1094" actId="20577"/>
          <ac:spMkLst>
            <pc:docMk/>
            <pc:sldMk cId="204061731" sldId="437"/>
            <ac:spMk id="2" creationId="{9D3E541C-081A-4FB0-A8A1-5B5C8DEB3553}"/>
          </ac:spMkLst>
        </pc:spChg>
        <pc:spChg chg="del">
          <ac:chgData name="Henrik Blom" userId="0f109d1c-0774-4568-aa5d-bb8ffaeb77b7" providerId="ADAL" clId="{E881FBE9-DF84-4F7A-A4CF-72BF1A0A8F3D}" dt="2022-09-26T14:28:54.459" v="21" actId="478"/>
          <ac:spMkLst>
            <pc:docMk/>
            <pc:sldMk cId="204061731" sldId="437"/>
            <ac:spMk id="3" creationId="{4B619465-3D09-40EE-85C8-79F1E1F1A920}"/>
          </ac:spMkLst>
        </pc:spChg>
        <pc:spChg chg="mod">
          <ac:chgData name="Henrik Blom" userId="0f109d1c-0774-4568-aa5d-bb8ffaeb77b7" providerId="ADAL" clId="{E881FBE9-DF84-4F7A-A4CF-72BF1A0A8F3D}" dt="2022-09-26T14:34:20.964" v="92" actId="1076"/>
          <ac:spMkLst>
            <pc:docMk/>
            <pc:sldMk cId="204061731" sldId="437"/>
            <ac:spMk id="4" creationId="{F7C046BF-DFFB-4C80-BAA5-D6DF2239F303}"/>
          </ac:spMkLst>
        </pc:spChg>
        <pc:spChg chg="add del mod">
          <ac:chgData name="Henrik Blom" userId="0f109d1c-0774-4568-aa5d-bb8ffaeb77b7" providerId="ADAL" clId="{E881FBE9-DF84-4F7A-A4CF-72BF1A0A8F3D}" dt="2022-09-26T14:34:11.782" v="88" actId="478"/>
          <ac:spMkLst>
            <pc:docMk/>
            <pc:sldMk cId="204061731" sldId="437"/>
            <ac:spMk id="11" creationId="{362AAABF-585C-4163-A902-C911DA46FF5A}"/>
          </ac:spMkLst>
        </pc:spChg>
        <pc:picChg chg="del">
          <ac:chgData name="Henrik Blom" userId="0f109d1c-0774-4568-aa5d-bb8ffaeb77b7" providerId="ADAL" clId="{E881FBE9-DF84-4F7A-A4CF-72BF1A0A8F3D}" dt="2022-09-26T14:28:52.206" v="20" actId="478"/>
          <ac:picMkLst>
            <pc:docMk/>
            <pc:sldMk cId="204061731" sldId="437"/>
            <ac:picMk id="5" creationId="{23FCBCBB-86CF-4AEA-A0CC-48A10120D722}"/>
          </ac:picMkLst>
        </pc:picChg>
        <pc:picChg chg="add del mod">
          <ac:chgData name="Henrik Blom" userId="0f109d1c-0774-4568-aa5d-bb8ffaeb77b7" providerId="ADAL" clId="{E881FBE9-DF84-4F7A-A4CF-72BF1A0A8F3D}" dt="2022-09-26T14:34:07.835" v="86" actId="478"/>
          <ac:picMkLst>
            <pc:docMk/>
            <pc:sldMk cId="204061731" sldId="437"/>
            <ac:picMk id="6" creationId="{584027A4-B636-43FF-899A-1BE18D8E87A6}"/>
          </ac:picMkLst>
        </pc:picChg>
        <pc:picChg chg="add mod">
          <ac:chgData name="Henrik Blom" userId="0f109d1c-0774-4568-aa5d-bb8ffaeb77b7" providerId="ADAL" clId="{E881FBE9-DF84-4F7A-A4CF-72BF1A0A8F3D}" dt="2022-09-27T18:10:58.854" v="2753" actId="14100"/>
          <ac:picMkLst>
            <pc:docMk/>
            <pc:sldMk cId="204061731" sldId="437"/>
            <ac:picMk id="9" creationId="{2A45A538-E1AB-4374-AD67-905CFBB2683F}"/>
          </ac:picMkLst>
        </pc:picChg>
        <pc:picChg chg="add mod">
          <ac:chgData name="Henrik Blom" userId="0f109d1c-0774-4568-aa5d-bb8ffaeb77b7" providerId="ADAL" clId="{E881FBE9-DF84-4F7A-A4CF-72BF1A0A8F3D}" dt="2022-09-26T14:34:18.059" v="91" actId="1076"/>
          <ac:picMkLst>
            <pc:docMk/>
            <pc:sldMk cId="204061731" sldId="437"/>
            <ac:picMk id="13" creationId="{2C7DAD64-3979-43D9-BBCA-34CB7190ADF6}"/>
          </ac:picMkLst>
        </pc:picChg>
        <pc:cxnChg chg="add del mod">
          <ac:chgData name="Henrik Blom" userId="0f109d1c-0774-4568-aa5d-bb8ffaeb77b7" providerId="ADAL" clId="{E881FBE9-DF84-4F7A-A4CF-72BF1A0A8F3D}" dt="2022-09-26T14:34:11.782" v="88" actId="478"/>
          <ac:cxnSpMkLst>
            <pc:docMk/>
            <pc:sldMk cId="204061731" sldId="437"/>
            <ac:cxnSpMk id="9" creationId="{22B31265-20B0-411A-831E-A80A5D81B33C}"/>
          </ac:cxnSpMkLst>
        </pc:cxnChg>
      </pc:sldChg>
      <pc:sldChg chg="addSp delSp modSp mod ord setBg setClrOvrMap">
        <pc:chgData name="Henrik Blom" userId="0f109d1c-0774-4568-aa5d-bb8ffaeb77b7" providerId="ADAL" clId="{E881FBE9-DF84-4F7A-A4CF-72BF1A0A8F3D}" dt="2022-09-27T18:46:24.206" v="3212" actId="5793"/>
        <pc:sldMkLst>
          <pc:docMk/>
          <pc:sldMk cId="4100589792" sldId="439"/>
        </pc:sldMkLst>
        <pc:spChg chg="mod ord">
          <ac:chgData name="Henrik Blom" userId="0f109d1c-0774-4568-aa5d-bb8ffaeb77b7" providerId="ADAL" clId="{E881FBE9-DF84-4F7A-A4CF-72BF1A0A8F3D}" dt="2022-09-27T18:46:24.206" v="3212" actId="5793"/>
          <ac:spMkLst>
            <pc:docMk/>
            <pc:sldMk cId="4100589792" sldId="439"/>
            <ac:spMk id="2" creationId="{1499F42E-583A-4945-B7D6-735642BA0A85}"/>
          </ac:spMkLst>
        </pc:spChg>
        <pc:spChg chg="del">
          <ac:chgData name="Henrik Blom" userId="0f109d1c-0774-4568-aa5d-bb8ffaeb77b7" providerId="ADAL" clId="{E881FBE9-DF84-4F7A-A4CF-72BF1A0A8F3D}" dt="2022-09-27T18:09:33.574" v="2733" actId="26606"/>
          <ac:spMkLst>
            <pc:docMk/>
            <pc:sldMk cId="4100589792" sldId="439"/>
            <ac:spMk id="153" creationId="{829A1E2C-5AC8-40FC-99E9-832069D39792}"/>
          </ac:spMkLst>
        </pc:spChg>
        <pc:spChg chg="del">
          <ac:chgData name="Henrik Blom" userId="0f109d1c-0774-4568-aa5d-bb8ffaeb77b7" providerId="ADAL" clId="{E881FBE9-DF84-4F7A-A4CF-72BF1A0A8F3D}" dt="2022-09-27T18:09:33.574" v="2733" actId="26606"/>
          <ac:spMkLst>
            <pc:docMk/>
            <pc:sldMk cId="4100589792" sldId="439"/>
            <ac:spMk id="3088" creationId="{8181FC64-B306-4821-98E2-780662EFC486}"/>
          </ac:spMkLst>
        </pc:spChg>
        <pc:spChg chg="del">
          <ac:chgData name="Henrik Blom" userId="0f109d1c-0774-4568-aa5d-bb8ffaeb77b7" providerId="ADAL" clId="{E881FBE9-DF84-4F7A-A4CF-72BF1A0A8F3D}" dt="2022-09-27T18:09:33.574" v="2733" actId="26606"/>
          <ac:spMkLst>
            <pc:docMk/>
            <pc:sldMk cId="4100589792" sldId="439"/>
            <ac:spMk id="3089" creationId="{5871FC61-DD4E-47D4-81FD-8A7E7D12B371}"/>
          </ac:spMkLst>
        </pc:spChg>
        <pc:spChg chg="del">
          <ac:chgData name="Henrik Blom" userId="0f109d1c-0774-4568-aa5d-bb8ffaeb77b7" providerId="ADAL" clId="{E881FBE9-DF84-4F7A-A4CF-72BF1A0A8F3D}" dt="2022-09-27T18:09:33.574" v="2733" actId="26606"/>
          <ac:spMkLst>
            <pc:docMk/>
            <pc:sldMk cId="4100589792" sldId="439"/>
            <ac:spMk id="3090" creationId="{F9EC3F91-A75C-4F74-867E-E4C28C13546B}"/>
          </ac:spMkLst>
        </pc:spChg>
        <pc:spChg chg="add">
          <ac:chgData name="Henrik Blom" userId="0f109d1c-0774-4568-aa5d-bb8ffaeb77b7" providerId="ADAL" clId="{E881FBE9-DF84-4F7A-A4CF-72BF1A0A8F3D}" dt="2022-09-27T18:09:33.574" v="2733" actId="26606"/>
          <ac:spMkLst>
            <pc:docMk/>
            <pc:sldMk cId="4100589792" sldId="439"/>
            <ac:spMk id="3095" creationId="{B5809B1F-0726-44C0-B0A1-7FCE2A129E20}"/>
          </ac:spMkLst>
        </pc:spChg>
        <pc:spChg chg="add">
          <ac:chgData name="Henrik Blom" userId="0f109d1c-0774-4568-aa5d-bb8ffaeb77b7" providerId="ADAL" clId="{E881FBE9-DF84-4F7A-A4CF-72BF1A0A8F3D}" dt="2022-09-27T18:09:33.574" v="2733" actId="26606"/>
          <ac:spMkLst>
            <pc:docMk/>
            <pc:sldMk cId="4100589792" sldId="439"/>
            <ac:spMk id="3097" creationId="{26EE9A0B-C601-4E3F-8541-29CA20DE1186}"/>
          </ac:spMkLst>
        </pc:spChg>
        <pc:picChg chg="add del mod">
          <ac:chgData name="Henrik Blom" userId="0f109d1c-0774-4568-aa5d-bb8ffaeb77b7" providerId="ADAL" clId="{E881FBE9-DF84-4F7A-A4CF-72BF1A0A8F3D}" dt="2022-09-27T18:08:26.988" v="2730" actId="478"/>
          <ac:picMkLst>
            <pc:docMk/>
            <pc:sldMk cId="4100589792" sldId="439"/>
            <ac:picMk id="8" creationId="{E3EC91BA-A03E-4DFA-AF15-3E5EA66715E5}"/>
          </ac:picMkLst>
        </pc:picChg>
        <pc:picChg chg="add mod">
          <ac:chgData name="Henrik Blom" userId="0f109d1c-0774-4568-aa5d-bb8ffaeb77b7" providerId="ADAL" clId="{E881FBE9-DF84-4F7A-A4CF-72BF1A0A8F3D}" dt="2022-09-27T18:09:33.574" v="2733" actId="26606"/>
          <ac:picMkLst>
            <pc:docMk/>
            <pc:sldMk cId="4100589792" sldId="439"/>
            <ac:picMk id="9" creationId="{F0E2ECBD-5C35-4636-BA77-70214705E348}"/>
          </ac:picMkLst>
        </pc:picChg>
        <pc:picChg chg="mod ord">
          <ac:chgData name="Henrik Blom" userId="0f109d1c-0774-4568-aa5d-bb8ffaeb77b7" providerId="ADAL" clId="{E881FBE9-DF84-4F7A-A4CF-72BF1A0A8F3D}" dt="2022-09-27T18:09:33.574" v="2733" actId="26606"/>
          <ac:picMkLst>
            <pc:docMk/>
            <pc:sldMk cId="4100589792" sldId="439"/>
            <ac:picMk id="3074" creationId="{CCA7A499-4294-4202-BB1A-D5F6709CB13C}"/>
          </ac:picMkLst>
        </pc:picChg>
      </pc:sldChg>
      <pc:sldChg chg="addSp modSp mod">
        <pc:chgData name="Henrik Blom" userId="0f109d1c-0774-4568-aa5d-bb8ffaeb77b7" providerId="ADAL" clId="{E881FBE9-DF84-4F7A-A4CF-72BF1A0A8F3D}" dt="2022-09-29T18:21:56.746" v="6191" actId="1076"/>
        <pc:sldMkLst>
          <pc:docMk/>
          <pc:sldMk cId="1349720167" sldId="443"/>
        </pc:sldMkLst>
        <pc:spChg chg="mod">
          <ac:chgData name="Henrik Blom" userId="0f109d1c-0774-4568-aa5d-bb8ffaeb77b7" providerId="ADAL" clId="{E881FBE9-DF84-4F7A-A4CF-72BF1A0A8F3D}" dt="2022-09-27T14:39:33.445" v="1870" actId="20577"/>
          <ac:spMkLst>
            <pc:docMk/>
            <pc:sldMk cId="1349720167" sldId="443"/>
            <ac:spMk id="2" creationId="{FF7C7765-0157-430E-9541-156AD6E6DBE7}"/>
          </ac:spMkLst>
        </pc:spChg>
        <pc:spChg chg="mod">
          <ac:chgData name="Henrik Blom" userId="0f109d1c-0774-4568-aa5d-bb8ffaeb77b7" providerId="ADAL" clId="{E881FBE9-DF84-4F7A-A4CF-72BF1A0A8F3D}" dt="2022-09-27T18:11:59.307" v="2777" actId="1037"/>
          <ac:spMkLst>
            <pc:docMk/>
            <pc:sldMk cId="1349720167" sldId="443"/>
            <ac:spMk id="5" creationId="{7AB02AE4-DF91-45B4-A6C2-5DC6D366478A}"/>
          </ac:spMkLst>
        </pc:spChg>
        <pc:spChg chg="mod">
          <ac:chgData name="Henrik Blom" userId="0f109d1c-0774-4568-aa5d-bb8ffaeb77b7" providerId="ADAL" clId="{E881FBE9-DF84-4F7A-A4CF-72BF1A0A8F3D}" dt="2022-09-29T18:21:56.746" v="6191" actId="1076"/>
          <ac:spMkLst>
            <pc:docMk/>
            <pc:sldMk cId="1349720167" sldId="443"/>
            <ac:spMk id="6" creationId="{D4C530AB-2BF1-4AA5-8677-10B810B38D67}"/>
          </ac:spMkLst>
        </pc:spChg>
        <pc:spChg chg="mod">
          <ac:chgData name="Henrik Blom" userId="0f109d1c-0774-4568-aa5d-bb8ffaeb77b7" providerId="ADAL" clId="{E881FBE9-DF84-4F7A-A4CF-72BF1A0A8F3D}" dt="2022-09-27T18:11:59.307" v="2777" actId="1037"/>
          <ac:spMkLst>
            <pc:docMk/>
            <pc:sldMk cId="1349720167" sldId="443"/>
            <ac:spMk id="13" creationId="{CB7F1A36-2DF1-4058-BD17-7E1C538731A2}"/>
          </ac:spMkLst>
        </pc:spChg>
        <pc:spChg chg="mod">
          <ac:chgData name="Henrik Blom" userId="0f109d1c-0774-4568-aa5d-bb8ffaeb77b7" providerId="ADAL" clId="{E881FBE9-DF84-4F7A-A4CF-72BF1A0A8F3D}" dt="2022-09-27T18:11:59.307" v="2777" actId="1037"/>
          <ac:spMkLst>
            <pc:docMk/>
            <pc:sldMk cId="1349720167" sldId="443"/>
            <ac:spMk id="14" creationId="{75104048-F054-4AB9-8AF9-F1F2F3D602A9}"/>
          </ac:spMkLst>
        </pc:spChg>
        <pc:spChg chg="mod">
          <ac:chgData name="Henrik Blom" userId="0f109d1c-0774-4568-aa5d-bb8ffaeb77b7" providerId="ADAL" clId="{E881FBE9-DF84-4F7A-A4CF-72BF1A0A8F3D}" dt="2022-09-27T18:11:59.307" v="2777" actId="1037"/>
          <ac:spMkLst>
            <pc:docMk/>
            <pc:sldMk cId="1349720167" sldId="443"/>
            <ac:spMk id="16" creationId="{0926BFC1-BB33-4F2C-A854-68457F5C5526}"/>
          </ac:spMkLst>
        </pc:spChg>
        <pc:spChg chg="mod">
          <ac:chgData name="Henrik Blom" userId="0f109d1c-0774-4568-aa5d-bb8ffaeb77b7" providerId="ADAL" clId="{E881FBE9-DF84-4F7A-A4CF-72BF1A0A8F3D}" dt="2022-09-27T18:11:59.307" v="2777" actId="1037"/>
          <ac:spMkLst>
            <pc:docMk/>
            <pc:sldMk cId="1349720167" sldId="443"/>
            <ac:spMk id="20" creationId="{D6701175-0252-4804-A152-3132A283B574}"/>
          </ac:spMkLst>
        </pc:spChg>
        <pc:spChg chg="mod">
          <ac:chgData name="Henrik Blom" userId="0f109d1c-0774-4568-aa5d-bb8ffaeb77b7" providerId="ADAL" clId="{E881FBE9-DF84-4F7A-A4CF-72BF1A0A8F3D}" dt="2022-09-27T18:11:59.307" v="2777" actId="1037"/>
          <ac:spMkLst>
            <pc:docMk/>
            <pc:sldMk cId="1349720167" sldId="443"/>
            <ac:spMk id="23" creationId="{E84BEF78-E89D-4B4B-89F9-ABB85E9584FA}"/>
          </ac:spMkLst>
        </pc:spChg>
        <pc:spChg chg="mod">
          <ac:chgData name="Henrik Blom" userId="0f109d1c-0774-4568-aa5d-bb8ffaeb77b7" providerId="ADAL" clId="{E881FBE9-DF84-4F7A-A4CF-72BF1A0A8F3D}" dt="2022-09-27T18:11:59.307" v="2777" actId="1037"/>
          <ac:spMkLst>
            <pc:docMk/>
            <pc:sldMk cId="1349720167" sldId="443"/>
            <ac:spMk id="24" creationId="{241BF14A-FEE3-4AF3-9B30-8C1F6C82E50D}"/>
          </ac:spMkLst>
        </pc:spChg>
        <pc:spChg chg="mod">
          <ac:chgData name="Henrik Blom" userId="0f109d1c-0774-4568-aa5d-bb8ffaeb77b7" providerId="ADAL" clId="{E881FBE9-DF84-4F7A-A4CF-72BF1A0A8F3D}" dt="2022-09-27T18:11:59.307" v="2777" actId="1037"/>
          <ac:spMkLst>
            <pc:docMk/>
            <pc:sldMk cId="1349720167" sldId="443"/>
            <ac:spMk id="25" creationId="{5A5966F3-886C-4299-AA73-CE9940672E4C}"/>
          </ac:spMkLst>
        </pc:spChg>
        <pc:spChg chg="mod">
          <ac:chgData name="Henrik Blom" userId="0f109d1c-0774-4568-aa5d-bb8ffaeb77b7" providerId="ADAL" clId="{E881FBE9-DF84-4F7A-A4CF-72BF1A0A8F3D}" dt="2022-09-27T18:11:59.307" v="2777" actId="1037"/>
          <ac:spMkLst>
            <pc:docMk/>
            <pc:sldMk cId="1349720167" sldId="443"/>
            <ac:spMk id="26" creationId="{D6B5F9F3-3A3A-4BD6-AAB5-8E222B6E4426}"/>
          </ac:spMkLst>
        </pc:spChg>
        <pc:spChg chg="mod">
          <ac:chgData name="Henrik Blom" userId="0f109d1c-0774-4568-aa5d-bb8ffaeb77b7" providerId="ADAL" clId="{E881FBE9-DF84-4F7A-A4CF-72BF1A0A8F3D}" dt="2022-09-27T18:11:59.307" v="2777" actId="1037"/>
          <ac:spMkLst>
            <pc:docMk/>
            <pc:sldMk cId="1349720167" sldId="443"/>
            <ac:spMk id="61" creationId="{79109C57-90C1-447D-B283-103679CD8D42}"/>
          </ac:spMkLst>
        </pc:spChg>
        <pc:spChg chg="mod">
          <ac:chgData name="Henrik Blom" userId="0f109d1c-0774-4568-aa5d-bb8ffaeb77b7" providerId="ADAL" clId="{E881FBE9-DF84-4F7A-A4CF-72BF1A0A8F3D}" dt="2022-09-27T18:11:59.307" v="2777" actId="1037"/>
          <ac:spMkLst>
            <pc:docMk/>
            <pc:sldMk cId="1349720167" sldId="443"/>
            <ac:spMk id="62" creationId="{D5EE7C9A-AA86-4068-9DB7-EE3B054936D1}"/>
          </ac:spMkLst>
        </pc:spChg>
        <pc:spChg chg="mod">
          <ac:chgData name="Henrik Blom" userId="0f109d1c-0774-4568-aa5d-bb8ffaeb77b7" providerId="ADAL" clId="{E881FBE9-DF84-4F7A-A4CF-72BF1A0A8F3D}" dt="2022-09-27T18:11:59.307" v="2777" actId="1037"/>
          <ac:spMkLst>
            <pc:docMk/>
            <pc:sldMk cId="1349720167" sldId="443"/>
            <ac:spMk id="63" creationId="{361ADFB3-C7EF-43D6-AF21-BC872EAD12E2}"/>
          </ac:spMkLst>
        </pc:spChg>
        <pc:graphicFrameChg chg="mod modGraphic">
          <ac:chgData name="Henrik Blom" userId="0f109d1c-0774-4568-aa5d-bb8ffaeb77b7" providerId="ADAL" clId="{E881FBE9-DF84-4F7A-A4CF-72BF1A0A8F3D}" dt="2022-09-29T17:46:43.665" v="5425" actId="13926"/>
          <ac:graphicFrameMkLst>
            <pc:docMk/>
            <pc:sldMk cId="1349720167" sldId="443"/>
            <ac:graphicFrameMk id="3" creationId="{F0519AAD-5166-4F03-9250-252318725508}"/>
          </ac:graphicFrameMkLst>
        </pc:graphicFrameChg>
        <pc:picChg chg="add mod">
          <ac:chgData name="Henrik Blom" userId="0f109d1c-0774-4568-aa5d-bb8ffaeb77b7" providerId="ADAL" clId="{E881FBE9-DF84-4F7A-A4CF-72BF1A0A8F3D}" dt="2022-09-27T18:11:50.887" v="2758"/>
          <ac:picMkLst>
            <pc:docMk/>
            <pc:sldMk cId="1349720167" sldId="443"/>
            <ac:picMk id="17" creationId="{58BFB97C-BF7B-4E5A-BB58-E8A096787BCF}"/>
          </ac:picMkLst>
        </pc:picChg>
      </pc:sldChg>
      <pc:sldChg chg="addSp modSp mod">
        <pc:chgData name="Henrik Blom" userId="0f109d1c-0774-4568-aa5d-bb8ffaeb77b7" providerId="ADAL" clId="{E881FBE9-DF84-4F7A-A4CF-72BF1A0A8F3D}" dt="2022-09-27T18:11:14.950" v="2757"/>
        <pc:sldMkLst>
          <pc:docMk/>
          <pc:sldMk cId="3242769865" sldId="444"/>
        </pc:sldMkLst>
        <pc:spChg chg="mod">
          <ac:chgData name="Henrik Blom" userId="0f109d1c-0774-4568-aa5d-bb8ffaeb77b7" providerId="ADAL" clId="{E881FBE9-DF84-4F7A-A4CF-72BF1A0A8F3D}" dt="2022-09-26T14:48:34.518" v="600" actId="20577"/>
          <ac:spMkLst>
            <pc:docMk/>
            <pc:sldMk cId="3242769865" sldId="444"/>
            <ac:spMk id="3" creationId="{23E02542-3A9F-45C2-9473-22EF059F15AA}"/>
          </ac:spMkLst>
        </pc:spChg>
        <pc:spChg chg="mod">
          <ac:chgData name="Henrik Blom" userId="0f109d1c-0774-4568-aa5d-bb8ffaeb77b7" providerId="ADAL" clId="{E881FBE9-DF84-4F7A-A4CF-72BF1A0A8F3D}" dt="2022-09-26T14:35:15.173" v="99" actId="1036"/>
          <ac:spMkLst>
            <pc:docMk/>
            <pc:sldMk cId="3242769865" sldId="444"/>
            <ac:spMk id="4" creationId="{AFE51EA2-341F-4F7C-B8F8-A108DC6910C6}"/>
          </ac:spMkLst>
        </pc:spChg>
        <pc:picChg chg="add mod">
          <ac:chgData name="Henrik Blom" userId="0f109d1c-0774-4568-aa5d-bb8ffaeb77b7" providerId="ADAL" clId="{E881FBE9-DF84-4F7A-A4CF-72BF1A0A8F3D}" dt="2022-09-27T18:11:14.950" v="2757"/>
          <ac:picMkLst>
            <pc:docMk/>
            <pc:sldMk cId="3242769865" sldId="444"/>
            <ac:picMk id="7" creationId="{4B6165D8-3BC1-46BC-9E1C-B38299EA9F77}"/>
          </ac:picMkLst>
        </pc:picChg>
      </pc:sldChg>
      <pc:sldChg chg="addSp delSp modSp mod">
        <pc:chgData name="Henrik Blom" userId="0f109d1c-0774-4568-aa5d-bb8ffaeb77b7" providerId="ADAL" clId="{E881FBE9-DF84-4F7A-A4CF-72BF1A0A8F3D}" dt="2022-09-27T18:45:32.201" v="3199"/>
        <pc:sldMkLst>
          <pc:docMk/>
          <pc:sldMk cId="1787129465" sldId="445"/>
        </pc:sldMkLst>
        <pc:spChg chg="mod">
          <ac:chgData name="Henrik Blom" userId="0f109d1c-0774-4568-aa5d-bb8ffaeb77b7" providerId="ADAL" clId="{E881FBE9-DF84-4F7A-A4CF-72BF1A0A8F3D}" dt="2022-09-26T14:49:58.157" v="735"/>
          <ac:spMkLst>
            <pc:docMk/>
            <pc:sldMk cId="1787129465" sldId="445"/>
            <ac:spMk id="3" creationId="{23E02542-3A9F-45C2-9473-22EF059F15AA}"/>
          </ac:spMkLst>
        </pc:spChg>
        <pc:spChg chg="del mod">
          <ac:chgData name="Henrik Blom" userId="0f109d1c-0774-4568-aa5d-bb8ffaeb77b7" providerId="ADAL" clId="{E881FBE9-DF84-4F7A-A4CF-72BF1A0A8F3D}" dt="2022-09-27T18:13:20.949" v="2877" actId="478"/>
          <ac:spMkLst>
            <pc:docMk/>
            <pc:sldMk cId="1787129465" sldId="445"/>
            <ac:spMk id="4" creationId="{AFE51EA2-341F-4F7C-B8F8-A108DC6910C6}"/>
          </ac:spMkLst>
        </pc:spChg>
        <pc:spChg chg="add mod">
          <ac:chgData name="Henrik Blom" userId="0f109d1c-0774-4568-aa5d-bb8ffaeb77b7" providerId="ADAL" clId="{E881FBE9-DF84-4F7A-A4CF-72BF1A0A8F3D}" dt="2022-09-27T18:13:24.958" v="2896" actId="1035"/>
          <ac:spMkLst>
            <pc:docMk/>
            <pc:sldMk cId="1787129465" sldId="445"/>
            <ac:spMk id="7" creationId="{44C48162-E4C8-45E9-984E-792CB350E8FE}"/>
          </ac:spMkLst>
        </pc:spChg>
        <pc:picChg chg="add mod">
          <ac:chgData name="Henrik Blom" userId="0f109d1c-0774-4568-aa5d-bb8ffaeb77b7" providerId="ADAL" clId="{E881FBE9-DF84-4F7A-A4CF-72BF1A0A8F3D}" dt="2022-09-27T18:45:32.201" v="3199"/>
          <ac:picMkLst>
            <pc:docMk/>
            <pc:sldMk cId="1787129465" sldId="445"/>
            <ac:picMk id="9" creationId="{42FD6CCA-7F9C-49D1-B3DD-3646F76C27D9}"/>
          </ac:picMkLst>
        </pc:picChg>
      </pc:sldChg>
      <pc:sldChg chg="del">
        <pc:chgData name="Henrik Blom" userId="0f109d1c-0774-4568-aa5d-bb8ffaeb77b7" providerId="ADAL" clId="{E881FBE9-DF84-4F7A-A4CF-72BF1A0A8F3D}" dt="2022-09-27T18:14:09.072" v="2901" actId="47"/>
        <pc:sldMkLst>
          <pc:docMk/>
          <pc:sldMk cId="833777405" sldId="450"/>
        </pc:sldMkLst>
      </pc:sldChg>
      <pc:sldChg chg="addSp modSp mod">
        <pc:chgData name="Henrik Blom" userId="0f109d1c-0774-4568-aa5d-bb8ffaeb77b7" providerId="ADAL" clId="{E881FBE9-DF84-4F7A-A4CF-72BF1A0A8F3D}" dt="2022-09-27T18:11:12.623" v="2756"/>
        <pc:sldMkLst>
          <pc:docMk/>
          <pc:sldMk cId="578433092" sldId="451"/>
        </pc:sldMkLst>
        <pc:spChg chg="mod">
          <ac:chgData name="Henrik Blom" userId="0f109d1c-0774-4568-aa5d-bb8ffaeb77b7" providerId="ADAL" clId="{E881FBE9-DF84-4F7A-A4CF-72BF1A0A8F3D}" dt="2022-09-26T20:30:28.972" v="1095" actId="20577"/>
          <ac:spMkLst>
            <pc:docMk/>
            <pc:sldMk cId="578433092" sldId="451"/>
            <ac:spMk id="2" creationId="{9D3E541C-081A-4FB0-A8A1-5B5C8DEB3553}"/>
          </ac:spMkLst>
        </pc:spChg>
        <pc:picChg chg="add mod">
          <ac:chgData name="Henrik Blom" userId="0f109d1c-0774-4568-aa5d-bb8ffaeb77b7" providerId="ADAL" clId="{E881FBE9-DF84-4F7A-A4CF-72BF1A0A8F3D}" dt="2022-09-27T18:11:12.623" v="2756"/>
          <ac:picMkLst>
            <pc:docMk/>
            <pc:sldMk cId="578433092" sldId="451"/>
            <ac:picMk id="8" creationId="{3D30CBFD-9EA1-4103-8671-3E51E9F58C28}"/>
          </ac:picMkLst>
        </pc:picChg>
      </pc:sldChg>
      <pc:sldChg chg="addSp delSp modSp mod">
        <pc:chgData name="Henrik Blom" userId="0f109d1c-0774-4568-aa5d-bb8ffaeb77b7" providerId="ADAL" clId="{E881FBE9-DF84-4F7A-A4CF-72BF1A0A8F3D}" dt="2022-09-29T19:31:58.742" v="6893" actId="400"/>
        <pc:sldMkLst>
          <pc:docMk/>
          <pc:sldMk cId="1187390909" sldId="454"/>
        </pc:sldMkLst>
        <pc:spChg chg="mod ord">
          <ac:chgData name="Henrik Blom" userId="0f109d1c-0774-4568-aa5d-bb8ffaeb77b7" providerId="ADAL" clId="{E881FBE9-DF84-4F7A-A4CF-72BF1A0A8F3D}" dt="2022-09-29T18:29:04.257" v="6353" actId="20577"/>
          <ac:spMkLst>
            <pc:docMk/>
            <pc:sldMk cId="1187390909" sldId="454"/>
            <ac:spMk id="2" creationId="{F1F99747-013D-4B67-931D-2BADB821E5EA}"/>
          </ac:spMkLst>
        </pc:spChg>
        <pc:spChg chg="mod ord">
          <ac:chgData name="Henrik Blom" userId="0f109d1c-0774-4568-aa5d-bb8ffaeb77b7" providerId="ADAL" clId="{E881FBE9-DF84-4F7A-A4CF-72BF1A0A8F3D}" dt="2022-09-29T19:31:58.742" v="6893" actId="400"/>
          <ac:spMkLst>
            <pc:docMk/>
            <pc:sldMk cId="1187390909" sldId="454"/>
            <ac:spMk id="3" creationId="{4DA8D3AA-AB4D-47A4-9F75-849ABBD8B95D}"/>
          </ac:spMkLst>
        </pc:spChg>
        <pc:spChg chg="add del">
          <ac:chgData name="Henrik Blom" userId="0f109d1c-0774-4568-aa5d-bb8ffaeb77b7" providerId="ADAL" clId="{E881FBE9-DF84-4F7A-A4CF-72BF1A0A8F3D}" dt="2022-09-29T18:25:58.844" v="6304" actId="26606"/>
          <ac:spMkLst>
            <pc:docMk/>
            <pc:sldMk cId="1187390909" sldId="454"/>
            <ac:spMk id="42" creationId="{0F8BFD3B-29FB-4A95-BB51-220F8A6C5746}"/>
          </ac:spMkLst>
        </pc:spChg>
        <pc:spChg chg="add del">
          <ac:chgData name="Henrik Blom" userId="0f109d1c-0774-4568-aa5d-bb8ffaeb77b7" providerId="ADAL" clId="{E881FBE9-DF84-4F7A-A4CF-72BF1A0A8F3D}" dt="2022-09-29T18:25:58.844" v="6304" actId="26606"/>
          <ac:spMkLst>
            <pc:docMk/>
            <pc:sldMk cId="1187390909" sldId="454"/>
            <ac:spMk id="43" creationId="{0EFD753D-6A49-46DD-9E82-AA6E2C62B461}"/>
          </ac:spMkLst>
        </pc:spChg>
        <pc:spChg chg="add del">
          <ac:chgData name="Henrik Blom" userId="0f109d1c-0774-4568-aa5d-bb8ffaeb77b7" providerId="ADAL" clId="{E881FBE9-DF84-4F7A-A4CF-72BF1A0A8F3D}" dt="2022-09-29T18:25:58.844" v="6304" actId="26606"/>
          <ac:spMkLst>
            <pc:docMk/>
            <pc:sldMk cId="1187390909" sldId="454"/>
            <ac:spMk id="44" creationId="{138A5824-1F4A-4EE7-BC13-5BB48FC0809B}"/>
          </ac:spMkLst>
        </pc:spChg>
        <pc:spChg chg="add del">
          <ac:chgData name="Henrik Blom" userId="0f109d1c-0774-4568-aa5d-bb8ffaeb77b7" providerId="ADAL" clId="{E881FBE9-DF84-4F7A-A4CF-72BF1A0A8F3D}" dt="2022-09-29T18:25:52.815" v="6300" actId="26606"/>
          <ac:spMkLst>
            <pc:docMk/>
            <pc:sldMk cId="1187390909" sldId="454"/>
            <ac:spMk id="49" creationId="{07977D39-626F-40D7-B00F-16E02602DD5A}"/>
          </ac:spMkLst>
        </pc:spChg>
        <pc:spChg chg="add del">
          <ac:chgData name="Henrik Blom" userId="0f109d1c-0774-4568-aa5d-bb8ffaeb77b7" providerId="ADAL" clId="{E881FBE9-DF84-4F7A-A4CF-72BF1A0A8F3D}" dt="2022-09-29T18:25:52.815" v="6300" actId="26606"/>
          <ac:spMkLst>
            <pc:docMk/>
            <pc:sldMk cId="1187390909" sldId="454"/>
            <ac:spMk id="51" creationId="{B905CDE4-B751-4B3E-B625-6E59F8903414}"/>
          </ac:spMkLst>
        </pc:spChg>
        <pc:spChg chg="add del">
          <ac:chgData name="Henrik Blom" userId="0f109d1c-0774-4568-aa5d-bb8ffaeb77b7" providerId="ADAL" clId="{E881FBE9-DF84-4F7A-A4CF-72BF1A0A8F3D}" dt="2022-09-29T18:25:52.815" v="6300" actId="26606"/>
          <ac:spMkLst>
            <pc:docMk/>
            <pc:sldMk cId="1187390909" sldId="454"/>
            <ac:spMk id="53" creationId="{08108C16-F4C0-44AA-999D-17BD39219B24}"/>
          </ac:spMkLst>
        </pc:spChg>
        <pc:spChg chg="add del">
          <ac:chgData name="Henrik Blom" userId="0f109d1c-0774-4568-aa5d-bb8ffaeb77b7" providerId="ADAL" clId="{E881FBE9-DF84-4F7A-A4CF-72BF1A0A8F3D}" dt="2022-09-29T18:25:52.815" v="6300" actId="26606"/>
          <ac:spMkLst>
            <pc:docMk/>
            <pc:sldMk cId="1187390909" sldId="454"/>
            <ac:spMk id="55" creationId="{CDC29AC1-2821-4FCC-B597-88DAF39C36FE}"/>
          </ac:spMkLst>
        </pc:spChg>
        <pc:spChg chg="add del">
          <ac:chgData name="Henrik Blom" userId="0f109d1c-0774-4568-aa5d-bb8ffaeb77b7" providerId="ADAL" clId="{E881FBE9-DF84-4F7A-A4CF-72BF1A0A8F3D}" dt="2022-09-29T18:25:52.815" v="6300" actId="26606"/>
          <ac:spMkLst>
            <pc:docMk/>
            <pc:sldMk cId="1187390909" sldId="454"/>
            <ac:spMk id="57" creationId="{C8F10CB3-3B5E-4C7A-98CF-B87454DDFA39}"/>
          </ac:spMkLst>
        </pc:spChg>
        <pc:spChg chg="add del">
          <ac:chgData name="Henrik Blom" userId="0f109d1c-0774-4568-aa5d-bb8ffaeb77b7" providerId="ADAL" clId="{E881FBE9-DF84-4F7A-A4CF-72BF1A0A8F3D}" dt="2022-09-29T18:25:58.838" v="6303" actId="26606"/>
          <ac:spMkLst>
            <pc:docMk/>
            <pc:sldMk cId="1187390909" sldId="454"/>
            <ac:spMk id="59" creationId="{2A785343-5D24-4118-A2E4-665D196F60C2}"/>
          </ac:spMkLst>
        </pc:spChg>
        <pc:spChg chg="add del">
          <ac:chgData name="Henrik Blom" userId="0f109d1c-0774-4568-aa5d-bb8ffaeb77b7" providerId="ADAL" clId="{E881FBE9-DF84-4F7A-A4CF-72BF1A0A8F3D}" dt="2022-09-29T18:25:58.838" v="6303" actId="26606"/>
          <ac:spMkLst>
            <pc:docMk/>
            <pc:sldMk cId="1187390909" sldId="454"/>
            <ac:spMk id="60" creationId="{32F4D216-10B7-4DCA-A0A1-068E9E32F4F2}"/>
          </ac:spMkLst>
        </pc:spChg>
        <pc:spChg chg="add">
          <ac:chgData name="Henrik Blom" userId="0f109d1c-0774-4568-aa5d-bb8ffaeb77b7" providerId="ADAL" clId="{E881FBE9-DF84-4F7A-A4CF-72BF1A0A8F3D}" dt="2022-09-29T18:25:58.844" v="6304" actId="26606"/>
          <ac:spMkLst>
            <pc:docMk/>
            <pc:sldMk cId="1187390909" sldId="454"/>
            <ac:spMk id="62" creationId="{0EFD753D-6A49-46DD-9E82-AA6E2C62B461}"/>
          </ac:spMkLst>
        </pc:spChg>
        <pc:spChg chg="add">
          <ac:chgData name="Henrik Blom" userId="0f109d1c-0774-4568-aa5d-bb8ffaeb77b7" providerId="ADAL" clId="{E881FBE9-DF84-4F7A-A4CF-72BF1A0A8F3D}" dt="2022-09-29T18:25:58.844" v="6304" actId="26606"/>
          <ac:spMkLst>
            <pc:docMk/>
            <pc:sldMk cId="1187390909" sldId="454"/>
            <ac:spMk id="63" creationId="{138A5824-1F4A-4EE7-BC13-5BB48FC0809B}"/>
          </ac:spMkLst>
        </pc:spChg>
        <pc:picChg chg="mod ord">
          <ac:chgData name="Henrik Blom" userId="0f109d1c-0774-4568-aa5d-bb8ffaeb77b7" providerId="ADAL" clId="{E881FBE9-DF84-4F7A-A4CF-72BF1A0A8F3D}" dt="2022-09-29T18:25:58.844" v="6304" actId="26606"/>
          <ac:picMkLst>
            <pc:docMk/>
            <pc:sldMk cId="1187390909" sldId="454"/>
            <ac:picMk id="5" creationId="{6D6113E6-3901-47C5-87B4-FE69B6847C9C}"/>
          </ac:picMkLst>
        </pc:picChg>
        <pc:picChg chg="mod ord">
          <ac:chgData name="Henrik Blom" userId="0f109d1c-0774-4568-aa5d-bb8ffaeb77b7" providerId="ADAL" clId="{E881FBE9-DF84-4F7A-A4CF-72BF1A0A8F3D}" dt="2022-09-29T18:25:58.844" v="6304" actId="26606"/>
          <ac:picMkLst>
            <pc:docMk/>
            <pc:sldMk cId="1187390909" sldId="454"/>
            <ac:picMk id="7" creationId="{5B814FE6-BABD-4977-A30D-5E773FAABD71}"/>
          </ac:picMkLst>
        </pc:picChg>
        <pc:picChg chg="mod ord">
          <ac:chgData name="Henrik Blom" userId="0f109d1c-0774-4568-aa5d-bb8ffaeb77b7" providerId="ADAL" clId="{E881FBE9-DF84-4F7A-A4CF-72BF1A0A8F3D}" dt="2022-09-29T18:25:58.844" v="6304" actId="26606"/>
          <ac:picMkLst>
            <pc:docMk/>
            <pc:sldMk cId="1187390909" sldId="454"/>
            <ac:picMk id="9" creationId="{0B25FF71-859B-495A-AC08-BEA9681FDFE9}"/>
          </ac:picMkLst>
        </pc:picChg>
        <pc:picChg chg="mod ord">
          <ac:chgData name="Henrik Blom" userId="0f109d1c-0774-4568-aa5d-bb8ffaeb77b7" providerId="ADAL" clId="{E881FBE9-DF84-4F7A-A4CF-72BF1A0A8F3D}" dt="2022-09-29T18:25:58.844" v="6304" actId="26606"/>
          <ac:picMkLst>
            <pc:docMk/>
            <pc:sldMk cId="1187390909" sldId="454"/>
            <ac:picMk id="11" creationId="{C39B37B0-BAA4-40AF-A145-F9745CAE8400}"/>
          </ac:picMkLst>
        </pc:picChg>
        <pc:picChg chg="add mod">
          <ac:chgData name="Henrik Blom" userId="0f109d1c-0774-4568-aa5d-bb8ffaeb77b7" providerId="ADAL" clId="{E881FBE9-DF84-4F7A-A4CF-72BF1A0A8F3D}" dt="2022-09-27T18:45:36.904" v="3201"/>
          <ac:picMkLst>
            <pc:docMk/>
            <pc:sldMk cId="1187390909" sldId="454"/>
            <ac:picMk id="12" creationId="{0358FD3D-C511-4830-A31E-02F66B39394B}"/>
          </ac:picMkLst>
        </pc:picChg>
        <pc:picChg chg="mod ord">
          <ac:chgData name="Henrik Blom" userId="0f109d1c-0774-4568-aa5d-bb8ffaeb77b7" providerId="ADAL" clId="{E881FBE9-DF84-4F7A-A4CF-72BF1A0A8F3D}" dt="2022-09-29T18:25:58.844" v="6304" actId="26606"/>
          <ac:picMkLst>
            <pc:docMk/>
            <pc:sldMk cId="1187390909" sldId="454"/>
            <ac:picMk id="13" creationId="{8051F7F0-E0CD-4A16-ADDC-8BB886B12263}"/>
          </ac:picMkLst>
        </pc:picChg>
      </pc:sldChg>
      <pc:sldChg chg="modSp del mod">
        <pc:chgData name="Henrik Blom" userId="0f109d1c-0774-4568-aa5d-bb8ffaeb77b7" providerId="ADAL" clId="{E881FBE9-DF84-4F7A-A4CF-72BF1A0A8F3D}" dt="2022-09-27T14:02:04.314" v="1106" actId="47"/>
        <pc:sldMkLst>
          <pc:docMk/>
          <pc:sldMk cId="3052751803" sldId="456"/>
        </pc:sldMkLst>
        <pc:spChg chg="mod">
          <ac:chgData name="Henrik Blom" userId="0f109d1c-0774-4568-aa5d-bb8ffaeb77b7" providerId="ADAL" clId="{E881FBE9-DF84-4F7A-A4CF-72BF1A0A8F3D}" dt="2022-09-26T20:32:15.852" v="1105" actId="20577"/>
          <ac:spMkLst>
            <pc:docMk/>
            <pc:sldMk cId="3052751803" sldId="456"/>
            <ac:spMk id="3" creationId="{5189D6B2-4EF2-4028-8B2F-FB904CDD8F83}"/>
          </ac:spMkLst>
        </pc:spChg>
      </pc:sldChg>
      <pc:sldChg chg="addSp delSp modSp new del mod modClrScheme chgLayout">
        <pc:chgData name="Henrik Blom" userId="0f109d1c-0774-4568-aa5d-bb8ffaeb77b7" providerId="ADAL" clId="{E881FBE9-DF84-4F7A-A4CF-72BF1A0A8F3D}" dt="2022-10-01T11:49:44.035" v="6894" actId="47"/>
        <pc:sldMkLst>
          <pc:docMk/>
          <pc:sldMk cId="2513163111" sldId="457"/>
        </pc:sldMkLst>
        <pc:spChg chg="del mod ord">
          <ac:chgData name="Henrik Blom" userId="0f109d1c-0774-4568-aa5d-bb8ffaeb77b7" providerId="ADAL" clId="{E881FBE9-DF84-4F7A-A4CF-72BF1A0A8F3D}" dt="2022-09-27T14:17:31.261" v="1532" actId="700"/>
          <ac:spMkLst>
            <pc:docMk/>
            <pc:sldMk cId="2513163111" sldId="457"/>
            <ac:spMk id="2" creationId="{912013C3-AAF6-4C3C-9668-27EEA30A7095}"/>
          </ac:spMkLst>
        </pc:spChg>
        <pc:spChg chg="mod ord">
          <ac:chgData name="Henrik Blom" userId="0f109d1c-0774-4568-aa5d-bb8ffaeb77b7" providerId="ADAL" clId="{E881FBE9-DF84-4F7A-A4CF-72BF1A0A8F3D}" dt="2022-09-29T18:25:05.042" v="6297" actId="20577"/>
          <ac:spMkLst>
            <pc:docMk/>
            <pc:sldMk cId="2513163111" sldId="457"/>
            <ac:spMk id="3" creationId="{70B91329-522E-4BC0-9C7E-6C85766A714F}"/>
          </ac:spMkLst>
        </pc:spChg>
        <pc:spChg chg="add mod ord">
          <ac:chgData name="Henrik Blom" userId="0f109d1c-0774-4568-aa5d-bb8ffaeb77b7" providerId="ADAL" clId="{E881FBE9-DF84-4F7A-A4CF-72BF1A0A8F3D}" dt="2022-09-27T14:17:49.216" v="1540" actId="20577"/>
          <ac:spMkLst>
            <pc:docMk/>
            <pc:sldMk cId="2513163111" sldId="457"/>
            <ac:spMk id="4" creationId="{32195081-C8BB-4922-9CBB-FDF1EF64295F}"/>
          </ac:spMkLst>
        </pc:spChg>
        <pc:spChg chg="add mod ord">
          <ac:chgData name="Henrik Blom" userId="0f109d1c-0774-4568-aa5d-bb8ffaeb77b7" providerId="ADAL" clId="{E881FBE9-DF84-4F7A-A4CF-72BF1A0A8F3D}" dt="2022-09-29T06:47:28.391" v="3446" actId="27636"/>
          <ac:spMkLst>
            <pc:docMk/>
            <pc:sldMk cId="2513163111" sldId="457"/>
            <ac:spMk id="5" creationId="{7012E0A5-FAE4-45CF-8745-F9204A211DFA}"/>
          </ac:spMkLst>
        </pc:spChg>
        <pc:picChg chg="add mod">
          <ac:chgData name="Henrik Blom" userId="0f109d1c-0774-4568-aa5d-bb8ffaeb77b7" providerId="ADAL" clId="{E881FBE9-DF84-4F7A-A4CF-72BF1A0A8F3D}" dt="2022-09-27T18:45:34.919" v="3200"/>
          <ac:picMkLst>
            <pc:docMk/>
            <pc:sldMk cId="2513163111" sldId="457"/>
            <ac:picMk id="6" creationId="{B5FF96F1-BA75-4D0C-88AC-22883011AEAE}"/>
          </ac:picMkLst>
        </pc:picChg>
      </pc:sldChg>
      <pc:sldChg chg="addSp delSp modSp add del mod">
        <pc:chgData name="Henrik Blom" userId="0f109d1c-0774-4568-aa5d-bb8ffaeb77b7" providerId="ADAL" clId="{E881FBE9-DF84-4F7A-A4CF-72BF1A0A8F3D}" dt="2022-09-29T18:20:56.397" v="6133" actId="47"/>
        <pc:sldMkLst>
          <pc:docMk/>
          <pc:sldMk cId="2020278284" sldId="458"/>
        </pc:sldMkLst>
        <pc:spChg chg="mod">
          <ac:chgData name="Henrik Blom" userId="0f109d1c-0774-4568-aa5d-bb8ffaeb77b7" providerId="ADAL" clId="{E881FBE9-DF84-4F7A-A4CF-72BF1A0A8F3D}" dt="2022-09-29T17:47:54.027" v="5436" actId="20577"/>
          <ac:spMkLst>
            <pc:docMk/>
            <pc:sldMk cId="2020278284" sldId="458"/>
            <ac:spMk id="2" creationId="{FF7C7765-0157-430E-9541-156AD6E6DBE7}"/>
          </ac:spMkLst>
        </pc:spChg>
        <pc:spChg chg="del mod">
          <ac:chgData name="Henrik Blom" userId="0f109d1c-0774-4568-aa5d-bb8ffaeb77b7" providerId="ADAL" clId="{E881FBE9-DF84-4F7A-A4CF-72BF1A0A8F3D}" dt="2022-09-27T15:27:17.879" v="2672" actId="478"/>
          <ac:spMkLst>
            <pc:docMk/>
            <pc:sldMk cId="2020278284" sldId="458"/>
            <ac:spMk id="5" creationId="{7AB02AE4-DF91-45B4-A6C2-5DC6D366478A}"/>
          </ac:spMkLst>
        </pc:spChg>
        <pc:spChg chg="mod">
          <ac:chgData name="Henrik Blom" userId="0f109d1c-0774-4568-aa5d-bb8ffaeb77b7" providerId="ADAL" clId="{E881FBE9-DF84-4F7A-A4CF-72BF1A0A8F3D}" dt="2022-09-27T14:41:55.550" v="1887" actId="1076"/>
          <ac:spMkLst>
            <pc:docMk/>
            <pc:sldMk cId="2020278284" sldId="458"/>
            <ac:spMk id="6" creationId="{D4C530AB-2BF1-4AA5-8677-10B810B38D67}"/>
          </ac:spMkLst>
        </pc:spChg>
        <pc:spChg chg="del mod">
          <ac:chgData name="Henrik Blom" userId="0f109d1c-0774-4568-aa5d-bb8ffaeb77b7" providerId="ADAL" clId="{E881FBE9-DF84-4F7A-A4CF-72BF1A0A8F3D}" dt="2022-09-27T15:22:30.900" v="2532" actId="478"/>
          <ac:spMkLst>
            <pc:docMk/>
            <pc:sldMk cId="2020278284" sldId="458"/>
            <ac:spMk id="13" creationId="{CB7F1A36-2DF1-4058-BD17-7E1C538731A2}"/>
          </ac:spMkLst>
        </pc:spChg>
        <pc:spChg chg="add del mod">
          <ac:chgData name="Henrik Blom" userId="0f109d1c-0774-4568-aa5d-bb8ffaeb77b7" providerId="ADAL" clId="{E881FBE9-DF84-4F7A-A4CF-72BF1A0A8F3D}" dt="2022-09-27T15:22:34.587" v="2534" actId="478"/>
          <ac:spMkLst>
            <pc:docMk/>
            <pc:sldMk cId="2020278284" sldId="458"/>
            <ac:spMk id="14" creationId="{75104048-F054-4AB9-8AF9-F1F2F3D602A9}"/>
          </ac:spMkLst>
        </pc:spChg>
        <pc:spChg chg="del mod">
          <ac:chgData name="Henrik Blom" userId="0f109d1c-0774-4568-aa5d-bb8ffaeb77b7" providerId="ADAL" clId="{E881FBE9-DF84-4F7A-A4CF-72BF1A0A8F3D}" dt="2022-09-27T15:27:17.879" v="2672" actId="478"/>
          <ac:spMkLst>
            <pc:docMk/>
            <pc:sldMk cId="2020278284" sldId="458"/>
            <ac:spMk id="16" creationId="{0926BFC1-BB33-4F2C-A854-68457F5C5526}"/>
          </ac:spMkLst>
        </pc:spChg>
        <pc:spChg chg="del mod">
          <ac:chgData name="Henrik Blom" userId="0f109d1c-0774-4568-aa5d-bb8ffaeb77b7" providerId="ADAL" clId="{E881FBE9-DF84-4F7A-A4CF-72BF1A0A8F3D}" dt="2022-09-27T15:27:17.879" v="2672" actId="478"/>
          <ac:spMkLst>
            <pc:docMk/>
            <pc:sldMk cId="2020278284" sldId="458"/>
            <ac:spMk id="20" creationId="{D6701175-0252-4804-A152-3132A283B574}"/>
          </ac:spMkLst>
        </pc:spChg>
        <pc:spChg chg="add del mod">
          <ac:chgData name="Henrik Blom" userId="0f109d1c-0774-4568-aa5d-bb8ffaeb77b7" providerId="ADAL" clId="{E881FBE9-DF84-4F7A-A4CF-72BF1A0A8F3D}" dt="2022-09-27T15:22:32.396" v="2533" actId="478"/>
          <ac:spMkLst>
            <pc:docMk/>
            <pc:sldMk cId="2020278284" sldId="458"/>
            <ac:spMk id="23" creationId="{E84BEF78-E89D-4B4B-89F9-ABB85E9584FA}"/>
          </ac:spMkLst>
        </pc:spChg>
        <pc:spChg chg="del mod">
          <ac:chgData name="Henrik Blom" userId="0f109d1c-0774-4568-aa5d-bb8ffaeb77b7" providerId="ADAL" clId="{E881FBE9-DF84-4F7A-A4CF-72BF1A0A8F3D}" dt="2022-09-27T15:27:17.879" v="2672" actId="478"/>
          <ac:spMkLst>
            <pc:docMk/>
            <pc:sldMk cId="2020278284" sldId="458"/>
            <ac:spMk id="24" creationId="{241BF14A-FEE3-4AF3-9B30-8C1F6C82E50D}"/>
          </ac:spMkLst>
        </pc:spChg>
        <pc:spChg chg="del mod">
          <ac:chgData name="Henrik Blom" userId="0f109d1c-0774-4568-aa5d-bb8ffaeb77b7" providerId="ADAL" clId="{E881FBE9-DF84-4F7A-A4CF-72BF1A0A8F3D}" dt="2022-09-27T15:27:17.879" v="2672" actId="478"/>
          <ac:spMkLst>
            <pc:docMk/>
            <pc:sldMk cId="2020278284" sldId="458"/>
            <ac:spMk id="25" creationId="{5A5966F3-886C-4299-AA73-CE9940672E4C}"/>
          </ac:spMkLst>
        </pc:spChg>
        <pc:spChg chg="del mod">
          <ac:chgData name="Henrik Blom" userId="0f109d1c-0774-4568-aa5d-bb8ffaeb77b7" providerId="ADAL" clId="{E881FBE9-DF84-4F7A-A4CF-72BF1A0A8F3D}" dt="2022-09-27T15:27:17.879" v="2672" actId="478"/>
          <ac:spMkLst>
            <pc:docMk/>
            <pc:sldMk cId="2020278284" sldId="458"/>
            <ac:spMk id="26" creationId="{D6B5F9F3-3A3A-4BD6-AAB5-8E222B6E4426}"/>
          </ac:spMkLst>
        </pc:spChg>
        <pc:spChg chg="del mod">
          <ac:chgData name="Henrik Blom" userId="0f109d1c-0774-4568-aa5d-bb8ffaeb77b7" providerId="ADAL" clId="{E881FBE9-DF84-4F7A-A4CF-72BF1A0A8F3D}" dt="2022-09-27T15:20:46.021" v="2513" actId="478"/>
          <ac:spMkLst>
            <pc:docMk/>
            <pc:sldMk cId="2020278284" sldId="458"/>
            <ac:spMk id="61" creationId="{79109C57-90C1-447D-B283-103679CD8D42}"/>
          </ac:spMkLst>
        </pc:spChg>
        <pc:spChg chg="del mod">
          <ac:chgData name="Henrik Blom" userId="0f109d1c-0774-4568-aa5d-bb8ffaeb77b7" providerId="ADAL" clId="{E881FBE9-DF84-4F7A-A4CF-72BF1A0A8F3D}" dt="2022-09-27T15:20:53.287" v="2515" actId="478"/>
          <ac:spMkLst>
            <pc:docMk/>
            <pc:sldMk cId="2020278284" sldId="458"/>
            <ac:spMk id="62" creationId="{D5EE7C9A-AA86-4068-9DB7-EE3B054936D1}"/>
          </ac:spMkLst>
        </pc:spChg>
        <pc:spChg chg="del mod">
          <ac:chgData name="Henrik Blom" userId="0f109d1c-0774-4568-aa5d-bb8ffaeb77b7" providerId="ADAL" clId="{E881FBE9-DF84-4F7A-A4CF-72BF1A0A8F3D}" dt="2022-09-27T15:22:28.806" v="2531" actId="478"/>
          <ac:spMkLst>
            <pc:docMk/>
            <pc:sldMk cId="2020278284" sldId="458"/>
            <ac:spMk id="63" creationId="{361ADFB3-C7EF-43D6-AF21-BC872EAD12E2}"/>
          </ac:spMkLst>
        </pc:spChg>
        <pc:graphicFrameChg chg="mod modGraphic">
          <ac:chgData name="Henrik Blom" userId="0f109d1c-0774-4568-aa5d-bb8ffaeb77b7" providerId="ADAL" clId="{E881FBE9-DF84-4F7A-A4CF-72BF1A0A8F3D}" dt="2022-09-29T17:48:36.587" v="5445" actId="207"/>
          <ac:graphicFrameMkLst>
            <pc:docMk/>
            <pc:sldMk cId="2020278284" sldId="458"/>
            <ac:graphicFrameMk id="3" creationId="{F0519AAD-5166-4F03-9250-252318725508}"/>
          </ac:graphicFrameMkLst>
        </pc:graphicFrameChg>
        <pc:picChg chg="add mod">
          <ac:chgData name="Henrik Blom" userId="0f109d1c-0774-4568-aa5d-bb8ffaeb77b7" providerId="ADAL" clId="{E881FBE9-DF84-4F7A-A4CF-72BF1A0A8F3D}" dt="2022-09-27T18:12:30.136" v="2804"/>
          <ac:picMkLst>
            <pc:docMk/>
            <pc:sldMk cId="2020278284" sldId="458"/>
            <ac:picMk id="17" creationId="{39AF9136-556F-4BB2-9AC2-3CB485111E79}"/>
          </ac:picMkLst>
        </pc:picChg>
        <pc:cxnChg chg="add del">
          <ac:chgData name="Henrik Blom" userId="0f109d1c-0774-4568-aa5d-bb8ffaeb77b7" providerId="ADAL" clId="{E881FBE9-DF84-4F7A-A4CF-72BF1A0A8F3D}" dt="2022-09-27T18:29:18.976" v="2999" actId="478"/>
          <ac:cxnSpMkLst>
            <pc:docMk/>
            <pc:sldMk cId="2020278284" sldId="458"/>
            <ac:cxnSpMk id="7" creationId="{255C60BF-FC6A-41ED-B093-4CD824158EC4}"/>
          </ac:cxnSpMkLst>
        </pc:cxnChg>
      </pc:sldChg>
      <pc:sldChg chg="addSp modSp add mod">
        <pc:chgData name="Henrik Blom" userId="0f109d1c-0774-4568-aa5d-bb8ffaeb77b7" providerId="ADAL" clId="{E881FBE9-DF84-4F7A-A4CF-72BF1A0A8F3D}" dt="2022-09-27T18:45:54.697" v="3207"/>
        <pc:sldMkLst>
          <pc:docMk/>
          <pc:sldMk cId="37337291" sldId="459"/>
        </pc:sldMkLst>
        <pc:spChg chg="mod">
          <ac:chgData name="Henrik Blom" userId="0f109d1c-0774-4568-aa5d-bb8ffaeb77b7" providerId="ADAL" clId="{E881FBE9-DF84-4F7A-A4CF-72BF1A0A8F3D}" dt="2022-09-27T18:14:15.940" v="2957" actId="1036"/>
          <ac:spMkLst>
            <pc:docMk/>
            <pc:sldMk cId="37337291" sldId="459"/>
            <ac:spMk id="7" creationId="{44C48162-E4C8-45E9-984E-792CB350E8FE}"/>
          </ac:spMkLst>
        </pc:spChg>
        <pc:picChg chg="add mod">
          <ac:chgData name="Henrik Blom" userId="0f109d1c-0774-4568-aa5d-bb8ffaeb77b7" providerId="ADAL" clId="{E881FBE9-DF84-4F7A-A4CF-72BF1A0A8F3D}" dt="2022-09-27T18:45:54.697" v="3207"/>
          <ac:picMkLst>
            <pc:docMk/>
            <pc:sldMk cId="37337291" sldId="459"/>
            <ac:picMk id="9" creationId="{DD39ED3D-6F22-4C7E-93A1-B101E0291858}"/>
          </ac:picMkLst>
        </pc:picChg>
      </pc:sldChg>
      <pc:sldChg chg="delSp add del setBg delDesignElem">
        <pc:chgData name="Henrik Blom" userId="0f109d1c-0774-4568-aa5d-bb8ffaeb77b7" providerId="ADAL" clId="{E881FBE9-DF84-4F7A-A4CF-72BF1A0A8F3D}" dt="2022-09-27T18:14:00.319" v="2899" actId="47"/>
        <pc:sldMkLst>
          <pc:docMk/>
          <pc:sldMk cId="3950900639" sldId="459"/>
        </pc:sldMkLst>
        <pc:spChg chg="del">
          <ac:chgData name="Henrik Blom" userId="0f109d1c-0774-4568-aa5d-bb8ffaeb77b7" providerId="ADAL" clId="{E881FBE9-DF84-4F7A-A4CF-72BF1A0A8F3D}" dt="2022-09-27T18:13:57.459" v="2898"/>
          <ac:spMkLst>
            <pc:docMk/>
            <pc:sldMk cId="3950900639" sldId="459"/>
            <ac:spMk id="8" creationId="{DFF2AC85-FAA0-4844-813F-83C04D7382E2}"/>
          </ac:spMkLst>
        </pc:spChg>
        <pc:spChg chg="del">
          <ac:chgData name="Henrik Blom" userId="0f109d1c-0774-4568-aa5d-bb8ffaeb77b7" providerId="ADAL" clId="{E881FBE9-DF84-4F7A-A4CF-72BF1A0A8F3D}" dt="2022-09-27T18:13:57.459" v="2898"/>
          <ac:spMkLst>
            <pc:docMk/>
            <pc:sldMk cId="3950900639" sldId="459"/>
            <ac:spMk id="10" creationId="{89CC0F1E-BAA2-47B1-8F83-7ECB9FD9E009}"/>
          </ac:spMkLst>
        </pc:spChg>
      </pc:sldChg>
      <pc:sldChg chg="addSp delSp modSp new mod setBg setClrOvrMap">
        <pc:chgData name="Henrik Blom" userId="0f109d1c-0774-4568-aa5d-bb8ffaeb77b7" providerId="ADAL" clId="{E881FBE9-DF84-4F7A-A4CF-72BF1A0A8F3D}" dt="2022-09-27T18:45:51.014" v="3206"/>
        <pc:sldMkLst>
          <pc:docMk/>
          <pc:sldMk cId="2592267597" sldId="460"/>
        </pc:sldMkLst>
        <pc:spChg chg="mod">
          <ac:chgData name="Henrik Blom" userId="0f109d1c-0774-4568-aa5d-bb8ffaeb77b7" providerId="ADAL" clId="{E881FBE9-DF84-4F7A-A4CF-72BF1A0A8F3D}" dt="2022-09-27T18:40:37.059" v="3101" actId="403"/>
          <ac:spMkLst>
            <pc:docMk/>
            <pc:sldMk cId="2592267597" sldId="460"/>
            <ac:spMk id="2" creationId="{727188C0-DE47-4DDF-9339-755490C69CAB}"/>
          </ac:spMkLst>
        </pc:spChg>
        <pc:spChg chg="del">
          <ac:chgData name="Henrik Blom" userId="0f109d1c-0774-4568-aa5d-bb8ffaeb77b7" providerId="ADAL" clId="{E881FBE9-DF84-4F7A-A4CF-72BF1A0A8F3D}" dt="2022-09-27T18:16:12.160" v="2959" actId="931"/>
          <ac:spMkLst>
            <pc:docMk/>
            <pc:sldMk cId="2592267597" sldId="460"/>
            <ac:spMk id="3" creationId="{A75A190C-8A79-49CA-A9C8-0F1F4CF7452F}"/>
          </ac:spMkLst>
        </pc:spChg>
        <pc:spChg chg="add mod">
          <ac:chgData name="Henrik Blom" userId="0f109d1c-0774-4568-aa5d-bb8ffaeb77b7" providerId="ADAL" clId="{E881FBE9-DF84-4F7A-A4CF-72BF1A0A8F3D}" dt="2022-09-27T18:41:07.433" v="3129" actId="5793"/>
          <ac:spMkLst>
            <pc:docMk/>
            <pc:sldMk cId="2592267597" sldId="460"/>
            <ac:spMk id="12" creationId="{F5F40405-5C91-B722-63E4-D76E02A5F100}"/>
          </ac:spMkLst>
        </pc:spChg>
        <pc:spChg chg="add">
          <ac:chgData name="Henrik Blom" userId="0f109d1c-0774-4568-aa5d-bb8ffaeb77b7" providerId="ADAL" clId="{E881FBE9-DF84-4F7A-A4CF-72BF1A0A8F3D}" dt="2022-09-27T18:38:34.589" v="3008" actId="26606"/>
          <ac:spMkLst>
            <pc:docMk/>
            <pc:sldMk cId="2592267597" sldId="460"/>
            <ac:spMk id="15" creationId="{2EEE8F11-3582-44B7-9869-F2D26D7DD9D4}"/>
          </ac:spMkLst>
        </pc:spChg>
        <pc:spChg chg="add">
          <ac:chgData name="Henrik Blom" userId="0f109d1c-0774-4568-aa5d-bb8ffaeb77b7" providerId="ADAL" clId="{E881FBE9-DF84-4F7A-A4CF-72BF1A0A8F3D}" dt="2022-09-27T18:38:34.589" v="3008" actId="26606"/>
          <ac:spMkLst>
            <pc:docMk/>
            <pc:sldMk cId="2592267597" sldId="460"/>
            <ac:spMk id="17" creationId="{2141F1CC-6A53-4BCF-9127-AABB52E2497E}"/>
          </ac:spMkLst>
        </pc:spChg>
        <pc:spChg chg="add">
          <ac:chgData name="Henrik Blom" userId="0f109d1c-0774-4568-aa5d-bb8ffaeb77b7" providerId="ADAL" clId="{E881FBE9-DF84-4F7A-A4CF-72BF1A0A8F3D}" dt="2022-09-27T18:38:34.589" v="3008" actId="26606"/>
          <ac:spMkLst>
            <pc:docMk/>
            <pc:sldMk cId="2592267597" sldId="460"/>
            <ac:spMk id="19" creationId="{561B2B49-7142-4CA8-A929-4671548E6A5A}"/>
          </ac:spMkLst>
        </pc:spChg>
        <pc:picChg chg="add mod ord">
          <ac:chgData name="Henrik Blom" userId="0f109d1c-0774-4568-aa5d-bb8ffaeb77b7" providerId="ADAL" clId="{E881FBE9-DF84-4F7A-A4CF-72BF1A0A8F3D}" dt="2022-09-27T18:38:34.589" v="3008" actId="26606"/>
          <ac:picMkLst>
            <pc:docMk/>
            <pc:sldMk cId="2592267597" sldId="460"/>
            <ac:picMk id="5" creationId="{A12F2E89-5124-4F0E-AEBC-BE5DD20304B7}"/>
          </ac:picMkLst>
        </pc:picChg>
        <pc:picChg chg="add mod">
          <ac:chgData name="Henrik Blom" userId="0f109d1c-0774-4568-aa5d-bb8ffaeb77b7" providerId="ADAL" clId="{E881FBE9-DF84-4F7A-A4CF-72BF1A0A8F3D}" dt="2022-09-27T18:38:34.589" v="3008" actId="26606"/>
          <ac:picMkLst>
            <pc:docMk/>
            <pc:sldMk cId="2592267597" sldId="460"/>
            <ac:picMk id="6" creationId="{FE72C2BF-BFE6-4F58-BDA9-2CBEC6EEC02A}"/>
          </ac:picMkLst>
        </pc:picChg>
        <pc:picChg chg="add mod">
          <ac:chgData name="Henrik Blom" userId="0f109d1c-0774-4568-aa5d-bb8ffaeb77b7" providerId="ADAL" clId="{E881FBE9-DF84-4F7A-A4CF-72BF1A0A8F3D}" dt="2022-09-27T18:38:34.589" v="3008" actId="26606"/>
          <ac:picMkLst>
            <pc:docMk/>
            <pc:sldMk cId="2592267597" sldId="460"/>
            <ac:picMk id="8" creationId="{D517AE26-808C-4A89-BA2B-133E27F83304}"/>
          </ac:picMkLst>
        </pc:picChg>
        <pc:picChg chg="add mod">
          <ac:chgData name="Henrik Blom" userId="0f109d1c-0774-4568-aa5d-bb8ffaeb77b7" providerId="ADAL" clId="{E881FBE9-DF84-4F7A-A4CF-72BF1A0A8F3D}" dt="2022-09-27T18:45:51.014" v="3206"/>
          <ac:picMkLst>
            <pc:docMk/>
            <pc:sldMk cId="2592267597" sldId="460"/>
            <ac:picMk id="13" creationId="{2731B619-8DED-483A-9DE3-D9BC4415A07B}"/>
          </ac:picMkLst>
        </pc:picChg>
      </pc:sldChg>
      <pc:sldChg chg="addSp delSp modSp new del mod setBg setClrOvrMap">
        <pc:chgData name="Henrik Blom" userId="0f109d1c-0774-4568-aa5d-bb8ffaeb77b7" providerId="ADAL" clId="{E881FBE9-DF84-4F7A-A4CF-72BF1A0A8F3D}" dt="2022-09-29T17:37:43.263" v="5203" actId="47"/>
        <pc:sldMkLst>
          <pc:docMk/>
          <pc:sldMk cId="2887859445" sldId="461"/>
        </pc:sldMkLst>
        <pc:spChg chg="mod">
          <ac:chgData name="Henrik Blom" userId="0f109d1c-0774-4568-aa5d-bb8ffaeb77b7" providerId="ADAL" clId="{E881FBE9-DF84-4F7A-A4CF-72BF1A0A8F3D}" dt="2022-09-29T17:18:30.313" v="4730" actId="26606"/>
          <ac:spMkLst>
            <pc:docMk/>
            <pc:sldMk cId="2887859445" sldId="461"/>
            <ac:spMk id="2" creationId="{DE5007A9-0C2D-455D-92CC-2A86BC278C51}"/>
          </ac:spMkLst>
        </pc:spChg>
        <pc:spChg chg="add del mod">
          <ac:chgData name="Henrik Blom" userId="0f109d1c-0774-4568-aa5d-bb8ffaeb77b7" providerId="ADAL" clId="{E881FBE9-DF84-4F7A-A4CF-72BF1A0A8F3D}" dt="2022-09-29T17:18:30.313" v="4730" actId="26606"/>
          <ac:spMkLst>
            <pc:docMk/>
            <pc:sldMk cId="2887859445" sldId="461"/>
            <ac:spMk id="3" creationId="{B3AD307F-EB07-484F-9AB9-C0457CF361B4}"/>
          </ac:spMkLst>
        </pc:spChg>
        <pc:spChg chg="add">
          <ac:chgData name="Henrik Blom" userId="0f109d1c-0774-4568-aa5d-bb8ffaeb77b7" providerId="ADAL" clId="{E881FBE9-DF84-4F7A-A4CF-72BF1A0A8F3D}" dt="2022-09-29T17:18:30.313" v="4730" actId="26606"/>
          <ac:spMkLst>
            <pc:docMk/>
            <pc:sldMk cId="2887859445" sldId="461"/>
            <ac:spMk id="8" creationId="{09588DA8-065E-4F6F-8EFD-43104AB2E0CF}"/>
          </ac:spMkLst>
        </pc:spChg>
        <pc:spChg chg="add del">
          <ac:chgData name="Henrik Blom" userId="0f109d1c-0774-4568-aa5d-bb8ffaeb77b7" providerId="ADAL" clId="{E881FBE9-DF84-4F7A-A4CF-72BF1A0A8F3D}" dt="2022-09-29T17:18:28.481" v="4727" actId="26606"/>
          <ac:spMkLst>
            <pc:docMk/>
            <pc:sldMk cId="2887859445" sldId="461"/>
            <ac:spMk id="9" creationId="{04812C46-200A-4DEB-A05E-3ED6C68C2387}"/>
          </ac:spMkLst>
        </pc:spChg>
        <pc:spChg chg="add del">
          <ac:chgData name="Henrik Blom" userId="0f109d1c-0774-4568-aa5d-bb8ffaeb77b7" providerId="ADAL" clId="{E881FBE9-DF84-4F7A-A4CF-72BF1A0A8F3D}" dt="2022-09-29T17:18:30.300" v="4729" actId="26606"/>
          <ac:spMkLst>
            <pc:docMk/>
            <pc:sldMk cId="2887859445" sldId="461"/>
            <ac:spMk id="10" creationId="{CF62D2A7-8207-488C-9F46-316BA81A16C8}"/>
          </ac:spMkLst>
        </pc:spChg>
        <pc:spChg chg="add del">
          <ac:chgData name="Henrik Blom" userId="0f109d1c-0774-4568-aa5d-bb8ffaeb77b7" providerId="ADAL" clId="{E881FBE9-DF84-4F7A-A4CF-72BF1A0A8F3D}" dt="2022-09-29T17:18:28.481" v="4727" actId="26606"/>
          <ac:spMkLst>
            <pc:docMk/>
            <pc:sldMk cId="2887859445" sldId="461"/>
            <ac:spMk id="11" creationId="{D1EA859B-E555-4109-94F3-6700E046E008}"/>
          </ac:spMkLst>
        </pc:spChg>
        <pc:spChg chg="add">
          <ac:chgData name="Henrik Blom" userId="0f109d1c-0774-4568-aa5d-bb8ffaeb77b7" providerId="ADAL" clId="{E881FBE9-DF84-4F7A-A4CF-72BF1A0A8F3D}" dt="2022-09-29T17:18:30.313" v="4730" actId="26606"/>
          <ac:spMkLst>
            <pc:docMk/>
            <pc:sldMk cId="2887859445" sldId="461"/>
            <ac:spMk id="12" creationId="{CD9FE4EF-C4D8-49A0-B2FF-81D8DB7D8A24}"/>
          </ac:spMkLst>
        </pc:spChg>
        <pc:spChg chg="add">
          <ac:chgData name="Henrik Blom" userId="0f109d1c-0774-4568-aa5d-bb8ffaeb77b7" providerId="ADAL" clId="{E881FBE9-DF84-4F7A-A4CF-72BF1A0A8F3D}" dt="2022-09-29T17:18:30.313" v="4730" actId="26606"/>
          <ac:spMkLst>
            <pc:docMk/>
            <pc:sldMk cId="2887859445" sldId="461"/>
            <ac:spMk id="14" creationId="{4300840D-0A0B-4512-BACA-B439D5B9C57C}"/>
          </ac:spMkLst>
        </pc:spChg>
        <pc:spChg chg="add">
          <ac:chgData name="Henrik Blom" userId="0f109d1c-0774-4568-aa5d-bb8ffaeb77b7" providerId="ADAL" clId="{E881FBE9-DF84-4F7A-A4CF-72BF1A0A8F3D}" dt="2022-09-29T17:18:30.313" v="4730" actId="26606"/>
          <ac:spMkLst>
            <pc:docMk/>
            <pc:sldMk cId="2887859445" sldId="461"/>
            <ac:spMk id="15" creationId="{C4285719-470E-454C-AF62-8323075F1F5B}"/>
          </ac:spMkLst>
        </pc:spChg>
        <pc:spChg chg="add">
          <ac:chgData name="Henrik Blom" userId="0f109d1c-0774-4568-aa5d-bb8ffaeb77b7" providerId="ADAL" clId="{E881FBE9-DF84-4F7A-A4CF-72BF1A0A8F3D}" dt="2022-09-29T17:18:30.313" v="4730" actId="26606"/>
          <ac:spMkLst>
            <pc:docMk/>
            <pc:sldMk cId="2887859445" sldId="461"/>
            <ac:spMk id="16" creationId="{D2B78728-A580-49A7-84F9-6EF6F583ADE0}"/>
          </ac:spMkLst>
        </pc:spChg>
        <pc:spChg chg="add mod">
          <ac:chgData name="Henrik Blom" userId="0f109d1c-0774-4568-aa5d-bb8ffaeb77b7" providerId="ADAL" clId="{E881FBE9-DF84-4F7A-A4CF-72BF1A0A8F3D}" dt="2022-09-29T17:24:26.444" v="4978" actId="6549"/>
          <ac:spMkLst>
            <pc:docMk/>
            <pc:sldMk cId="2887859445" sldId="461"/>
            <ac:spMk id="17" creationId="{B3AD307F-EB07-484F-9AB9-C0457CF361B4}"/>
          </ac:spMkLst>
        </pc:spChg>
        <pc:spChg chg="add">
          <ac:chgData name="Henrik Blom" userId="0f109d1c-0774-4568-aa5d-bb8ffaeb77b7" providerId="ADAL" clId="{E881FBE9-DF84-4F7A-A4CF-72BF1A0A8F3D}" dt="2022-09-29T17:18:30.313" v="4730" actId="26606"/>
          <ac:spMkLst>
            <pc:docMk/>
            <pc:sldMk cId="2887859445" sldId="461"/>
            <ac:spMk id="18" creationId="{38FAA1A1-D861-433F-88FA-1E9D6FD31D11}"/>
          </ac:spMkLst>
        </pc:spChg>
        <pc:spChg chg="add">
          <ac:chgData name="Henrik Blom" userId="0f109d1c-0774-4568-aa5d-bb8ffaeb77b7" providerId="ADAL" clId="{E881FBE9-DF84-4F7A-A4CF-72BF1A0A8F3D}" dt="2022-09-29T17:18:30.313" v="4730" actId="26606"/>
          <ac:spMkLst>
            <pc:docMk/>
            <pc:sldMk cId="2887859445" sldId="461"/>
            <ac:spMk id="20" creationId="{8D71EDA1-87BF-4D5D-AB79-F346FD19278A}"/>
          </ac:spMkLst>
        </pc:spChg>
        <pc:graphicFrameChg chg="add del">
          <ac:chgData name="Henrik Blom" userId="0f109d1c-0774-4568-aa5d-bb8ffaeb77b7" providerId="ADAL" clId="{E881FBE9-DF84-4F7A-A4CF-72BF1A0A8F3D}" dt="2022-09-29T17:18:30.300" v="4729" actId="26606"/>
          <ac:graphicFrameMkLst>
            <pc:docMk/>
            <pc:sldMk cId="2887859445" sldId="461"/>
            <ac:graphicFrameMk id="13" creationId="{909D5B20-75A6-1B35-5EE2-66E82A4BB92A}"/>
          </ac:graphicFrameMkLst>
        </pc:graphicFrameChg>
        <pc:picChg chg="add del">
          <ac:chgData name="Henrik Blom" userId="0f109d1c-0774-4568-aa5d-bb8ffaeb77b7" providerId="ADAL" clId="{E881FBE9-DF84-4F7A-A4CF-72BF1A0A8F3D}" dt="2022-09-29T17:18:28.481" v="4727" actId="26606"/>
          <ac:picMkLst>
            <pc:docMk/>
            <pc:sldMk cId="2887859445" sldId="461"/>
            <ac:picMk id="5" creationId="{FF9120E4-7542-2396-3C18-F817069C1CCF}"/>
          </ac:picMkLst>
        </pc:picChg>
        <pc:picChg chg="add del">
          <ac:chgData name="Henrik Blom" userId="0f109d1c-0774-4568-aa5d-bb8ffaeb77b7" providerId="ADAL" clId="{E881FBE9-DF84-4F7A-A4CF-72BF1A0A8F3D}" dt="2022-09-29T17:18:30.300" v="4729" actId="26606"/>
          <ac:picMkLst>
            <pc:docMk/>
            <pc:sldMk cId="2887859445" sldId="461"/>
            <ac:picMk id="6" creationId="{82E66967-787F-CDC1-5C48-D32CFC5AEFAD}"/>
          </ac:picMkLst>
        </pc:picChg>
      </pc:sldChg>
      <pc:sldChg chg="addSp delSp modSp new mod setBg modClrScheme setClrOvrMap chgLayout">
        <pc:chgData name="Henrik Blom" userId="0f109d1c-0774-4568-aa5d-bb8ffaeb77b7" providerId="ADAL" clId="{E881FBE9-DF84-4F7A-A4CF-72BF1A0A8F3D}" dt="2022-09-29T17:45:11.764" v="5422" actId="20577"/>
        <pc:sldMkLst>
          <pc:docMk/>
          <pc:sldMk cId="3864314265" sldId="462"/>
        </pc:sldMkLst>
        <pc:spChg chg="del">
          <ac:chgData name="Henrik Blom" userId="0f109d1c-0774-4568-aa5d-bb8ffaeb77b7" providerId="ADAL" clId="{E881FBE9-DF84-4F7A-A4CF-72BF1A0A8F3D}" dt="2022-09-29T17:25:55.573" v="4980" actId="700"/>
          <ac:spMkLst>
            <pc:docMk/>
            <pc:sldMk cId="3864314265" sldId="462"/>
            <ac:spMk id="2" creationId="{F1A2168A-1830-447D-A560-78333DFCA724}"/>
          </ac:spMkLst>
        </pc:spChg>
        <pc:spChg chg="del">
          <ac:chgData name="Henrik Blom" userId="0f109d1c-0774-4568-aa5d-bb8ffaeb77b7" providerId="ADAL" clId="{E881FBE9-DF84-4F7A-A4CF-72BF1A0A8F3D}" dt="2022-09-29T17:25:55.573" v="4980" actId="700"/>
          <ac:spMkLst>
            <pc:docMk/>
            <pc:sldMk cId="3864314265" sldId="462"/>
            <ac:spMk id="3" creationId="{E68207B9-278D-491F-8F4B-1FA2BA60DFDB}"/>
          </ac:spMkLst>
        </pc:spChg>
        <pc:spChg chg="add mod ord">
          <ac:chgData name="Henrik Blom" userId="0f109d1c-0774-4568-aa5d-bb8ffaeb77b7" providerId="ADAL" clId="{E881FBE9-DF84-4F7A-A4CF-72BF1A0A8F3D}" dt="2022-09-29T17:29:58.907" v="5122" actId="26606"/>
          <ac:spMkLst>
            <pc:docMk/>
            <pc:sldMk cId="3864314265" sldId="462"/>
            <ac:spMk id="6" creationId="{A37115F4-B660-43CB-8C63-E835C0A5E18F}"/>
          </ac:spMkLst>
        </pc:spChg>
        <pc:spChg chg="add mod ord">
          <ac:chgData name="Henrik Blom" userId="0f109d1c-0774-4568-aa5d-bb8ffaeb77b7" providerId="ADAL" clId="{E881FBE9-DF84-4F7A-A4CF-72BF1A0A8F3D}" dt="2022-09-29T17:45:11.764" v="5422" actId="20577"/>
          <ac:spMkLst>
            <pc:docMk/>
            <pc:sldMk cId="3864314265" sldId="462"/>
            <ac:spMk id="7" creationId="{15C0F91A-CE95-4E6A-B1BD-14667089BD73}"/>
          </ac:spMkLst>
        </pc:spChg>
        <pc:spChg chg="add">
          <ac:chgData name="Henrik Blom" userId="0f109d1c-0774-4568-aa5d-bb8ffaeb77b7" providerId="ADAL" clId="{E881FBE9-DF84-4F7A-A4CF-72BF1A0A8F3D}" dt="2022-09-29T17:29:58.907" v="5122" actId="26606"/>
          <ac:spMkLst>
            <pc:docMk/>
            <pc:sldMk cId="3864314265" sldId="462"/>
            <ac:spMk id="1031" creationId="{B0792D4F-247E-46FE-85FC-881DEFA41D94}"/>
          </ac:spMkLst>
        </pc:spChg>
        <pc:grpChg chg="add mod ord">
          <ac:chgData name="Henrik Blom" userId="0f109d1c-0774-4568-aa5d-bb8ffaeb77b7" providerId="ADAL" clId="{E881FBE9-DF84-4F7A-A4CF-72BF1A0A8F3D}" dt="2022-09-29T17:29:58.907" v="5122" actId="26606"/>
          <ac:grpSpMkLst>
            <pc:docMk/>
            <pc:sldMk cId="3864314265" sldId="462"/>
            <ac:grpSpMk id="5" creationId="{78489571-CE0E-45FC-B08A-DB6AF652226E}"/>
          </ac:grpSpMkLst>
        </pc:grpChg>
        <pc:picChg chg="add mod">
          <ac:chgData name="Henrik Blom" userId="0f109d1c-0774-4568-aa5d-bb8ffaeb77b7" providerId="ADAL" clId="{E881FBE9-DF84-4F7A-A4CF-72BF1A0A8F3D}" dt="2022-09-29T17:30:02.640" v="5123" actId="27614"/>
          <ac:picMkLst>
            <pc:docMk/>
            <pc:sldMk cId="3864314265" sldId="462"/>
            <ac:picMk id="4" creationId="{A8717BB2-9349-4472-91DD-EF7455F916A8}"/>
          </ac:picMkLst>
        </pc:picChg>
        <pc:picChg chg="add mod">
          <ac:chgData name="Henrik Blom" userId="0f109d1c-0774-4568-aa5d-bb8ffaeb77b7" providerId="ADAL" clId="{E881FBE9-DF84-4F7A-A4CF-72BF1A0A8F3D}" dt="2022-09-29T17:35:19.583" v="5181"/>
          <ac:picMkLst>
            <pc:docMk/>
            <pc:sldMk cId="3864314265" sldId="462"/>
            <ac:picMk id="11" creationId="{B52F3B1E-41AB-4671-80FA-C3991EDCA962}"/>
          </ac:picMkLst>
        </pc:picChg>
        <pc:picChg chg="add mod">
          <ac:chgData name="Henrik Blom" userId="0f109d1c-0774-4568-aa5d-bb8ffaeb77b7" providerId="ADAL" clId="{E881FBE9-DF84-4F7A-A4CF-72BF1A0A8F3D}" dt="2022-09-29T17:30:03.140" v="5124" actId="27614"/>
          <ac:picMkLst>
            <pc:docMk/>
            <pc:sldMk cId="3864314265" sldId="462"/>
            <ac:picMk id="1026" creationId="{D171FB8D-6FAA-443F-A991-3D14F7E14B21}"/>
          </ac:picMkLst>
        </pc:picChg>
        <pc:cxnChg chg="add">
          <ac:chgData name="Henrik Blom" userId="0f109d1c-0774-4568-aa5d-bb8ffaeb77b7" providerId="ADAL" clId="{E881FBE9-DF84-4F7A-A4CF-72BF1A0A8F3D}" dt="2022-09-29T17:29:58.907" v="5122" actId="26606"/>
          <ac:cxnSpMkLst>
            <pc:docMk/>
            <pc:sldMk cId="3864314265" sldId="462"/>
            <ac:cxnSpMk id="1033" creationId="{7AD0F4D2-80E7-4A78-82EE-BEAEE4945407}"/>
          </ac:cxnSpMkLst>
        </pc:cxnChg>
      </pc:sldChg>
      <pc:sldChg chg="addSp delSp modSp new mod setBg setClrOvrMap">
        <pc:chgData name="Henrik Blom" userId="0f109d1c-0774-4568-aa5d-bb8ffaeb77b7" providerId="ADAL" clId="{E881FBE9-DF84-4F7A-A4CF-72BF1A0A8F3D}" dt="2022-09-29T17:44:45.069" v="5403" actId="20577"/>
        <pc:sldMkLst>
          <pc:docMk/>
          <pc:sldMk cId="116145498" sldId="463"/>
        </pc:sldMkLst>
        <pc:spChg chg="mod">
          <ac:chgData name="Henrik Blom" userId="0f109d1c-0774-4568-aa5d-bb8ffaeb77b7" providerId="ADAL" clId="{E881FBE9-DF84-4F7A-A4CF-72BF1A0A8F3D}" dt="2022-09-29T17:35:06.409" v="5177" actId="26606"/>
          <ac:spMkLst>
            <pc:docMk/>
            <pc:sldMk cId="116145498" sldId="463"/>
            <ac:spMk id="2" creationId="{01BFD209-A58D-4F79-94F0-6E840475203E}"/>
          </ac:spMkLst>
        </pc:spChg>
        <pc:spChg chg="mod ord">
          <ac:chgData name="Henrik Blom" userId="0f109d1c-0774-4568-aa5d-bb8ffaeb77b7" providerId="ADAL" clId="{E881FBE9-DF84-4F7A-A4CF-72BF1A0A8F3D}" dt="2022-09-29T17:44:45.069" v="5403" actId="20577"/>
          <ac:spMkLst>
            <pc:docMk/>
            <pc:sldMk cId="116145498" sldId="463"/>
            <ac:spMk id="3" creationId="{15EFA0CE-E1C9-42F0-83B9-3BF9FFB69327}"/>
          </ac:spMkLst>
        </pc:spChg>
        <pc:spChg chg="add del">
          <ac:chgData name="Henrik Blom" userId="0f109d1c-0774-4568-aa5d-bb8ffaeb77b7" providerId="ADAL" clId="{E881FBE9-DF84-4F7A-A4CF-72BF1A0A8F3D}" dt="2022-09-29T17:35:04.681" v="5174" actId="26606"/>
          <ac:spMkLst>
            <pc:docMk/>
            <pc:sldMk cId="116145498" sldId="463"/>
            <ac:spMk id="12" creationId="{B5809B1F-0726-44C0-B0A1-7FCE2A129E20}"/>
          </ac:spMkLst>
        </pc:spChg>
        <pc:spChg chg="add del">
          <ac:chgData name="Henrik Blom" userId="0f109d1c-0774-4568-aa5d-bb8ffaeb77b7" providerId="ADAL" clId="{E881FBE9-DF84-4F7A-A4CF-72BF1A0A8F3D}" dt="2022-09-29T17:35:04.681" v="5174" actId="26606"/>
          <ac:spMkLst>
            <pc:docMk/>
            <pc:sldMk cId="116145498" sldId="463"/>
            <ac:spMk id="14" creationId="{26EE9A0B-C601-4E3F-8541-29CA20DE1186}"/>
          </ac:spMkLst>
        </pc:spChg>
        <pc:spChg chg="add del">
          <ac:chgData name="Henrik Blom" userId="0f109d1c-0774-4568-aa5d-bb8ffaeb77b7" providerId="ADAL" clId="{E881FBE9-DF84-4F7A-A4CF-72BF1A0A8F3D}" dt="2022-09-29T17:35:06.403" v="5176" actId="26606"/>
          <ac:spMkLst>
            <pc:docMk/>
            <pc:sldMk cId="116145498" sldId="463"/>
            <ac:spMk id="16" creationId="{2B39286B-772E-4B31-95F0-33484AFAA6E6}"/>
          </ac:spMkLst>
        </pc:spChg>
        <pc:spChg chg="add">
          <ac:chgData name="Henrik Blom" userId="0f109d1c-0774-4568-aa5d-bb8ffaeb77b7" providerId="ADAL" clId="{E881FBE9-DF84-4F7A-A4CF-72BF1A0A8F3D}" dt="2022-09-29T17:35:06.409" v="5177" actId="26606"/>
          <ac:spMkLst>
            <pc:docMk/>
            <pc:sldMk cId="116145498" sldId="463"/>
            <ac:spMk id="19" creationId="{DC14B3F1-8CC5-4623-94B0-4445E3775D41}"/>
          </ac:spMkLst>
        </pc:spChg>
        <pc:picChg chg="add mod ord">
          <ac:chgData name="Henrik Blom" userId="0f109d1c-0774-4568-aa5d-bb8ffaeb77b7" providerId="ADAL" clId="{E881FBE9-DF84-4F7A-A4CF-72BF1A0A8F3D}" dt="2022-09-29T17:35:11.891" v="5179" actId="27614"/>
          <ac:picMkLst>
            <pc:docMk/>
            <pc:sldMk cId="116145498" sldId="463"/>
            <ac:picMk id="5" creationId="{012037E6-BC91-4A68-B0CC-D7633573FF48}"/>
          </ac:picMkLst>
        </pc:picChg>
        <pc:picChg chg="add mod ord">
          <ac:chgData name="Henrik Blom" userId="0f109d1c-0774-4568-aa5d-bb8ffaeb77b7" providerId="ADAL" clId="{E881FBE9-DF84-4F7A-A4CF-72BF1A0A8F3D}" dt="2022-09-29T17:35:11.650" v="5178" actId="27614"/>
          <ac:picMkLst>
            <pc:docMk/>
            <pc:sldMk cId="116145498" sldId="463"/>
            <ac:picMk id="7" creationId="{2FFED610-6282-4C81-B4C0-E51B272D9529}"/>
          </ac:picMkLst>
        </pc:picChg>
        <pc:picChg chg="add mod">
          <ac:chgData name="Henrik Blom" userId="0f109d1c-0774-4568-aa5d-bb8ffaeb77b7" providerId="ADAL" clId="{E881FBE9-DF84-4F7A-A4CF-72BF1A0A8F3D}" dt="2022-09-29T17:35:21.648" v="5182"/>
          <ac:picMkLst>
            <pc:docMk/>
            <pc:sldMk cId="116145498" sldId="463"/>
            <ac:picMk id="15" creationId="{77B3AC9F-A82C-4917-85D6-FF3A40AFE3F5}"/>
          </ac:picMkLst>
        </pc:picChg>
        <pc:cxnChg chg="add del">
          <ac:chgData name="Henrik Blom" userId="0f109d1c-0774-4568-aa5d-bb8ffaeb77b7" providerId="ADAL" clId="{E881FBE9-DF84-4F7A-A4CF-72BF1A0A8F3D}" dt="2022-09-29T17:35:06.403" v="5176" actId="26606"/>
          <ac:cxnSpMkLst>
            <pc:docMk/>
            <pc:sldMk cId="116145498" sldId="463"/>
            <ac:cxnSpMk id="17" creationId="{B2E2B165-FEB0-4AB6-BA83-CAA1677EE249}"/>
          </ac:cxnSpMkLst>
        </pc:cxnChg>
        <pc:cxnChg chg="add">
          <ac:chgData name="Henrik Blom" userId="0f109d1c-0774-4568-aa5d-bb8ffaeb77b7" providerId="ADAL" clId="{E881FBE9-DF84-4F7A-A4CF-72BF1A0A8F3D}" dt="2022-09-29T17:35:06.409" v="5177" actId="26606"/>
          <ac:cxnSpMkLst>
            <pc:docMk/>
            <pc:sldMk cId="116145498" sldId="463"/>
            <ac:cxnSpMk id="20" creationId="{B8EC0F70-6AFD-45BE-8F70-52888FC304F7}"/>
          </ac:cxnSpMkLst>
        </pc:cxnChg>
      </pc:sldChg>
      <pc:sldChg chg="addSp modSp new mod setBg setClrOvrMap">
        <pc:chgData name="Henrik Blom" userId="0f109d1c-0774-4568-aa5d-bb8ffaeb77b7" providerId="ADAL" clId="{E881FBE9-DF84-4F7A-A4CF-72BF1A0A8F3D}" dt="2022-09-29T18:19:44.843" v="6118"/>
        <pc:sldMkLst>
          <pc:docMk/>
          <pc:sldMk cId="2853972455" sldId="464"/>
        </pc:sldMkLst>
        <pc:spChg chg="mod">
          <ac:chgData name="Henrik Blom" userId="0f109d1c-0774-4568-aa5d-bb8ffaeb77b7" providerId="ADAL" clId="{E881FBE9-DF84-4F7A-A4CF-72BF1A0A8F3D}" dt="2022-09-29T17:44:57.779" v="5404" actId="1076"/>
          <ac:spMkLst>
            <pc:docMk/>
            <pc:sldMk cId="2853972455" sldId="464"/>
            <ac:spMk id="2" creationId="{7970D1A0-B7FC-4ED7-B405-5591E9DA5AE9}"/>
          </ac:spMkLst>
        </pc:spChg>
        <pc:spChg chg="mod ord">
          <ac:chgData name="Henrik Blom" userId="0f109d1c-0774-4568-aa5d-bb8ffaeb77b7" providerId="ADAL" clId="{E881FBE9-DF84-4F7A-A4CF-72BF1A0A8F3D}" dt="2022-09-29T17:40:16.905" v="5253" actId="255"/>
          <ac:spMkLst>
            <pc:docMk/>
            <pc:sldMk cId="2853972455" sldId="464"/>
            <ac:spMk id="3" creationId="{05F50634-CF19-4EEB-9FB4-3D91CFBBF0EE}"/>
          </ac:spMkLst>
        </pc:spChg>
        <pc:spChg chg="add">
          <ac:chgData name="Henrik Blom" userId="0f109d1c-0774-4568-aa5d-bb8ffaeb77b7" providerId="ADAL" clId="{E881FBE9-DF84-4F7A-A4CF-72BF1A0A8F3D}" dt="2022-09-29T17:37:27.619" v="5202" actId="26606"/>
          <ac:spMkLst>
            <pc:docMk/>
            <pc:sldMk cId="2853972455" sldId="464"/>
            <ac:spMk id="10" creationId="{357DD0D3-F869-46D0-944C-6EC60E19E351}"/>
          </ac:spMkLst>
        </pc:spChg>
        <pc:picChg chg="add mod">
          <ac:chgData name="Henrik Blom" userId="0f109d1c-0774-4568-aa5d-bb8ffaeb77b7" providerId="ADAL" clId="{E881FBE9-DF84-4F7A-A4CF-72BF1A0A8F3D}" dt="2022-09-29T17:37:27.619" v="5202" actId="26606"/>
          <ac:picMkLst>
            <pc:docMk/>
            <pc:sldMk cId="2853972455" sldId="464"/>
            <ac:picMk id="5" creationId="{4EDB72F8-B45C-4E6A-AF57-CFB35DCCB243}"/>
          </ac:picMkLst>
        </pc:picChg>
        <pc:picChg chg="add mod">
          <ac:chgData name="Henrik Blom" userId="0f109d1c-0774-4568-aa5d-bb8ffaeb77b7" providerId="ADAL" clId="{E881FBE9-DF84-4F7A-A4CF-72BF1A0A8F3D}" dt="2022-09-29T18:19:44.843" v="6118"/>
          <ac:picMkLst>
            <pc:docMk/>
            <pc:sldMk cId="2853972455" sldId="464"/>
            <ac:picMk id="7" creationId="{A8366338-4829-42CB-BD1B-871FFEEF421F}"/>
          </ac:picMkLst>
        </pc:picChg>
      </pc:sldChg>
      <pc:sldChg chg="addSp delSp modSp new mod modClrScheme chgLayout">
        <pc:chgData name="Henrik Blom" userId="0f109d1c-0774-4568-aa5d-bb8ffaeb77b7" providerId="ADAL" clId="{E881FBE9-DF84-4F7A-A4CF-72BF1A0A8F3D}" dt="2022-10-01T11:54:09.460" v="6904"/>
        <pc:sldMkLst>
          <pc:docMk/>
          <pc:sldMk cId="538511116" sldId="465"/>
        </pc:sldMkLst>
        <pc:spChg chg="del mod ord">
          <ac:chgData name="Henrik Blom" userId="0f109d1c-0774-4568-aa5d-bb8ffaeb77b7" providerId="ADAL" clId="{E881FBE9-DF84-4F7A-A4CF-72BF1A0A8F3D}" dt="2022-09-29T17:59:25.109" v="5560" actId="700"/>
          <ac:spMkLst>
            <pc:docMk/>
            <pc:sldMk cId="538511116" sldId="465"/>
            <ac:spMk id="2" creationId="{3D7E9B61-4B45-4BD3-B5C0-7E5EEF97F2A8}"/>
          </ac:spMkLst>
        </pc:spChg>
        <pc:spChg chg="add mod">
          <ac:chgData name="Henrik Blom" userId="0f109d1c-0774-4568-aa5d-bb8ffaeb77b7" providerId="ADAL" clId="{E881FBE9-DF84-4F7A-A4CF-72BF1A0A8F3D}" dt="2022-10-01T11:54:08.190" v="6903" actId="2085"/>
          <ac:spMkLst>
            <pc:docMk/>
            <pc:sldMk cId="538511116" sldId="465"/>
            <ac:spMk id="2" creationId="{84717285-1903-4BDD-BFDE-DFE992951B9F}"/>
          </ac:spMkLst>
        </pc:spChg>
        <pc:spChg chg="add del mod ord">
          <ac:chgData name="Henrik Blom" userId="0f109d1c-0774-4568-aa5d-bb8ffaeb77b7" providerId="ADAL" clId="{E881FBE9-DF84-4F7A-A4CF-72BF1A0A8F3D}" dt="2022-09-29T18:11:45.920" v="6093" actId="700"/>
          <ac:spMkLst>
            <pc:docMk/>
            <pc:sldMk cId="538511116" sldId="465"/>
            <ac:spMk id="3" creationId="{6927236C-7178-42DB-A4D5-49824D5F1B4C}"/>
          </ac:spMkLst>
        </pc:spChg>
        <pc:spChg chg="add mod ord">
          <ac:chgData name="Henrik Blom" userId="0f109d1c-0774-4568-aa5d-bb8ffaeb77b7" providerId="ADAL" clId="{E881FBE9-DF84-4F7A-A4CF-72BF1A0A8F3D}" dt="2022-09-29T18:13:28.209" v="6110" actId="1076"/>
          <ac:spMkLst>
            <pc:docMk/>
            <pc:sldMk cId="538511116" sldId="465"/>
            <ac:spMk id="4" creationId="{046234B9-C749-4BB4-AF64-66BEA5D4375E}"/>
          </ac:spMkLst>
        </pc:spChg>
        <pc:spChg chg="add mod ord">
          <ac:chgData name="Henrik Blom" userId="0f109d1c-0774-4568-aa5d-bb8ffaeb77b7" providerId="ADAL" clId="{E881FBE9-DF84-4F7A-A4CF-72BF1A0A8F3D}" dt="2022-09-29T18:18:36.159" v="6117" actId="14100"/>
          <ac:spMkLst>
            <pc:docMk/>
            <pc:sldMk cId="538511116" sldId="465"/>
            <ac:spMk id="5" creationId="{7F296BC3-4EF2-4F0F-8DB1-0FAB80334088}"/>
          </ac:spMkLst>
        </pc:spChg>
        <pc:picChg chg="add mod">
          <ac:chgData name="Henrik Blom" userId="0f109d1c-0774-4568-aa5d-bb8ffaeb77b7" providerId="ADAL" clId="{E881FBE9-DF84-4F7A-A4CF-72BF1A0A8F3D}" dt="2022-10-01T11:54:09.460" v="6904"/>
          <ac:picMkLst>
            <pc:docMk/>
            <pc:sldMk cId="538511116" sldId="465"/>
            <ac:picMk id="6" creationId="{F363A226-3A27-4943-B7AC-1E9414C4AB2C}"/>
          </ac:picMkLst>
        </pc:picChg>
        <pc:cxnChg chg="add del">
          <ac:chgData name="Henrik Blom" userId="0f109d1c-0774-4568-aa5d-bb8ffaeb77b7" providerId="ADAL" clId="{E881FBE9-DF84-4F7A-A4CF-72BF1A0A8F3D}" dt="2022-09-29T18:17:51.341" v="6114" actId="478"/>
          <ac:cxnSpMkLst>
            <pc:docMk/>
            <pc:sldMk cId="538511116" sldId="465"/>
            <ac:cxnSpMk id="7" creationId="{30FDE006-9AF7-4955-9EFF-559C6225C4E6}"/>
          </ac:cxnSpMkLst>
        </pc:cxnChg>
      </pc:sldChg>
      <pc:sldChg chg="addSp delSp new mod modClrScheme chgLayout">
        <pc:chgData name="Henrik Blom" userId="0f109d1c-0774-4568-aa5d-bb8ffaeb77b7" providerId="ADAL" clId="{E881FBE9-DF84-4F7A-A4CF-72BF1A0A8F3D}" dt="2022-09-29T18:43:13.975" v="6570" actId="22"/>
        <pc:sldMkLst>
          <pc:docMk/>
          <pc:sldMk cId="549925109" sldId="466"/>
        </pc:sldMkLst>
        <pc:spChg chg="del">
          <ac:chgData name="Henrik Blom" userId="0f109d1c-0774-4568-aa5d-bb8ffaeb77b7" providerId="ADAL" clId="{E881FBE9-DF84-4F7A-A4CF-72BF1A0A8F3D}" dt="2022-09-29T18:41:22.806" v="6558" actId="700"/>
          <ac:spMkLst>
            <pc:docMk/>
            <pc:sldMk cId="549925109" sldId="466"/>
            <ac:spMk id="2" creationId="{31209AA0-9417-4D16-9EE7-0AAC7D2DE6C4}"/>
          </ac:spMkLst>
        </pc:spChg>
        <pc:spChg chg="del">
          <ac:chgData name="Henrik Blom" userId="0f109d1c-0774-4568-aa5d-bb8ffaeb77b7" providerId="ADAL" clId="{E881FBE9-DF84-4F7A-A4CF-72BF1A0A8F3D}" dt="2022-09-29T18:41:22.806" v="6558" actId="700"/>
          <ac:spMkLst>
            <pc:docMk/>
            <pc:sldMk cId="549925109" sldId="466"/>
            <ac:spMk id="3" creationId="{7DE09EB4-9D90-426A-A02F-E46F0737A6D0}"/>
          </ac:spMkLst>
        </pc:spChg>
        <pc:picChg chg="add">
          <ac:chgData name="Henrik Blom" userId="0f109d1c-0774-4568-aa5d-bb8ffaeb77b7" providerId="ADAL" clId="{E881FBE9-DF84-4F7A-A4CF-72BF1A0A8F3D}" dt="2022-09-29T18:43:13.975" v="6570" actId="22"/>
          <ac:picMkLst>
            <pc:docMk/>
            <pc:sldMk cId="549925109" sldId="466"/>
            <ac:picMk id="5" creationId="{4BDBD047-4277-41C2-B85D-F17A127461C4}"/>
          </ac:picMkLst>
        </pc:picChg>
      </pc:sldChg>
      <pc:sldChg chg="new del">
        <pc:chgData name="Henrik Blom" userId="0f109d1c-0774-4568-aa5d-bb8ffaeb77b7" providerId="ADAL" clId="{E881FBE9-DF84-4F7A-A4CF-72BF1A0A8F3D}" dt="2022-09-29T18:41:19.036" v="6557" actId="47"/>
        <pc:sldMkLst>
          <pc:docMk/>
          <pc:sldMk cId="225415389" sldId="467"/>
        </pc:sldMkLst>
      </pc:sldChg>
      <pc:sldChg chg="addSp add mod">
        <pc:chgData name="Henrik Blom" userId="0f109d1c-0774-4568-aa5d-bb8ffaeb77b7" providerId="ADAL" clId="{E881FBE9-DF84-4F7A-A4CF-72BF1A0A8F3D}" dt="2022-09-29T18:44:47.679" v="6573" actId="22"/>
        <pc:sldMkLst>
          <pc:docMk/>
          <pc:sldMk cId="2485709519" sldId="467"/>
        </pc:sldMkLst>
        <pc:picChg chg="add">
          <ac:chgData name="Henrik Blom" userId="0f109d1c-0774-4568-aa5d-bb8ffaeb77b7" providerId="ADAL" clId="{E881FBE9-DF84-4F7A-A4CF-72BF1A0A8F3D}" dt="2022-09-29T18:44:47.679" v="6573" actId="22"/>
          <ac:picMkLst>
            <pc:docMk/>
            <pc:sldMk cId="2485709519" sldId="467"/>
            <ac:picMk id="3" creationId="{B10BF4BC-E437-41DD-94D0-A494A7FA5816}"/>
          </ac:picMkLst>
        </pc:picChg>
      </pc:sldChg>
      <pc:sldChg chg="new del">
        <pc:chgData name="Henrik Blom" userId="0f109d1c-0774-4568-aa5d-bb8ffaeb77b7" providerId="ADAL" clId="{E881FBE9-DF84-4F7A-A4CF-72BF1A0A8F3D}" dt="2022-09-29T18:41:19.036" v="6557" actId="47"/>
        <pc:sldMkLst>
          <pc:docMk/>
          <pc:sldMk cId="2226707598" sldId="468"/>
        </pc:sldMkLst>
      </pc:sldChg>
      <pc:sldChg chg="addSp add mod">
        <pc:chgData name="Henrik Blom" userId="0f109d1c-0774-4568-aa5d-bb8ffaeb77b7" providerId="ADAL" clId="{E881FBE9-DF84-4F7A-A4CF-72BF1A0A8F3D}" dt="2022-09-29T18:43:43.230" v="6571" actId="22"/>
        <pc:sldMkLst>
          <pc:docMk/>
          <pc:sldMk cId="2834383364" sldId="468"/>
        </pc:sldMkLst>
        <pc:picChg chg="add">
          <ac:chgData name="Henrik Blom" userId="0f109d1c-0774-4568-aa5d-bb8ffaeb77b7" providerId="ADAL" clId="{E881FBE9-DF84-4F7A-A4CF-72BF1A0A8F3D}" dt="2022-09-29T18:43:43.230" v="6571" actId="22"/>
          <ac:picMkLst>
            <pc:docMk/>
            <pc:sldMk cId="2834383364" sldId="468"/>
            <ac:picMk id="3" creationId="{CFB654ED-C4DB-43A2-AF45-482A0A7F6945}"/>
          </ac:picMkLst>
        </pc:picChg>
      </pc:sldChg>
      <pc:sldChg chg="addSp add mod">
        <pc:chgData name="Henrik Blom" userId="0f109d1c-0774-4568-aa5d-bb8ffaeb77b7" providerId="ADAL" clId="{E881FBE9-DF84-4F7A-A4CF-72BF1A0A8F3D}" dt="2022-09-29T18:44:06.766" v="6572" actId="22"/>
        <pc:sldMkLst>
          <pc:docMk/>
          <pc:sldMk cId="1208542506" sldId="469"/>
        </pc:sldMkLst>
        <pc:picChg chg="add">
          <ac:chgData name="Henrik Blom" userId="0f109d1c-0774-4568-aa5d-bb8ffaeb77b7" providerId="ADAL" clId="{E881FBE9-DF84-4F7A-A4CF-72BF1A0A8F3D}" dt="2022-09-29T18:44:06.766" v="6572" actId="22"/>
          <ac:picMkLst>
            <pc:docMk/>
            <pc:sldMk cId="1208542506" sldId="469"/>
            <ac:picMk id="3" creationId="{9C636217-1816-4FA8-A525-8AAE71F2CB4F}"/>
          </ac:picMkLst>
        </pc:picChg>
      </pc:sldChg>
      <pc:sldChg chg="new del">
        <pc:chgData name="Henrik Blom" userId="0f109d1c-0774-4568-aa5d-bb8ffaeb77b7" providerId="ADAL" clId="{E881FBE9-DF84-4F7A-A4CF-72BF1A0A8F3D}" dt="2022-09-29T18:41:19.036" v="6557" actId="47"/>
        <pc:sldMkLst>
          <pc:docMk/>
          <pc:sldMk cId="1735846833" sldId="469"/>
        </pc:sldMkLst>
      </pc:sldChg>
      <pc:sldChg chg="addSp delSp modSp add mod ord">
        <pc:chgData name="Henrik Blom" userId="0f109d1c-0774-4568-aa5d-bb8ffaeb77b7" providerId="ADAL" clId="{E881FBE9-DF84-4F7A-A4CF-72BF1A0A8F3D}" dt="2022-10-01T11:54:27.379" v="6905" actId="14100"/>
        <pc:sldMkLst>
          <pc:docMk/>
          <pc:sldMk cId="3880958865" sldId="470"/>
        </pc:sldMkLst>
        <pc:picChg chg="add del">
          <ac:chgData name="Henrik Blom" userId="0f109d1c-0774-4568-aa5d-bb8ffaeb77b7" providerId="ADAL" clId="{E881FBE9-DF84-4F7A-A4CF-72BF1A0A8F3D}" dt="2022-09-29T18:42:28.030" v="6563" actId="478"/>
          <ac:picMkLst>
            <pc:docMk/>
            <pc:sldMk cId="3880958865" sldId="470"/>
            <ac:picMk id="3" creationId="{6CD37719-42E9-4845-93D8-40B9A3F3ACAC}"/>
          </ac:picMkLst>
        </pc:picChg>
        <pc:picChg chg="add mod">
          <ac:chgData name="Henrik Blom" userId="0f109d1c-0774-4568-aa5d-bb8ffaeb77b7" providerId="ADAL" clId="{E881FBE9-DF84-4F7A-A4CF-72BF1A0A8F3D}" dt="2022-10-01T11:54:27.379" v="6905" actId="14100"/>
          <ac:picMkLst>
            <pc:docMk/>
            <pc:sldMk cId="3880958865" sldId="470"/>
            <ac:picMk id="5" creationId="{2477E514-1383-4297-A69A-000451F65BB1}"/>
          </ac:picMkLst>
        </pc:picChg>
      </pc:sldChg>
      <pc:sldChg chg="addSp modSp new mod setBg setClrOvrMap">
        <pc:chgData name="Henrik Blom" userId="0f109d1c-0774-4568-aa5d-bb8ffaeb77b7" providerId="ADAL" clId="{E881FBE9-DF84-4F7A-A4CF-72BF1A0A8F3D}" dt="2022-09-29T18:58:23.745" v="6885" actId="20577"/>
        <pc:sldMkLst>
          <pc:docMk/>
          <pc:sldMk cId="695529869" sldId="471"/>
        </pc:sldMkLst>
        <pc:spChg chg="mod">
          <ac:chgData name="Henrik Blom" userId="0f109d1c-0774-4568-aa5d-bb8ffaeb77b7" providerId="ADAL" clId="{E881FBE9-DF84-4F7A-A4CF-72BF1A0A8F3D}" dt="2022-09-29T18:58:23.745" v="6885" actId="20577"/>
          <ac:spMkLst>
            <pc:docMk/>
            <pc:sldMk cId="695529869" sldId="471"/>
            <ac:spMk id="2" creationId="{F64FD1FC-0F37-4542-AC98-61B549A3F915}"/>
          </ac:spMkLst>
        </pc:spChg>
        <pc:spChg chg="mod">
          <ac:chgData name="Henrik Blom" userId="0f109d1c-0774-4568-aa5d-bb8ffaeb77b7" providerId="ADAL" clId="{E881FBE9-DF84-4F7A-A4CF-72BF1A0A8F3D}" dt="2022-09-29T18:58:01.058" v="6859" actId="26606"/>
          <ac:spMkLst>
            <pc:docMk/>
            <pc:sldMk cId="695529869" sldId="471"/>
            <ac:spMk id="3" creationId="{E6D424A9-AF41-4D72-A6B6-C0B1CD7245D0}"/>
          </ac:spMkLst>
        </pc:spChg>
        <pc:spChg chg="add">
          <ac:chgData name="Henrik Blom" userId="0f109d1c-0774-4568-aa5d-bb8ffaeb77b7" providerId="ADAL" clId="{E881FBE9-DF84-4F7A-A4CF-72BF1A0A8F3D}" dt="2022-09-29T18:58:01.058" v="6859" actId="26606"/>
          <ac:spMkLst>
            <pc:docMk/>
            <pc:sldMk cId="695529869" sldId="471"/>
            <ac:spMk id="8" creationId="{AD21898E-86C0-4C8A-A76C-DF33E844C87A}"/>
          </ac:spMkLst>
        </pc:spChg>
        <pc:spChg chg="add">
          <ac:chgData name="Henrik Blom" userId="0f109d1c-0774-4568-aa5d-bb8ffaeb77b7" providerId="ADAL" clId="{E881FBE9-DF84-4F7A-A4CF-72BF1A0A8F3D}" dt="2022-09-29T18:58:01.058" v="6859" actId="26606"/>
          <ac:spMkLst>
            <pc:docMk/>
            <pc:sldMk cId="695529869" sldId="471"/>
            <ac:spMk id="10" creationId="{5C8F04BD-D093-45D0-B54C-50FDB308B4EE}"/>
          </ac:spMkLst>
        </pc:spChg>
      </pc:sldChg>
      <pc:sldChg chg="addSp delSp modSp new mod">
        <pc:chgData name="Henrik Blom" userId="0f109d1c-0774-4568-aa5d-bb8ffaeb77b7" providerId="ADAL" clId="{E881FBE9-DF84-4F7A-A4CF-72BF1A0A8F3D}" dt="2022-10-01T12:12:31.731" v="6909" actId="14100"/>
        <pc:sldMkLst>
          <pc:docMk/>
          <pc:sldMk cId="2587065955" sldId="472"/>
        </pc:sldMkLst>
        <pc:picChg chg="add del mod">
          <ac:chgData name="Henrik Blom" userId="0f109d1c-0774-4568-aa5d-bb8ffaeb77b7" providerId="ADAL" clId="{E881FBE9-DF84-4F7A-A4CF-72BF1A0A8F3D}" dt="2022-10-01T12:12:31.731" v="6909" actId="14100"/>
          <ac:picMkLst>
            <pc:docMk/>
            <pc:sldMk cId="2587065955" sldId="472"/>
            <ac:picMk id="3" creationId="{CEC5F81E-7124-4682-9A61-1F68435EFF9B}"/>
          </ac:picMkLst>
        </pc:picChg>
      </pc:sldChg>
      <pc:sldChg chg="addSp delSp modSp new del mod">
        <pc:chgData name="Henrik Blom" userId="0f109d1c-0774-4568-aa5d-bb8ffaeb77b7" providerId="ADAL" clId="{E881FBE9-DF84-4F7A-A4CF-72BF1A0A8F3D}" dt="2022-10-01T12:27:30.608" v="6936" actId="47"/>
        <pc:sldMkLst>
          <pc:docMk/>
          <pc:sldMk cId="2925716864" sldId="473"/>
        </pc:sldMkLst>
        <pc:spChg chg="add del mod">
          <ac:chgData name="Henrik Blom" userId="0f109d1c-0774-4568-aa5d-bb8ffaeb77b7" providerId="ADAL" clId="{E881FBE9-DF84-4F7A-A4CF-72BF1A0A8F3D}" dt="2022-10-01T12:27:17.663" v="6923" actId="478"/>
          <ac:spMkLst>
            <pc:docMk/>
            <pc:sldMk cId="2925716864" sldId="473"/>
            <ac:spMk id="2" creationId="{16CF7200-A8DF-449A-9C42-4C7A5A3C4188}"/>
          </ac:spMkLst>
        </pc:spChg>
        <pc:spChg chg="add del mod">
          <ac:chgData name="Henrik Blom" userId="0f109d1c-0774-4568-aa5d-bb8ffaeb77b7" providerId="ADAL" clId="{E881FBE9-DF84-4F7A-A4CF-72BF1A0A8F3D}" dt="2022-10-01T12:27:27.976" v="6935" actId="478"/>
          <ac:spMkLst>
            <pc:docMk/>
            <pc:sldMk cId="2925716864" sldId="473"/>
            <ac:spMk id="3" creationId="{4F8027B9-2E17-492E-9E90-7E7C7D76C0F9}"/>
          </ac:spMkLst>
        </pc:spChg>
      </pc:sldChg>
    </pc:docChg>
  </pc:docChgLst>
  <pc:docChgLst>
    <pc:chgData name="Henrik Blom" userId="0f109d1c-0774-4568-aa5d-bb8ffaeb77b7" providerId="ADAL" clId="{B95EFA9A-2F03-4C30-BFA6-01254854BD80}"/>
    <pc:docChg chg="undo custSel addSld delSld modSld sldOrd">
      <pc:chgData name="Henrik Blom" userId="0f109d1c-0774-4568-aa5d-bb8ffaeb77b7" providerId="ADAL" clId="{B95EFA9A-2F03-4C30-BFA6-01254854BD80}" dt="2022-06-22T19:03:56.996" v="3382" actId="20577"/>
      <pc:docMkLst>
        <pc:docMk/>
      </pc:docMkLst>
      <pc:sldChg chg="modSp">
        <pc:chgData name="Henrik Blom" userId="0f109d1c-0774-4568-aa5d-bb8ffaeb77b7" providerId="ADAL" clId="{B95EFA9A-2F03-4C30-BFA6-01254854BD80}" dt="2022-06-22T15:13:40.755" v="14" actId="20577"/>
        <pc:sldMkLst>
          <pc:docMk/>
          <pc:sldMk cId="1346451934" sldId="267"/>
        </pc:sldMkLst>
        <pc:spChg chg="mod">
          <ac:chgData name="Henrik Blom" userId="0f109d1c-0774-4568-aa5d-bb8ffaeb77b7" providerId="ADAL" clId="{B95EFA9A-2F03-4C30-BFA6-01254854BD80}" dt="2022-06-22T14:05:39.419" v="1" actId="20577"/>
          <ac:spMkLst>
            <pc:docMk/>
            <pc:sldMk cId="1346451934" sldId="267"/>
            <ac:spMk id="2" creationId="{405A985E-66DC-412E-B338-76234DA47498}"/>
          </ac:spMkLst>
        </pc:spChg>
        <pc:spChg chg="mod">
          <ac:chgData name="Henrik Blom" userId="0f109d1c-0774-4568-aa5d-bb8ffaeb77b7" providerId="ADAL" clId="{B95EFA9A-2F03-4C30-BFA6-01254854BD80}" dt="2022-06-22T15:13:40.755" v="14" actId="20577"/>
          <ac:spMkLst>
            <pc:docMk/>
            <pc:sldMk cId="1346451934" sldId="267"/>
            <ac:spMk id="3" creationId="{0B327FEA-CD2E-4911-9E79-CC2E6AA4BA51}"/>
          </ac:spMkLst>
        </pc:spChg>
      </pc:sldChg>
      <pc:sldChg chg="addSp modSp mod">
        <pc:chgData name="Henrik Blom" userId="0f109d1c-0774-4568-aa5d-bb8ffaeb77b7" providerId="ADAL" clId="{B95EFA9A-2F03-4C30-BFA6-01254854BD80}" dt="2022-06-22T16:49:58.402" v="1332" actId="166"/>
        <pc:sldMkLst>
          <pc:docMk/>
          <pc:sldMk cId="2121440468" sldId="381"/>
        </pc:sldMkLst>
        <pc:spChg chg="mod">
          <ac:chgData name="Henrik Blom" userId="0f109d1c-0774-4568-aa5d-bb8ffaeb77b7" providerId="ADAL" clId="{B95EFA9A-2F03-4C30-BFA6-01254854BD80}" dt="2022-06-22T15:18:28.248" v="152" actId="13926"/>
          <ac:spMkLst>
            <pc:docMk/>
            <pc:sldMk cId="2121440468" sldId="381"/>
            <ac:spMk id="47" creationId="{7797EB9A-D153-4E36-8EA7-F1A6B6B794A4}"/>
          </ac:spMkLst>
        </pc:spChg>
        <pc:spChg chg="mod">
          <ac:chgData name="Henrik Blom" userId="0f109d1c-0774-4568-aa5d-bb8ffaeb77b7" providerId="ADAL" clId="{B95EFA9A-2F03-4C30-BFA6-01254854BD80}" dt="2022-06-22T15:19:47.033" v="243" actId="1038"/>
          <ac:spMkLst>
            <pc:docMk/>
            <pc:sldMk cId="2121440468" sldId="381"/>
            <ac:spMk id="79" creationId="{17C9A9B7-1F05-4C18-B990-0999298C6A22}"/>
          </ac:spMkLst>
        </pc:spChg>
        <pc:spChg chg="mod">
          <ac:chgData name="Henrik Blom" userId="0f109d1c-0774-4568-aa5d-bb8ffaeb77b7" providerId="ADAL" clId="{B95EFA9A-2F03-4C30-BFA6-01254854BD80}" dt="2022-06-22T15:19:53.060" v="244" actId="1076"/>
          <ac:spMkLst>
            <pc:docMk/>
            <pc:sldMk cId="2121440468" sldId="381"/>
            <ac:spMk id="86" creationId="{13F32134-9E34-4092-A256-4C96F5AA75F4}"/>
          </ac:spMkLst>
        </pc:spChg>
        <pc:spChg chg="mod">
          <ac:chgData name="Henrik Blom" userId="0f109d1c-0774-4568-aa5d-bb8ffaeb77b7" providerId="ADAL" clId="{B95EFA9A-2F03-4C30-BFA6-01254854BD80}" dt="2022-06-22T15:18:44.044" v="171" actId="1036"/>
          <ac:spMkLst>
            <pc:docMk/>
            <pc:sldMk cId="2121440468" sldId="381"/>
            <ac:spMk id="96" creationId="{7AE312D7-4820-49DC-96CE-FDA14BB9E627}"/>
          </ac:spMkLst>
        </pc:spChg>
        <pc:spChg chg="add mod">
          <ac:chgData name="Henrik Blom" userId="0f109d1c-0774-4568-aa5d-bb8ffaeb77b7" providerId="ADAL" clId="{B95EFA9A-2F03-4C30-BFA6-01254854BD80}" dt="2022-06-22T15:18:08.483" v="151" actId="1038"/>
          <ac:spMkLst>
            <pc:docMk/>
            <pc:sldMk cId="2121440468" sldId="381"/>
            <ac:spMk id="101" creationId="{F2F235DE-8989-4FCB-8D2F-A823851AC32B}"/>
          </ac:spMkLst>
        </pc:spChg>
        <pc:spChg chg="add mod">
          <ac:chgData name="Henrik Blom" userId="0f109d1c-0774-4568-aa5d-bb8ffaeb77b7" providerId="ADAL" clId="{B95EFA9A-2F03-4C30-BFA6-01254854BD80}" dt="2022-06-22T15:20:35.782" v="252" actId="13926"/>
          <ac:spMkLst>
            <pc:docMk/>
            <pc:sldMk cId="2121440468" sldId="381"/>
            <ac:spMk id="102" creationId="{64EEE24C-C513-4D2B-B33C-66B955D6C0CD}"/>
          </ac:spMkLst>
        </pc:spChg>
        <pc:spChg chg="mod ord">
          <ac:chgData name="Henrik Blom" userId="0f109d1c-0774-4568-aa5d-bb8ffaeb77b7" providerId="ADAL" clId="{B95EFA9A-2F03-4C30-BFA6-01254854BD80}" dt="2022-06-22T16:49:58.402" v="1332" actId="166"/>
          <ac:spMkLst>
            <pc:docMk/>
            <pc:sldMk cId="2121440468" sldId="381"/>
            <ac:spMk id="111" creationId="{BA7AB840-B9E7-4C17-BE14-6D968DBDFB1F}"/>
          </ac:spMkLst>
        </pc:spChg>
        <pc:spChg chg="mod ord">
          <ac:chgData name="Henrik Blom" userId="0f109d1c-0774-4568-aa5d-bb8ffaeb77b7" providerId="ADAL" clId="{B95EFA9A-2F03-4C30-BFA6-01254854BD80}" dt="2022-06-22T15:21:33.664" v="302" actId="1038"/>
          <ac:spMkLst>
            <pc:docMk/>
            <pc:sldMk cId="2121440468" sldId="381"/>
            <ac:spMk id="115" creationId="{11AEBC83-968C-4AA9-8719-3B85EF35E64A}"/>
          </ac:spMkLst>
        </pc:spChg>
        <pc:spChg chg="mod">
          <ac:chgData name="Henrik Blom" userId="0f109d1c-0774-4568-aa5d-bb8ffaeb77b7" providerId="ADAL" clId="{B95EFA9A-2F03-4C30-BFA6-01254854BD80}" dt="2022-06-22T15:21:20.712" v="266" actId="20577"/>
          <ac:spMkLst>
            <pc:docMk/>
            <pc:sldMk cId="2121440468" sldId="381"/>
            <ac:spMk id="126" creationId="{B734F3C7-C920-4963-AB11-E2E6C6005A27}"/>
          </ac:spMkLst>
        </pc:spChg>
        <pc:spChg chg="mod">
          <ac:chgData name="Henrik Blom" userId="0f109d1c-0774-4568-aa5d-bb8ffaeb77b7" providerId="ADAL" clId="{B95EFA9A-2F03-4C30-BFA6-01254854BD80}" dt="2022-06-22T15:19:01.579" v="174" actId="1076"/>
          <ac:spMkLst>
            <pc:docMk/>
            <pc:sldMk cId="2121440468" sldId="381"/>
            <ac:spMk id="130" creationId="{1D6EB754-4D1E-421A-8B46-22FEF6C4A097}"/>
          </ac:spMkLst>
        </pc:spChg>
        <pc:spChg chg="mod">
          <ac:chgData name="Henrik Blom" userId="0f109d1c-0774-4568-aa5d-bb8ffaeb77b7" providerId="ADAL" clId="{B95EFA9A-2F03-4C30-BFA6-01254854BD80}" dt="2022-06-22T15:21:02.678" v="256" actId="20577"/>
          <ac:spMkLst>
            <pc:docMk/>
            <pc:sldMk cId="2121440468" sldId="381"/>
            <ac:spMk id="141" creationId="{D939C7C1-FBCC-4A75-805A-7ACD2CCA0CCE}"/>
          </ac:spMkLst>
        </pc:spChg>
        <pc:spChg chg="mod">
          <ac:chgData name="Henrik Blom" userId="0f109d1c-0774-4568-aa5d-bb8ffaeb77b7" providerId="ADAL" clId="{B95EFA9A-2F03-4C30-BFA6-01254854BD80}" dt="2022-06-22T15:18:32.086" v="153" actId="13926"/>
          <ac:spMkLst>
            <pc:docMk/>
            <pc:sldMk cId="2121440468" sldId="381"/>
            <ac:spMk id="145" creationId="{D3E3C08F-57F8-4D51-8BAD-A0347D63DC31}"/>
          </ac:spMkLst>
        </pc:spChg>
        <pc:cxnChg chg="mod">
          <ac:chgData name="Henrik Blom" userId="0f109d1c-0774-4568-aa5d-bb8ffaeb77b7" providerId="ADAL" clId="{B95EFA9A-2F03-4C30-BFA6-01254854BD80}" dt="2022-06-22T15:19:44.242" v="228" actId="1037"/>
          <ac:cxnSpMkLst>
            <pc:docMk/>
            <pc:sldMk cId="2121440468" sldId="381"/>
            <ac:cxnSpMk id="80" creationId="{01D306A5-094E-4E8B-9D15-65766487930D}"/>
          </ac:cxnSpMkLst>
        </pc:cxnChg>
        <pc:cxnChg chg="mod">
          <ac:chgData name="Henrik Blom" userId="0f109d1c-0774-4568-aa5d-bb8ffaeb77b7" providerId="ADAL" clId="{B95EFA9A-2F03-4C30-BFA6-01254854BD80}" dt="2022-06-22T15:20:03.622" v="246" actId="14100"/>
          <ac:cxnSpMkLst>
            <pc:docMk/>
            <pc:sldMk cId="2121440468" sldId="381"/>
            <ac:cxnSpMk id="88" creationId="{9EA1386B-3B6F-4FF9-A075-FE5C71338594}"/>
          </ac:cxnSpMkLst>
        </pc:cxnChg>
        <pc:cxnChg chg="add mod">
          <ac:chgData name="Henrik Blom" userId="0f109d1c-0774-4568-aa5d-bb8ffaeb77b7" providerId="ADAL" clId="{B95EFA9A-2F03-4C30-BFA6-01254854BD80}" dt="2022-06-22T15:18:00.773" v="124" actId="14100"/>
          <ac:cxnSpMkLst>
            <pc:docMk/>
            <pc:sldMk cId="2121440468" sldId="381"/>
            <ac:cxnSpMk id="100" creationId="{533C6DCE-E11F-43C6-BC04-1F5E94F9EB92}"/>
          </ac:cxnSpMkLst>
        </pc:cxnChg>
        <pc:cxnChg chg="add mod">
          <ac:chgData name="Henrik Blom" userId="0f109d1c-0774-4568-aa5d-bb8ffaeb77b7" providerId="ADAL" clId="{B95EFA9A-2F03-4C30-BFA6-01254854BD80}" dt="2022-06-22T15:20:19.078" v="250" actId="14100"/>
          <ac:cxnSpMkLst>
            <pc:docMk/>
            <pc:sldMk cId="2121440468" sldId="381"/>
            <ac:cxnSpMk id="105" creationId="{68E3BDDB-65F8-424B-99A2-086598F3E68E}"/>
          </ac:cxnSpMkLst>
        </pc:cxnChg>
        <pc:cxnChg chg="mod">
          <ac:chgData name="Henrik Blom" userId="0f109d1c-0774-4568-aa5d-bb8ffaeb77b7" providerId="ADAL" clId="{B95EFA9A-2F03-4C30-BFA6-01254854BD80}" dt="2022-06-22T16:49:49.712" v="1322" actId="14100"/>
          <ac:cxnSpMkLst>
            <pc:docMk/>
            <pc:sldMk cId="2121440468" sldId="381"/>
            <ac:cxnSpMk id="112" creationId="{6762B9FB-548D-43ED-B328-1D1C5E594EA1}"/>
          </ac:cxnSpMkLst>
        </pc:cxnChg>
      </pc:sldChg>
      <pc:sldChg chg="ord">
        <pc:chgData name="Henrik Blom" userId="0f109d1c-0774-4568-aa5d-bb8ffaeb77b7" providerId="ADAL" clId="{B95EFA9A-2F03-4C30-BFA6-01254854BD80}" dt="2022-06-22T18:11:18.857" v="3302"/>
        <pc:sldMkLst>
          <pc:docMk/>
          <pc:sldMk cId="3123699770" sldId="384"/>
        </pc:sldMkLst>
      </pc:sldChg>
      <pc:sldChg chg="ord">
        <pc:chgData name="Henrik Blom" userId="0f109d1c-0774-4568-aa5d-bb8ffaeb77b7" providerId="ADAL" clId="{B95EFA9A-2F03-4C30-BFA6-01254854BD80}" dt="2022-06-22T18:11:26.893" v="3306"/>
        <pc:sldMkLst>
          <pc:docMk/>
          <pc:sldMk cId="4260151672" sldId="406"/>
        </pc:sldMkLst>
      </pc:sldChg>
      <pc:sldChg chg="modSp mod">
        <pc:chgData name="Henrik Blom" userId="0f109d1c-0774-4568-aa5d-bb8ffaeb77b7" providerId="ADAL" clId="{B95EFA9A-2F03-4C30-BFA6-01254854BD80}" dt="2022-06-22T17:48:01.672" v="2397"/>
        <pc:sldMkLst>
          <pc:docMk/>
          <pc:sldMk cId="3154155819" sldId="410"/>
        </pc:sldMkLst>
        <pc:spChg chg="mod">
          <ac:chgData name="Henrik Blom" userId="0f109d1c-0774-4568-aa5d-bb8ffaeb77b7" providerId="ADAL" clId="{B95EFA9A-2F03-4C30-BFA6-01254854BD80}" dt="2022-06-22T17:48:01.672" v="2397"/>
          <ac:spMkLst>
            <pc:docMk/>
            <pc:sldMk cId="3154155819" sldId="410"/>
            <ac:spMk id="3" creationId="{23E02542-3A9F-45C2-9473-22EF059F15AA}"/>
          </ac:spMkLst>
        </pc:spChg>
      </pc:sldChg>
      <pc:sldChg chg="del">
        <pc:chgData name="Henrik Blom" userId="0f109d1c-0774-4568-aa5d-bb8ffaeb77b7" providerId="ADAL" clId="{B95EFA9A-2F03-4C30-BFA6-01254854BD80}" dt="2022-06-22T16:03:44.952" v="306" actId="47"/>
        <pc:sldMkLst>
          <pc:docMk/>
          <pc:sldMk cId="1073898412" sldId="435"/>
        </pc:sldMkLst>
      </pc:sldChg>
      <pc:sldChg chg="del">
        <pc:chgData name="Henrik Blom" userId="0f109d1c-0774-4568-aa5d-bb8ffaeb77b7" providerId="ADAL" clId="{B95EFA9A-2F03-4C30-BFA6-01254854BD80}" dt="2022-06-22T16:03:44.952" v="306" actId="47"/>
        <pc:sldMkLst>
          <pc:docMk/>
          <pc:sldMk cId="248901650" sldId="436"/>
        </pc:sldMkLst>
      </pc:sldChg>
      <pc:sldChg chg="addSp modSp mod">
        <pc:chgData name="Henrik Blom" userId="0f109d1c-0774-4568-aa5d-bb8ffaeb77b7" providerId="ADAL" clId="{B95EFA9A-2F03-4C30-BFA6-01254854BD80}" dt="2022-06-22T17:44:57.929" v="2321" actId="20577"/>
        <pc:sldMkLst>
          <pc:docMk/>
          <pc:sldMk cId="204061731" sldId="437"/>
        </pc:sldMkLst>
        <pc:spChg chg="mod">
          <ac:chgData name="Henrik Blom" userId="0f109d1c-0774-4568-aa5d-bb8ffaeb77b7" providerId="ADAL" clId="{B95EFA9A-2F03-4C30-BFA6-01254854BD80}" dt="2022-06-22T17:44:57.929" v="2321" actId="20577"/>
          <ac:spMkLst>
            <pc:docMk/>
            <pc:sldMk cId="204061731" sldId="437"/>
            <ac:spMk id="2" creationId="{9D3E541C-081A-4FB0-A8A1-5B5C8DEB3553}"/>
          </ac:spMkLst>
        </pc:spChg>
        <pc:spChg chg="add mod">
          <ac:chgData name="Henrik Blom" userId="0f109d1c-0774-4568-aa5d-bb8ffaeb77b7" providerId="ADAL" clId="{B95EFA9A-2F03-4C30-BFA6-01254854BD80}" dt="2022-06-22T17:43:51.157" v="2236" actId="1035"/>
          <ac:spMkLst>
            <pc:docMk/>
            <pc:sldMk cId="204061731" sldId="437"/>
            <ac:spMk id="4" creationId="{F7C046BF-DFFB-4C80-BAA5-D6DF2239F303}"/>
          </ac:spMkLst>
        </pc:spChg>
      </pc:sldChg>
      <pc:sldChg chg="modSp mod">
        <pc:chgData name="Henrik Blom" userId="0f109d1c-0774-4568-aa5d-bb8ffaeb77b7" providerId="ADAL" clId="{B95EFA9A-2F03-4C30-BFA6-01254854BD80}" dt="2022-06-22T19:03:56.996" v="3382" actId="20577"/>
        <pc:sldMkLst>
          <pc:docMk/>
          <pc:sldMk cId="4100589792" sldId="439"/>
        </pc:sldMkLst>
        <pc:spChg chg="mod">
          <ac:chgData name="Henrik Blom" userId="0f109d1c-0774-4568-aa5d-bb8ffaeb77b7" providerId="ADAL" clId="{B95EFA9A-2F03-4C30-BFA6-01254854BD80}" dt="2022-06-22T19:03:56.996" v="3382" actId="20577"/>
          <ac:spMkLst>
            <pc:docMk/>
            <pc:sldMk cId="4100589792" sldId="439"/>
            <ac:spMk id="2" creationId="{1499F42E-583A-4945-B7D6-735642BA0A85}"/>
          </ac:spMkLst>
        </pc:spChg>
      </pc:sldChg>
      <pc:sldChg chg="del">
        <pc:chgData name="Henrik Blom" userId="0f109d1c-0774-4568-aa5d-bb8ffaeb77b7" providerId="ADAL" clId="{B95EFA9A-2F03-4C30-BFA6-01254854BD80}" dt="2022-06-22T18:10:44.821" v="3254" actId="47"/>
        <pc:sldMkLst>
          <pc:docMk/>
          <pc:sldMk cId="2276381810" sldId="440"/>
        </pc:sldMkLst>
      </pc:sldChg>
      <pc:sldChg chg="addSp delSp modSp mod">
        <pc:chgData name="Henrik Blom" userId="0f109d1c-0774-4568-aa5d-bb8ffaeb77b7" providerId="ADAL" clId="{B95EFA9A-2F03-4C30-BFA6-01254854BD80}" dt="2022-06-22T17:12:28.209" v="1902" actId="20577"/>
        <pc:sldMkLst>
          <pc:docMk/>
          <pc:sldMk cId="1349720167" sldId="443"/>
        </pc:sldMkLst>
        <pc:spChg chg="del mod">
          <ac:chgData name="Henrik Blom" userId="0f109d1c-0774-4568-aa5d-bb8ffaeb77b7" providerId="ADAL" clId="{B95EFA9A-2F03-4C30-BFA6-01254854BD80}" dt="2022-06-22T16:36:30.434" v="1165" actId="478"/>
          <ac:spMkLst>
            <pc:docMk/>
            <pc:sldMk cId="1349720167" sldId="443"/>
            <ac:spMk id="4" creationId="{CFC3E9D4-084D-4AB5-A742-6F7EB70CCBF1}"/>
          </ac:spMkLst>
        </pc:spChg>
        <pc:spChg chg="add mod">
          <ac:chgData name="Henrik Blom" userId="0f109d1c-0774-4568-aa5d-bb8ffaeb77b7" providerId="ADAL" clId="{B95EFA9A-2F03-4C30-BFA6-01254854BD80}" dt="2022-06-22T16:37:57.724" v="1268" actId="1036"/>
          <ac:spMkLst>
            <pc:docMk/>
            <pc:sldMk cId="1349720167" sldId="443"/>
            <ac:spMk id="5" creationId="{7AB02AE4-DF91-45B4-A6C2-5DC6D366478A}"/>
          </ac:spMkLst>
        </pc:spChg>
        <pc:spChg chg="add mod">
          <ac:chgData name="Henrik Blom" userId="0f109d1c-0774-4568-aa5d-bb8ffaeb77b7" providerId="ADAL" clId="{B95EFA9A-2F03-4C30-BFA6-01254854BD80}" dt="2022-06-22T16:24:02.023" v="640" actId="13926"/>
          <ac:spMkLst>
            <pc:docMk/>
            <pc:sldMk cId="1349720167" sldId="443"/>
            <ac:spMk id="6" creationId="{D4C530AB-2BF1-4AA5-8677-10B810B38D67}"/>
          </ac:spMkLst>
        </pc:spChg>
        <pc:spChg chg="del mod">
          <ac:chgData name="Henrik Blom" userId="0f109d1c-0774-4568-aa5d-bb8ffaeb77b7" providerId="ADAL" clId="{B95EFA9A-2F03-4C30-BFA6-01254854BD80}" dt="2022-06-22T16:19:52.119" v="399" actId="478"/>
          <ac:spMkLst>
            <pc:docMk/>
            <pc:sldMk cId="1349720167" sldId="443"/>
            <ac:spMk id="12" creationId="{164E2A85-39FD-4448-8F80-C1CEECEBB6AD}"/>
          </ac:spMkLst>
        </pc:spChg>
        <pc:spChg chg="mod">
          <ac:chgData name="Henrik Blom" userId="0f109d1c-0774-4568-aa5d-bb8ffaeb77b7" providerId="ADAL" clId="{B95EFA9A-2F03-4C30-BFA6-01254854BD80}" dt="2022-06-22T16:41:32.711" v="1306" actId="14100"/>
          <ac:spMkLst>
            <pc:docMk/>
            <pc:sldMk cId="1349720167" sldId="443"/>
            <ac:spMk id="13" creationId="{CB7F1A36-2DF1-4058-BD17-7E1C538731A2}"/>
          </ac:spMkLst>
        </pc:spChg>
        <pc:spChg chg="mod">
          <ac:chgData name="Henrik Blom" userId="0f109d1c-0774-4568-aa5d-bb8ffaeb77b7" providerId="ADAL" clId="{B95EFA9A-2F03-4C30-BFA6-01254854BD80}" dt="2022-06-22T16:41:32.711" v="1306" actId="14100"/>
          <ac:spMkLst>
            <pc:docMk/>
            <pc:sldMk cId="1349720167" sldId="443"/>
            <ac:spMk id="14" creationId="{75104048-F054-4AB9-8AF9-F1F2F3D602A9}"/>
          </ac:spMkLst>
        </pc:spChg>
        <pc:spChg chg="add mod">
          <ac:chgData name="Henrik Blom" userId="0f109d1c-0774-4568-aa5d-bb8ffaeb77b7" providerId="ADAL" clId="{B95EFA9A-2F03-4C30-BFA6-01254854BD80}" dt="2022-06-22T16:37:57.724" v="1268" actId="1036"/>
          <ac:spMkLst>
            <pc:docMk/>
            <pc:sldMk cId="1349720167" sldId="443"/>
            <ac:spMk id="16" creationId="{0926BFC1-BB33-4F2C-A854-68457F5C5526}"/>
          </ac:spMkLst>
        </pc:spChg>
        <pc:spChg chg="del mod">
          <ac:chgData name="Henrik Blom" userId="0f109d1c-0774-4568-aa5d-bb8ffaeb77b7" providerId="ADAL" clId="{B95EFA9A-2F03-4C30-BFA6-01254854BD80}" dt="2022-06-22T16:20:39.439" v="434" actId="478"/>
          <ac:spMkLst>
            <pc:docMk/>
            <pc:sldMk cId="1349720167" sldId="443"/>
            <ac:spMk id="17" creationId="{953AB0A9-371E-4C70-8B0A-FE3123A74928}"/>
          </ac:spMkLst>
        </pc:spChg>
        <pc:spChg chg="del mod">
          <ac:chgData name="Henrik Blom" userId="0f109d1c-0774-4568-aa5d-bb8ffaeb77b7" providerId="ADAL" clId="{B95EFA9A-2F03-4C30-BFA6-01254854BD80}" dt="2022-06-22T16:20:15.454" v="415" actId="478"/>
          <ac:spMkLst>
            <pc:docMk/>
            <pc:sldMk cId="1349720167" sldId="443"/>
            <ac:spMk id="18" creationId="{ACD87C16-B6B3-475E-AE63-E3B67F907E0E}"/>
          </ac:spMkLst>
        </pc:spChg>
        <pc:spChg chg="del mod">
          <ac:chgData name="Henrik Blom" userId="0f109d1c-0774-4568-aa5d-bb8ffaeb77b7" providerId="ADAL" clId="{B95EFA9A-2F03-4C30-BFA6-01254854BD80}" dt="2022-06-22T16:35:01.708" v="1113" actId="478"/>
          <ac:spMkLst>
            <pc:docMk/>
            <pc:sldMk cId="1349720167" sldId="443"/>
            <ac:spMk id="19" creationId="{0A3E5028-7AC6-4A9C-99F1-C1EC280D09DF}"/>
          </ac:spMkLst>
        </pc:spChg>
        <pc:spChg chg="add mod">
          <ac:chgData name="Henrik Blom" userId="0f109d1c-0774-4568-aa5d-bb8ffaeb77b7" providerId="ADAL" clId="{B95EFA9A-2F03-4C30-BFA6-01254854BD80}" dt="2022-06-22T16:37:57.724" v="1268" actId="1036"/>
          <ac:spMkLst>
            <pc:docMk/>
            <pc:sldMk cId="1349720167" sldId="443"/>
            <ac:spMk id="20" creationId="{D6701175-0252-4804-A152-3132A283B574}"/>
          </ac:spMkLst>
        </pc:spChg>
        <pc:spChg chg="add del mod">
          <ac:chgData name="Henrik Blom" userId="0f109d1c-0774-4568-aa5d-bb8ffaeb77b7" providerId="ADAL" clId="{B95EFA9A-2F03-4C30-BFA6-01254854BD80}" dt="2022-06-22T16:31:54.628" v="1017"/>
          <ac:spMkLst>
            <pc:docMk/>
            <pc:sldMk cId="1349720167" sldId="443"/>
            <ac:spMk id="21" creationId="{C1055D5B-3019-4703-9610-2875FBE3B0C8}"/>
          </ac:spMkLst>
        </pc:spChg>
        <pc:spChg chg="add del mod">
          <ac:chgData name="Henrik Blom" userId="0f109d1c-0774-4568-aa5d-bb8ffaeb77b7" providerId="ADAL" clId="{B95EFA9A-2F03-4C30-BFA6-01254854BD80}" dt="2022-06-22T16:31:52.598" v="1013"/>
          <ac:spMkLst>
            <pc:docMk/>
            <pc:sldMk cId="1349720167" sldId="443"/>
            <ac:spMk id="22" creationId="{00F53B97-C0B7-4B57-B2F8-F9AB51C0CD23}"/>
          </ac:spMkLst>
        </pc:spChg>
        <pc:spChg chg="add mod">
          <ac:chgData name="Henrik Blom" userId="0f109d1c-0774-4568-aa5d-bb8ffaeb77b7" providerId="ADAL" clId="{B95EFA9A-2F03-4C30-BFA6-01254854BD80}" dt="2022-06-22T16:41:32.711" v="1306" actId="14100"/>
          <ac:spMkLst>
            <pc:docMk/>
            <pc:sldMk cId="1349720167" sldId="443"/>
            <ac:spMk id="23" creationId="{E84BEF78-E89D-4B4B-89F9-ABB85E9584FA}"/>
          </ac:spMkLst>
        </pc:spChg>
        <pc:spChg chg="add mod">
          <ac:chgData name="Henrik Blom" userId="0f109d1c-0774-4568-aa5d-bb8ffaeb77b7" providerId="ADAL" clId="{B95EFA9A-2F03-4C30-BFA6-01254854BD80}" dt="2022-06-22T16:37:57.724" v="1268" actId="1036"/>
          <ac:spMkLst>
            <pc:docMk/>
            <pc:sldMk cId="1349720167" sldId="443"/>
            <ac:spMk id="24" creationId="{241BF14A-FEE3-4AF3-9B30-8C1F6C82E50D}"/>
          </ac:spMkLst>
        </pc:spChg>
        <pc:spChg chg="add mod">
          <ac:chgData name="Henrik Blom" userId="0f109d1c-0774-4568-aa5d-bb8ffaeb77b7" providerId="ADAL" clId="{B95EFA9A-2F03-4C30-BFA6-01254854BD80}" dt="2022-06-22T16:37:57.724" v="1268" actId="1036"/>
          <ac:spMkLst>
            <pc:docMk/>
            <pc:sldMk cId="1349720167" sldId="443"/>
            <ac:spMk id="25" creationId="{5A5966F3-886C-4299-AA73-CE9940672E4C}"/>
          </ac:spMkLst>
        </pc:spChg>
        <pc:spChg chg="add mod">
          <ac:chgData name="Henrik Blom" userId="0f109d1c-0774-4568-aa5d-bb8ffaeb77b7" providerId="ADAL" clId="{B95EFA9A-2F03-4C30-BFA6-01254854BD80}" dt="2022-06-22T16:53:05.873" v="1341" actId="20577"/>
          <ac:spMkLst>
            <pc:docMk/>
            <pc:sldMk cId="1349720167" sldId="443"/>
            <ac:spMk id="26" creationId="{D6B5F9F3-3A3A-4BD6-AAB5-8E222B6E4426}"/>
          </ac:spMkLst>
        </pc:spChg>
        <pc:spChg chg="del mod">
          <ac:chgData name="Henrik Blom" userId="0f109d1c-0774-4568-aa5d-bb8ffaeb77b7" providerId="ADAL" clId="{B95EFA9A-2F03-4C30-BFA6-01254854BD80}" dt="2022-06-22T16:37:44.167" v="1201" actId="478"/>
          <ac:spMkLst>
            <pc:docMk/>
            <pc:sldMk cId="1349720167" sldId="443"/>
            <ac:spMk id="60" creationId="{3BDCD86F-94C9-47F4-AD37-96C7EBF46B82}"/>
          </ac:spMkLst>
        </pc:spChg>
        <pc:spChg chg="mod">
          <ac:chgData name="Henrik Blom" userId="0f109d1c-0774-4568-aa5d-bb8ffaeb77b7" providerId="ADAL" clId="{B95EFA9A-2F03-4C30-BFA6-01254854BD80}" dt="2022-06-22T16:41:32.711" v="1306" actId="14100"/>
          <ac:spMkLst>
            <pc:docMk/>
            <pc:sldMk cId="1349720167" sldId="443"/>
            <ac:spMk id="61" creationId="{79109C57-90C1-447D-B283-103679CD8D42}"/>
          </ac:spMkLst>
        </pc:spChg>
        <pc:spChg chg="mod">
          <ac:chgData name="Henrik Blom" userId="0f109d1c-0774-4568-aa5d-bb8ffaeb77b7" providerId="ADAL" clId="{B95EFA9A-2F03-4C30-BFA6-01254854BD80}" dt="2022-06-22T16:41:32.711" v="1306" actId="14100"/>
          <ac:spMkLst>
            <pc:docMk/>
            <pc:sldMk cId="1349720167" sldId="443"/>
            <ac:spMk id="62" creationId="{D5EE7C9A-AA86-4068-9DB7-EE3B054936D1}"/>
          </ac:spMkLst>
        </pc:spChg>
        <pc:spChg chg="mod">
          <ac:chgData name="Henrik Blom" userId="0f109d1c-0774-4568-aa5d-bb8ffaeb77b7" providerId="ADAL" clId="{B95EFA9A-2F03-4C30-BFA6-01254854BD80}" dt="2022-06-22T16:41:32.711" v="1306" actId="14100"/>
          <ac:spMkLst>
            <pc:docMk/>
            <pc:sldMk cId="1349720167" sldId="443"/>
            <ac:spMk id="63" creationId="{361ADFB3-C7EF-43D6-AF21-BC872EAD12E2}"/>
          </ac:spMkLst>
        </pc:spChg>
        <pc:graphicFrameChg chg="mod modGraphic">
          <ac:chgData name="Henrik Blom" userId="0f109d1c-0774-4568-aa5d-bb8ffaeb77b7" providerId="ADAL" clId="{B95EFA9A-2F03-4C30-BFA6-01254854BD80}" dt="2022-06-22T17:12:28.209" v="1902" actId="20577"/>
          <ac:graphicFrameMkLst>
            <pc:docMk/>
            <pc:sldMk cId="1349720167" sldId="443"/>
            <ac:graphicFrameMk id="3" creationId="{F0519AAD-5166-4F03-9250-252318725508}"/>
          </ac:graphicFrameMkLst>
        </pc:graphicFrameChg>
      </pc:sldChg>
      <pc:sldChg chg="modSp mod">
        <pc:chgData name="Henrik Blom" userId="0f109d1c-0774-4568-aa5d-bb8ffaeb77b7" providerId="ADAL" clId="{B95EFA9A-2F03-4C30-BFA6-01254854BD80}" dt="2022-06-22T18:00:10.954" v="2901"/>
        <pc:sldMkLst>
          <pc:docMk/>
          <pc:sldMk cId="3242769865" sldId="444"/>
        </pc:sldMkLst>
        <pc:spChg chg="mod">
          <ac:chgData name="Henrik Blom" userId="0f109d1c-0774-4568-aa5d-bb8ffaeb77b7" providerId="ADAL" clId="{B95EFA9A-2F03-4C30-BFA6-01254854BD80}" dt="2022-06-22T18:00:10.954" v="2901"/>
          <ac:spMkLst>
            <pc:docMk/>
            <pc:sldMk cId="3242769865" sldId="444"/>
            <ac:spMk id="3" creationId="{23E02542-3A9F-45C2-9473-22EF059F15AA}"/>
          </ac:spMkLst>
        </pc:spChg>
      </pc:sldChg>
      <pc:sldChg chg="modSp mod">
        <pc:chgData name="Henrik Blom" userId="0f109d1c-0774-4568-aa5d-bb8ffaeb77b7" providerId="ADAL" clId="{B95EFA9A-2F03-4C30-BFA6-01254854BD80}" dt="2022-06-22T18:11:06.877" v="3299" actId="1035"/>
        <pc:sldMkLst>
          <pc:docMk/>
          <pc:sldMk cId="1787129465" sldId="445"/>
        </pc:sldMkLst>
        <pc:spChg chg="mod">
          <ac:chgData name="Henrik Blom" userId="0f109d1c-0774-4568-aa5d-bb8ffaeb77b7" providerId="ADAL" clId="{B95EFA9A-2F03-4C30-BFA6-01254854BD80}" dt="2022-06-22T17:47:41.256" v="2396" actId="20577"/>
          <ac:spMkLst>
            <pc:docMk/>
            <pc:sldMk cId="1787129465" sldId="445"/>
            <ac:spMk id="3" creationId="{23E02542-3A9F-45C2-9473-22EF059F15AA}"/>
          </ac:spMkLst>
        </pc:spChg>
        <pc:spChg chg="mod">
          <ac:chgData name="Henrik Blom" userId="0f109d1c-0774-4568-aa5d-bb8ffaeb77b7" providerId="ADAL" clId="{B95EFA9A-2F03-4C30-BFA6-01254854BD80}" dt="2022-06-22T18:11:06.877" v="3299" actId="1035"/>
          <ac:spMkLst>
            <pc:docMk/>
            <pc:sldMk cId="1787129465" sldId="445"/>
            <ac:spMk id="4" creationId="{AFE51EA2-341F-4F7C-B8F8-A108DC6910C6}"/>
          </ac:spMkLst>
        </pc:spChg>
      </pc:sldChg>
      <pc:sldChg chg="del">
        <pc:chgData name="Henrik Blom" userId="0f109d1c-0774-4568-aa5d-bb8ffaeb77b7" providerId="ADAL" clId="{B95EFA9A-2F03-4C30-BFA6-01254854BD80}" dt="2022-06-22T18:11:09.254" v="3300" actId="47"/>
        <pc:sldMkLst>
          <pc:docMk/>
          <pc:sldMk cId="4154866503" sldId="446"/>
        </pc:sldMkLst>
      </pc:sldChg>
      <pc:sldChg chg="del">
        <pc:chgData name="Henrik Blom" userId="0f109d1c-0774-4568-aa5d-bb8ffaeb77b7" providerId="ADAL" clId="{B95EFA9A-2F03-4C30-BFA6-01254854BD80}" dt="2022-06-22T18:11:21.514" v="3303" actId="47"/>
        <pc:sldMkLst>
          <pc:docMk/>
          <pc:sldMk cId="3757698897" sldId="447"/>
        </pc:sldMkLst>
      </pc:sldChg>
      <pc:sldChg chg="del">
        <pc:chgData name="Henrik Blom" userId="0f109d1c-0774-4568-aa5d-bb8ffaeb77b7" providerId="ADAL" clId="{B95EFA9A-2F03-4C30-BFA6-01254854BD80}" dt="2022-06-22T18:11:22.754" v="3304" actId="47"/>
        <pc:sldMkLst>
          <pc:docMk/>
          <pc:sldMk cId="1923715033" sldId="448"/>
        </pc:sldMkLst>
      </pc:sldChg>
      <pc:sldChg chg="del">
        <pc:chgData name="Henrik Blom" userId="0f109d1c-0774-4568-aa5d-bb8ffaeb77b7" providerId="ADAL" clId="{B95EFA9A-2F03-4C30-BFA6-01254854BD80}" dt="2022-06-22T18:11:28.329" v="3307" actId="47"/>
        <pc:sldMkLst>
          <pc:docMk/>
          <pc:sldMk cId="1420164394" sldId="449"/>
        </pc:sldMkLst>
      </pc:sldChg>
      <pc:sldChg chg="modSp mod">
        <pc:chgData name="Henrik Blom" userId="0f109d1c-0774-4568-aa5d-bb8ffaeb77b7" providerId="ADAL" clId="{B95EFA9A-2F03-4C30-BFA6-01254854BD80}" dt="2022-06-22T18:12:09.737" v="3315" actId="1035"/>
        <pc:sldMkLst>
          <pc:docMk/>
          <pc:sldMk cId="833777405" sldId="450"/>
        </pc:sldMkLst>
        <pc:spChg chg="mod">
          <ac:chgData name="Henrik Blom" userId="0f109d1c-0774-4568-aa5d-bb8ffaeb77b7" providerId="ADAL" clId="{B95EFA9A-2F03-4C30-BFA6-01254854BD80}" dt="2022-06-22T18:12:05.437" v="3308"/>
          <ac:spMkLst>
            <pc:docMk/>
            <pc:sldMk cId="833777405" sldId="450"/>
            <ac:spMk id="3" creationId="{23E02542-3A9F-45C2-9473-22EF059F15AA}"/>
          </ac:spMkLst>
        </pc:spChg>
        <pc:spChg chg="mod">
          <ac:chgData name="Henrik Blom" userId="0f109d1c-0774-4568-aa5d-bb8ffaeb77b7" providerId="ADAL" clId="{B95EFA9A-2F03-4C30-BFA6-01254854BD80}" dt="2022-06-22T18:12:09.737" v="3315" actId="1035"/>
          <ac:spMkLst>
            <pc:docMk/>
            <pc:sldMk cId="833777405" sldId="450"/>
            <ac:spMk id="4" creationId="{AFE51EA2-341F-4F7C-B8F8-A108DC6910C6}"/>
          </ac:spMkLst>
        </pc:spChg>
      </pc:sldChg>
      <pc:sldChg chg="addSp delSp modSp add mod setBg delDesignElem">
        <pc:chgData name="Henrik Blom" userId="0f109d1c-0774-4568-aa5d-bb8ffaeb77b7" providerId="ADAL" clId="{B95EFA9A-2F03-4C30-BFA6-01254854BD80}" dt="2022-06-22T17:43:39.198" v="2231" actId="14100"/>
        <pc:sldMkLst>
          <pc:docMk/>
          <pc:sldMk cId="578433092" sldId="451"/>
        </pc:sldMkLst>
        <pc:spChg chg="mod">
          <ac:chgData name="Henrik Blom" userId="0f109d1c-0774-4568-aa5d-bb8ffaeb77b7" providerId="ADAL" clId="{B95EFA9A-2F03-4C30-BFA6-01254854BD80}" dt="2022-06-22T16:53:49.314" v="1372" actId="20577"/>
          <ac:spMkLst>
            <pc:docMk/>
            <pc:sldMk cId="578433092" sldId="451"/>
            <ac:spMk id="2" creationId="{9D3E541C-081A-4FB0-A8A1-5B5C8DEB3553}"/>
          </ac:spMkLst>
        </pc:spChg>
        <pc:spChg chg="del">
          <ac:chgData name="Henrik Blom" userId="0f109d1c-0774-4568-aa5d-bb8ffaeb77b7" providerId="ADAL" clId="{B95EFA9A-2F03-4C30-BFA6-01254854BD80}" dt="2022-06-22T15:15:26.473" v="93" actId="26606"/>
          <ac:spMkLst>
            <pc:docMk/>
            <pc:sldMk cId="578433092" sldId="451"/>
            <ac:spMk id="3" creationId="{4B619465-3D09-40EE-85C8-79F1E1F1A920}"/>
          </ac:spMkLst>
        </pc:spChg>
        <pc:spChg chg="add del mod">
          <ac:chgData name="Henrik Blom" userId="0f109d1c-0774-4568-aa5d-bb8ffaeb77b7" providerId="ADAL" clId="{B95EFA9A-2F03-4C30-BFA6-01254854BD80}" dt="2022-06-22T15:15:46.817" v="112" actId="478"/>
          <ac:spMkLst>
            <pc:docMk/>
            <pc:sldMk cId="578433092" sldId="451"/>
            <ac:spMk id="6" creationId="{7BA5211A-C57E-4590-9C25-07A8ADF9CCEC}"/>
          </ac:spMkLst>
        </pc:spChg>
        <pc:spChg chg="add">
          <ac:chgData name="Henrik Blom" userId="0f109d1c-0774-4568-aa5d-bb8ffaeb77b7" providerId="ADAL" clId="{B95EFA9A-2F03-4C30-BFA6-01254854BD80}" dt="2022-06-22T15:15:26.473" v="93" actId="26606"/>
          <ac:spMkLst>
            <pc:docMk/>
            <pc:sldMk cId="578433092" sldId="451"/>
            <ac:spMk id="7" creationId="{6753252F-4873-4F63-801D-CC719279A7D5}"/>
          </ac:spMkLst>
        </pc:spChg>
        <pc:spChg chg="del">
          <ac:chgData name="Henrik Blom" userId="0f109d1c-0774-4568-aa5d-bb8ffaeb77b7" providerId="ADAL" clId="{B95EFA9A-2F03-4C30-BFA6-01254854BD80}" dt="2022-06-22T15:15:11.683" v="92"/>
          <ac:spMkLst>
            <pc:docMk/>
            <pc:sldMk cId="578433092" sldId="451"/>
            <ac:spMk id="8" creationId="{C7FA33FF-088D-4F16-95A2-2C64D353DEA8}"/>
          </ac:spMkLst>
        </pc:spChg>
        <pc:spChg chg="add">
          <ac:chgData name="Henrik Blom" userId="0f109d1c-0774-4568-aa5d-bb8ffaeb77b7" providerId="ADAL" clId="{B95EFA9A-2F03-4C30-BFA6-01254854BD80}" dt="2022-06-22T15:15:26.473" v="93" actId="26606"/>
          <ac:spMkLst>
            <pc:docMk/>
            <pc:sldMk cId="578433092" sldId="451"/>
            <ac:spMk id="9" creationId="{047C8CCB-F95D-4249-92DD-651249D3535A}"/>
          </ac:spMkLst>
        </pc:spChg>
        <pc:spChg chg="del">
          <ac:chgData name="Henrik Blom" userId="0f109d1c-0774-4568-aa5d-bb8ffaeb77b7" providerId="ADAL" clId="{B95EFA9A-2F03-4C30-BFA6-01254854BD80}" dt="2022-06-22T15:15:11.683" v="92"/>
          <ac:spMkLst>
            <pc:docMk/>
            <pc:sldMk cId="578433092" sldId="451"/>
            <ac:spMk id="10" creationId="{A376EFB1-01CF-419F-ABF1-2AF02BBFCBD1}"/>
          </ac:spMkLst>
        </pc:spChg>
        <pc:spChg chg="add mod">
          <ac:chgData name="Henrik Blom" userId="0f109d1c-0774-4568-aa5d-bb8ffaeb77b7" providerId="ADAL" clId="{B95EFA9A-2F03-4C30-BFA6-01254854BD80}" dt="2022-06-22T17:26:50.847" v="2118" actId="20577"/>
          <ac:spMkLst>
            <pc:docMk/>
            <pc:sldMk cId="578433092" sldId="451"/>
            <ac:spMk id="11" creationId="{ADFDD1D4-3946-46AC-94F1-D786D8A5A09B}"/>
          </ac:spMkLst>
        </pc:spChg>
        <pc:spChg chg="del">
          <ac:chgData name="Henrik Blom" userId="0f109d1c-0774-4568-aa5d-bb8ffaeb77b7" providerId="ADAL" clId="{B95EFA9A-2F03-4C30-BFA6-01254854BD80}" dt="2022-06-22T15:15:11.683" v="92"/>
          <ac:spMkLst>
            <pc:docMk/>
            <pc:sldMk cId="578433092" sldId="451"/>
            <ac:spMk id="12" creationId="{FF9DEA15-78BD-4750-AA18-B9F28A6D5AB8}"/>
          </ac:spMkLst>
        </pc:spChg>
        <pc:spChg chg="add mod">
          <ac:chgData name="Henrik Blom" userId="0f109d1c-0774-4568-aa5d-bb8ffaeb77b7" providerId="ADAL" clId="{B95EFA9A-2F03-4C30-BFA6-01254854BD80}" dt="2022-06-22T17:43:39.198" v="2231" actId="14100"/>
          <ac:spMkLst>
            <pc:docMk/>
            <pc:sldMk cId="578433092" sldId="451"/>
            <ac:spMk id="13" creationId="{FB456BCE-34B8-4FFB-804D-6A4AC76FD8F1}"/>
          </ac:spMkLst>
        </pc:spChg>
        <pc:picChg chg="del mod">
          <ac:chgData name="Henrik Blom" userId="0f109d1c-0774-4568-aa5d-bb8ffaeb77b7" providerId="ADAL" clId="{B95EFA9A-2F03-4C30-BFA6-01254854BD80}" dt="2022-06-22T15:15:44.099" v="111" actId="478"/>
          <ac:picMkLst>
            <pc:docMk/>
            <pc:sldMk cId="578433092" sldId="451"/>
            <ac:picMk id="5" creationId="{23FCBCBB-86CF-4AEA-A0CC-48A10120D722}"/>
          </ac:picMkLst>
        </pc:picChg>
      </pc:sldChg>
      <pc:sldChg chg="addSp delSp modSp new del mod modClrScheme chgLayout">
        <pc:chgData name="Henrik Blom" userId="0f109d1c-0774-4568-aa5d-bb8ffaeb77b7" providerId="ADAL" clId="{B95EFA9A-2F03-4C30-BFA6-01254854BD80}" dt="2022-06-22T17:11:40.120" v="1845" actId="47"/>
        <pc:sldMkLst>
          <pc:docMk/>
          <pc:sldMk cId="2993304902" sldId="452"/>
        </pc:sldMkLst>
        <pc:spChg chg="del mod ord">
          <ac:chgData name="Henrik Blom" userId="0f109d1c-0774-4568-aa5d-bb8ffaeb77b7" providerId="ADAL" clId="{B95EFA9A-2F03-4C30-BFA6-01254854BD80}" dt="2022-06-22T17:07:00.617" v="1762" actId="700"/>
          <ac:spMkLst>
            <pc:docMk/>
            <pc:sldMk cId="2993304902" sldId="452"/>
            <ac:spMk id="2" creationId="{D5DF40DF-27EB-42CF-B422-083CE2741595}"/>
          </ac:spMkLst>
        </pc:spChg>
        <pc:spChg chg="del mod ord">
          <ac:chgData name="Henrik Blom" userId="0f109d1c-0774-4568-aa5d-bb8ffaeb77b7" providerId="ADAL" clId="{B95EFA9A-2F03-4C30-BFA6-01254854BD80}" dt="2022-06-22T17:07:00.617" v="1762" actId="700"/>
          <ac:spMkLst>
            <pc:docMk/>
            <pc:sldMk cId="2993304902" sldId="452"/>
            <ac:spMk id="3" creationId="{550B8D79-230C-484C-B038-9BCDAB516041}"/>
          </ac:spMkLst>
        </pc:spChg>
        <pc:spChg chg="add mod ord">
          <ac:chgData name="Henrik Blom" userId="0f109d1c-0774-4568-aa5d-bb8ffaeb77b7" providerId="ADAL" clId="{B95EFA9A-2F03-4C30-BFA6-01254854BD80}" dt="2022-06-22T17:07:00.617" v="1762" actId="700"/>
          <ac:spMkLst>
            <pc:docMk/>
            <pc:sldMk cId="2993304902" sldId="452"/>
            <ac:spMk id="5" creationId="{68CA631A-535D-4E01-851C-AFF3E188C335}"/>
          </ac:spMkLst>
        </pc:spChg>
        <pc:spChg chg="add mod ord">
          <ac:chgData name="Henrik Blom" userId="0f109d1c-0774-4568-aa5d-bb8ffaeb77b7" providerId="ADAL" clId="{B95EFA9A-2F03-4C30-BFA6-01254854BD80}" dt="2022-06-22T17:07:00.617" v="1762" actId="700"/>
          <ac:spMkLst>
            <pc:docMk/>
            <pc:sldMk cId="2993304902" sldId="452"/>
            <ac:spMk id="6" creationId="{3EC0EC2E-3896-4C0E-8885-1F997A6100B0}"/>
          </ac:spMkLst>
        </pc:spChg>
        <pc:spChg chg="add mod ord">
          <ac:chgData name="Henrik Blom" userId="0f109d1c-0774-4568-aa5d-bb8ffaeb77b7" providerId="ADAL" clId="{B95EFA9A-2F03-4C30-BFA6-01254854BD80}" dt="2022-06-22T17:07:00.617" v="1762" actId="700"/>
          <ac:spMkLst>
            <pc:docMk/>
            <pc:sldMk cId="2993304902" sldId="452"/>
            <ac:spMk id="7" creationId="{1E6BEDE2-8CED-425E-A8C7-959C433E14BB}"/>
          </ac:spMkLst>
        </pc:spChg>
        <pc:picChg chg="add mod">
          <ac:chgData name="Henrik Blom" userId="0f109d1c-0774-4568-aa5d-bb8ffaeb77b7" providerId="ADAL" clId="{B95EFA9A-2F03-4C30-BFA6-01254854BD80}" dt="2022-06-22T17:06:55.141" v="1761" actId="1076"/>
          <ac:picMkLst>
            <pc:docMk/>
            <pc:sldMk cId="2993304902" sldId="452"/>
            <ac:picMk id="4" creationId="{91A325A4-D006-4FEC-9FC4-F136AC2CBFBB}"/>
          </ac:picMkLst>
        </pc:picChg>
      </pc:sldChg>
      <pc:sldChg chg="addSp modSp new del mod">
        <pc:chgData name="Henrik Blom" userId="0f109d1c-0774-4568-aa5d-bb8ffaeb77b7" providerId="ADAL" clId="{B95EFA9A-2F03-4C30-BFA6-01254854BD80}" dt="2022-06-22T17:11:39.334" v="1844" actId="47"/>
        <pc:sldMkLst>
          <pc:docMk/>
          <pc:sldMk cId="200693097" sldId="453"/>
        </pc:sldMkLst>
        <pc:picChg chg="add mod ord">
          <ac:chgData name="Henrik Blom" userId="0f109d1c-0774-4568-aa5d-bb8ffaeb77b7" providerId="ADAL" clId="{B95EFA9A-2F03-4C30-BFA6-01254854BD80}" dt="2022-06-22T17:07:31.797" v="1765" actId="166"/>
          <ac:picMkLst>
            <pc:docMk/>
            <pc:sldMk cId="200693097" sldId="453"/>
            <ac:picMk id="4" creationId="{6465C461-10A7-48AD-9B74-C9C5A78B00B6}"/>
          </ac:picMkLst>
        </pc:picChg>
      </pc:sldChg>
      <pc:sldChg chg="addSp delSp modSp new mod setBg setClrOvrMap">
        <pc:chgData name="Henrik Blom" userId="0f109d1c-0774-4568-aa5d-bb8ffaeb77b7" providerId="ADAL" clId="{B95EFA9A-2F03-4C30-BFA6-01254854BD80}" dt="2022-06-22T18:40:22.535" v="3372" actId="27636"/>
        <pc:sldMkLst>
          <pc:docMk/>
          <pc:sldMk cId="1187390909" sldId="454"/>
        </pc:sldMkLst>
        <pc:spChg chg="mod ord">
          <ac:chgData name="Henrik Blom" userId="0f109d1c-0774-4568-aa5d-bb8ffaeb77b7" providerId="ADAL" clId="{B95EFA9A-2F03-4C30-BFA6-01254854BD80}" dt="2022-06-22T17:58:00.223" v="2849" actId="26606"/>
          <ac:spMkLst>
            <pc:docMk/>
            <pc:sldMk cId="1187390909" sldId="454"/>
            <ac:spMk id="2" creationId="{F1F99747-013D-4B67-931D-2BADB821E5EA}"/>
          </ac:spMkLst>
        </pc:spChg>
        <pc:spChg chg="mod ord">
          <ac:chgData name="Henrik Blom" userId="0f109d1c-0774-4568-aa5d-bb8ffaeb77b7" providerId="ADAL" clId="{B95EFA9A-2F03-4C30-BFA6-01254854BD80}" dt="2022-06-22T18:40:22.535" v="3372" actId="27636"/>
          <ac:spMkLst>
            <pc:docMk/>
            <pc:sldMk cId="1187390909" sldId="454"/>
            <ac:spMk id="3" creationId="{4DA8D3AA-AB4D-47A4-9F75-849ABBD8B95D}"/>
          </ac:spMkLst>
        </pc:spChg>
        <pc:spChg chg="add del">
          <ac:chgData name="Henrik Blom" userId="0f109d1c-0774-4568-aa5d-bb8ffaeb77b7" providerId="ADAL" clId="{B95EFA9A-2F03-4C30-BFA6-01254854BD80}" dt="2022-06-22T17:57:34.179" v="2844" actId="26606"/>
          <ac:spMkLst>
            <pc:docMk/>
            <pc:sldMk cId="1187390909" sldId="454"/>
            <ac:spMk id="18" creationId="{07977D39-626F-40D7-B00F-16E02602DD5A}"/>
          </ac:spMkLst>
        </pc:spChg>
        <pc:spChg chg="add del">
          <ac:chgData name="Henrik Blom" userId="0f109d1c-0774-4568-aa5d-bb8ffaeb77b7" providerId="ADAL" clId="{B95EFA9A-2F03-4C30-BFA6-01254854BD80}" dt="2022-06-22T17:57:34.179" v="2844" actId="26606"/>
          <ac:spMkLst>
            <pc:docMk/>
            <pc:sldMk cId="1187390909" sldId="454"/>
            <ac:spMk id="20" creationId="{B905CDE4-B751-4B3E-B625-6E59F8903414}"/>
          </ac:spMkLst>
        </pc:spChg>
        <pc:spChg chg="add del">
          <ac:chgData name="Henrik Blom" userId="0f109d1c-0774-4568-aa5d-bb8ffaeb77b7" providerId="ADAL" clId="{B95EFA9A-2F03-4C30-BFA6-01254854BD80}" dt="2022-06-22T17:57:34.179" v="2844" actId="26606"/>
          <ac:spMkLst>
            <pc:docMk/>
            <pc:sldMk cId="1187390909" sldId="454"/>
            <ac:spMk id="22" creationId="{08108C16-F4C0-44AA-999D-17BD39219B24}"/>
          </ac:spMkLst>
        </pc:spChg>
        <pc:spChg chg="add del">
          <ac:chgData name="Henrik Blom" userId="0f109d1c-0774-4568-aa5d-bb8ffaeb77b7" providerId="ADAL" clId="{B95EFA9A-2F03-4C30-BFA6-01254854BD80}" dt="2022-06-22T17:57:34.179" v="2844" actId="26606"/>
          <ac:spMkLst>
            <pc:docMk/>
            <pc:sldMk cId="1187390909" sldId="454"/>
            <ac:spMk id="24" creationId="{CDC29AC1-2821-4FCC-B597-88DAF39C36FE}"/>
          </ac:spMkLst>
        </pc:spChg>
        <pc:spChg chg="add del">
          <ac:chgData name="Henrik Blom" userId="0f109d1c-0774-4568-aa5d-bb8ffaeb77b7" providerId="ADAL" clId="{B95EFA9A-2F03-4C30-BFA6-01254854BD80}" dt="2022-06-22T17:57:34.179" v="2844" actId="26606"/>
          <ac:spMkLst>
            <pc:docMk/>
            <pc:sldMk cId="1187390909" sldId="454"/>
            <ac:spMk id="26" creationId="{C8F10CB3-3B5E-4C7A-98CF-B87454DDFA39}"/>
          </ac:spMkLst>
        </pc:spChg>
        <pc:spChg chg="add del">
          <ac:chgData name="Henrik Blom" userId="0f109d1c-0774-4568-aa5d-bb8ffaeb77b7" providerId="ADAL" clId="{B95EFA9A-2F03-4C30-BFA6-01254854BD80}" dt="2022-06-22T17:58:00.223" v="2849" actId="26606"/>
          <ac:spMkLst>
            <pc:docMk/>
            <pc:sldMk cId="1187390909" sldId="454"/>
            <ac:spMk id="31" creationId="{0EFD753D-6A49-46DD-9E82-AA6E2C62B461}"/>
          </ac:spMkLst>
        </pc:spChg>
        <pc:spChg chg="add del">
          <ac:chgData name="Henrik Blom" userId="0f109d1c-0774-4568-aa5d-bb8ffaeb77b7" providerId="ADAL" clId="{B95EFA9A-2F03-4C30-BFA6-01254854BD80}" dt="2022-06-22T17:58:00.223" v="2849" actId="26606"/>
          <ac:spMkLst>
            <pc:docMk/>
            <pc:sldMk cId="1187390909" sldId="454"/>
            <ac:spMk id="33" creationId="{138A5824-1F4A-4EE7-BC13-5BB48FC0809B}"/>
          </ac:spMkLst>
        </pc:spChg>
        <pc:spChg chg="add del">
          <ac:chgData name="Henrik Blom" userId="0f109d1c-0774-4568-aa5d-bb8ffaeb77b7" providerId="ADAL" clId="{B95EFA9A-2F03-4C30-BFA6-01254854BD80}" dt="2022-06-22T17:58:00.215" v="2848" actId="26606"/>
          <ac:spMkLst>
            <pc:docMk/>
            <pc:sldMk cId="1187390909" sldId="454"/>
            <ac:spMk id="38" creationId="{2A785343-5D24-4118-A2E4-665D196F60C2}"/>
          </ac:spMkLst>
        </pc:spChg>
        <pc:spChg chg="add del">
          <ac:chgData name="Henrik Blom" userId="0f109d1c-0774-4568-aa5d-bb8ffaeb77b7" providerId="ADAL" clId="{B95EFA9A-2F03-4C30-BFA6-01254854BD80}" dt="2022-06-22T17:58:00.215" v="2848" actId="26606"/>
          <ac:spMkLst>
            <pc:docMk/>
            <pc:sldMk cId="1187390909" sldId="454"/>
            <ac:spMk id="40" creationId="{32F4D216-10B7-4DCA-A0A1-068E9E32F4F2}"/>
          </ac:spMkLst>
        </pc:spChg>
        <pc:spChg chg="add">
          <ac:chgData name="Henrik Blom" userId="0f109d1c-0774-4568-aa5d-bb8ffaeb77b7" providerId="ADAL" clId="{B95EFA9A-2F03-4C30-BFA6-01254854BD80}" dt="2022-06-22T17:58:00.223" v="2849" actId="26606"/>
          <ac:spMkLst>
            <pc:docMk/>
            <pc:sldMk cId="1187390909" sldId="454"/>
            <ac:spMk id="42" creationId="{0F8BFD3B-29FB-4A95-BB51-220F8A6C5746}"/>
          </ac:spMkLst>
        </pc:spChg>
        <pc:spChg chg="add">
          <ac:chgData name="Henrik Blom" userId="0f109d1c-0774-4568-aa5d-bb8ffaeb77b7" providerId="ADAL" clId="{B95EFA9A-2F03-4C30-BFA6-01254854BD80}" dt="2022-06-22T17:58:00.223" v="2849" actId="26606"/>
          <ac:spMkLst>
            <pc:docMk/>
            <pc:sldMk cId="1187390909" sldId="454"/>
            <ac:spMk id="43" creationId="{0EFD753D-6A49-46DD-9E82-AA6E2C62B461}"/>
          </ac:spMkLst>
        </pc:spChg>
        <pc:spChg chg="add">
          <ac:chgData name="Henrik Blom" userId="0f109d1c-0774-4568-aa5d-bb8ffaeb77b7" providerId="ADAL" clId="{B95EFA9A-2F03-4C30-BFA6-01254854BD80}" dt="2022-06-22T17:58:00.223" v="2849" actId="26606"/>
          <ac:spMkLst>
            <pc:docMk/>
            <pc:sldMk cId="1187390909" sldId="454"/>
            <ac:spMk id="44" creationId="{138A5824-1F4A-4EE7-BC13-5BB48FC0809B}"/>
          </ac:spMkLst>
        </pc:spChg>
        <pc:picChg chg="add mod ord">
          <ac:chgData name="Henrik Blom" userId="0f109d1c-0774-4568-aa5d-bb8ffaeb77b7" providerId="ADAL" clId="{B95EFA9A-2F03-4C30-BFA6-01254854BD80}" dt="2022-06-22T17:58:00.223" v="2849" actId="26606"/>
          <ac:picMkLst>
            <pc:docMk/>
            <pc:sldMk cId="1187390909" sldId="454"/>
            <ac:picMk id="5" creationId="{6D6113E6-3901-47C5-87B4-FE69B6847C9C}"/>
          </ac:picMkLst>
        </pc:picChg>
        <pc:picChg chg="add mod ord">
          <ac:chgData name="Henrik Blom" userId="0f109d1c-0774-4568-aa5d-bb8ffaeb77b7" providerId="ADAL" clId="{B95EFA9A-2F03-4C30-BFA6-01254854BD80}" dt="2022-06-22T17:58:00.223" v="2849" actId="26606"/>
          <ac:picMkLst>
            <pc:docMk/>
            <pc:sldMk cId="1187390909" sldId="454"/>
            <ac:picMk id="7" creationId="{5B814FE6-BABD-4977-A30D-5E773FAABD71}"/>
          </ac:picMkLst>
        </pc:picChg>
        <pc:picChg chg="add mod ord">
          <ac:chgData name="Henrik Blom" userId="0f109d1c-0774-4568-aa5d-bb8ffaeb77b7" providerId="ADAL" clId="{B95EFA9A-2F03-4C30-BFA6-01254854BD80}" dt="2022-06-22T17:58:00.223" v="2849" actId="26606"/>
          <ac:picMkLst>
            <pc:docMk/>
            <pc:sldMk cId="1187390909" sldId="454"/>
            <ac:picMk id="9" creationId="{0B25FF71-859B-495A-AC08-BEA9681FDFE9}"/>
          </ac:picMkLst>
        </pc:picChg>
        <pc:picChg chg="add mod ord">
          <ac:chgData name="Henrik Blom" userId="0f109d1c-0774-4568-aa5d-bb8ffaeb77b7" providerId="ADAL" clId="{B95EFA9A-2F03-4C30-BFA6-01254854BD80}" dt="2022-06-22T17:58:00.223" v="2849" actId="26606"/>
          <ac:picMkLst>
            <pc:docMk/>
            <pc:sldMk cId="1187390909" sldId="454"/>
            <ac:picMk id="11" creationId="{C39B37B0-BAA4-40AF-A145-F9745CAE8400}"/>
          </ac:picMkLst>
        </pc:picChg>
        <pc:picChg chg="add mod ord">
          <ac:chgData name="Henrik Blom" userId="0f109d1c-0774-4568-aa5d-bb8ffaeb77b7" providerId="ADAL" clId="{B95EFA9A-2F03-4C30-BFA6-01254854BD80}" dt="2022-06-22T17:58:00.223" v="2849" actId="26606"/>
          <ac:picMkLst>
            <pc:docMk/>
            <pc:sldMk cId="1187390909" sldId="454"/>
            <ac:picMk id="13" creationId="{8051F7F0-E0CD-4A16-ADDC-8BB886B12263}"/>
          </ac:picMkLst>
        </pc:picChg>
      </pc:sldChg>
      <pc:sldChg chg="delSp modSp add del mod setBg delDesignElem">
        <pc:chgData name="Henrik Blom" userId="0f109d1c-0774-4568-aa5d-bb8ffaeb77b7" providerId="ADAL" clId="{B95EFA9A-2F03-4C30-BFA6-01254854BD80}" dt="2022-06-22T17:16:29.395" v="2085" actId="47"/>
        <pc:sldMkLst>
          <pc:docMk/>
          <pc:sldMk cId="4273085657" sldId="455"/>
        </pc:sldMkLst>
        <pc:spChg chg="mod">
          <ac:chgData name="Henrik Blom" userId="0f109d1c-0774-4568-aa5d-bb8ffaeb77b7" providerId="ADAL" clId="{B95EFA9A-2F03-4C30-BFA6-01254854BD80}" dt="2022-06-22T17:15:30.494" v="1992" actId="20577"/>
          <ac:spMkLst>
            <pc:docMk/>
            <pc:sldMk cId="4273085657" sldId="455"/>
            <ac:spMk id="2" creationId="{9D3E541C-081A-4FB0-A8A1-5B5C8DEB3553}"/>
          </ac:spMkLst>
        </pc:spChg>
        <pc:spChg chg="del">
          <ac:chgData name="Henrik Blom" userId="0f109d1c-0774-4568-aa5d-bb8ffaeb77b7" providerId="ADAL" clId="{B95EFA9A-2F03-4C30-BFA6-01254854BD80}" dt="2022-06-22T17:15:18.481" v="1981"/>
          <ac:spMkLst>
            <pc:docMk/>
            <pc:sldMk cId="4273085657" sldId="455"/>
            <ac:spMk id="7" creationId="{6753252F-4873-4F63-801D-CC719279A7D5}"/>
          </ac:spMkLst>
        </pc:spChg>
        <pc:spChg chg="del">
          <ac:chgData name="Henrik Blom" userId="0f109d1c-0774-4568-aa5d-bb8ffaeb77b7" providerId="ADAL" clId="{B95EFA9A-2F03-4C30-BFA6-01254854BD80}" dt="2022-06-22T17:15:18.481" v="1981"/>
          <ac:spMkLst>
            <pc:docMk/>
            <pc:sldMk cId="4273085657" sldId="455"/>
            <ac:spMk id="9" creationId="{047C8CCB-F95D-4249-92DD-651249D3535A}"/>
          </ac:spMkLst>
        </pc:spChg>
      </pc:sldChg>
      <pc:sldChg chg="addSp modSp new mod setBg setClrOvrMap">
        <pc:chgData name="Henrik Blom" userId="0f109d1c-0774-4568-aa5d-bb8ffaeb77b7" providerId="ADAL" clId="{B95EFA9A-2F03-4C30-BFA6-01254854BD80}" dt="2022-06-22T18:13:52.022" v="3325" actId="20577"/>
        <pc:sldMkLst>
          <pc:docMk/>
          <pc:sldMk cId="3052751803" sldId="456"/>
        </pc:sldMkLst>
        <pc:spChg chg="mod">
          <ac:chgData name="Henrik Blom" userId="0f109d1c-0774-4568-aa5d-bb8ffaeb77b7" providerId="ADAL" clId="{B95EFA9A-2F03-4C30-BFA6-01254854BD80}" dt="2022-06-22T18:13:52.022" v="3325" actId="20577"/>
          <ac:spMkLst>
            <pc:docMk/>
            <pc:sldMk cId="3052751803" sldId="456"/>
            <ac:spMk id="2" creationId="{D6C3F588-AD28-4495-8783-DF2DAAAE15DE}"/>
          </ac:spMkLst>
        </pc:spChg>
        <pc:spChg chg="mod">
          <ac:chgData name="Henrik Blom" userId="0f109d1c-0774-4568-aa5d-bb8ffaeb77b7" providerId="ADAL" clId="{B95EFA9A-2F03-4C30-BFA6-01254854BD80}" dt="2022-06-22T18:00:55.831" v="2913" actId="26606"/>
          <ac:spMkLst>
            <pc:docMk/>
            <pc:sldMk cId="3052751803" sldId="456"/>
            <ac:spMk id="3" creationId="{5189D6B2-4EF2-4028-8B2F-FB904CDD8F83}"/>
          </ac:spMkLst>
        </pc:spChg>
        <pc:spChg chg="add">
          <ac:chgData name="Henrik Blom" userId="0f109d1c-0774-4568-aa5d-bb8ffaeb77b7" providerId="ADAL" clId="{B95EFA9A-2F03-4C30-BFA6-01254854BD80}" dt="2022-06-22T18:00:55.831" v="2913" actId="26606"/>
          <ac:spMkLst>
            <pc:docMk/>
            <pc:sldMk cId="3052751803" sldId="456"/>
            <ac:spMk id="10" creationId="{CF62D2A7-8207-488C-9F46-316BA81A16C8}"/>
          </ac:spMkLst>
        </pc:spChg>
        <pc:spChg chg="add">
          <ac:chgData name="Henrik Blom" userId="0f109d1c-0774-4568-aa5d-bb8ffaeb77b7" providerId="ADAL" clId="{B95EFA9A-2F03-4C30-BFA6-01254854BD80}" dt="2022-06-22T18:00:55.831" v="2913" actId="26606"/>
          <ac:spMkLst>
            <pc:docMk/>
            <pc:sldMk cId="3052751803" sldId="456"/>
            <ac:spMk id="12" creationId="{52AC6D7F-F068-4E11-BB06-F601D89BB980}"/>
          </ac:spMkLst>
        </pc:spChg>
        <pc:picChg chg="add">
          <ac:chgData name="Henrik Blom" userId="0f109d1c-0774-4568-aa5d-bb8ffaeb77b7" providerId="ADAL" clId="{B95EFA9A-2F03-4C30-BFA6-01254854BD80}" dt="2022-06-22T18:00:55.831" v="2913" actId="26606"/>
          <ac:picMkLst>
            <pc:docMk/>
            <pc:sldMk cId="3052751803" sldId="456"/>
            <ac:picMk id="7" creationId="{46975EAE-F4A7-AE17-17C0-570FB213CAF3}"/>
          </ac:picMkLst>
        </pc:picChg>
      </pc:sldChg>
    </pc:docChg>
  </pc:docChgLst>
  <pc:docChgLst>
    <pc:chgData name="Henrik Blom" userId="0f109d1c-0774-4568-aa5d-bb8ffaeb77b7" providerId="ADAL" clId="{A2ED150E-C112-439D-A72B-609F772A9647}"/>
    <pc:docChg chg="undo custSel addSld delSld modSld">
      <pc:chgData name="Henrik Blom" userId="0f109d1c-0774-4568-aa5d-bb8ffaeb77b7" providerId="ADAL" clId="{A2ED150E-C112-439D-A72B-609F772A9647}" dt="2023-06-19T17:57:20.864" v="2633" actId="27614"/>
      <pc:docMkLst>
        <pc:docMk/>
      </pc:docMkLst>
      <pc:sldChg chg="modSp mod">
        <pc:chgData name="Henrik Blom" userId="0f109d1c-0774-4568-aa5d-bb8ffaeb77b7" providerId="ADAL" clId="{A2ED150E-C112-439D-A72B-609F772A9647}" dt="2023-06-19T16:37:53.052" v="48" actId="20577"/>
        <pc:sldMkLst>
          <pc:docMk/>
          <pc:sldMk cId="3806977019" sldId="269"/>
        </pc:sldMkLst>
        <pc:spChg chg="mod">
          <ac:chgData name="Henrik Blom" userId="0f109d1c-0774-4568-aa5d-bb8ffaeb77b7" providerId="ADAL" clId="{A2ED150E-C112-439D-A72B-609F772A9647}" dt="2023-06-19T16:37:53.052" v="48" actId="20577"/>
          <ac:spMkLst>
            <pc:docMk/>
            <pc:sldMk cId="3806977019" sldId="269"/>
            <ac:spMk id="4" creationId="{26228664-94BE-4024-8BA4-59E31841FC44}"/>
          </ac:spMkLst>
        </pc:spChg>
        <pc:spChg chg="mod">
          <ac:chgData name="Henrik Blom" userId="0f109d1c-0774-4568-aa5d-bb8ffaeb77b7" providerId="ADAL" clId="{A2ED150E-C112-439D-A72B-609F772A9647}" dt="2023-06-19T16:37:22.049" v="1" actId="20577"/>
          <ac:spMkLst>
            <pc:docMk/>
            <pc:sldMk cId="3806977019" sldId="269"/>
            <ac:spMk id="24" creationId="{00000000-0000-0000-0000-000000000000}"/>
          </ac:spMkLst>
        </pc:spChg>
      </pc:sldChg>
      <pc:sldChg chg="addSp delSp modSp mod setBg addAnim modAnim setClrOvrMap">
        <pc:chgData name="Henrik Blom" userId="0f109d1c-0774-4568-aa5d-bb8ffaeb77b7" providerId="ADAL" clId="{A2ED150E-C112-439D-A72B-609F772A9647}" dt="2023-06-19T17:57:20.864" v="2633" actId="27614"/>
        <pc:sldMkLst>
          <pc:docMk/>
          <pc:sldMk cId="3914725706" sldId="394"/>
        </pc:sldMkLst>
        <pc:spChg chg="mod">
          <ac:chgData name="Henrik Blom" userId="0f109d1c-0774-4568-aa5d-bb8ffaeb77b7" providerId="ADAL" clId="{A2ED150E-C112-439D-A72B-609F772A9647}" dt="2023-06-19T17:57:08.412" v="2630" actId="26606"/>
          <ac:spMkLst>
            <pc:docMk/>
            <pc:sldMk cId="3914725706" sldId="394"/>
            <ac:spMk id="2" creationId="{4DD904BE-D8F3-470C-83A1-85E9A585AF1F}"/>
          </ac:spMkLst>
        </pc:spChg>
        <pc:spChg chg="mod">
          <ac:chgData name="Henrik Blom" userId="0f109d1c-0774-4568-aa5d-bb8ffaeb77b7" providerId="ADAL" clId="{A2ED150E-C112-439D-A72B-609F772A9647}" dt="2023-06-19T17:57:08.412" v="2630" actId="26606"/>
          <ac:spMkLst>
            <pc:docMk/>
            <pc:sldMk cId="3914725706" sldId="394"/>
            <ac:spMk id="22" creationId="{1A43AEAF-DDB6-45CF-94D1-92FFA655C876}"/>
          </ac:spMkLst>
        </pc:spChg>
        <pc:spChg chg="del">
          <ac:chgData name="Henrik Blom" userId="0f109d1c-0774-4568-aa5d-bb8ffaeb77b7" providerId="ADAL" clId="{A2ED150E-C112-439D-A72B-609F772A9647}" dt="2023-06-19T17:57:08.412" v="2630" actId="26606"/>
          <ac:spMkLst>
            <pc:docMk/>
            <pc:sldMk cId="3914725706" sldId="394"/>
            <ac:spMk id="27" creationId="{5FDF4720-5445-47BE-89FE-E40D1AE6F619}"/>
          </ac:spMkLst>
        </pc:spChg>
        <pc:spChg chg="del">
          <ac:chgData name="Henrik Blom" userId="0f109d1c-0774-4568-aa5d-bb8ffaeb77b7" providerId="ADAL" clId="{A2ED150E-C112-439D-A72B-609F772A9647}" dt="2023-06-19T17:57:08.412" v="2630" actId="26606"/>
          <ac:spMkLst>
            <pc:docMk/>
            <pc:sldMk cId="3914725706" sldId="394"/>
            <ac:spMk id="29" creationId="{AC8710B4-A815-4082-9E4F-F13A0007090C}"/>
          </ac:spMkLst>
        </pc:spChg>
        <pc:spChg chg="add">
          <ac:chgData name="Henrik Blom" userId="0f109d1c-0774-4568-aa5d-bb8ffaeb77b7" providerId="ADAL" clId="{A2ED150E-C112-439D-A72B-609F772A9647}" dt="2023-06-19T17:57:08.412" v="2630" actId="26606"/>
          <ac:spMkLst>
            <pc:docMk/>
            <pc:sldMk cId="3914725706" sldId="394"/>
            <ac:spMk id="34" creationId="{F13C74B1-5B17-4795-BED0-7140497B445A}"/>
          </ac:spMkLst>
        </pc:spChg>
        <pc:spChg chg="add">
          <ac:chgData name="Henrik Blom" userId="0f109d1c-0774-4568-aa5d-bb8ffaeb77b7" providerId="ADAL" clId="{A2ED150E-C112-439D-A72B-609F772A9647}" dt="2023-06-19T17:57:08.412" v="2630" actId="26606"/>
          <ac:spMkLst>
            <pc:docMk/>
            <pc:sldMk cId="3914725706" sldId="394"/>
            <ac:spMk id="36" creationId="{D4974D33-8DC5-464E-8C6D-BE58F0669C17}"/>
          </ac:spMkLst>
        </pc:spChg>
        <pc:picChg chg="add mod">
          <ac:chgData name="Henrik Blom" userId="0f109d1c-0774-4568-aa5d-bb8ffaeb77b7" providerId="ADAL" clId="{A2ED150E-C112-439D-A72B-609F772A9647}" dt="2023-06-19T17:57:08.412" v="2630" actId="26606"/>
          <ac:picMkLst>
            <pc:docMk/>
            <pc:sldMk cId="3914725706" sldId="394"/>
            <ac:picMk id="4" creationId="{3FA3D3CB-CFE8-A8C0-3C14-87DDCCB2AC0A}"/>
          </ac:picMkLst>
        </pc:picChg>
        <pc:picChg chg="del">
          <ac:chgData name="Henrik Blom" userId="0f109d1c-0774-4568-aa5d-bb8ffaeb77b7" providerId="ADAL" clId="{A2ED150E-C112-439D-A72B-609F772A9647}" dt="2023-06-19T17:57:04.725" v="2629" actId="478"/>
          <ac:picMkLst>
            <pc:docMk/>
            <pc:sldMk cId="3914725706" sldId="394"/>
            <ac:picMk id="5" creationId="{27D63286-F1EA-4F6B-A039-E1E0B4804755}"/>
          </ac:picMkLst>
        </pc:picChg>
        <pc:picChg chg="mod ord">
          <ac:chgData name="Henrik Blom" userId="0f109d1c-0774-4568-aa5d-bb8ffaeb77b7" providerId="ADAL" clId="{A2ED150E-C112-439D-A72B-609F772A9647}" dt="2023-06-19T17:57:20.864" v="2633" actId="27614"/>
          <ac:picMkLst>
            <pc:docMk/>
            <pc:sldMk cId="3914725706" sldId="394"/>
            <ac:picMk id="7" creationId="{C55E7A2E-67AD-4427-8C33-6F1A2C142417}"/>
          </ac:picMkLst>
        </pc:picChg>
      </pc:sldChg>
      <pc:sldChg chg="del">
        <pc:chgData name="Henrik Blom" userId="0f109d1c-0774-4568-aa5d-bb8ffaeb77b7" providerId="ADAL" clId="{A2ED150E-C112-439D-A72B-609F772A9647}" dt="2023-06-19T17:13:59.452" v="1621" actId="47"/>
        <pc:sldMkLst>
          <pc:docMk/>
          <pc:sldMk cId="2020278284" sldId="458"/>
        </pc:sldMkLst>
      </pc:sldChg>
      <pc:sldChg chg="add">
        <pc:chgData name="Henrik Blom" userId="0f109d1c-0774-4568-aa5d-bb8ffaeb77b7" providerId="ADAL" clId="{A2ED150E-C112-439D-A72B-609F772A9647}" dt="2023-06-19T16:57:06.376" v="876"/>
        <pc:sldMkLst>
          <pc:docMk/>
          <pc:sldMk cId="0" sldId="459"/>
        </pc:sldMkLst>
      </pc:sldChg>
      <pc:sldChg chg="modSp mod">
        <pc:chgData name="Henrik Blom" userId="0f109d1c-0774-4568-aa5d-bb8ffaeb77b7" providerId="ADAL" clId="{A2ED150E-C112-439D-A72B-609F772A9647}" dt="2023-06-19T16:41:10.376" v="50" actId="14100"/>
        <pc:sldMkLst>
          <pc:docMk/>
          <pc:sldMk cId="195567603" sldId="477"/>
        </pc:sldMkLst>
        <pc:spChg chg="mod">
          <ac:chgData name="Henrik Blom" userId="0f109d1c-0774-4568-aa5d-bb8ffaeb77b7" providerId="ADAL" clId="{A2ED150E-C112-439D-A72B-609F772A9647}" dt="2023-06-19T16:41:10.376" v="50" actId="14100"/>
          <ac:spMkLst>
            <pc:docMk/>
            <pc:sldMk cId="195567603" sldId="477"/>
            <ac:spMk id="9" creationId="{59A3B5A5-35D2-4C0F-AF07-FE9FCF374990}"/>
          </ac:spMkLst>
        </pc:spChg>
      </pc:sldChg>
      <pc:sldChg chg="delSp modSp mod">
        <pc:chgData name="Henrik Blom" userId="0f109d1c-0774-4568-aa5d-bb8ffaeb77b7" providerId="ADAL" clId="{A2ED150E-C112-439D-A72B-609F772A9647}" dt="2023-06-19T17:53:57.603" v="2579" actId="20577"/>
        <pc:sldMkLst>
          <pc:docMk/>
          <pc:sldMk cId="1481744034" sldId="489"/>
        </pc:sldMkLst>
        <pc:spChg chg="mod">
          <ac:chgData name="Henrik Blom" userId="0f109d1c-0774-4568-aa5d-bb8ffaeb77b7" providerId="ADAL" clId="{A2ED150E-C112-439D-A72B-609F772A9647}" dt="2023-06-19T17:53:57.603" v="2579" actId="20577"/>
          <ac:spMkLst>
            <pc:docMk/>
            <pc:sldMk cId="1481744034" sldId="489"/>
            <ac:spMk id="2" creationId="{61D92048-7673-1D7E-9544-A9064E1C633B}"/>
          </ac:spMkLst>
        </pc:spChg>
        <pc:spChg chg="mod">
          <ac:chgData name="Henrik Blom" userId="0f109d1c-0774-4568-aa5d-bb8ffaeb77b7" providerId="ADAL" clId="{A2ED150E-C112-439D-A72B-609F772A9647}" dt="2023-06-19T17:24:45.521" v="2263" actId="20577"/>
          <ac:spMkLst>
            <pc:docMk/>
            <pc:sldMk cId="1481744034" sldId="489"/>
            <ac:spMk id="24" creationId="{00000000-0000-0000-0000-000000000000}"/>
          </ac:spMkLst>
        </pc:spChg>
        <pc:picChg chg="del">
          <ac:chgData name="Henrik Blom" userId="0f109d1c-0774-4568-aa5d-bb8ffaeb77b7" providerId="ADAL" clId="{A2ED150E-C112-439D-A72B-609F772A9647}" dt="2023-06-19T17:05:21.919" v="1222" actId="478"/>
          <ac:picMkLst>
            <pc:docMk/>
            <pc:sldMk cId="1481744034" sldId="489"/>
            <ac:picMk id="5" creationId="{6AA61A6C-4ECF-6CEB-FB38-B7C9EB7F9590}"/>
          </ac:picMkLst>
        </pc:picChg>
      </pc:sldChg>
      <pc:sldChg chg="modSp mod">
        <pc:chgData name="Henrik Blom" userId="0f109d1c-0774-4568-aa5d-bb8ffaeb77b7" providerId="ADAL" clId="{A2ED150E-C112-439D-A72B-609F772A9647}" dt="2023-06-19T16:44:47.249" v="64" actId="27636"/>
        <pc:sldMkLst>
          <pc:docMk/>
          <pc:sldMk cId="2089766199" sldId="498"/>
        </pc:sldMkLst>
        <pc:spChg chg="mod">
          <ac:chgData name="Henrik Blom" userId="0f109d1c-0774-4568-aa5d-bb8ffaeb77b7" providerId="ADAL" clId="{A2ED150E-C112-439D-A72B-609F772A9647}" dt="2023-06-19T16:44:47.249" v="64" actId="27636"/>
          <ac:spMkLst>
            <pc:docMk/>
            <pc:sldMk cId="2089766199" sldId="498"/>
            <ac:spMk id="4" creationId="{26228664-94BE-4024-8BA4-59E31841FC44}"/>
          </ac:spMkLst>
        </pc:spChg>
      </pc:sldChg>
      <pc:sldChg chg="del">
        <pc:chgData name="Henrik Blom" userId="0f109d1c-0774-4568-aa5d-bb8ffaeb77b7" providerId="ADAL" clId="{A2ED150E-C112-439D-A72B-609F772A9647}" dt="2023-06-19T17:13:56.345" v="1620" actId="47"/>
        <pc:sldMkLst>
          <pc:docMk/>
          <pc:sldMk cId="3395162139" sldId="502"/>
        </pc:sldMkLst>
      </pc:sldChg>
      <pc:sldChg chg="del">
        <pc:chgData name="Henrik Blom" userId="0f109d1c-0774-4568-aa5d-bb8ffaeb77b7" providerId="ADAL" clId="{A2ED150E-C112-439D-A72B-609F772A9647}" dt="2023-06-19T17:14:42.658" v="1712" actId="47"/>
        <pc:sldMkLst>
          <pc:docMk/>
          <pc:sldMk cId="2435194555" sldId="503"/>
        </pc:sldMkLst>
      </pc:sldChg>
      <pc:sldChg chg="del">
        <pc:chgData name="Henrik Blom" userId="0f109d1c-0774-4568-aa5d-bb8ffaeb77b7" providerId="ADAL" clId="{A2ED150E-C112-439D-A72B-609F772A9647}" dt="2023-06-19T17:06:22.805" v="1223" actId="47"/>
        <pc:sldMkLst>
          <pc:docMk/>
          <pc:sldMk cId="379958465" sldId="504"/>
        </pc:sldMkLst>
      </pc:sldChg>
      <pc:sldChg chg="del">
        <pc:chgData name="Henrik Blom" userId="0f109d1c-0774-4568-aa5d-bb8ffaeb77b7" providerId="ADAL" clId="{A2ED150E-C112-439D-A72B-609F772A9647}" dt="2023-06-19T17:06:22.805" v="1223" actId="47"/>
        <pc:sldMkLst>
          <pc:docMk/>
          <pc:sldMk cId="532535946" sldId="505"/>
        </pc:sldMkLst>
      </pc:sldChg>
      <pc:sldChg chg="del">
        <pc:chgData name="Henrik Blom" userId="0f109d1c-0774-4568-aa5d-bb8ffaeb77b7" providerId="ADAL" clId="{A2ED150E-C112-439D-A72B-609F772A9647}" dt="2023-06-19T17:06:22.805" v="1223" actId="47"/>
        <pc:sldMkLst>
          <pc:docMk/>
          <pc:sldMk cId="1663599012" sldId="506"/>
        </pc:sldMkLst>
      </pc:sldChg>
      <pc:sldChg chg="del">
        <pc:chgData name="Henrik Blom" userId="0f109d1c-0774-4568-aa5d-bb8ffaeb77b7" providerId="ADAL" clId="{A2ED150E-C112-439D-A72B-609F772A9647}" dt="2023-06-19T17:06:22.805" v="1223" actId="47"/>
        <pc:sldMkLst>
          <pc:docMk/>
          <pc:sldMk cId="452387959" sldId="507"/>
        </pc:sldMkLst>
      </pc:sldChg>
      <pc:sldChg chg="modSp mod">
        <pc:chgData name="Henrik Blom" userId="0f109d1c-0774-4568-aa5d-bb8ffaeb77b7" providerId="ADAL" clId="{A2ED150E-C112-439D-A72B-609F772A9647}" dt="2023-06-19T17:06:41.630" v="1227" actId="27636"/>
        <pc:sldMkLst>
          <pc:docMk/>
          <pc:sldMk cId="2172005402" sldId="508"/>
        </pc:sldMkLst>
        <pc:spChg chg="mod">
          <ac:chgData name="Henrik Blom" userId="0f109d1c-0774-4568-aa5d-bb8ffaeb77b7" providerId="ADAL" clId="{A2ED150E-C112-439D-A72B-609F772A9647}" dt="2023-06-19T17:06:41.630" v="1227" actId="27636"/>
          <ac:spMkLst>
            <pc:docMk/>
            <pc:sldMk cId="2172005402" sldId="508"/>
            <ac:spMk id="4" creationId="{26228664-94BE-4024-8BA4-59E31841FC44}"/>
          </ac:spMkLst>
        </pc:spChg>
      </pc:sldChg>
      <pc:sldChg chg="modSp mod">
        <pc:chgData name="Henrik Blom" userId="0f109d1c-0774-4568-aa5d-bb8ffaeb77b7" providerId="ADAL" clId="{A2ED150E-C112-439D-A72B-609F772A9647}" dt="2023-06-19T17:06:52.806" v="1231" actId="27636"/>
        <pc:sldMkLst>
          <pc:docMk/>
          <pc:sldMk cId="3962505210" sldId="509"/>
        </pc:sldMkLst>
        <pc:spChg chg="mod">
          <ac:chgData name="Henrik Blom" userId="0f109d1c-0774-4568-aa5d-bb8ffaeb77b7" providerId="ADAL" clId="{A2ED150E-C112-439D-A72B-609F772A9647}" dt="2023-06-19T17:06:52.806" v="1231" actId="27636"/>
          <ac:spMkLst>
            <pc:docMk/>
            <pc:sldMk cId="3962505210" sldId="509"/>
            <ac:spMk id="4" creationId="{26228664-94BE-4024-8BA4-59E31841FC44}"/>
          </ac:spMkLst>
        </pc:spChg>
      </pc:sldChg>
      <pc:sldChg chg="modSp mod">
        <pc:chgData name="Henrik Blom" userId="0f109d1c-0774-4568-aa5d-bb8ffaeb77b7" providerId="ADAL" clId="{A2ED150E-C112-439D-A72B-609F772A9647}" dt="2023-06-19T17:07:06.960" v="1242" actId="1035"/>
        <pc:sldMkLst>
          <pc:docMk/>
          <pc:sldMk cId="4114887685" sldId="510"/>
        </pc:sldMkLst>
        <pc:spChg chg="mod">
          <ac:chgData name="Henrik Blom" userId="0f109d1c-0774-4568-aa5d-bb8ffaeb77b7" providerId="ADAL" clId="{A2ED150E-C112-439D-A72B-609F772A9647}" dt="2023-06-19T17:07:06.960" v="1242" actId="1035"/>
          <ac:spMkLst>
            <pc:docMk/>
            <pc:sldMk cId="4114887685" sldId="510"/>
            <ac:spMk id="2" creationId="{7126804C-774A-4751-AD36-F0A295C41BFA}"/>
          </ac:spMkLst>
        </pc:spChg>
        <pc:spChg chg="mod">
          <ac:chgData name="Henrik Blom" userId="0f109d1c-0774-4568-aa5d-bb8ffaeb77b7" providerId="ADAL" clId="{A2ED150E-C112-439D-A72B-609F772A9647}" dt="2023-06-19T17:07:02.911" v="1235" actId="27636"/>
          <ac:spMkLst>
            <pc:docMk/>
            <pc:sldMk cId="4114887685" sldId="510"/>
            <ac:spMk id="4" creationId="{26228664-94BE-4024-8BA4-59E31841FC44}"/>
          </ac:spMkLst>
        </pc:spChg>
      </pc:sldChg>
      <pc:sldChg chg="addSp delSp modSp mod">
        <pc:chgData name="Henrik Blom" userId="0f109d1c-0774-4568-aa5d-bb8ffaeb77b7" providerId="ADAL" clId="{A2ED150E-C112-439D-A72B-609F772A9647}" dt="2023-06-19T17:19:47.568" v="1821" actId="478"/>
        <pc:sldMkLst>
          <pc:docMk/>
          <pc:sldMk cId="922821248" sldId="511"/>
        </pc:sldMkLst>
        <pc:spChg chg="add del mod">
          <ac:chgData name="Henrik Blom" userId="0f109d1c-0774-4568-aa5d-bb8ffaeb77b7" providerId="ADAL" clId="{A2ED150E-C112-439D-A72B-609F772A9647}" dt="2023-06-19T17:19:47.568" v="1821" actId="478"/>
          <ac:spMkLst>
            <pc:docMk/>
            <pc:sldMk cId="922821248" sldId="511"/>
            <ac:spMk id="2" creationId="{92963163-ECA0-A1ED-7052-249CF56F5F49}"/>
          </ac:spMkLst>
        </pc:spChg>
      </pc:sldChg>
      <pc:sldChg chg="delSp modSp mod">
        <pc:chgData name="Henrik Blom" userId="0f109d1c-0774-4568-aa5d-bb8ffaeb77b7" providerId="ADAL" clId="{A2ED150E-C112-439D-A72B-609F772A9647}" dt="2023-06-19T17:25:27.686" v="2271" actId="403"/>
        <pc:sldMkLst>
          <pc:docMk/>
          <pc:sldMk cId="311696485" sldId="512"/>
        </pc:sldMkLst>
        <pc:spChg chg="mod">
          <ac:chgData name="Henrik Blom" userId="0f109d1c-0774-4568-aa5d-bb8ffaeb77b7" providerId="ADAL" clId="{A2ED150E-C112-439D-A72B-609F772A9647}" dt="2023-06-19T17:25:27.686" v="2271" actId="403"/>
          <ac:spMkLst>
            <pc:docMk/>
            <pc:sldMk cId="311696485" sldId="512"/>
            <ac:spMk id="4" creationId="{26228664-94BE-4024-8BA4-59E31841FC44}"/>
          </ac:spMkLst>
        </pc:spChg>
        <pc:picChg chg="del">
          <ac:chgData name="Henrik Blom" userId="0f109d1c-0774-4568-aa5d-bb8ffaeb77b7" providerId="ADAL" clId="{A2ED150E-C112-439D-A72B-609F772A9647}" dt="2023-06-19T17:08:17.172" v="1243" actId="478"/>
          <ac:picMkLst>
            <pc:docMk/>
            <pc:sldMk cId="311696485" sldId="512"/>
            <ac:picMk id="2" creationId="{BC9D7399-B529-49F4-B374-2EDFC7FF4628}"/>
          </ac:picMkLst>
        </pc:picChg>
      </pc:sldChg>
      <pc:sldChg chg="addSp modSp add mod">
        <pc:chgData name="Henrik Blom" userId="0f109d1c-0774-4568-aa5d-bb8ffaeb77b7" providerId="ADAL" clId="{A2ED150E-C112-439D-A72B-609F772A9647}" dt="2023-06-19T17:03:17.407" v="1218" actId="1076"/>
        <pc:sldMkLst>
          <pc:docMk/>
          <pc:sldMk cId="174664306" sldId="513"/>
        </pc:sldMkLst>
        <pc:spChg chg="mod">
          <ac:chgData name="Henrik Blom" userId="0f109d1c-0774-4568-aa5d-bb8ffaeb77b7" providerId="ADAL" clId="{A2ED150E-C112-439D-A72B-609F772A9647}" dt="2023-06-19T17:03:12.786" v="1217" actId="27636"/>
          <ac:spMkLst>
            <pc:docMk/>
            <pc:sldMk cId="174664306" sldId="513"/>
            <ac:spMk id="2" creationId="{61D92048-7673-1D7E-9544-A9064E1C633B}"/>
          </ac:spMkLst>
        </pc:spChg>
        <pc:picChg chg="add mod">
          <ac:chgData name="Henrik Blom" userId="0f109d1c-0774-4568-aa5d-bb8ffaeb77b7" providerId="ADAL" clId="{A2ED150E-C112-439D-A72B-609F772A9647}" dt="2023-06-19T17:03:17.407" v="1218" actId="1076"/>
          <ac:picMkLst>
            <pc:docMk/>
            <pc:sldMk cId="174664306" sldId="513"/>
            <ac:picMk id="4" creationId="{EE77725A-F73A-BB7D-AD01-420A7622E4CF}"/>
          </ac:picMkLst>
        </pc:picChg>
      </pc:sldChg>
      <pc:sldChg chg="addSp delSp modSp new del mod">
        <pc:chgData name="Henrik Blom" userId="0f109d1c-0774-4568-aa5d-bb8ffaeb77b7" providerId="ADAL" clId="{A2ED150E-C112-439D-A72B-609F772A9647}" dt="2023-06-19T17:04:47.197" v="1221" actId="47"/>
        <pc:sldMkLst>
          <pc:docMk/>
          <pc:sldMk cId="2478593082" sldId="514"/>
        </pc:sldMkLst>
        <pc:picChg chg="add del mod">
          <ac:chgData name="Henrik Blom" userId="0f109d1c-0774-4568-aa5d-bb8ffaeb77b7" providerId="ADAL" clId="{A2ED150E-C112-439D-A72B-609F772A9647}" dt="2023-06-19T16:52:36.867" v="579" actId="478"/>
          <ac:picMkLst>
            <pc:docMk/>
            <pc:sldMk cId="2478593082" sldId="514"/>
            <ac:picMk id="3" creationId="{8628B478-570D-4E4D-5989-E1014636EECD}"/>
          </ac:picMkLst>
        </pc:picChg>
      </pc:sldChg>
      <pc:sldChg chg="add">
        <pc:chgData name="Henrik Blom" userId="0f109d1c-0774-4568-aa5d-bb8ffaeb77b7" providerId="ADAL" clId="{A2ED150E-C112-439D-A72B-609F772A9647}" dt="2023-06-19T16:57:06.376" v="876"/>
        <pc:sldMkLst>
          <pc:docMk/>
          <pc:sldMk cId="3146139851" sldId="515"/>
        </pc:sldMkLst>
      </pc:sldChg>
      <pc:sldChg chg="modSp add mod">
        <pc:chgData name="Henrik Blom" userId="0f109d1c-0774-4568-aa5d-bb8ffaeb77b7" providerId="ADAL" clId="{A2ED150E-C112-439D-A72B-609F772A9647}" dt="2023-06-19T17:22:57.783" v="2255" actId="20577"/>
        <pc:sldMkLst>
          <pc:docMk/>
          <pc:sldMk cId="2016801552" sldId="516"/>
        </pc:sldMkLst>
        <pc:spChg chg="mod">
          <ac:chgData name="Henrik Blom" userId="0f109d1c-0774-4568-aa5d-bb8ffaeb77b7" providerId="ADAL" clId="{A2ED150E-C112-439D-A72B-609F772A9647}" dt="2023-06-19T17:22:57.783" v="2255" actId="20577"/>
          <ac:spMkLst>
            <pc:docMk/>
            <pc:sldMk cId="2016801552" sldId="516"/>
            <ac:spMk id="2" creationId="{61D92048-7673-1D7E-9544-A9064E1C633B}"/>
          </ac:spMkLst>
        </pc:spChg>
      </pc:sldChg>
      <pc:sldChg chg="modSp add mod">
        <pc:chgData name="Henrik Blom" userId="0f109d1c-0774-4568-aa5d-bb8ffaeb77b7" providerId="ADAL" clId="{A2ED150E-C112-439D-A72B-609F772A9647}" dt="2023-06-19T17:56:17.482" v="2624" actId="20577"/>
        <pc:sldMkLst>
          <pc:docMk/>
          <pc:sldMk cId="959747985" sldId="517"/>
        </pc:sldMkLst>
        <pc:spChg chg="mod">
          <ac:chgData name="Henrik Blom" userId="0f109d1c-0774-4568-aa5d-bb8ffaeb77b7" providerId="ADAL" clId="{A2ED150E-C112-439D-A72B-609F772A9647}" dt="2023-06-19T17:56:17.482" v="2624" actId="20577"/>
          <ac:spMkLst>
            <pc:docMk/>
            <pc:sldMk cId="959747985" sldId="517"/>
            <ac:spMk id="2" creationId="{61D92048-7673-1D7E-9544-A9064E1C633B}"/>
          </ac:spMkLst>
        </pc:spChg>
      </pc:sldChg>
      <pc:sldChg chg="modSp add del mod">
        <pc:chgData name="Henrik Blom" userId="0f109d1c-0774-4568-aa5d-bb8ffaeb77b7" providerId="ADAL" clId="{A2ED150E-C112-439D-A72B-609F772A9647}" dt="2023-06-19T17:25:01.458" v="2268" actId="47"/>
        <pc:sldMkLst>
          <pc:docMk/>
          <pc:sldMk cId="4184759159" sldId="517"/>
        </pc:sldMkLst>
        <pc:spChg chg="mod">
          <ac:chgData name="Henrik Blom" userId="0f109d1c-0774-4568-aa5d-bb8ffaeb77b7" providerId="ADAL" clId="{A2ED150E-C112-439D-A72B-609F772A9647}" dt="2023-06-19T17:24:53.321" v="2267" actId="20577"/>
          <ac:spMkLst>
            <pc:docMk/>
            <pc:sldMk cId="4184759159" sldId="517"/>
            <ac:spMk id="2" creationId="{61D92048-7673-1D7E-9544-A9064E1C633B}"/>
          </ac:spMkLst>
        </pc:spChg>
        <pc:spChg chg="mod">
          <ac:chgData name="Henrik Blom" userId="0f109d1c-0774-4568-aa5d-bb8ffaeb77b7" providerId="ADAL" clId="{A2ED150E-C112-439D-A72B-609F772A9647}" dt="2023-06-19T17:24:41.850" v="2262" actId="6549"/>
          <ac:spMkLst>
            <pc:docMk/>
            <pc:sldMk cId="4184759159" sldId="517"/>
            <ac:spMk id="24" creationId="{00000000-0000-0000-0000-000000000000}"/>
          </ac:spMkLst>
        </pc:spChg>
      </pc:sldChg>
    </pc:docChg>
  </pc:docChgLst>
  <pc:docChgLst>
    <pc:chgData name="Henrik Blom" userId="0f109d1c-0774-4568-aa5d-bb8ffaeb77b7" providerId="ADAL" clId="{0BF20FD6-D16F-49AD-A822-0F409DE90040}"/>
    <pc:docChg chg="undo custSel addSld delSld modSld sldOrd">
      <pc:chgData name="Henrik Blom" userId="0f109d1c-0774-4568-aa5d-bb8ffaeb77b7" providerId="ADAL" clId="{0BF20FD6-D16F-49AD-A822-0F409DE90040}" dt="2022-04-29T19:17:15.847" v="3279" actId="1076"/>
      <pc:docMkLst>
        <pc:docMk/>
      </pc:docMkLst>
      <pc:sldChg chg="modSp mod modAnim">
        <pc:chgData name="Henrik Blom" userId="0f109d1c-0774-4568-aa5d-bb8ffaeb77b7" providerId="ADAL" clId="{0BF20FD6-D16F-49AD-A822-0F409DE90040}" dt="2022-04-29T19:17:15.847" v="3279" actId="1076"/>
        <pc:sldMkLst>
          <pc:docMk/>
          <pc:sldMk cId="1346451934" sldId="267"/>
        </pc:sldMkLst>
        <pc:spChg chg="mod">
          <ac:chgData name="Henrik Blom" userId="0f109d1c-0774-4568-aa5d-bb8ffaeb77b7" providerId="ADAL" clId="{0BF20FD6-D16F-49AD-A822-0F409DE90040}" dt="2022-03-26T12:34:15.805" v="218" actId="20577"/>
          <ac:spMkLst>
            <pc:docMk/>
            <pc:sldMk cId="1346451934" sldId="267"/>
            <ac:spMk id="2" creationId="{405A985E-66DC-412E-B338-76234DA47498}"/>
          </ac:spMkLst>
        </pc:spChg>
        <pc:spChg chg="mod">
          <ac:chgData name="Henrik Blom" userId="0f109d1c-0774-4568-aa5d-bb8ffaeb77b7" providerId="ADAL" clId="{0BF20FD6-D16F-49AD-A822-0F409DE90040}" dt="2022-03-26T12:34:46.941" v="257" actId="20577"/>
          <ac:spMkLst>
            <pc:docMk/>
            <pc:sldMk cId="1346451934" sldId="267"/>
            <ac:spMk id="3" creationId="{0B327FEA-CD2E-4911-9E79-CC2E6AA4BA51}"/>
          </ac:spMkLst>
        </pc:spChg>
        <pc:picChg chg="mod">
          <ac:chgData name="Henrik Blom" userId="0f109d1c-0774-4568-aa5d-bb8ffaeb77b7" providerId="ADAL" clId="{0BF20FD6-D16F-49AD-A822-0F409DE90040}" dt="2022-04-29T19:17:15.847" v="3279" actId="1076"/>
          <ac:picMkLst>
            <pc:docMk/>
            <pc:sldMk cId="1346451934" sldId="267"/>
            <ac:picMk id="6" creationId="{C19BF4C7-F04C-4AF6-8CBE-A81D137A3DFB}"/>
          </ac:picMkLst>
        </pc:picChg>
      </pc:sldChg>
      <pc:sldChg chg="addSp delSp modSp add mod">
        <pc:chgData name="Henrik Blom" userId="0f109d1c-0774-4568-aa5d-bb8ffaeb77b7" providerId="ADAL" clId="{0BF20FD6-D16F-49AD-A822-0F409DE90040}" dt="2022-04-05T17:57:46.763" v="2920" actId="207"/>
        <pc:sldMkLst>
          <pc:docMk/>
          <pc:sldMk cId="2121440468" sldId="381"/>
        </pc:sldMkLst>
        <pc:spChg chg="mod">
          <ac:chgData name="Henrik Blom" userId="0f109d1c-0774-4568-aa5d-bb8ffaeb77b7" providerId="ADAL" clId="{0BF20FD6-D16F-49AD-A822-0F409DE90040}" dt="2022-04-05T13:14:34.800" v="1997" actId="20577"/>
          <ac:spMkLst>
            <pc:docMk/>
            <pc:sldMk cId="2121440468" sldId="381"/>
            <ac:spMk id="16" creationId="{A23DFA00-67D2-44B3-A174-B722247BB3DD}"/>
          </ac:spMkLst>
        </pc:spChg>
        <pc:spChg chg="mod">
          <ac:chgData name="Henrik Blom" userId="0f109d1c-0774-4568-aa5d-bb8ffaeb77b7" providerId="ADAL" clId="{0BF20FD6-D16F-49AD-A822-0F409DE90040}" dt="2022-04-05T13:18:46.580" v="2213" actId="14100"/>
          <ac:spMkLst>
            <pc:docMk/>
            <pc:sldMk cId="2121440468" sldId="381"/>
            <ac:spMk id="46" creationId="{A9B1CAA7-5DCA-4276-B303-4BAAB3654AFB}"/>
          </ac:spMkLst>
        </pc:spChg>
        <pc:spChg chg="mod">
          <ac:chgData name="Henrik Blom" userId="0f109d1c-0774-4568-aa5d-bb8ffaeb77b7" providerId="ADAL" clId="{0BF20FD6-D16F-49AD-A822-0F409DE90040}" dt="2022-04-05T13:14:05.937" v="1993" actId="13926"/>
          <ac:spMkLst>
            <pc:docMk/>
            <pc:sldMk cId="2121440468" sldId="381"/>
            <ac:spMk id="47" creationId="{7797EB9A-D153-4E36-8EA7-F1A6B6B794A4}"/>
          </ac:spMkLst>
        </pc:spChg>
        <pc:spChg chg="mod">
          <ac:chgData name="Henrik Blom" userId="0f109d1c-0774-4568-aa5d-bb8ffaeb77b7" providerId="ADAL" clId="{0BF20FD6-D16F-49AD-A822-0F409DE90040}" dt="2022-04-05T13:19:11.173" v="2218" actId="1076"/>
          <ac:spMkLst>
            <pc:docMk/>
            <pc:sldMk cId="2121440468" sldId="381"/>
            <ac:spMk id="78" creationId="{8BC1CC49-B424-43D0-961F-27A05D66BD68}"/>
          </ac:spMkLst>
        </pc:spChg>
        <pc:spChg chg="mod">
          <ac:chgData name="Henrik Blom" userId="0f109d1c-0774-4568-aa5d-bb8ffaeb77b7" providerId="ADAL" clId="{0BF20FD6-D16F-49AD-A822-0F409DE90040}" dt="2022-04-05T13:10:28.319" v="1869" actId="1037"/>
          <ac:spMkLst>
            <pc:docMk/>
            <pc:sldMk cId="2121440468" sldId="381"/>
            <ac:spMk id="83" creationId="{97C1821A-FEA8-4C52-AE25-059206F2DDBC}"/>
          </ac:spMkLst>
        </pc:spChg>
        <pc:spChg chg="mod">
          <ac:chgData name="Henrik Blom" userId="0f109d1c-0774-4568-aa5d-bb8ffaeb77b7" providerId="ADAL" clId="{0BF20FD6-D16F-49AD-A822-0F409DE90040}" dt="2022-04-05T17:32:45.609" v="2562" actId="1076"/>
          <ac:spMkLst>
            <pc:docMk/>
            <pc:sldMk cId="2121440468" sldId="381"/>
            <ac:spMk id="85" creationId="{F892BD0E-DCA2-49A7-B4A1-1E2289486DB3}"/>
          </ac:spMkLst>
        </pc:spChg>
        <pc:spChg chg="mod">
          <ac:chgData name="Henrik Blom" userId="0f109d1c-0774-4568-aa5d-bb8ffaeb77b7" providerId="ADAL" clId="{0BF20FD6-D16F-49AD-A822-0F409DE90040}" dt="2022-04-05T17:57:46.763" v="2920" actId="207"/>
          <ac:spMkLst>
            <pc:docMk/>
            <pc:sldMk cId="2121440468" sldId="381"/>
            <ac:spMk id="86" creationId="{13F32134-9E34-4092-A256-4C96F5AA75F4}"/>
          </ac:spMkLst>
        </pc:spChg>
        <pc:spChg chg="add mod">
          <ac:chgData name="Henrik Blom" userId="0f109d1c-0774-4568-aa5d-bb8ffaeb77b7" providerId="ADAL" clId="{0BF20FD6-D16F-49AD-A822-0F409DE90040}" dt="2022-04-05T17:34:19.605" v="2625" actId="1036"/>
          <ac:spMkLst>
            <pc:docMk/>
            <pc:sldMk cId="2121440468" sldId="381"/>
            <ac:spMk id="96" creationId="{7AE312D7-4820-49DC-96CE-FDA14BB9E627}"/>
          </ac:spMkLst>
        </pc:spChg>
        <pc:spChg chg="add del mod">
          <ac:chgData name="Henrik Blom" userId="0f109d1c-0774-4568-aa5d-bb8ffaeb77b7" providerId="ADAL" clId="{0BF20FD6-D16F-49AD-A822-0F409DE90040}" dt="2022-04-05T13:15:41.741" v="2055" actId="20577"/>
          <ac:spMkLst>
            <pc:docMk/>
            <pc:sldMk cId="2121440468" sldId="381"/>
            <ac:spMk id="97" creationId="{DC225C8F-B93C-498D-BBDA-4E9F4AD0A668}"/>
          </ac:spMkLst>
        </pc:spChg>
        <pc:spChg chg="del">
          <ac:chgData name="Henrik Blom" userId="0f109d1c-0774-4568-aa5d-bb8ffaeb77b7" providerId="ADAL" clId="{0BF20FD6-D16F-49AD-A822-0F409DE90040}" dt="2022-04-05T13:11:13.350" v="1909" actId="478"/>
          <ac:spMkLst>
            <pc:docMk/>
            <pc:sldMk cId="2121440468" sldId="381"/>
            <ac:spMk id="99" creationId="{F48AABAE-E98E-4C1E-8E54-15C99F362B51}"/>
          </ac:spMkLst>
        </pc:spChg>
        <pc:spChg chg="del mod">
          <ac:chgData name="Henrik Blom" userId="0f109d1c-0774-4568-aa5d-bb8ffaeb77b7" providerId="ADAL" clId="{0BF20FD6-D16F-49AD-A822-0F409DE90040}" dt="2022-04-05T13:12:04.511" v="1912" actId="478"/>
          <ac:spMkLst>
            <pc:docMk/>
            <pc:sldMk cId="2121440468" sldId="381"/>
            <ac:spMk id="100" creationId="{A233B684-7807-4DBC-A9EA-F99EA64DCF44}"/>
          </ac:spMkLst>
        </pc:spChg>
        <pc:spChg chg="del">
          <ac:chgData name="Henrik Blom" userId="0f109d1c-0774-4568-aa5d-bb8ffaeb77b7" providerId="ADAL" clId="{0BF20FD6-D16F-49AD-A822-0F409DE90040}" dt="2022-04-05T13:11:10.822" v="1908" actId="478"/>
          <ac:spMkLst>
            <pc:docMk/>
            <pc:sldMk cId="2121440468" sldId="381"/>
            <ac:spMk id="102" creationId="{D0E0DF41-196A-42E8-8E30-ACFE0A212547}"/>
          </ac:spMkLst>
        </pc:spChg>
        <pc:spChg chg="del mod">
          <ac:chgData name="Henrik Blom" userId="0f109d1c-0774-4568-aa5d-bb8ffaeb77b7" providerId="ADAL" clId="{0BF20FD6-D16F-49AD-A822-0F409DE90040}" dt="2022-04-05T13:11:44.495" v="1911" actId="478"/>
          <ac:spMkLst>
            <pc:docMk/>
            <pc:sldMk cId="2121440468" sldId="381"/>
            <ac:spMk id="105" creationId="{CE73D87B-AADF-4037-92C7-D89D32327879}"/>
          </ac:spMkLst>
        </pc:spChg>
        <pc:spChg chg="mod">
          <ac:chgData name="Henrik Blom" userId="0f109d1c-0774-4568-aa5d-bb8ffaeb77b7" providerId="ADAL" clId="{0BF20FD6-D16F-49AD-A822-0F409DE90040}" dt="2022-04-05T13:13:56.447" v="1992" actId="13926"/>
          <ac:spMkLst>
            <pc:docMk/>
            <pc:sldMk cId="2121440468" sldId="381"/>
            <ac:spMk id="111" creationId="{BA7AB840-B9E7-4C17-BE14-6D968DBDFB1F}"/>
          </ac:spMkLst>
        </pc:spChg>
        <pc:spChg chg="mod">
          <ac:chgData name="Henrik Blom" userId="0f109d1c-0774-4568-aa5d-bb8ffaeb77b7" providerId="ADAL" clId="{0BF20FD6-D16F-49AD-A822-0F409DE90040}" dt="2022-04-05T13:18:31.376" v="2204" actId="1035"/>
          <ac:spMkLst>
            <pc:docMk/>
            <pc:sldMk cId="2121440468" sldId="381"/>
            <ac:spMk id="115" creationId="{11AEBC83-968C-4AA9-8719-3B85EF35E64A}"/>
          </ac:spMkLst>
        </pc:spChg>
        <pc:spChg chg="mod">
          <ac:chgData name="Henrik Blom" userId="0f109d1c-0774-4568-aa5d-bb8ffaeb77b7" providerId="ADAL" clId="{0BF20FD6-D16F-49AD-A822-0F409DE90040}" dt="2022-04-05T13:14:21.843" v="1995" actId="20577"/>
          <ac:spMkLst>
            <pc:docMk/>
            <pc:sldMk cId="2121440468" sldId="381"/>
            <ac:spMk id="117" creationId="{093EE20E-2EB8-4731-B087-E1552A89D19B}"/>
          </ac:spMkLst>
        </pc:spChg>
        <pc:spChg chg="del">
          <ac:chgData name="Henrik Blom" userId="0f109d1c-0774-4568-aa5d-bb8ffaeb77b7" providerId="ADAL" clId="{0BF20FD6-D16F-49AD-A822-0F409DE90040}" dt="2022-04-05T13:12:06.744" v="1914" actId="478"/>
          <ac:spMkLst>
            <pc:docMk/>
            <pc:sldMk cId="2121440468" sldId="381"/>
            <ac:spMk id="118" creationId="{E9A0F398-C2E9-44D9-A5C2-A339D1F08793}"/>
          </ac:spMkLst>
        </pc:spChg>
        <pc:spChg chg="mod">
          <ac:chgData name="Henrik Blom" userId="0f109d1c-0774-4568-aa5d-bb8ffaeb77b7" providerId="ADAL" clId="{0BF20FD6-D16F-49AD-A822-0F409DE90040}" dt="2022-04-05T13:18:09.542" v="2170" actId="6549"/>
          <ac:spMkLst>
            <pc:docMk/>
            <pc:sldMk cId="2121440468" sldId="381"/>
            <ac:spMk id="120" creationId="{536BD7C3-666F-481F-89CD-3EFF356C3C25}"/>
          </ac:spMkLst>
        </pc:spChg>
        <pc:spChg chg="mod">
          <ac:chgData name="Henrik Blom" userId="0f109d1c-0774-4568-aa5d-bb8ffaeb77b7" providerId="ADAL" clId="{0BF20FD6-D16F-49AD-A822-0F409DE90040}" dt="2022-04-05T13:17:42.116" v="2151" actId="1038"/>
          <ac:spMkLst>
            <pc:docMk/>
            <pc:sldMk cId="2121440468" sldId="381"/>
            <ac:spMk id="122" creationId="{34521C2C-038A-4429-B6B2-41E04080081C}"/>
          </ac:spMkLst>
        </pc:spChg>
        <pc:spChg chg="mod">
          <ac:chgData name="Henrik Blom" userId="0f109d1c-0774-4568-aa5d-bb8ffaeb77b7" providerId="ADAL" clId="{0BF20FD6-D16F-49AD-A822-0F409DE90040}" dt="2022-04-05T13:12:42.326" v="1920" actId="13926"/>
          <ac:spMkLst>
            <pc:docMk/>
            <pc:sldMk cId="2121440468" sldId="381"/>
            <ac:spMk id="124" creationId="{0D5283FE-9F81-4F5B-81D1-DB7897265EF6}"/>
          </ac:spMkLst>
        </pc:spChg>
        <pc:spChg chg="mod">
          <ac:chgData name="Henrik Blom" userId="0f109d1c-0774-4568-aa5d-bb8ffaeb77b7" providerId="ADAL" clId="{0BF20FD6-D16F-49AD-A822-0F409DE90040}" dt="2022-04-05T13:14:59.669" v="2011" actId="1037"/>
          <ac:spMkLst>
            <pc:docMk/>
            <pc:sldMk cId="2121440468" sldId="381"/>
            <ac:spMk id="126" creationId="{B734F3C7-C920-4963-AB11-E2E6C6005A27}"/>
          </ac:spMkLst>
        </pc:spChg>
        <pc:spChg chg="del">
          <ac:chgData name="Henrik Blom" userId="0f109d1c-0774-4568-aa5d-bb8ffaeb77b7" providerId="ADAL" clId="{0BF20FD6-D16F-49AD-A822-0F409DE90040}" dt="2022-04-05T13:14:42.654" v="1998" actId="478"/>
          <ac:spMkLst>
            <pc:docMk/>
            <pc:sldMk cId="2121440468" sldId="381"/>
            <ac:spMk id="129" creationId="{CA401DF0-337A-4D4C-91BE-6DA87D3A7F12}"/>
          </ac:spMkLst>
        </pc:spChg>
        <pc:spChg chg="mod">
          <ac:chgData name="Henrik Blom" userId="0f109d1c-0774-4568-aa5d-bb8ffaeb77b7" providerId="ADAL" clId="{0BF20FD6-D16F-49AD-A822-0F409DE90040}" dt="2022-04-05T13:12:39.607" v="1919" actId="13926"/>
          <ac:spMkLst>
            <pc:docMk/>
            <pc:sldMk cId="2121440468" sldId="381"/>
            <ac:spMk id="130" creationId="{1D6EB754-4D1E-421A-8B46-22FEF6C4A097}"/>
          </ac:spMkLst>
        </pc:spChg>
        <pc:spChg chg="mod">
          <ac:chgData name="Henrik Blom" userId="0f109d1c-0774-4568-aa5d-bb8ffaeb77b7" providerId="ADAL" clId="{0BF20FD6-D16F-49AD-A822-0F409DE90040}" dt="2022-04-05T13:14:12.601" v="1994" actId="13926"/>
          <ac:spMkLst>
            <pc:docMk/>
            <pc:sldMk cId="2121440468" sldId="381"/>
            <ac:spMk id="139" creationId="{DD776895-4ADF-40A6-8B07-4523574CC5F7}"/>
          </ac:spMkLst>
        </pc:spChg>
        <pc:spChg chg="add mod">
          <ac:chgData name="Henrik Blom" userId="0f109d1c-0774-4568-aa5d-bb8ffaeb77b7" providerId="ADAL" clId="{0BF20FD6-D16F-49AD-A822-0F409DE90040}" dt="2022-04-05T13:17:18.658" v="2131" actId="1076"/>
          <ac:spMkLst>
            <pc:docMk/>
            <pc:sldMk cId="2121440468" sldId="381"/>
            <ac:spMk id="141" creationId="{D939C7C1-FBCC-4A75-805A-7ACD2CCA0CCE}"/>
          </ac:spMkLst>
        </pc:spChg>
        <pc:spChg chg="add mod">
          <ac:chgData name="Henrik Blom" userId="0f109d1c-0774-4568-aa5d-bb8ffaeb77b7" providerId="ADAL" clId="{0BF20FD6-D16F-49AD-A822-0F409DE90040}" dt="2022-04-05T13:17:15.411" v="2130" actId="1076"/>
          <ac:spMkLst>
            <pc:docMk/>
            <pc:sldMk cId="2121440468" sldId="381"/>
            <ac:spMk id="143" creationId="{5A1B5F2A-86DB-420B-AD62-DDA4DAE263AE}"/>
          </ac:spMkLst>
        </pc:spChg>
        <pc:spChg chg="add mod">
          <ac:chgData name="Henrik Blom" userId="0f109d1c-0774-4568-aa5d-bb8ffaeb77b7" providerId="ADAL" clId="{0BF20FD6-D16F-49AD-A822-0F409DE90040}" dt="2022-04-05T17:32:13.788" v="2541" actId="13926"/>
          <ac:spMkLst>
            <pc:docMk/>
            <pc:sldMk cId="2121440468" sldId="381"/>
            <ac:spMk id="145" creationId="{D3E3C08F-57F8-4D51-8BAD-A0347D63DC31}"/>
          </ac:spMkLst>
        </pc:spChg>
        <pc:picChg chg="add mod">
          <ac:chgData name="Henrik Blom" userId="0f109d1c-0774-4568-aa5d-bb8ffaeb77b7" providerId="ADAL" clId="{0BF20FD6-D16F-49AD-A822-0F409DE90040}" dt="2022-04-05T13:10:08.692" v="1799" actId="1076"/>
          <ac:picMkLst>
            <pc:docMk/>
            <pc:sldMk cId="2121440468" sldId="381"/>
            <ac:picMk id="11" creationId="{8434FE32-F884-48D3-B4D1-F4CD3A51B93F}"/>
          </ac:picMkLst>
        </pc:picChg>
        <pc:picChg chg="del">
          <ac:chgData name="Henrik Blom" userId="0f109d1c-0774-4568-aa5d-bb8ffaeb77b7" providerId="ADAL" clId="{0BF20FD6-D16F-49AD-A822-0F409DE90040}" dt="2022-04-05T13:09:32.241" v="1794" actId="478"/>
          <ac:picMkLst>
            <pc:docMk/>
            <pc:sldMk cId="2121440468" sldId="381"/>
            <ac:picMk id="132" creationId="{4745B2AE-7580-440D-8C7C-A1056388B0A0}"/>
          </ac:picMkLst>
        </pc:picChg>
        <pc:cxnChg chg="mod">
          <ac:chgData name="Henrik Blom" userId="0f109d1c-0774-4568-aa5d-bb8ffaeb77b7" providerId="ADAL" clId="{0BF20FD6-D16F-49AD-A822-0F409DE90040}" dt="2022-04-05T13:08:15.013" v="1697" actId="14100"/>
          <ac:cxnSpMkLst>
            <pc:docMk/>
            <pc:sldMk cId="2121440468" sldId="381"/>
            <ac:cxnSpMk id="44" creationId="{797F8EBC-8E9E-4485-AC5E-7BC9112853FA}"/>
          </ac:cxnSpMkLst>
        </pc:cxnChg>
        <pc:cxnChg chg="del mod">
          <ac:chgData name="Henrik Blom" userId="0f109d1c-0774-4568-aa5d-bb8ffaeb77b7" providerId="ADAL" clId="{0BF20FD6-D16F-49AD-A822-0F409DE90040}" dt="2022-04-05T13:08:39.707" v="1707" actId="478"/>
          <ac:cxnSpMkLst>
            <pc:docMk/>
            <pc:sldMk cId="2121440468" sldId="381"/>
            <ac:cxnSpMk id="51" creationId="{B183AD32-0320-49FF-93BA-B3E26FD02397}"/>
          </ac:cxnSpMkLst>
        </pc:cxnChg>
        <pc:cxnChg chg="mod">
          <ac:chgData name="Henrik Blom" userId="0f109d1c-0774-4568-aa5d-bb8ffaeb77b7" providerId="ADAL" clId="{0BF20FD6-D16F-49AD-A822-0F409DE90040}" dt="2022-04-05T13:09:11.131" v="1732" actId="14100"/>
          <ac:cxnSpMkLst>
            <pc:docMk/>
            <pc:sldMk cId="2121440468" sldId="381"/>
            <ac:cxnSpMk id="76" creationId="{6687FACC-DD36-44DE-84DC-60F906EA90FB}"/>
          </ac:cxnSpMkLst>
        </pc:cxnChg>
        <pc:cxnChg chg="mod">
          <ac:chgData name="Henrik Blom" userId="0f109d1c-0774-4568-aa5d-bb8ffaeb77b7" providerId="ADAL" clId="{0BF20FD6-D16F-49AD-A822-0F409DE90040}" dt="2022-04-05T13:10:24.155" v="1851" actId="1037"/>
          <ac:cxnSpMkLst>
            <pc:docMk/>
            <pc:sldMk cId="2121440468" sldId="381"/>
            <ac:cxnSpMk id="84" creationId="{99DBCE48-3539-4C58-853A-EFC6B6BC3135}"/>
          </ac:cxnSpMkLst>
        </pc:cxnChg>
        <pc:cxnChg chg="mod">
          <ac:chgData name="Henrik Blom" userId="0f109d1c-0774-4568-aa5d-bb8ffaeb77b7" providerId="ADAL" clId="{0BF20FD6-D16F-49AD-A822-0F409DE90040}" dt="2022-04-05T17:32:45.609" v="2562" actId="1076"/>
          <ac:cxnSpMkLst>
            <pc:docMk/>
            <pc:sldMk cId="2121440468" sldId="381"/>
            <ac:cxnSpMk id="87" creationId="{B794A127-4AA3-40A3-ADC8-6AD36AE401E9}"/>
          </ac:cxnSpMkLst>
        </pc:cxnChg>
        <pc:cxnChg chg="del">
          <ac:chgData name="Henrik Blom" userId="0f109d1c-0774-4568-aa5d-bb8ffaeb77b7" providerId="ADAL" clId="{0BF20FD6-D16F-49AD-A822-0F409DE90040}" dt="2022-04-05T13:12:05.151" v="1913" actId="478"/>
          <ac:cxnSpMkLst>
            <pc:docMk/>
            <pc:sldMk cId="2121440468" sldId="381"/>
            <ac:cxnSpMk id="96" creationId="{9E56575C-6901-4D09-B873-C5565B68019D}"/>
          </ac:cxnSpMkLst>
        </pc:cxnChg>
        <pc:cxnChg chg="mod">
          <ac:chgData name="Henrik Blom" userId="0f109d1c-0774-4568-aa5d-bb8ffaeb77b7" providerId="ADAL" clId="{0BF20FD6-D16F-49AD-A822-0F409DE90040}" dt="2022-04-05T13:15:13.298" v="2040" actId="1037"/>
          <ac:cxnSpMkLst>
            <pc:docMk/>
            <pc:sldMk cId="2121440468" sldId="381"/>
            <ac:cxnSpMk id="98" creationId="{8C5A2571-1656-4FCA-AE89-6D8E2297CF40}"/>
          </ac:cxnSpMkLst>
        </pc:cxnChg>
        <pc:cxnChg chg="add mod">
          <ac:chgData name="Henrik Blom" userId="0f109d1c-0774-4568-aa5d-bb8ffaeb77b7" providerId="ADAL" clId="{0BF20FD6-D16F-49AD-A822-0F409DE90040}" dt="2022-04-05T17:34:06.413" v="2620" actId="1035"/>
          <ac:cxnSpMkLst>
            <pc:docMk/>
            <pc:sldMk cId="2121440468" sldId="381"/>
            <ac:cxnSpMk id="99" creationId="{A0E73AB7-2F34-472A-B7DF-728A15DF7F48}"/>
          </ac:cxnSpMkLst>
        </pc:cxnChg>
        <pc:cxnChg chg="del">
          <ac:chgData name="Henrik Blom" userId="0f109d1c-0774-4568-aa5d-bb8ffaeb77b7" providerId="ADAL" clId="{0BF20FD6-D16F-49AD-A822-0F409DE90040}" dt="2022-04-05T13:12:07.397" v="1915" actId="478"/>
          <ac:cxnSpMkLst>
            <pc:docMk/>
            <pc:sldMk cId="2121440468" sldId="381"/>
            <ac:cxnSpMk id="101" creationId="{3EEB94C6-295E-4E38-9A8E-91E9EC7A1B29}"/>
          </ac:cxnSpMkLst>
        </pc:cxnChg>
        <pc:cxnChg chg="mod">
          <ac:chgData name="Henrik Blom" userId="0f109d1c-0774-4568-aa5d-bb8ffaeb77b7" providerId="ADAL" clId="{0BF20FD6-D16F-49AD-A822-0F409DE90040}" dt="2022-04-05T13:11:03.863" v="1906" actId="1036"/>
          <ac:cxnSpMkLst>
            <pc:docMk/>
            <pc:sldMk cId="2121440468" sldId="381"/>
            <ac:cxnSpMk id="116" creationId="{B957C097-EBCA-4800-BB45-D7F689D9BC44}"/>
          </ac:cxnSpMkLst>
        </pc:cxnChg>
        <pc:cxnChg chg="mod">
          <ac:chgData name="Henrik Blom" userId="0f109d1c-0774-4568-aa5d-bb8ffaeb77b7" providerId="ADAL" clId="{0BF20FD6-D16F-49AD-A822-0F409DE90040}" dt="2022-04-05T13:17:39.830" v="2144" actId="1038"/>
          <ac:cxnSpMkLst>
            <pc:docMk/>
            <pc:sldMk cId="2121440468" sldId="381"/>
            <ac:cxnSpMk id="123" creationId="{72525CA1-A863-46FB-9166-91751DE4D361}"/>
          </ac:cxnSpMkLst>
        </pc:cxnChg>
        <pc:cxnChg chg="del">
          <ac:chgData name="Henrik Blom" userId="0f109d1c-0774-4568-aa5d-bb8ffaeb77b7" providerId="ADAL" clId="{0BF20FD6-D16F-49AD-A822-0F409DE90040}" dt="2022-04-05T13:14:46.038" v="2001" actId="478"/>
          <ac:cxnSpMkLst>
            <pc:docMk/>
            <pc:sldMk cId="2121440468" sldId="381"/>
            <ac:cxnSpMk id="128" creationId="{DC7CC431-6DB3-46F5-8825-271C21CD5EE7}"/>
          </ac:cxnSpMkLst>
        </pc:cxnChg>
        <pc:cxnChg chg="mod">
          <ac:chgData name="Henrik Blom" userId="0f109d1c-0774-4568-aa5d-bb8ffaeb77b7" providerId="ADAL" clId="{0BF20FD6-D16F-49AD-A822-0F409DE90040}" dt="2022-04-05T13:08:52.413" v="1720" actId="1037"/>
          <ac:cxnSpMkLst>
            <pc:docMk/>
            <pc:sldMk cId="2121440468" sldId="381"/>
            <ac:cxnSpMk id="134" creationId="{E0DAA5F2-47A6-4112-A37E-72B18103C57E}"/>
          </ac:cxnSpMkLst>
        </pc:cxnChg>
        <pc:cxnChg chg="del mod">
          <ac:chgData name="Henrik Blom" userId="0f109d1c-0774-4568-aa5d-bb8ffaeb77b7" providerId="ADAL" clId="{0BF20FD6-D16F-49AD-A822-0F409DE90040}" dt="2022-04-05T13:11:14.781" v="1910" actId="478"/>
          <ac:cxnSpMkLst>
            <pc:docMk/>
            <pc:sldMk cId="2121440468" sldId="381"/>
            <ac:cxnSpMk id="137" creationId="{1E66FE16-D939-4BA6-9D60-8713548C1C54}"/>
          </ac:cxnSpMkLst>
        </pc:cxnChg>
        <pc:cxnChg chg="mod">
          <ac:chgData name="Henrik Blom" userId="0f109d1c-0774-4568-aa5d-bb8ffaeb77b7" providerId="ADAL" clId="{0BF20FD6-D16F-49AD-A822-0F409DE90040}" dt="2022-04-05T13:10:41.085" v="1899" actId="14100"/>
          <ac:cxnSpMkLst>
            <pc:docMk/>
            <pc:sldMk cId="2121440468" sldId="381"/>
            <ac:cxnSpMk id="138" creationId="{234AE131-C08C-4421-AE7A-0E9ADC87676F}"/>
          </ac:cxnSpMkLst>
        </pc:cxnChg>
        <pc:cxnChg chg="add mod ord">
          <ac:chgData name="Henrik Blom" userId="0f109d1c-0774-4568-aa5d-bb8ffaeb77b7" providerId="ADAL" clId="{0BF20FD6-D16F-49AD-A822-0F409DE90040}" dt="2022-04-05T13:17:25.533" v="2132" actId="167"/>
          <ac:cxnSpMkLst>
            <pc:docMk/>
            <pc:sldMk cId="2121440468" sldId="381"/>
            <ac:cxnSpMk id="140" creationId="{0A6C9029-0766-41D4-9A53-4D06086D4635}"/>
          </ac:cxnSpMkLst>
        </pc:cxnChg>
        <pc:cxnChg chg="add mod ord">
          <ac:chgData name="Henrik Blom" userId="0f109d1c-0774-4568-aa5d-bb8ffaeb77b7" providerId="ADAL" clId="{0BF20FD6-D16F-49AD-A822-0F409DE90040}" dt="2022-04-05T13:19:37.204" v="2253" actId="166"/>
          <ac:cxnSpMkLst>
            <pc:docMk/>
            <pc:sldMk cId="2121440468" sldId="381"/>
            <ac:cxnSpMk id="142" creationId="{871A8E41-E282-44C7-AD18-508AD7679FED}"/>
          </ac:cxnSpMkLst>
        </pc:cxnChg>
        <pc:cxnChg chg="add mod">
          <ac:chgData name="Henrik Blom" userId="0f109d1c-0774-4568-aa5d-bb8ffaeb77b7" providerId="ADAL" clId="{0BF20FD6-D16F-49AD-A822-0F409DE90040}" dt="2022-04-05T13:19:18.772" v="2219" actId="14100"/>
          <ac:cxnSpMkLst>
            <pc:docMk/>
            <pc:sldMk cId="2121440468" sldId="381"/>
            <ac:cxnSpMk id="144" creationId="{D7CD64C5-94F9-4DB0-9966-FC026C218C67}"/>
          </ac:cxnSpMkLst>
        </pc:cxnChg>
      </pc:sldChg>
      <pc:sldChg chg="ord">
        <pc:chgData name="Henrik Blom" userId="0f109d1c-0774-4568-aa5d-bb8ffaeb77b7" providerId="ADAL" clId="{0BF20FD6-D16F-49AD-A822-0F409DE90040}" dt="2022-04-05T18:01:16.654" v="3034"/>
        <pc:sldMkLst>
          <pc:docMk/>
          <pc:sldMk cId="3123699770" sldId="384"/>
        </pc:sldMkLst>
      </pc:sldChg>
      <pc:sldChg chg="del">
        <pc:chgData name="Henrik Blom" userId="0f109d1c-0774-4568-aa5d-bb8ffaeb77b7" providerId="ADAL" clId="{0BF20FD6-D16F-49AD-A822-0F409DE90040}" dt="2022-04-05T18:06:49.786" v="3207" actId="47"/>
        <pc:sldMkLst>
          <pc:docMk/>
          <pc:sldMk cId="2203591334" sldId="385"/>
        </pc:sldMkLst>
      </pc:sldChg>
      <pc:sldChg chg="del">
        <pc:chgData name="Henrik Blom" userId="0f109d1c-0774-4568-aa5d-bb8ffaeb77b7" providerId="ADAL" clId="{0BF20FD6-D16F-49AD-A822-0F409DE90040}" dt="2022-04-05T18:06:49.786" v="3207" actId="47"/>
        <pc:sldMkLst>
          <pc:docMk/>
          <pc:sldMk cId="3863229102" sldId="389"/>
        </pc:sldMkLst>
      </pc:sldChg>
      <pc:sldChg chg="modSp mod ord">
        <pc:chgData name="Henrik Blom" userId="0f109d1c-0774-4568-aa5d-bb8ffaeb77b7" providerId="ADAL" clId="{0BF20FD6-D16F-49AD-A822-0F409DE90040}" dt="2022-04-05T18:00:20.433" v="2977" actId="20577"/>
        <pc:sldMkLst>
          <pc:docMk/>
          <pc:sldMk cId="3914725706" sldId="394"/>
        </pc:sldMkLst>
        <pc:spChg chg="mod">
          <ac:chgData name="Henrik Blom" userId="0f109d1c-0774-4568-aa5d-bb8ffaeb77b7" providerId="ADAL" clId="{0BF20FD6-D16F-49AD-A822-0F409DE90040}" dt="2022-04-05T18:00:20.433" v="2977" actId="20577"/>
          <ac:spMkLst>
            <pc:docMk/>
            <pc:sldMk cId="3914725706" sldId="394"/>
            <ac:spMk id="22" creationId="{1A43AEAF-DDB6-45CF-94D1-92FFA655C876}"/>
          </ac:spMkLst>
        </pc:spChg>
      </pc:sldChg>
      <pc:sldChg chg="modSp mod ord">
        <pc:chgData name="Henrik Blom" userId="0f109d1c-0774-4568-aa5d-bb8ffaeb77b7" providerId="ADAL" clId="{0BF20FD6-D16F-49AD-A822-0F409DE90040}" dt="2022-04-05T18:02:25.864" v="3060"/>
        <pc:sldMkLst>
          <pc:docMk/>
          <pc:sldMk cId="3764665870" sldId="395"/>
        </pc:sldMkLst>
        <pc:spChg chg="mod">
          <ac:chgData name="Henrik Blom" userId="0f109d1c-0774-4568-aa5d-bb8ffaeb77b7" providerId="ADAL" clId="{0BF20FD6-D16F-49AD-A822-0F409DE90040}" dt="2022-04-05T18:02:25.864" v="3060"/>
          <ac:spMkLst>
            <pc:docMk/>
            <pc:sldMk cId="3764665870" sldId="395"/>
            <ac:spMk id="11" creationId="{F1574DA9-B493-42B6-AE9F-7841D79BCECB}"/>
          </ac:spMkLst>
        </pc:spChg>
      </pc:sldChg>
      <pc:sldChg chg="del">
        <pc:chgData name="Henrik Blom" userId="0f109d1c-0774-4568-aa5d-bb8ffaeb77b7" providerId="ADAL" clId="{0BF20FD6-D16F-49AD-A822-0F409DE90040}" dt="2022-04-05T18:00:38.811" v="2979" actId="47"/>
        <pc:sldMkLst>
          <pc:docMk/>
          <pc:sldMk cId="2597969493" sldId="396"/>
        </pc:sldMkLst>
      </pc:sldChg>
      <pc:sldChg chg="del">
        <pc:chgData name="Henrik Blom" userId="0f109d1c-0774-4568-aa5d-bb8ffaeb77b7" providerId="ADAL" clId="{0BF20FD6-D16F-49AD-A822-0F409DE90040}" dt="2022-03-26T12:31:10.223" v="0" actId="47"/>
        <pc:sldMkLst>
          <pc:docMk/>
          <pc:sldMk cId="3702260554" sldId="402"/>
        </pc:sldMkLst>
      </pc:sldChg>
      <pc:sldChg chg="del">
        <pc:chgData name="Henrik Blom" userId="0f109d1c-0774-4568-aa5d-bb8ffaeb77b7" providerId="ADAL" clId="{0BF20FD6-D16F-49AD-A822-0F409DE90040}" dt="2022-04-05T18:06:49.786" v="3207" actId="47"/>
        <pc:sldMkLst>
          <pc:docMk/>
          <pc:sldMk cId="2152043847" sldId="403"/>
        </pc:sldMkLst>
      </pc:sldChg>
      <pc:sldChg chg="del">
        <pc:chgData name="Henrik Blom" userId="0f109d1c-0774-4568-aa5d-bb8ffaeb77b7" providerId="ADAL" clId="{0BF20FD6-D16F-49AD-A822-0F409DE90040}" dt="2022-04-05T18:06:49.786" v="3207" actId="47"/>
        <pc:sldMkLst>
          <pc:docMk/>
          <pc:sldMk cId="699843400" sldId="404"/>
        </pc:sldMkLst>
      </pc:sldChg>
      <pc:sldChg chg="del">
        <pc:chgData name="Henrik Blom" userId="0f109d1c-0774-4568-aa5d-bb8ffaeb77b7" providerId="ADAL" clId="{0BF20FD6-D16F-49AD-A822-0F409DE90040}" dt="2022-04-05T18:06:49.786" v="3207" actId="47"/>
        <pc:sldMkLst>
          <pc:docMk/>
          <pc:sldMk cId="3044083014" sldId="405"/>
        </pc:sldMkLst>
      </pc:sldChg>
      <pc:sldChg chg="modSp mod ord">
        <pc:chgData name="Henrik Blom" userId="0f109d1c-0774-4568-aa5d-bb8ffaeb77b7" providerId="ADAL" clId="{0BF20FD6-D16F-49AD-A822-0F409DE90040}" dt="2022-04-05T18:03:07.036" v="3096" actId="20577"/>
        <pc:sldMkLst>
          <pc:docMk/>
          <pc:sldMk cId="4260151672" sldId="406"/>
        </pc:sldMkLst>
        <pc:spChg chg="mod">
          <ac:chgData name="Henrik Blom" userId="0f109d1c-0774-4568-aa5d-bb8ffaeb77b7" providerId="ADAL" clId="{0BF20FD6-D16F-49AD-A822-0F409DE90040}" dt="2022-04-05T18:03:07.036" v="3096" actId="20577"/>
          <ac:spMkLst>
            <pc:docMk/>
            <pc:sldMk cId="4260151672" sldId="406"/>
            <ac:spMk id="7" creationId="{8EA42DF6-E968-4F41-B489-1677F8F70C8F}"/>
          </ac:spMkLst>
        </pc:spChg>
      </pc:sldChg>
      <pc:sldChg chg="del">
        <pc:chgData name="Henrik Blom" userId="0f109d1c-0774-4568-aa5d-bb8ffaeb77b7" providerId="ADAL" clId="{0BF20FD6-D16F-49AD-A822-0F409DE90040}" dt="2022-04-05T18:06:49.786" v="3207" actId="47"/>
        <pc:sldMkLst>
          <pc:docMk/>
          <pc:sldMk cId="2724965183" sldId="407"/>
        </pc:sldMkLst>
      </pc:sldChg>
      <pc:sldChg chg="modSp mod">
        <pc:chgData name="Henrik Blom" userId="0f109d1c-0774-4568-aa5d-bb8ffaeb77b7" providerId="ADAL" clId="{0BF20FD6-D16F-49AD-A822-0F409DE90040}" dt="2022-04-05T17:55:08.673" v="2900" actId="20577"/>
        <pc:sldMkLst>
          <pc:docMk/>
          <pc:sldMk cId="3154155819" sldId="410"/>
        </pc:sldMkLst>
        <pc:spChg chg="mod">
          <ac:chgData name="Henrik Blom" userId="0f109d1c-0774-4568-aa5d-bb8ffaeb77b7" providerId="ADAL" clId="{0BF20FD6-D16F-49AD-A822-0F409DE90040}" dt="2022-04-05T17:55:08.673" v="2900" actId="20577"/>
          <ac:spMkLst>
            <pc:docMk/>
            <pc:sldMk cId="3154155819" sldId="410"/>
            <ac:spMk id="3" creationId="{23E02542-3A9F-45C2-9473-22EF059F15AA}"/>
          </ac:spMkLst>
        </pc:spChg>
        <pc:spChg chg="mod">
          <ac:chgData name="Henrik Blom" userId="0f109d1c-0774-4568-aa5d-bb8ffaeb77b7" providerId="ADAL" clId="{0BF20FD6-D16F-49AD-A822-0F409DE90040}" dt="2022-04-05T17:31:44.033" v="2528" actId="1035"/>
          <ac:spMkLst>
            <pc:docMk/>
            <pc:sldMk cId="3154155819" sldId="410"/>
            <ac:spMk id="4" creationId="{AFE51EA2-341F-4F7C-B8F8-A108DC6910C6}"/>
          </ac:spMkLst>
        </pc:spChg>
      </pc:sldChg>
      <pc:sldChg chg="addSp delSp modSp mod">
        <pc:chgData name="Henrik Blom" userId="0f109d1c-0774-4568-aa5d-bb8ffaeb77b7" providerId="ADAL" clId="{0BF20FD6-D16F-49AD-A822-0F409DE90040}" dt="2022-04-05T18:06:34.781" v="3206" actId="1076"/>
        <pc:sldMkLst>
          <pc:docMk/>
          <pc:sldMk cId="3938985411" sldId="411"/>
        </pc:sldMkLst>
        <pc:spChg chg="mod">
          <ac:chgData name="Henrik Blom" userId="0f109d1c-0774-4568-aa5d-bb8ffaeb77b7" providerId="ADAL" clId="{0BF20FD6-D16F-49AD-A822-0F409DE90040}" dt="2022-04-05T18:03:56.772" v="3104" actId="20577"/>
          <ac:spMkLst>
            <pc:docMk/>
            <pc:sldMk cId="3938985411" sldId="411"/>
            <ac:spMk id="2" creationId="{4B850E60-6082-4EA2-BB32-36BA6231AAE4}"/>
          </ac:spMkLst>
        </pc:spChg>
        <pc:spChg chg="del">
          <ac:chgData name="Henrik Blom" userId="0f109d1c-0774-4568-aa5d-bb8ffaeb77b7" providerId="ADAL" clId="{0BF20FD6-D16F-49AD-A822-0F409DE90040}" dt="2022-04-05T18:05:27.255" v="3116" actId="478"/>
          <ac:spMkLst>
            <pc:docMk/>
            <pc:sldMk cId="3938985411" sldId="411"/>
            <ac:spMk id="3" creationId="{432E8EC4-98F0-4926-B03D-576FB736BD57}"/>
          </ac:spMkLst>
        </pc:spChg>
        <pc:spChg chg="add mod">
          <ac:chgData name="Henrik Blom" userId="0f109d1c-0774-4568-aa5d-bb8ffaeb77b7" providerId="ADAL" clId="{0BF20FD6-D16F-49AD-A822-0F409DE90040}" dt="2022-04-05T18:06:25.419" v="3203" actId="1035"/>
          <ac:spMkLst>
            <pc:docMk/>
            <pc:sldMk cId="3938985411" sldId="411"/>
            <ac:spMk id="7" creationId="{D53E0DC8-FFEA-43DE-97D0-906169FF11E7}"/>
          </ac:spMkLst>
        </pc:spChg>
        <pc:spChg chg="add mod">
          <ac:chgData name="Henrik Blom" userId="0f109d1c-0774-4568-aa5d-bb8ffaeb77b7" providerId="ADAL" clId="{0BF20FD6-D16F-49AD-A822-0F409DE90040}" dt="2022-04-05T18:06:00.662" v="3148" actId="20577"/>
          <ac:spMkLst>
            <pc:docMk/>
            <pc:sldMk cId="3938985411" sldId="411"/>
            <ac:spMk id="9" creationId="{09F9AC53-4F76-437D-BBB9-3619CAC29D67}"/>
          </ac:spMkLst>
        </pc:spChg>
        <pc:spChg chg="mod">
          <ac:chgData name="Henrik Blom" userId="0f109d1c-0774-4568-aa5d-bb8ffaeb77b7" providerId="ADAL" clId="{0BF20FD6-D16F-49AD-A822-0F409DE90040}" dt="2022-04-05T18:05:34.437" v="3117" actId="1076"/>
          <ac:spMkLst>
            <pc:docMk/>
            <pc:sldMk cId="3938985411" sldId="411"/>
            <ac:spMk id="15" creationId="{D8731867-E6CE-42AE-82E9-B9C5A36ACEA2}"/>
          </ac:spMkLst>
        </pc:spChg>
        <pc:picChg chg="add mod">
          <ac:chgData name="Henrik Blom" userId="0f109d1c-0774-4568-aa5d-bb8ffaeb77b7" providerId="ADAL" clId="{0BF20FD6-D16F-49AD-A822-0F409DE90040}" dt="2022-04-05T18:06:34.781" v="3206" actId="1076"/>
          <ac:picMkLst>
            <pc:docMk/>
            <pc:sldMk cId="3938985411" sldId="411"/>
            <ac:picMk id="8" creationId="{713D8DC8-379F-43FC-A2A8-369F9DB3B0EB}"/>
          </ac:picMkLst>
        </pc:picChg>
      </pc:sldChg>
      <pc:sldChg chg="del">
        <pc:chgData name="Henrik Blom" userId="0f109d1c-0774-4568-aa5d-bb8ffaeb77b7" providerId="ADAL" clId="{0BF20FD6-D16F-49AD-A822-0F409DE90040}" dt="2022-04-05T18:06:49.786" v="3207" actId="47"/>
        <pc:sldMkLst>
          <pc:docMk/>
          <pc:sldMk cId="3207425939" sldId="412"/>
        </pc:sldMkLst>
      </pc:sldChg>
      <pc:sldChg chg="del">
        <pc:chgData name="Henrik Blom" userId="0f109d1c-0774-4568-aa5d-bb8ffaeb77b7" providerId="ADAL" clId="{0BF20FD6-D16F-49AD-A822-0F409DE90040}" dt="2022-04-05T18:06:49.786" v="3207" actId="47"/>
        <pc:sldMkLst>
          <pc:docMk/>
          <pc:sldMk cId="2486442013" sldId="417"/>
        </pc:sldMkLst>
      </pc:sldChg>
      <pc:sldChg chg="del">
        <pc:chgData name="Henrik Blom" userId="0f109d1c-0774-4568-aa5d-bb8ffaeb77b7" providerId="ADAL" clId="{0BF20FD6-D16F-49AD-A822-0F409DE90040}" dt="2022-04-05T18:06:49.786" v="3207" actId="47"/>
        <pc:sldMkLst>
          <pc:docMk/>
          <pc:sldMk cId="3790722193" sldId="419"/>
        </pc:sldMkLst>
      </pc:sldChg>
      <pc:sldChg chg="del">
        <pc:chgData name="Henrik Blom" userId="0f109d1c-0774-4568-aa5d-bb8ffaeb77b7" providerId="ADAL" clId="{0BF20FD6-D16F-49AD-A822-0F409DE90040}" dt="2022-04-05T18:06:49.786" v="3207" actId="47"/>
        <pc:sldMkLst>
          <pc:docMk/>
          <pc:sldMk cId="1652404800" sldId="422"/>
        </pc:sldMkLst>
      </pc:sldChg>
      <pc:sldChg chg="del">
        <pc:chgData name="Henrik Blom" userId="0f109d1c-0774-4568-aa5d-bb8ffaeb77b7" providerId="ADAL" clId="{0BF20FD6-D16F-49AD-A822-0F409DE90040}" dt="2022-04-05T18:06:49.786" v="3207" actId="47"/>
        <pc:sldMkLst>
          <pc:docMk/>
          <pc:sldMk cId="1496611507" sldId="423"/>
        </pc:sldMkLst>
      </pc:sldChg>
      <pc:sldChg chg="del">
        <pc:chgData name="Henrik Blom" userId="0f109d1c-0774-4568-aa5d-bb8ffaeb77b7" providerId="ADAL" clId="{0BF20FD6-D16F-49AD-A822-0F409DE90040}" dt="2022-04-05T18:06:49.786" v="3207" actId="47"/>
        <pc:sldMkLst>
          <pc:docMk/>
          <pc:sldMk cId="1565726956" sldId="424"/>
        </pc:sldMkLst>
      </pc:sldChg>
      <pc:sldChg chg="del">
        <pc:chgData name="Henrik Blom" userId="0f109d1c-0774-4568-aa5d-bb8ffaeb77b7" providerId="ADAL" clId="{0BF20FD6-D16F-49AD-A822-0F409DE90040}" dt="2022-04-05T18:00:38.811" v="2979" actId="47"/>
        <pc:sldMkLst>
          <pc:docMk/>
          <pc:sldMk cId="3762982861" sldId="425"/>
        </pc:sldMkLst>
      </pc:sldChg>
      <pc:sldChg chg="del">
        <pc:chgData name="Henrik Blom" userId="0f109d1c-0774-4568-aa5d-bb8ffaeb77b7" providerId="ADAL" clId="{0BF20FD6-D16F-49AD-A822-0F409DE90040}" dt="2022-04-05T18:06:49.786" v="3207" actId="47"/>
        <pc:sldMkLst>
          <pc:docMk/>
          <pc:sldMk cId="247611033" sldId="426"/>
        </pc:sldMkLst>
      </pc:sldChg>
      <pc:sldChg chg="del">
        <pc:chgData name="Henrik Blom" userId="0f109d1c-0774-4568-aa5d-bb8ffaeb77b7" providerId="ADAL" clId="{0BF20FD6-D16F-49AD-A822-0F409DE90040}" dt="2022-04-05T18:06:49.786" v="3207" actId="47"/>
        <pc:sldMkLst>
          <pc:docMk/>
          <pc:sldMk cId="2017383640" sldId="427"/>
        </pc:sldMkLst>
      </pc:sldChg>
      <pc:sldChg chg="del">
        <pc:chgData name="Henrik Blom" userId="0f109d1c-0774-4568-aa5d-bb8ffaeb77b7" providerId="ADAL" clId="{0BF20FD6-D16F-49AD-A822-0F409DE90040}" dt="2022-04-05T18:06:49.786" v="3207" actId="47"/>
        <pc:sldMkLst>
          <pc:docMk/>
          <pc:sldMk cId="1290766612" sldId="429"/>
        </pc:sldMkLst>
      </pc:sldChg>
      <pc:sldChg chg="modSp new del mod">
        <pc:chgData name="Henrik Blom" userId="0f109d1c-0774-4568-aa5d-bb8ffaeb77b7" providerId="ADAL" clId="{0BF20FD6-D16F-49AD-A822-0F409DE90040}" dt="2022-04-05T18:00:38.811" v="2979" actId="47"/>
        <pc:sldMkLst>
          <pc:docMk/>
          <pc:sldMk cId="1543108209" sldId="430"/>
        </pc:sldMkLst>
        <pc:spChg chg="mod">
          <ac:chgData name="Henrik Blom" userId="0f109d1c-0774-4568-aa5d-bb8ffaeb77b7" providerId="ADAL" clId="{0BF20FD6-D16F-49AD-A822-0F409DE90040}" dt="2022-03-26T12:40:29.535" v="605" actId="20577"/>
          <ac:spMkLst>
            <pc:docMk/>
            <pc:sldMk cId="1543108209" sldId="430"/>
            <ac:spMk id="2" creationId="{93D1E19C-C2AB-4B8A-9039-6FA5B009AF01}"/>
          </ac:spMkLst>
        </pc:spChg>
        <pc:spChg chg="mod">
          <ac:chgData name="Henrik Blom" userId="0f109d1c-0774-4568-aa5d-bb8ffaeb77b7" providerId="ADAL" clId="{0BF20FD6-D16F-49AD-A822-0F409DE90040}" dt="2022-03-26T12:40:08.799" v="560" actId="20577"/>
          <ac:spMkLst>
            <pc:docMk/>
            <pc:sldMk cId="1543108209" sldId="430"/>
            <ac:spMk id="3" creationId="{E1CE2415-459F-47AA-B4BB-EF5313C31687}"/>
          </ac:spMkLst>
        </pc:spChg>
      </pc:sldChg>
      <pc:sldChg chg="addSp modSp new del mod setBg">
        <pc:chgData name="Henrik Blom" userId="0f109d1c-0774-4568-aa5d-bb8ffaeb77b7" providerId="ADAL" clId="{0BF20FD6-D16F-49AD-A822-0F409DE90040}" dt="2022-04-05T17:50:47.229" v="2854" actId="47"/>
        <pc:sldMkLst>
          <pc:docMk/>
          <pc:sldMk cId="1226568501" sldId="431"/>
        </pc:sldMkLst>
        <pc:spChg chg="mod">
          <ac:chgData name="Henrik Blom" userId="0f109d1c-0774-4568-aa5d-bb8ffaeb77b7" providerId="ADAL" clId="{0BF20FD6-D16F-49AD-A822-0F409DE90040}" dt="2022-04-05T11:47:00.916" v="1066" actId="20577"/>
          <ac:spMkLst>
            <pc:docMk/>
            <pc:sldMk cId="1226568501" sldId="431"/>
            <ac:spMk id="2" creationId="{9D3E541C-081A-4FB0-A8A1-5B5C8DEB3553}"/>
          </ac:spMkLst>
        </pc:spChg>
        <pc:spChg chg="mod">
          <ac:chgData name="Henrik Blom" userId="0f109d1c-0774-4568-aa5d-bb8ffaeb77b7" providerId="ADAL" clId="{0BF20FD6-D16F-49AD-A822-0F409DE90040}" dt="2022-04-05T11:46:17.594" v="1027" actId="26606"/>
          <ac:spMkLst>
            <pc:docMk/>
            <pc:sldMk cId="1226568501" sldId="431"/>
            <ac:spMk id="3" creationId="{4B619465-3D09-40EE-85C8-79F1E1F1A920}"/>
          </ac:spMkLst>
        </pc:spChg>
        <pc:spChg chg="add">
          <ac:chgData name="Henrik Blom" userId="0f109d1c-0774-4568-aa5d-bb8ffaeb77b7" providerId="ADAL" clId="{0BF20FD6-D16F-49AD-A822-0F409DE90040}" dt="2022-04-05T11:46:17.594" v="1027" actId="26606"/>
          <ac:spMkLst>
            <pc:docMk/>
            <pc:sldMk cId="1226568501" sldId="431"/>
            <ac:spMk id="8" creationId="{C7FA33FF-088D-4F16-95A2-2C64D353DEA8}"/>
          </ac:spMkLst>
        </pc:spChg>
        <pc:spChg chg="add">
          <ac:chgData name="Henrik Blom" userId="0f109d1c-0774-4568-aa5d-bb8ffaeb77b7" providerId="ADAL" clId="{0BF20FD6-D16F-49AD-A822-0F409DE90040}" dt="2022-04-05T11:46:17.594" v="1027" actId="26606"/>
          <ac:spMkLst>
            <pc:docMk/>
            <pc:sldMk cId="1226568501" sldId="431"/>
            <ac:spMk id="10" creationId="{A376EFB1-01CF-419F-ABF1-2AF02BBFCBD1}"/>
          </ac:spMkLst>
        </pc:spChg>
        <pc:spChg chg="add">
          <ac:chgData name="Henrik Blom" userId="0f109d1c-0774-4568-aa5d-bb8ffaeb77b7" providerId="ADAL" clId="{0BF20FD6-D16F-49AD-A822-0F409DE90040}" dt="2022-04-05T11:46:17.594" v="1027" actId="26606"/>
          <ac:spMkLst>
            <pc:docMk/>
            <pc:sldMk cId="1226568501" sldId="431"/>
            <ac:spMk id="12" creationId="{FF9DEA15-78BD-4750-AA18-B9F28A6D5AB8}"/>
          </ac:spMkLst>
        </pc:spChg>
      </pc:sldChg>
      <pc:sldChg chg="addSp delSp add del setBg delDesignElem">
        <pc:chgData name="Henrik Blom" userId="0f109d1c-0774-4568-aa5d-bb8ffaeb77b7" providerId="ADAL" clId="{0BF20FD6-D16F-49AD-A822-0F409DE90040}" dt="2022-04-05T18:04:41.497" v="3108"/>
        <pc:sldMkLst>
          <pc:docMk/>
          <pc:sldMk cId="1698955771" sldId="431"/>
        </pc:sldMkLst>
        <pc:spChg chg="add del">
          <ac:chgData name="Henrik Blom" userId="0f109d1c-0774-4568-aa5d-bb8ffaeb77b7" providerId="ADAL" clId="{0BF20FD6-D16F-49AD-A822-0F409DE90040}" dt="2022-04-05T18:04:41.497" v="3108"/>
          <ac:spMkLst>
            <pc:docMk/>
            <pc:sldMk cId="1698955771" sldId="431"/>
            <ac:spMk id="15" creationId="{C7FA33FF-088D-4F16-95A2-2C64D353DEA8}"/>
          </ac:spMkLst>
        </pc:spChg>
        <pc:spChg chg="add del">
          <ac:chgData name="Henrik Blom" userId="0f109d1c-0774-4568-aa5d-bb8ffaeb77b7" providerId="ADAL" clId="{0BF20FD6-D16F-49AD-A822-0F409DE90040}" dt="2022-04-05T18:04:41.497" v="3108"/>
          <ac:spMkLst>
            <pc:docMk/>
            <pc:sldMk cId="1698955771" sldId="431"/>
            <ac:spMk id="17" creationId="{A376EFB1-01CF-419F-ABF1-2AF02BBFCBD1}"/>
          </ac:spMkLst>
        </pc:spChg>
        <pc:spChg chg="add del">
          <ac:chgData name="Henrik Blom" userId="0f109d1c-0774-4568-aa5d-bb8ffaeb77b7" providerId="ADAL" clId="{0BF20FD6-D16F-49AD-A822-0F409DE90040}" dt="2022-04-05T18:04:41.497" v="3108"/>
          <ac:spMkLst>
            <pc:docMk/>
            <pc:sldMk cId="1698955771" sldId="431"/>
            <ac:spMk id="19" creationId="{FF9DEA15-78BD-4750-AA18-B9F28A6D5AB8}"/>
          </ac:spMkLst>
        </pc:spChg>
      </pc:sldChg>
      <pc:sldChg chg="delSp add del setBg delDesignElem">
        <pc:chgData name="Henrik Blom" userId="0f109d1c-0774-4568-aa5d-bb8ffaeb77b7" providerId="ADAL" clId="{0BF20FD6-D16F-49AD-A822-0F409DE90040}" dt="2022-04-05T11:47:09.287" v="1070" actId="47"/>
        <pc:sldMkLst>
          <pc:docMk/>
          <pc:sldMk cId="1270918125" sldId="432"/>
        </pc:sldMkLst>
        <pc:spChg chg="del">
          <ac:chgData name="Henrik Blom" userId="0f109d1c-0774-4568-aa5d-bb8ffaeb77b7" providerId="ADAL" clId="{0BF20FD6-D16F-49AD-A822-0F409DE90040}" dt="2022-04-05T11:47:04.645" v="1068"/>
          <ac:spMkLst>
            <pc:docMk/>
            <pc:sldMk cId="1270918125" sldId="432"/>
            <ac:spMk id="8" creationId="{C7FA33FF-088D-4F16-95A2-2C64D353DEA8}"/>
          </ac:spMkLst>
        </pc:spChg>
        <pc:spChg chg="del">
          <ac:chgData name="Henrik Blom" userId="0f109d1c-0774-4568-aa5d-bb8ffaeb77b7" providerId="ADAL" clId="{0BF20FD6-D16F-49AD-A822-0F409DE90040}" dt="2022-04-05T11:47:04.645" v="1068"/>
          <ac:spMkLst>
            <pc:docMk/>
            <pc:sldMk cId="1270918125" sldId="432"/>
            <ac:spMk id="10" creationId="{A376EFB1-01CF-419F-ABF1-2AF02BBFCBD1}"/>
          </ac:spMkLst>
        </pc:spChg>
        <pc:spChg chg="del">
          <ac:chgData name="Henrik Blom" userId="0f109d1c-0774-4568-aa5d-bb8ffaeb77b7" providerId="ADAL" clId="{0BF20FD6-D16F-49AD-A822-0F409DE90040}" dt="2022-04-05T11:47:04.645" v="1068"/>
          <ac:spMkLst>
            <pc:docMk/>
            <pc:sldMk cId="1270918125" sldId="432"/>
            <ac:spMk id="12" creationId="{FF9DEA15-78BD-4750-AA18-B9F28A6D5AB8}"/>
          </ac:spMkLst>
        </pc:spChg>
      </pc:sldChg>
      <pc:sldChg chg="modSp add del mod">
        <pc:chgData name="Henrik Blom" userId="0f109d1c-0774-4568-aa5d-bb8ffaeb77b7" providerId="ADAL" clId="{0BF20FD6-D16F-49AD-A822-0F409DE90040}" dt="2022-04-05T17:51:37.074" v="2855" actId="47"/>
        <pc:sldMkLst>
          <pc:docMk/>
          <pc:sldMk cId="1551526097" sldId="433"/>
        </pc:sldMkLst>
        <pc:spChg chg="mod">
          <ac:chgData name="Henrik Blom" userId="0f109d1c-0774-4568-aa5d-bb8ffaeb77b7" providerId="ADAL" clId="{0BF20FD6-D16F-49AD-A822-0F409DE90040}" dt="2022-04-05T12:26:12.629" v="1256" actId="255"/>
          <ac:spMkLst>
            <pc:docMk/>
            <pc:sldMk cId="1551526097" sldId="433"/>
            <ac:spMk id="2" creationId="{9D3E541C-081A-4FB0-A8A1-5B5C8DEB3553}"/>
          </ac:spMkLst>
        </pc:spChg>
      </pc:sldChg>
      <pc:sldChg chg="modSp add del mod">
        <pc:chgData name="Henrik Blom" userId="0f109d1c-0774-4568-aa5d-bb8ffaeb77b7" providerId="ADAL" clId="{0BF20FD6-D16F-49AD-A822-0F409DE90040}" dt="2022-04-05T18:00:38.811" v="2979" actId="47"/>
        <pc:sldMkLst>
          <pc:docMk/>
          <pc:sldMk cId="2215787259" sldId="434"/>
        </pc:sldMkLst>
        <pc:spChg chg="mod">
          <ac:chgData name="Henrik Blom" userId="0f109d1c-0774-4568-aa5d-bb8ffaeb77b7" providerId="ADAL" clId="{0BF20FD6-D16F-49AD-A822-0F409DE90040}" dt="2022-04-05T11:59:28.648" v="1198" actId="20577"/>
          <ac:spMkLst>
            <pc:docMk/>
            <pc:sldMk cId="2215787259" sldId="434"/>
            <ac:spMk id="3" creationId="{23E02542-3A9F-45C2-9473-22EF059F15AA}"/>
          </ac:spMkLst>
        </pc:spChg>
        <pc:spChg chg="mod">
          <ac:chgData name="Henrik Blom" userId="0f109d1c-0774-4568-aa5d-bb8ffaeb77b7" providerId="ADAL" clId="{0BF20FD6-D16F-49AD-A822-0F409DE90040}" dt="2022-04-05T11:48:00.626" v="1155" actId="1036"/>
          <ac:spMkLst>
            <pc:docMk/>
            <pc:sldMk cId="2215787259" sldId="434"/>
            <ac:spMk id="4" creationId="{AFE51EA2-341F-4F7C-B8F8-A108DC6910C6}"/>
          </ac:spMkLst>
        </pc:spChg>
      </pc:sldChg>
      <pc:sldChg chg="addSp delSp modSp new mod setBg modClrScheme chgLayout">
        <pc:chgData name="Henrik Blom" userId="0f109d1c-0774-4568-aa5d-bb8ffaeb77b7" providerId="ADAL" clId="{0BF20FD6-D16F-49AD-A822-0F409DE90040}" dt="2022-04-05T12:16:59.581" v="1208" actId="26606"/>
        <pc:sldMkLst>
          <pc:docMk/>
          <pc:sldMk cId="1073898412" sldId="435"/>
        </pc:sldMkLst>
        <pc:spChg chg="del">
          <ac:chgData name="Henrik Blom" userId="0f109d1c-0774-4568-aa5d-bb8ffaeb77b7" providerId="ADAL" clId="{0BF20FD6-D16F-49AD-A822-0F409DE90040}" dt="2022-04-05T12:16:50.419" v="1206" actId="700"/>
          <ac:spMkLst>
            <pc:docMk/>
            <pc:sldMk cId="1073898412" sldId="435"/>
            <ac:spMk id="2" creationId="{043FFE31-2229-4CDF-AAC2-03D386D266B0}"/>
          </ac:spMkLst>
        </pc:spChg>
        <pc:spChg chg="del">
          <ac:chgData name="Henrik Blom" userId="0f109d1c-0774-4568-aa5d-bb8ffaeb77b7" providerId="ADAL" clId="{0BF20FD6-D16F-49AD-A822-0F409DE90040}" dt="2022-04-05T12:16:50.419" v="1206" actId="700"/>
          <ac:spMkLst>
            <pc:docMk/>
            <pc:sldMk cId="1073898412" sldId="435"/>
            <ac:spMk id="3" creationId="{464D6EF0-1651-4D13-AD55-4BCBC3B41F5E}"/>
          </ac:spMkLst>
        </pc:spChg>
        <pc:spChg chg="add">
          <ac:chgData name="Henrik Blom" userId="0f109d1c-0774-4568-aa5d-bb8ffaeb77b7" providerId="ADAL" clId="{0BF20FD6-D16F-49AD-A822-0F409DE90040}" dt="2022-04-05T12:16:59.581" v="1208" actId="26606"/>
          <ac:spMkLst>
            <pc:docMk/>
            <pc:sldMk cId="1073898412" sldId="435"/>
            <ac:spMk id="71" creationId="{42A4FC2C-047E-45A5-965D-8E1E3BF09BC6}"/>
          </ac:spMkLst>
        </pc:spChg>
        <pc:picChg chg="add mod">
          <ac:chgData name="Henrik Blom" userId="0f109d1c-0774-4568-aa5d-bb8ffaeb77b7" providerId="ADAL" clId="{0BF20FD6-D16F-49AD-A822-0F409DE90040}" dt="2022-04-05T12:16:59.581" v="1208" actId="26606"/>
          <ac:picMkLst>
            <pc:docMk/>
            <pc:sldMk cId="1073898412" sldId="435"/>
            <ac:picMk id="1026" creationId="{76415FB2-600D-42C0-8C86-DF31A336F6CB}"/>
          </ac:picMkLst>
        </pc:picChg>
      </pc:sldChg>
      <pc:sldChg chg="addSp modSp new mod setBg">
        <pc:chgData name="Henrik Blom" userId="0f109d1c-0774-4568-aa5d-bb8ffaeb77b7" providerId="ADAL" clId="{0BF20FD6-D16F-49AD-A822-0F409DE90040}" dt="2022-04-05T12:17:13.845" v="1211" actId="26606"/>
        <pc:sldMkLst>
          <pc:docMk/>
          <pc:sldMk cId="248901650" sldId="436"/>
        </pc:sldMkLst>
        <pc:spChg chg="add">
          <ac:chgData name="Henrik Blom" userId="0f109d1c-0774-4568-aa5d-bb8ffaeb77b7" providerId="ADAL" clId="{0BF20FD6-D16F-49AD-A822-0F409DE90040}" dt="2022-04-05T12:17:13.845" v="1211" actId="26606"/>
          <ac:spMkLst>
            <pc:docMk/>
            <pc:sldMk cId="248901650" sldId="436"/>
            <ac:spMk id="7" creationId="{42A4FC2C-047E-45A5-965D-8E1E3BF09BC6}"/>
          </ac:spMkLst>
        </pc:spChg>
        <pc:picChg chg="add mod">
          <ac:chgData name="Henrik Blom" userId="0f109d1c-0774-4568-aa5d-bb8ffaeb77b7" providerId="ADAL" clId="{0BF20FD6-D16F-49AD-A822-0F409DE90040}" dt="2022-04-05T12:17:13.845" v="1211" actId="26606"/>
          <ac:picMkLst>
            <pc:docMk/>
            <pc:sldMk cId="248901650" sldId="436"/>
            <ac:picMk id="2" creationId="{10BF17A3-BD34-40FF-8C1D-211DE345FC17}"/>
          </ac:picMkLst>
        </pc:picChg>
      </pc:sldChg>
      <pc:sldChg chg="addSp delSp modSp add mod modClrScheme delDesignElem chgLayout">
        <pc:chgData name="Henrik Blom" userId="0f109d1c-0774-4568-aa5d-bb8ffaeb77b7" providerId="ADAL" clId="{0BF20FD6-D16F-49AD-A822-0F409DE90040}" dt="2022-04-05T17:52:48.818" v="2858" actId="20577"/>
        <pc:sldMkLst>
          <pc:docMk/>
          <pc:sldMk cId="204061731" sldId="437"/>
        </pc:sldMkLst>
        <pc:spChg chg="mod ord">
          <ac:chgData name="Henrik Blom" userId="0f109d1c-0774-4568-aa5d-bb8ffaeb77b7" providerId="ADAL" clId="{0BF20FD6-D16F-49AD-A822-0F409DE90040}" dt="2022-04-05T17:52:48.818" v="2858" actId="20577"/>
          <ac:spMkLst>
            <pc:docMk/>
            <pc:sldMk cId="204061731" sldId="437"/>
            <ac:spMk id="2" creationId="{9D3E541C-081A-4FB0-A8A1-5B5C8DEB3553}"/>
          </ac:spMkLst>
        </pc:spChg>
        <pc:spChg chg="add del mod">
          <ac:chgData name="Henrik Blom" userId="0f109d1c-0774-4568-aa5d-bb8ffaeb77b7" providerId="ADAL" clId="{0BF20FD6-D16F-49AD-A822-0F409DE90040}" dt="2022-04-05T17:47:34.651" v="2825" actId="700"/>
          <ac:spMkLst>
            <pc:docMk/>
            <pc:sldMk cId="204061731" sldId="437"/>
            <ac:spMk id="3" creationId="{4B619465-3D09-40EE-85C8-79F1E1F1A920}"/>
          </ac:spMkLst>
        </pc:spChg>
        <pc:spChg chg="add del">
          <ac:chgData name="Henrik Blom" userId="0f109d1c-0774-4568-aa5d-bb8ffaeb77b7" providerId="ADAL" clId="{0BF20FD6-D16F-49AD-A822-0F409DE90040}" dt="2022-04-05T17:47:34.651" v="2825" actId="700"/>
          <ac:spMkLst>
            <pc:docMk/>
            <pc:sldMk cId="204061731" sldId="437"/>
            <ac:spMk id="8" creationId="{C7FA33FF-088D-4F16-95A2-2C64D353DEA8}"/>
          </ac:spMkLst>
        </pc:spChg>
        <pc:spChg chg="add del">
          <ac:chgData name="Henrik Blom" userId="0f109d1c-0774-4568-aa5d-bb8ffaeb77b7" providerId="ADAL" clId="{0BF20FD6-D16F-49AD-A822-0F409DE90040}" dt="2022-04-05T17:47:34.651" v="2825" actId="700"/>
          <ac:spMkLst>
            <pc:docMk/>
            <pc:sldMk cId="204061731" sldId="437"/>
            <ac:spMk id="10" creationId="{A376EFB1-01CF-419F-ABF1-2AF02BBFCBD1}"/>
          </ac:spMkLst>
        </pc:spChg>
        <pc:spChg chg="add del">
          <ac:chgData name="Henrik Blom" userId="0f109d1c-0774-4568-aa5d-bb8ffaeb77b7" providerId="ADAL" clId="{0BF20FD6-D16F-49AD-A822-0F409DE90040}" dt="2022-04-05T17:47:34.651" v="2825" actId="700"/>
          <ac:spMkLst>
            <pc:docMk/>
            <pc:sldMk cId="204061731" sldId="437"/>
            <ac:spMk id="12" creationId="{FF9DEA15-78BD-4750-AA18-B9F28A6D5AB8}"/>
          </ac:spMkLst>
        </pc:spChg>
        <pc:graphicFrameChg chg="add mod">
          <ac:chgData name="Henrik Blom" userId="0f109d1c-0774-4568-aa5d-bb8ffaeb77b7" providerId="ADAL" clId="{0BF20FD6-D16F-49AD-A822-0F409DE90040}" dt="2022-04-05T17:47:38.966" v="2828"/>
          <ac:graphicFrameMkLst>
            <pc:docMk/>
            <pc:sldMk cId="204061731" sldId="437"/>
            <ac:graphicFrameMk id="7" creationId="{58C3A246-1A2C-4481-935D-40182EEF96EB}"/>
          </ac:graphicFrameMkLst>
        </pc:graphicFrameChg>
        <pc:picChg chg="add del mod">
          <ac:chgData name="Henrik Blom" userId="0f109d1c-0774-4568-aa5d-bb8ffaeb77b7" providerId="ADAL" clId="{0BF20FD6-D16F-49AD-A822-0F409DE90040}" dt="2022-04-05T17:49:30.039" v="2833" actId="478"/>
          <ac:picMkLst>
            <pc:docMk/>
            <pc:sldMk cId="204061731" sldId="437"/>
            <ac:picMk id="4" creationId="{B1E1FB32-75DA-4664-9B5D-932B8E56E173}"/>
          </ac:picMkLst>
        </pc:picChg>
        <pc:picChg chg="add mod">
          <ac:chgData name="Henrik Blom" userId="0f109d1c-0774-4568-aa5d-bb8ffaeb77b7" providerId="ADAL" clId="{0BF20FD6-D16F-49AD-A822-0F409DE90040}" dt="2022-04-05T17:49:47.508" v="2852" actId="1035"/>
          <ac:picMkLst>
            <pc:docMk/>
            <pc:sldMk cId="204061731" sldId="437"/>
            <ac:picMk id="5" creationId="{23FCBCBB-86CF-4AEA-A0CC-48A10120D722}"/>
          </ac:picMkLst>
        </pc:picChg>
      </pc:sldChg>
      <pc:sldChg chg="addSp delSp new del mod modClrScheme chgLayout">
        <pc:chgData name="Henrik Blom" userId="0f109d1c-0774-4568-aa5d-bb8ffaeb77b7" providerId="ADAL" clId="{0BF20FD6-D16F-49AD-A822-0F409DE90040}" dt="2022-04-05T17:50:31.089" v="2853" actId="47"/>
        <pc:sldMkLst>
          <pc:docMk/>
          <pc:sldMk cId="3172257558" sldId="438"/>
        </pc:sldMkLst>
        <pc:spChg chg="del">
          <ac:chgData name="Henrik Blom" userId="0f109d1c-0774-4568-aa5d-bb8ffaeb77b7" providerId="ADAL" clId="{0BF20FD6-D16F-49AD-A822-0F409DE90040}" dt="2022-04-05T12:39:29.262" v="1285" actId="700"/>
          <ac:spMkLst>
            <pc:docMk/>
            <pc:sldMk cId="3172257558" sldId="438"/>
            <ac:spMk id="2" creationId="{65C0A255-6EA8-4568-B3A5-A5BED27FFF79}"/>
          </ac:spMkLst>
        </pc:spChg>
        <pc:spChg chg="del">
          <ac:chgData name="Henrik Blom" userId="0f109d1c-0774-4568-aa5d-bb8ffaeb77b7" providerId="ADAL" clId="{0BF20FD6-D16F-49AD-A822-0F409DE90040}" dt="2022-04-05T12:39:29.262" v="1285" actId="700"/>
          <ac:spMkLst>
            <pc:docMk/>
            <pc:sldMk cId="3172257558" sldId="438"/>
            <ac:spMk id="3" creationId="{29A88217-F9EF-4D7F-B4D6-7835323AFBFC}"/>
          </ac:spMkLst>
        </pc:spChg>
        <pc:picChg chg="add">
          <ac:chgData name="Henrik Blom" userId="0f109d1c-0774-4568-aa5d-bb8ffaeb77b7" providerId="ADAL" clId="{0BF20FD6-D16F-49AD-A822-0F409DE90040}" dt="2022-04-05T12:39:30.526" v="1286"/>
          <ac:picMkLst>
            <pc:docMk/>
            <pc:sldMk cId="3172257558" sldId="438"/>
            <ac:picMk id="2050" creationId="{FC547D57-9A50-4939-931A-BBB497C21EB4}"/>
          </ac:picMkLst>
        </pc:picChg>
      </pc:sldChg>
      <pc:sldChg chg="addSp delSp modSp new mod ord setBg setClrOvrMap">
        <pc:chgData name="Henrik Blom" userId="0f109d1c-0774-4568-aa5d-bb8ffaeb77b7" providerId="ADAL" clId="{0BF20FD6-D16F-49AD-A822-0F409DE90040}" dt="2022-04-05T17:53:24.528" v="2861" actId="14100"/>
        <pc:sldMkLst>
          <pc:docMk/>
          <pc:sldMk cId="4100589792" sldId="439"/>
        </pc:sldMkLst>
        <pc:spChg chg="add mod">
          <ac:chgData name="Henrik Blom" userId="0f109d1c-0774-4568-aa5d-bb8ffaeb77b7" providerId="ADAL" clId="{0BF20FD6-D16F-49AD-A822-0F409DE90040}" dt="2022-04-05T17:53:24.528" v="2861" actId="14100"/>
          <ac:spMkLst>
            <pc:docMk/>
            <pc:sldMk cId="4100589792" sldId="439"/>
            <ac:spMk id="2" creationId="{1499F42E-583A-4945-B7D6-735642BA0A85}"/>
          </ac:spMkLst>
        </pc:spChg>
        <pc:spChg chg="add del">
          <ac:chgData name="Henrik Blom" userId="0f109d1c-0774-4568-aa5d-bb8ffaeb77b7" providerId="ADAL" clId="{0BF20FD6-D16F-49AD-A822-0F409DE90040}" dt="2022-04-05T12:42:09.555" v="1314" actId="26606"/>
          <ac:spMkLst>
            <pc:docMk/>
            <pc:sldMk cId="4100589792" sldId="439"/>
            <ac:spMk id="71" creationId="{7EBFDB7D-DD97-44CE-AFFB-458781A3DB9B}"/>
          </ac:spMkLst>
        </pc:spChg>
        <pc:spChg chg="add del">
          <ac:chgData name="Henrik Blom" userId="0f109d1c-0774-4568-aa5d-bb8ffaeb77b7" providerId="ADAL" clId="{0BF20FD6-D16F-49AD-A822-0F409DE90040}" dt="2022-04-05T12:42:09.555" v="1314" actId="26606"/>
          <ac:spMkLst>
            <pc:docMk/>
            <pc:sldMk cId="4100589792" sldId="439"/>
            <ac:spMk id="73" creationId="{50F864A1-23CF-4954-887F-3C4458622A68}"/>
          </ac:spMkLst>
        </pc:spChg>
        <pc:spChg chg="add del">
          <ac:chgData name="Henrik Blom" userId="0f109d1c-0774-4568-aa5d-bb8ffaeb77b7" providerId="ADAL" clId="{0BF20FD6-D16F-49AD-A822-0F409DE90040}" dt="2022-04-05T12:42:09.555" v="1314" actId="26606"/>
          <ac:spMkLst>
            <pc:docMk/>
            <pc:sldMk cId="4100589792" sldId="439"/>
            <ac:spMk id="75" creationId="{8D313E8C-7457-407E-BDA5-EACA44D38247}"/>
          </ac:spMkLst>
        </pc:spChg>
        <pc:spChg chg="add del">
          <ac:chgData name="Henrik Blom" userId="0f109d1c-0774-4568-aa5d-bb8ffaeb77b7" providerId="ADAL" clId="{0BF20FD6-D16F-49AD-A822-0F409DE90040}" dt="2022-04-05T12:42:11.858" v="1316" actId="26606"/>
          <ac:spMkLst>
            <pc:docMk/>
            <pc:sldMk cId="4100589792" sldId="439"/>
            <ac:spMk id="77" creationId="{7BD8AB83-2763-4392-B4B9-049CDF1F6EA4}"/>
          </ac:spMkLst>
        </pc:spChg>
        <pc:spChg chg="add del">
          <ac:chgData name="Henrik Blom" userId="0f109d1c-0774-4568-aa5d-bb8ffaeb77b7" providerId="ADAL" clId="{0BF20FD6-D16F-49AD-A822-0F409DE90040}" dt="2022-04-05T12:42:11.858" v="1316" actId="26606"/>
          <ac:spMkLst>
            <pc:docMk/>
            <pc:sldMk cId="4100589792" sldId="439"/>
            <ac:spMk id="79" creationId="{480F071C-C35C-4CE1-8EE5-8ED96E2F4E25}"/>
          </ac:spMkLst>
        </pc:spChg>
        <pc:spChg chg="add del">
          <ac:chgData name="Henrik Blom" userId="0f109d1c-0774-4568-aa5d-bb8ffaeb77b7" providerId="ADAL" clId="{0BF20FD6-D16F-49AD-A822-0F409DE90040}" dt="2022-04-05T12:42:11.858" v="1316" actId="26606"/>
          <ac:spMkLst>
            <pc:docMk/>
            <pc:sldMk cId="4100589792" sldId="439"/>
            <ac:spMk id="81" creationId="{CD97FAB4-59E0-4E65-B50B-867B14D2A067}"/>
          </ac:spMkLst>
        </pc:spChg>
        <pc:spChg chg="add del">
          <ac:chgData name="Henrik Blom" userId="0f109d1c-0774-4568-aa5d-bb8ffaeb77b7" providerId="ADAL" clId="{0BF20FD6-D16F-49AD-A822-0F409DE90040}" dt="2022-04-05T12:42:11.858" v="1316" actId="26606"/>
          <ac:spMkLst>
            <pc:docMk/>
            <pc:sldMk cId="4100589792" sldId="439"/>
            <ac:spMk id="83" creationId="{0D578F4B-2751-4FC2-8853-FAC5C59139C1}"/>
          </ac:spMkLst>
        </pc:spChg>
        <pc:spChg chg="add del">
          <ac:chgData name="Henrik Blom" userId="0f109d1c-0774-4568-aa5d-bb8ffaeb77b7" providerId="ADAL" clId="{0BF20FD6-D16F-49AD-A822-0F409DE90040}" dt="2022-04-05T12:43:31.756" v="1404" actId="26606"/>
          <ac:spMkLst>
            <pc:docMk/>
            <pc:sldMk cId="4100589792" sldId="439"/>
            <ac:spMk id="85" creationId="{829A1E2C-5AC8-40FC-99E9-832069D39792}"/>
          </ac:spMkLst>
        </pc:spChg>
        <pc:spChg chg="add del">
          <ac:chgData name="Henrik Blom" userId="0f109d1c-0774-4568-aa5d-bb8ffaeb77b7" providerId="ADAL" clId="{0BF20FD6-D16F-49AD-A822-0F409DE90040}" dt="2022-04-05T12:43:31.738" v="1403" actId="26606"/>
          <ac:spMkLst>
            <pc:docMk/>
            <pc:sldMk cId="4100589792" sldId="439"/>
            <ac:spMk id="147" creationId="{B0792D4F-247E-46FE-85FC-881DEFA41D94}"/>
          </ac:spMkLst>
        </pc:spChg>
        <pc:spChg chg="add del">
          <ac:chgData name="Henrik Blom" userId="0f109d1c-0774-4568-aa5d-bb8ffaeb77b7" providerId="ADAL" clId="{0BF20FD6-D16F-49AD-A822-0F409DE90040}" dt="2022-04-05T12:43:31.738" v="1403" actId="26606"/>
          <ac:spMkLst>
            <pc:docMk/>
            <pc:sldMk cId="4100589792" sldId="439"/>
            <ac:spMk id="149" creationId="{FA3CD3A3-D3C1-4567-BEC0-3A50E9A3A630}"/>
          </ac:spMkLst>
        </pc:spChg>
        <pc:spChg chg="add">
          <ac:chgData name="Henrik Blom" userId="0f109d1c-0774-4568-aa5d-bb8ffaeb77b7" providerId="ADAL" clId="{0BF20FD6-D16F-49AD-A822-0F409DE90040}" dt="2022-04-05T12:43:31.756" v="1404" actId="26606"/>
          <ac:spMkLst>
            <pc:docMk/>
            <pc:sldMk cId="4100589792" sldId="439"/>
            <ac:spMk id="153" creationId="{829A1E2C-5AC8-40FC-99E9-832069D39792}"/>
          </ac:spMkLst>
        </pc:spChg>
        <pc:spChg chg="add del">
          <ac:chgData name="Henrik Blom" userId="0f109d1c-0774-4568-aa5d-bb8ffaeb77b7" providerId="ADAL" clId="{0BF20FD6-D16F-49AD-A822-0F409DE90040}" dt="2022-04-05T12:42:11.858" v="1316" actId="26606"/>
          <ac:spMkLst>
            <pc:docMk/>
            <pc:sldMk cId="4100589792" sldId="439"/>
            <ac:spMk id="3076" creationId="{ED55A19D-297C-4231-AD1F-08EF9B4AA8F4}"/>
          </ac:spMkLst>
        </pc:spChg>
        <pc:spChg chg="add del">
          <ac:chgData name="Henrik Blom" userId="0f109d1c-0774-4568-aa5d-bb8ffaeb77b7" providerId="ADAL" clId="{0BF20FD6-D16F-49AD-A822-0F409DE90040}" dt="2022-04-05T12:42:11.858" v="1316" actId="26606"/>
          <ac:spMkLst>
            <pc:docMk/>
            <pc:sldMk cId="4100589792" sldId="439"/>
            <ac:spMk id="3077" creationId="{EBAB6C56-3D38-4923-996E-BD474BBB91E9}"/>
          </ac:spMkLst>
        </pc:spChg>
        <pc:spChg chg="add del">
          <ac:chgData name="Henrik Blom" userId="0f109d1c-0774-4568-aa5d-bb8ffaeb77b7" providerId="ADAL" clId="{0BF20FD6-D16F-49AD-A822-0F409DE90040}" dt="2022-04-05T12:42:11.858" v="1316" actId="26606"/>
          <ac:spMkLst>
            <pc:docMk/>
            <pc:sldMk cId="4100589792" sldId="439"/>
            <ac:spMk id="3078" creationId="{20CD21DB-082D-417D-A5AB-FC838AF9D944}"/>
          </ac:spMkLst>
        </pc:spChg>
        <pc:spChg chg="add del">
          <ac:chgData name="Henrik Blom" userId="0f109d1c-0774-4568-aa5d-bb8ffaeb77b7" providerId="ADAL" clId="{0BF20FD6-D16F-49AD-A822-0F409DE90040}" dt="2022-04-05T12:42:40.948" v="1368" actId="26606"/>
          <ac:spMkLst>
            <pc:docMk/>
            <pc:sldMk cId="4100589792" sldId="439"/>
            <ac:spMk id="3080" creationId="{7EBFDB7D-DD97-44CE-AFFB-458781A3DB9B}"/>
          </ac:spMkLst>
        </pc:spChg>
        <pc:spChg chg="add del">
          <ac:chgData name="Henrik Blom" userId="0f109d1c-0774-4568-aa5d-bb8ffaeb77b7" providerId="ADAL" clId="{0BF20FD6-D16F-49AD-A822-0F409DE90040}" dt="2022-04-05T12:42:40.948" v="1368" actId="26606"/>
          <ac:spMkLst>
            <pc:docMk/>
            <pc:sldMk cId="4100589792" sldId="439"/>
            <ac:spMk id="3081" creationId="{50F864A1-23CF-4954-887F-3C4458622A68}"/>
          </ac:spMkLst>
        </pc:spChg>
        <pc:spChg chg="add del">
          <ac:chgData name="Henrik Blom" userId="0f109d1c-0774-4568-aa5d-bb8ffaeb77b7" providerId="ADAL" clId="{0BF20FD6-D16F-49AD-A822-0F409DE90040}" dt="2022-04-05T12:42:40.948" v="1368" actId="26606"/>
          <ac:spMkLst>
            <pc:docMk/>
            <pc:sldMk cId="4100589792" sldId="439"/>
            <ac:spMk id="3082" creationId="{8D313E8C-7457-407E-BDA5-EACA44D38247}"/>
          </ac:spMkLst>
        </pc:spChg>
        <pc:spChg chg="add del">
          <ac:chgData name="Henrik Blom" userId="0f109d1c-0774-4568-aa5d-bb8ffaeb77b7" providerId="ADAL" clId="{0BF20FD6-D16F-49AD-A822-0F409DE90040}" dt="2022-04-05T12:43:31.756" v="1404" actId="26606"/>
          <ac:spMkLst>
            <pc:docMk/>
            <pc:sldMk cId="4100589792" sldId="439"/>
            <ac:spMk id="3084" creationId="{8181FC64-B306-4821-98E2-780662EFC486}"/>
          </ac:spMkLst>
        </pc:spChg>
        <pc:spChg chg="add del">
          <ac:chgData name="Henrik Blom" userId="0f109d1c-0774-4568-aa5d-bb8ffaeb77b7" providerId="ADAL" clId="{0BF20FD6-D16F-49AD-A822-0F409DE90040}" dt="2022-04-05T12:43:31.756" v="1404" actId="26606"/>
          <ac:spMkLst>
            <pc:docMk/>
            <pc:sldMk cId="4100589792" sldId="439"/>
            <ac:spMk id="3085" creationId="{5871FC61-DD4E-47D4-81FD-8A7E7D12B371}"/>
          </ac:spMkLst>
        </pc:spChg>
        <pc:spChg chg="add del">
          <ac:chgData name="Henrik Blom" userId="0f109d1c-0774-4568-aa5d-bb8ffaeb77b7" providerId="ADAL" clId="{0BF20FD6-D16F-49AD-A822-0F409DE90040}" dt="2022-04-05T12:43:31.756" v="1404" actId="26606"/>
          <ac:spMkLst>
            <pc:docMk/>
            <pc:sldMk cId="4100589792" sldId="439"/>
            <ac:spMk id="3086" creationId="{F9EC3F91-A75C-4F74-867E-E4C28C13546B}"/>
          </ac:spMkLst>
        </pc:spChg>
        <pc:spChg chg="add">
          <ac:chgData name="Henrik Blom" userId="0f109d1c-0774-4568-aa5d-bb8ffaeb77b7" providerId="ADAL" clId="{0BF20FD6-D16F-49AD-A822-0F409DE90040}" dt="2022-04-05T12:43:31.756" v="1404" actId="26606"/>
          <ac:spMkLst>
            <pc:docMk/>
            <pc:sldMk cId="4100589792" sldId="439"/>
            <ac:spMk id="3088" creationId="{8181FC64-B306-4821-98E2-780662EFC486}"/>
          </ac:spMkLst>
        </pc:spChg>
        <pc:spChg chg="add">
          <ac:chgData name="Henrik Blom" userId="0f109d1c-0774-4568-aa5d-bb8ffaeb77b7" providerId="ADAL" clId="{0BF20FD6-D16F-49AD-A822-0F409DE90040}" dt="2022-04-05T12:43:31.756" v="1404" actId="26606"/>
          <ac:spMkLst>
            <pc:docMk/>
            <pc:sldMk cId="4100589792" sldId="439"/>
            <ac:spMk id="3089" creationId="{5871FC61-DD4E-47D4-81FD-8A7E7D12B371}"/>
          </ac:spMkLst>
        </pc:spChg>
        <pc:spChg chg="add">
          <ac:chgData name="Henrik Blom" userId="0f109d1c-0774-4568-aa5d-bb8ffaeb77b7" providerId="ADAL" clId="{0BF20FD6-D16F-49AD-A822-0F409DE90040}" dt="2022-04-05T12:43:31.756" v="1404" actId="26606"/>
          <ac:spMkLst>
            <pc:docMk/>
            <pc:sldMk cId="4100589792" sldId="439"/>
            <ac:spMk id="3090" creationId="{F9EC3F91-A75C-4F74-867E-E4C28C13546B}"/>
          </ac:spMkLst>
        </pc:spChg>
        <pc:picChg chg="add mod">
          <ac:chgData name="Henrik Blom" userId="0f109d1c-0774-4568-aa5d-bb8ffaeb77b7" providerId="ADAL" clId="{0BF20FD6-D16F-49AD-A822-0F409DE90040}" dt="2022-04-05T12:43:31.738" v="1403" actId="26606"/>
          <ac:picMkLst>
            <pc:docMk/>
            <pc:sldMk cId="4100589792" sldId="439"/>
            <ac:picMk id="3074" creationId="{CCA7A499-4294-4202-BB1A-D5F6709CB13C}"/>
          </ac:picMkLst>
        </pc:picChg>
        <pc:cxnChg chg="add del">
          <ac:chgData name="Henrik Blom" userId="0f109d1c-0774-4568-aa5d-bb8ffaeb77b7" providerId="ADAL" clId="{0BF20FD6-D16F-49AD-A822-0F409DE90040}" dt="2022-04-05T12:44:32.141" v="1417" actId="478"/>
          <ac:cxnSpMkLst>
            <pc:docMk/>
            <pc:sldMk cId="4100589792" sldId="439"/>
            <ac:cxnSpMk id="4" creationId="{D88D8E48-3FB5-4A16-B2AC-C1409E5CD183}"/>
          </ac:cxnSpMkLst>
        </pc:cxnChg>
        <pc:cxnChg chg="add del">
          <ac:chgData name="Henrik Blom" userId="0f109d1c-0774-4568-aa5d-bb8ffaeb77b7" providerId="ADAL" clId="{0BF20FD6-D16F-49AD-A822-0F409DE90040}" dt="2022-04-05T12:43:31.738" v="1403" actId="26606"/>
          <ac:cxnSpMkLst>
            <pc:docMk/>
            <pc:sldMk cId="4100589792" sldId="439"/>
            <ac:cxnSpMk id="151" creationId="{B56D13EF-D431-4D0F-BFFC-1B5A686FF9BD}"/>
          </ac:cxnSpMkLst>
        </pc:cxnChg>
      </pc:sldChg>
      <pc:sldChg chg="modSp add mod ord modAnim">
        <pc:chgData name="Henrik Blom" userId="0f109d1c-0774-4568-aa5d-bb8ffaeb77b7" providerId="ADAL" clId="{0BF20FD6-D16F-49AD-A822-0F409DE90040}" dt="2022-04-05T17:59:00.207" v="2932" actId="14100"/>
        <pc:sldMkLst>
          <pc:docMk/>
          <pc:sldMk cId="2276381810" sldId="440"/>
        </pc:sldMkLst>
        <pc:spChg chg="mod">
          <ac:chgData name="Henrik Blom" userId="0f109d1c-0774-4568-aa5d-bb8ffaeb77b7" providerId="ADAL" clId="{0BF20FD6-D16F-49AD-A822-0F409DE90040}" dt="2022-04-05T17:59:00.207" v="2932" actId="14100"/>
          <ac:spMkLst>
            <pc:docMk/>
            <pc:sldMk cId="2276381810" sldId="440"/>
            <ac:spMk id="3" creationId="{23E02542-3A9F-45C2-9473-22EF059F15AA}"/>
          </ac:spMkLst>
        </pc:spChg>
      </pc:sldChg>
      <pc:sldChg chg="addSp delSp add del setBg delDesignElem">
        <pc:chgData name="Henrik Blom" userId="0f109d1c-0774-4568-aa5d-bb8ffaeb77b7" providerId="ADAL" clId="{0BF20FD6-D16F-49AD-A822-0F409DE90040}" dt="2022-04-05T12:49:13.739" v="1426"/>
        <pc:sldMkLst>
          <pc:docMk/>
          <pc:sldMk cId="2794643163" sldId="440"/>
        </pc:sldMkLst>
        <pc:spChg chg="add del">
          <ac:chgData name="Henrik Blom" userId="0f109d1c-0774-4568-aa5d-bb8ffaeb77b7" providerId="ADAL" clId="{0BF20FD6-D16F-49AD-A822-0F409DE90040}" dt="2022-04-05T12:49:13.739" v="1426"/>
          <ac:spMkLst>
            <pc:docMk/>
            <pc:sldMk cId="2794643163" sldId="440"/>
            <ac:spMk id="8" creationId="{DFF2AC85-FAA0-4844-813F-83C04D7382E2}"/>
          </ac:spMkLst>
        </pc:spChg>
        <pc:spChg chg="add del">
          <ac:chgData name="Henrik Blom" userId="0f109d1c-0774-4568-aa5d-bb8ffaeb77b7" providerId="ADAL" clId="{0BF20FD6-D16F-49AD-A822-0F409DE90040}" dt="2022-04-05T12:49:13.739" v="1426"/>
          <ac:spMkLst>
            <pc:docMk/>
            <pc:sldMk cId="2794643163" sldId="440"/>
            <ac:spMk id="10" creationId="{89CC0F1E-BAA2-47B1-8F83-7ECB9FD9E009}"/>
          </ac:spMkLst>
        </pc:spChg>
      </pc:sldChg>
      <pc:sldChg chg="modSp add del mod">
        <pc:chgData name="Henrik Blom" userId="0f109d1c-0774-4568-aa5d-bb8ffaeb77b7" providerId="ADAL" clId="{0BF20FD6-D16F-49AD-A822-0F409DE90040}" dt="2022-04-05T17:53:46.898" v="2884" actId="47"/>
        <pc:sldMkLst>
          <pc:docMk/>
          <pc:sldMk cId="118813391" sldId="441"/>
        </pc:sldMkLst>
        <pc:spChg chg="mod">
          <ac:chgData name="Henrik Blom" userId="0f109d1c-0774-4568-aa5d-bb8ffaeb77b7" providerId="ADAL" clId="{0BF20FD6-D16F-49AD-A822-0F409DE90040}" dt="2022-04-05T13:05:35.465" v="1640" actId="6549"/>
          <ac:spMkLst>
            <pc:docMk/>
            <pc:sldMk cId="118813391" sldId="441"/>
            <ac:spMk id="3" creationId="{23E02542-3A9F-45C2-9473-22EF059F15AA}"/>
          </ac:spMkLst>
        </pc:spChg>
        <pc:spChg chg="mod">
          <ac:chgData name="Henrik Blom" userId="0f109d1c-0774-4568-aa5d-bb8ffaeb77b7" providerId="ADAL" clId="{0BF20FD6-D16F-49AD-A822-0F409DE90040}" dt="2022-04-05T13:07:24.070" v="1691" actId="1035"/>
          <ac:spMkLst>
            <pc:docMk/>
            <pc:sldMk cId="118813391" sldId="441"/>
            <ac:spMk id="4" creationId="{AFE51EA2-341F-4F7C-B8F8-A108DC6910C6}"/>
          </ac:spMkLst>
        </pc:spChg>
      </pc:sldChg>
      <pc:sldChg chg="add del">
        <pc:chgData name="Henrik Blom" userId="0f109d1c-0774-4568-aa5d-bb8ffaeb77b7" providerId="ADAL" clId="{0BF20FD6-D16F-49AD-A822-0F409DE90040}" dt="2022-04-05T17:58:05.823" v="2922" actId="47"/>
        <pc:sldMkLst>
          <pc:docMk/>
          <pc:sldMk cId="1805049118" sldId="442"/>
        </pc:sldMkLst>
      </pc:sldChg>
      <pc:sldChg chg="modSp add mod">
        <pc:chgData name="Henrik Blom" userId="0f109d1c-0774-4568-aa5d-bb8ffaeb77b7" providerId="ADAL" clId="{0BF20FD6-D16F-49AD-A822-0F409DE90040}" dt="2022-04-05T17:28:12.410" v="2422" actId="13926"/>
        <pc:sldMkLst>
          <pc:docMk/>
          <pc:sldMk cId="1349720167" sldId="443"/>
        </pc:sldMkLst>
        <pc:graphicFrameChg chg="modGraphic">
          <ac:chgData name="Henrik Blom" userId="0f109d1c-0774-4568-aa5d-bb8ffaeb77b7" providerId="ADAL" clId="{0BF20FD6-D16F-49AD-A822-0F409DE90040}" dt="2022-04-05T17:28:12.410" v="2422" actId="13926"/>
          <ac:graphicFrameMkLst>
            <pc:docMk/>
            <pc:sldMk cId="1349720167" sldId="443"/>
            <ac:graphicFrameMk id="3" creationId="{F0519AAD-5166-4F03-9250-252318725508}"/>
          </ac:graphicFrameMkLst>
        </pc:graphicFrameChg>
      </pc:sldChg>
      <pc:sldChg chg="modSp add mod">
        <pc:chgData name="Henrik Blom" userId="0f109d1c-0774-4568-aa5d-bb8ffaeb77b7" providerId="ADAL" clId="{0BF20FD6-D16F-49AD-A822-0F409DE90040}" dt="2022-04-05T17:58:21.686" v="2930" actId="20577"/>
        <pc:sldMkLst>
          <pc:docMk/>
          <pc:sldMk cId="3242769865" sldId="444"/>
        </pc:sldMkLst>
        <pc:spChg chg="mod">
          <ac:chgData name="Henrik Blom" userId="0f109d1c-0774-4568-aa5d-bb8ffaeb77b7" providerId="ADAL" clId="{0BF20FD6-D16F-49AD-A822-0F409DE90040}" dt="2022-04-05T17:58:21.686" v="2930" actId="20577"/>
          <ac:spMkLst>
            <pc:docMk/>
            <pc:sldMk cId="3242769865" sldId="444"/>
            <ac:spMk id="3" creationId="{23E02542-3A9F-45C2-9473-22EF059F15AA}"/>
          </ac:spMkLst>
        </pc:spChg>
        <pc:spChg chg="mod">
          <ac:chgData name="Henrik Blom" userId="0f109d1c-0774-4568-aa5d-bb8ffaeb77b7" providerId="ADAL" clId="{0BF20FD6-D16F-49AD-A822-0F409DE90040}" dt="2022-04-05T17:53:32.820" v="2881" actId="1035"/>
          <ac:spMkLst>
            <pc:docMk/>
            <pc:sldMk cId="3242769865" sldId="444"/>
            <ac:spMk id="4" creationId="{AFE51EA2-341F-4F7C-B8F8-A108DC6910C6}"/>
          </ac:spMkLst>
        </pc:spChg>
      </pc:sldChg>
      <pc:sldChg chg="addSp delSp add del setBg delDesignElem">
        <pc:chgData name="Henrik Blom" userId="0f109d1c-0774-4568-aa5d-bb8ffaeb77b7" providerId="ADAL" clId="{0BF20FD6-D16F-49AD-A822-0F409DE90040}" dt="2022-04-05T17:58:12.204" v="2925"/>
        <pc:sldMkLst>
          <pc:docMk/>
          <pc:sldMk cId="1401331759" sldId="445"/>
        </pc:sldMkLst>
        <pc:spChg chg="add del">
          <ac:chgData name="Henrik Blom" userId="0f109d1c-0774-4568-aa5d-bb8ffaeb77b7" providerId="ADAL" clId="{0BF20FD6-D16F-49AD-A822-0F409DE90040}" dt="2022-04-05T17:58:12.204" v="2925"/>
          <ac:spMkLst>
            <pc:docMk/>
            <pc:sldMk cId="1401331759" sldId="445"/>
            <ac:spMk id="8" creationId="{DFF2AC85-FAA0-4844-813F-83C04D7382E2}"/>
          </ac:spMkLst>
        </pc:spChg>
        <pc:spChg chg="add del">
          <ac:chgData name="Henrik Blom" userId="0f109d1c-0774-4568-aa5d-bb8ffaeb77b7" providerId="ADAL" clId="{0BF20FD6-D16F-49AD-A822-0F409DE90040}" dt="2022-04-05T17:58:12.204" v="2925"/>
          <ac:spMkLst>
            <pc:docMk/>
            <pc:sldMk cId="1401331759" sldId="445"/>
            <ac:spMk id="10" creationId="{89CC0F1E-BAA2-47B1-8F83-7ECB9FD9E009}"/>
          </ac:spMkLst>
        </pc:spChg>
      </pc:sldChg>
      <pc:sldChg chg="modSp add mod">
        <pc:chgData name="Henrik Blom" userId="0f109d1c-0774-4568-aa5d-bb8ffaeb77b7" providerId="ADAL" clId="{0BF20FD6-D16F-49AD-A822-0F409DE90040}" dt="2022-04-05T18:31:41.271" v="3228" actId="1036"/>
        <pc:sldMkLst>
          <pc:docMk/>
          <pc:sldMk cId="1787129465" sldId="445"/>
        </pc:sldMkLst>
        <pc:spChg chg="mod">
          <ac:chgData name="Henrik Blom" userId="0f109d1c-0774-4568-aa5d-bb8ffaeb77b7" providerId="ADAL" clId="{0BF20FD6-D16F-49AD-A822-0F409DE90040}" dt="2022-04-05T18:31:41.271" v="3228" actId="1036"/>
          <ac:spMkLst>
            <pc:docMk/>
            <pc:sldMk cId="1787129465" sldId="445"/>
            <ac:spMk id="4" creationId="{AFE51EA2-341F-4F7C-B8F8-A108DC6910C6}"/>
          </ac:spMkLst>
        </pc:spChg>
      </pc:sldChg>
      <pc:sldChg chg="add del">
        <pc:chgData name="Henrik Blom" userId="0f109d1c-0774-4568-aa5d-bb8ffaeb77b7" providerId="ADAL" clId="{0BF20FD6-D16F-49AD-A822-0F409DE90040}" dt="2022-04-05T17:58:04.651" v="2921" actId="47"/>
        <pc:sldMkLst>
          <pc:docMk/>
          <pc:sldMk cId="1953189624" sldId="445"/>
        </pc:sldMkLst>
      </pc:sldChg>
      <pc:sldChg chg="add del">
        <pc:chgData name="Henrik Blom" userId="0f109d1c-0774-4568-aa5d-bb8ffaeb77b7" providerId="ADAL" clId="{0BF20FD6-D16F-49AD-A822-0F409DE90040}" dt="2022-04-05T17:53:44.920" v="2883" actId="47"/>
        <pc:sldMkLst>
          <pc:docMk/>
          <pc:sldMk cId="3933107002" sldId="445"/>
        </pc:sldMkLst>
      </pc:sldChg>
      <pc:sldChg chg="modSp add mod">
        <pc:chgData name="Henrik Blom" userId="0f109d1c-0774-4568-aa5d-bb8ffaeb77b7" providerId="ADAL" clId="{0BF20FD6-D16F-49AD-A822-0F409DE90040}" dt="2022-04-05T17:59:30.540" v="2966" actId="1036"/>
        <pc:sldMkLst>
          <pc:docMk/>
          <pc:sldMk cId="4154866503" sldId="446"/>
        </pc:sldMkLst>
        <pc:spChg chg="mod">
          <ac:chgData name="Henrik Blom" userId="0f109d1c-0774-4568-aa5d-bb8ffaeb77b7" providerId="ADAL" clId="{0BF20FD6-D16F-49AD-A822-0F409DE90040}" dt="2022-04-05T17:59:30.540" v="2966" actId="1036"/>
          <ac:spMkLst>
            <pc:docMk/>
            <pc:sldMk cId="4154866503" sldId="446"/>
            <ac:spMk id="4" creationId="{AFE51EA2-341F-4F7C-B8F8-A108DC6910C6}"/>
          </ac:spMkLst>
        </pc:spChg>
      </pc:sldChg>
      <pc:sldChg chg="modSp add mod ord">
        <pc:chgData name="Henrik Blom" userId="0f109d1c-0774-4568-aa5d-bb8ffaeb77b7" providerId="ADAL" clId="{0BF20FD6-D16F-49AD-A822-0F409DE90040}" dt="2022-04-05T18:01:23.136" v="3056" actId="1035"/>
        <pc:sldMkLst>
          <pc:docMk/>
          <pc:sldMk cId="3757698897" sldId="447"/>
        </pc:sldMkLst>
        <pc:spChg chg="mod">
          <ac:chgData name="Henrik Blom" userId="0f109d1c-0774-4568-aa5d-bb8ffaeb77b7" providerId="ADAL" clId="{0BF20FD6-D16F-49AD-A822-0F409DE90040}" dt="2022-04-05T18:01:23.136" v="3056" actId="1035"/>
          <ac:spMkLst>
            <pc:docMk/>
            <pc:sldMk cId="3757698897" sldId="447"/>
            <ac:spMk id="4" creationId="{AFE51EA2-341F-4F7C-B8F8-A108DC6910C6}"/>
          </ac:spMkLst>
        </pc:spChg>
      </pc:sldChg>
      <pc:sldChg chg="modSp add mod">
        <pc:chgData name="Henrik Blom" userId="0f109d1c-0774-4568-aa5d-bb8ffaeb77b7" providerId="ADAL" clId="{0BF20FD6-D16F-49AD-A822-0F409DE90040}" dt="2022-04-05T18:02:37.914" v="3087" actId="1036"/>
        <pc:sldMkLst>
          <pc:docMk/>
          <pc:sldMk cId="1923715033" sldId="448"/>
        </pc:sldMkLst>
        <pc:spChg chg="mod">
          <ac:chgData name="Henrik Blom" userId="0f109d1c-0774-4568-aa5d-bb8ffaeb77b7" providerId="ADAL" clId="{0BF20FD6-D16F-49AD-A822-0F409DE90040}" dt="2022-04-05T18:02:37.914" v="3087" actId="1036"/>
          <ac:spMkLst>
            <pc:docMk/>
            <pc:sldMk cId="1923715033" sldId="448"/>
            <ac:spMk id="4" creationId="{AFE51EA2-341F-4F7C-B8F8-A108DC6910C6}"/>
          </ac:spMkLst>
        </pc:spChg>
      </pc:sldChg>
      <pc:sldChg chg="modSp add mod">
        <pc:chgData name="Henrik Blom" userId="0f109d1c-0774-4568-aa5d-bb8ffaeb77b7" providerId="ADAL" clId="{0BF20FD6-D16F-49AD-A822-0F409DE90040}" dt="2022-04-05T18:31:56.551" v="3253" actId="1035"/>
        <pc:sldMkLst>
          <pc:docMk/>
          <pc:sldMk cId="1420164394" sldId="449"/>
        </pc:sldMkLst>
        <pc:spChg chg="mod">
          <ac:chgData name="Henrik Blom" userId="0f109d1c-0774-4568-aa5d-bb8ffaeb77b7" providerId="ADAL" clId="{0BF20FD6-D16F-49AD-A822-0F409DE90040}" dt="2022-04-05T18:31:56.551" v="3253" actId="1035"/>
          <ac:spMkLst>
            <pc:docMk/>
            <pc:sldMk cId="1420164394" sldId="449"/>
            <ac:spMk id="4" creationId="{AFE51EA2-341F-4F7C-B8F8-A108DC6910C6}"/>
          </ac:spMkLst>
        </pc:spChg>
      </pc:sldChg>
      <pc:sldChg chg="modSp add mod">
        <pc:chgData name="Henrik Blom" userId="0f109d1c-0774-4568-aa5d-bb8ffaeb77b7" providerId="ADAL" clId="{0BF20FD6-D16F-49AD-A822-0F409DE90040}" dt="2022-04-05T18:32:05.182" v="3277" actId="1036"/>
        <pc:sldMkLst>
          <pc:docMk/>
          <pc:sldMk cId="833777405" sldId="450"/>
        </pc:sldMkLst>
        <pc:spChg chg="mod">
          <ac:chgData name="Henrik Blom" userId="0f109d1c-0774-4568-aa5d-bb8ffaeb77b7" providerId="ADAL" clId="{0BF20FD6-D16F-49AD-A822-0F409DE90040}" dt="2022-04-05T18:32:05.182" v="3277" actId="1036"/>
          <ac:spMkLst>
            <pc:docMk/>
            <pc:sldMk cId="833777405" sldId="450"/>
            <ac:spMk id="4" creationId="{AFE51EA2-341F-4F7C-B8F8-A108DC6910C6}"/>
          </ac:spMkLst>
        </pc:spChg>
      </pc:sldChg>
    </pc:docChg>
  </pc:docChgLst>
  <pc:docChgLst>
    <pc:chgData name="Henrik Blom" userId="0f109d1c-0774-4568-aa5d-bb8ffaeb77b7" providerId="ADAL" clId="{1A037D0B-CF0C-489E-A21C-955C50A32005}"/>
    <pc:docChg chg="addSld delSld">
      <pc:chgData name="Henrik Blom" userId="0f109d1c-0774-4568-aa5d-bb8ffaeb77b7" providerId="ADAL" clId="{1A037D0B-CF0C-489E-A21C-955C50A32005}" dt="2023-10-05T07:58:01.291" v="1" actId="47"/>
      <pc:docMkLst>
        <pc:docMk/>
      </pc:docMkLst>
      <pc:sldChg chg="new del">
        <pc:chgData name="Henrik Blom" userId="0f109d1c-0774-4568-aa5d-bb8ffaeb77b7" providerId="ADAL" clId="{1A037D0B-CF0C-489E-A21C-955C50A32005}" dt="2023-10-05T07:58:01.291" v="1" actId="47"/>
        <pc:sldMkLst>
          <pc:docMk/>
          <pc:sldMk cId="320460913" sldId="516"/>
        </pc:sldMkLst>
      </pc:sldChg>
    </pc:docChg>
  </pc:docChgLst>
  <pc:docChgLst>
    <pc:chgData name="Henrik Blom" userId="0f109d1c-0774-4568-aa5d-bb8ffaeb77b7" providerId="ADAL" clId="{0EC27B12-28D9-4FD6-9732-F5D57F60BE16}"/>
    <pc:docChg chg="undo custSel addSld delSld modSld sldOrd">
      <pc:chgData name="Henrik Blom" userId="0f109d1c-0774-4568-aa5d-bb8ffaeb77b7" providerId="ADAL" clId="{0EC27B12-28D9-4FD6-9732-F5D57F60BE16}" dt="2023-03-30T18:29:56.798" v="5051" actId="20577"/>
      <pc:docMkLst>
        <pc:docMk/>
      </pc:docMkLst>
      <pc:sldChg chg="addSp delSp modSp mod">
        <pc:chgData name="Henrik Blom" userId="0f109d1c-0774-4568-aa5d-bb8ffaeb77b7" providerId="ADAL" clId="{0EC27B12-28D9-4FD6-9732-F5D57F60BE16}" dt="2023-03-30T15:12:48.950" v="3758" actId="1037"/>
        <pc:sldMkLst>
          <pc:docMk/>
          <pc:sldMk cId="0" sldId="259"/>
        </pc:sldMkLst>
        <pc:spChg chg="mod">
          <ac:chgData name="Henrik Blom" userId="0f109d1c-0774-4568-aa5d-bb8ffaeb77b7" providerId="ADAL" clId="{0EC27B12-28D9-4FD6-9732-F5D57F60BE16}" dt="2023-03-30T15:12:48.950" v="3758" actId="1037"/>
          <ac:spMkLst>
            <pc:docMk/>
            <pc:sldMk cId="0" sldId="259"/>
            <ac:spMk id="8" creationId="{2E822574-F665-419B-BF16-D6985AB7E7B3}"/>
          </ac:spMkLst>
        </pc:spChg>
        <pc:picChg chg="add mod">
          <ac:chgData name="Henrik Blom" userId="0f109d1c-0774-4568-aa5d-bb8ffaeb77b7" providerId="ADAL" clId="{0EC27B12-28D9-4FD6-9732-F5D57F60BE16}" dt="2023-03-30T15:12:44.013" v="3747" actId="1038"/>
          <ac:picMkLst>
            <pc:docMk/>
            <pc:sldMk cId="0" sldId="259"/>
            <ac:picMk id="2" creationId="{6D8EEE5E-9DE3-90C3-8276-5F820606B498}"/>
          </ac:picMkLst>
        </pc:picChg>
        <pc:picChg chg="del">
          <ac:chgData name="Henrik Blom" userId="0f109d1c-0774-4568-aa5d-bb8ffaeb77b7" providerId="ADAL" clId="{0EC27B12-28D9-4FD6-9732-F5D57F60BE16}" dt="2023-03-30T15:12:28.615" v="3727" actId="478"/>
          <ac:picMkLst>
            <pc:docMk/>
            <pc:sldMk cId="0" sldId="259"/>
            <ac:picMk id="7" creationId="{97F54E52-194F-4087-9F84-E22C350A7CE1}"/>
          </ac:picMkLst>
        </pc:picChg>
      </pc:sldChg>
      <pc:sldChg chg="del">
        <pc:chgData name="Henrik Blom" userId="0f109d1c-0774-4568-aa5d-bb8ffaeb77b7" providerId="ADAL" clId="{0EC27B12-28D9-4FD6-9732-F5D57F60BE16}" dt="2023-03-30T15:01:43.209" v="3386" actId="47"/>
        <pc:sldMkLst>
          <pc:docMk/>
          <pc:sldMk cId="0" sldId="262"/>
        </pc:sldMkLst>
      </pc:sldChg>
      <pc:sldChg chg="modSp mod ord">
        <pc:chgData name="Henrik Blom" userId="0f109d1c-0774-4568-aa5d-bb8ffaeb77b7" providerId="ADAL" clId="{0EC27B12-28D9-4FD6-9732-F5D57F60BE16}" dt="2023-03-30T14:10:07.511" v="2229"/>
        <pc:sldMkLst>
          <pc:docMk/>
          <pc:sldMk cId="3806977019" sldId="269"/>
        </pc:sldMkLst>
        <pc:spChg chg="mod">
          <ac:chgData name="Henrik Blom" userId="0f109d1c-0774-4568-aa5d-bb8ffaeb77b7" providerId="ADAL" clId="{0EC27B12-28D9-4FD6-9732-F5D57F60BE16}" dt="2023-03-30T14:10:02.402" v="2227" actId="20577"/>
          <ac:spMkLst>
            <pc:docMk/>
            <pc:sldMk cId="3806977019" sldId="269"/>
            <ac:spMk id="4" creationId="{26228664-94BE-4024-8BA4-59E31841FC44}"/>
          </ac:spMkLst>
        </pc:spChg>
        <pc:spChg chg="mod">
          <ac:chgData name="Henrik Blom" userId="0f109d1c-0774-4568-aa5d-bb8ffaeb77b7" providerId="ADAL" clId="{0EC27B12-28D9-4FD6-9732-F5D57F60BE16}" dt="2023-03-07T09:05:21.253" v="3" actId="20577"/>
          <ac:spMkLst>
            <pc:docMk/>
            <pc:sldMk cId="3806977019" sldId="269"/>
            <ac:spMk id="24" creationId="{00000000-0000-0000-0000-000000000000}"/>
          </ac:spMkLst>
        </pc:spChg>
      </pc:sldChg>
      <pc:sldChg chg="addSp delSp modSp mod setClrOvrMap">
        <pc:chgData name="Henrik Blom" userId="0f109d1c-0774-4568-aa5d-bb8ffaeb77b7" providerId="ADAL" clId="{0EC27B12-28D9-4FD6-9732-F5D57F60BE16}" dt="2023-03-30T15:26:00.627" v="3964" actId="26606"/>
        <pc:sldMkLst>
          <pc:docMk/>
          <pc:sldMk cId="3123699770" sldId="384"/>
        </pc:sldMkLst>
        <pc:spChg chg="mod">
          <ac:chgData name="Henrik Blom" userId="0f109d1c-0774-4568-aa5d-bb8ffaeb77b7" providerId="ADAL" clId="{0EC27B12-28D9-4FD6-9732-F5D57F60BE16}" dt="2023-03-30T15:26:00.627" v="3964" actId="26606"/>
          <ac:spMkLst>
            <pc:docMk/>
            <pc:sldMk cId="3123699770" sldId="384"/>
            <ac:spMk id="2" creationId="{492C6633-01FC-4AD2-84F3-F6A5BD026BCA}"/>
          </ac:spMkLst>
        </pc:spChg>
        <pc:spChg chg="mod">
          <ac:chgData name="Henrik Blom" userId="0f109d1c-0774-4568-aa5d-bb8ffaeb77b7" providerId="ADAL" clId="{0EC27B12-28D9-4FD6-9732-F5D57F60BE16}" dt="2023-03-30T15:26:00.627" v="3964" actId="26606"/>
          <ac:spMkLst>
            <pc:docMk/>
            <pc:sldMk cId="3123699770" sldId="384"/>
            <ac:spMk id="11" creationId="{BEAE421C-06A6-4ABC-8044-3DD0B14CFE4C}"/>
          </ac:spMkLst>
        </pc:spChg>
        <pc:spChg chg="add del">
          <ac:chgData name="Henrik Blom" userId="0f109d1c-0774-4568-aa5d-bb8ffaeb77b7" providerId="ADAL" clId="{0EC27B12-28D9-4FD6-9732-F5D57F60BE16}" dt="2023-03-30T15:26:00.627" v="3964" actId="26606"/>
          <ac:spMkLst>
            <pc:docMk/>
            <pc:sldMk cId="3123699770" sldId="384"/>
            <ac:spMk id="14" creationId="{8F23F8A3-8FD7-4779-8323-FDC26BE99889}"/>
          </ac:spMkLst>
        </pc:spChg>
        <pc:spChg chg="add del">
          <ac:chgData name="Henrik Blom" userId="0f109d1c-0774-4568-aa5d-bb8ffaeb77b7" providerId="ADAL" clId="{0EC27B12-28D9-4FD6-9732-F5D57F60BE16}" dt="2023-03-30T15:26:00.627" v="3964" actId="26606"/>
          <ac:spMkLst>
            <pc:docMk/>
            <pc:sldMk cId="3123699770" sldId="384"/>
            <ac:spMk id="16" creationId="{F605C4CC-A25C-416F-8333-7CB7DC97D870}"/>
          </ac:spMkLst>
        </pc:spChg>
        <pc:spChg chg="add del">
          <ac:chgData name="Henrik Blom" userId="0f109d1c-0774-4568-aa5d-bb8ffaeb77b7" providerId="ADAL" clId="{0EC27B12-28D9-4FD6-9732-F5D57F60BE16}" dt="2023-03-30T15:25:31.110" v="3955" actId="26606"/>
          <ac:spMkLst>
            <pc:docMk/>
            <pc:sldMk cId="3123699770" sldId="384"/>
            <ac:spMk id="21" creationId="{FB5B0058-AF13-4859-B429-4EDDE2A26F7F}"/>
          </ac:spMkLst>
        </pc:spChg>
        <pc:spChg chg="add del">
          <ac:chgData name="Henrik Blom" userId="0f109d1c-0774-4568-aa5d-bb8ffaeb77b7" providerId="ADAL" clId="{0EC27B12-28D9-4FD6-9732-F5D57F60BE16}" dt="2023-03-30T15:25:31.110" v="3955" actId="26606"/>
          <ac:spMkLst>
            <pc:docMk/>
            <pc:sldMk cId="3123699770" sldId="384"/>
            <ac:spMk id="25" creationId="{A4A161CC-6DC5-4863-B213-94529D6E06D7}"/>
          </ac:spMkLst>
        </pc:spChg>
        <pc:spChg chg="add del">
          <ac:chgData name="Henrik Blom" userId="0f109d1c-0774-4568-aa5d-bb8ffaeb77b7" providerId="ADAL" clId="{0EC27B12-28D9-4FD6-9732-F5D57F60BE16}" dt="2023-03-30T15:25:43.086" v="3957" actId="26606"/>
          <ac:spMkLst>
            <pc:docMk/>
            <pc:sldMk cId="3123699770" sldId="384"/>
            <ac:spMk id="27" creationId="{08C9B587-E65E-4B52-B37C-ABEBB6E87928}"/>
          </ac:spMkLst>
        </pc:spChg>
        <pc:spChg chg="add del">
          <ac:chgData name="Henrik Blom" userId="0f109d1c-0774-4568-aa5d-bb8ffaeb77b7" providerId="ADAL" clId="{0EC27B12-28D9-4FD6-9732-F5D57F60BE16}" dt="2023-03-30T15:25:43.086" v="3957" actId="26606"/>
          <ac:spMkLst>
            <pc:docMk/>
            <pc:sldMk cId="3123699770" sldId="384"/>
            <ac:spMk id="28" creationId="{0671A8AE-40A1-4631-A6B8-581AFF065482}"/>
          </ac:spMkLst>
        </pc:spChg>
        <pc:spChg chg="add del">
          <ac:chgData name="Henrik Blom" userId="0f109d1c-0774-4568-aa5d-bb8ffaeb77b7" providerId="ADAL" clId="{0EC27B12-28D9-4FD6-9732-F5D57F60BE16}" dt="2023-03-30T15:25:43.086" v="3957" actId="26606"/>
          <ac:spMkLst>
            <pc:docMk/>
            <pc:sldMk cId="3123699770" sldId="384"/>
            <ac:spMk id="29" creationId="{AB58EF07-17C2-48CF-ABB0-EEF1F17CB8F0}"/>
          </ac:spMkLst>
        </pc:spChg>
        <pc:spChg chg="add del">
          <ac:chgData name="Henrik Blom" userId="0f109d1c-0774-4568-aa5d-bb8ffaeb77b7" providerId="ADAL" clId="{0EC27B12-28D9-4FD6-9732-F5D57F60BE16}" dt="2023-03-30T15:25:43.086" v="3957" actId="26606"/>
          <ac:spMkLst>
            <pc:docMk/>
            <pc:sldMk cId="3123699770" sldId="384"/>
            <ac:spMk id="30" creationId="{AF2F604E-43BE-4DC3-B983-E071523364F8}"/>
          </ac:spMkLst>
        </pc:spChg>
        <pc:spChg chg="add del">
          <ac:chgData name="Henrik Blom" userId="0f109d1c-0774-4568-aa5d-bb8ffaeb77b7" providerId="ADAL" clId="{0EC27B12-28D9-4FD6-9732-F5D57F60BE16}" dt="2023-03-30T15:25:58.471" v="3961" actId="26606"/>
          <ac:spMkLst>
            <pc:docMk/>
            <pc:sldMk cId="3123699770" sldId="384"/>
            <ac:spMk id="31" creationId="{C84384FE-1C88-4CAA-8FB8-2313A3AE734D}"/>
          </ac:spMkLst>
        </pc:spChg>
        <pc:spChg chg="add del">
          <ac:chgData name="Henrik Blom" userId="0f109d1c-0774-4568-aa5d-bb8ffaeb77b7" providerId="ADAL" clId="{0EC27B12-28D9-4FD6-9732-F5D57F60BE16}" dt="2023-03-30T15:25:56.679" v="3959" actId="26606"/>
          <ac:spMkLst>
            <pc:docMk/>
            <pc:sldMk cId="3123699770" sldId="384"/>
            <ac:spMk id="32" creationId="{6F828D28-8E09-41CC-8229-3070B5467A96}"/>
          </ac:spMkLst>
        </pc:spChg>
        <pc:spChg chg="add del">
          <ac:chgData name="Henrik Blom" userId="0f109d1c-0774-4568-aa5d-bb8ffaeb77b7" providerId="ADAL" clId="{0EC27B12-28D9-4FD6-9732-F5D57F60BE16}" dt="2023-03-30T15:25:56.679" v="3959" actId="26606"/>
          <ac:spMkLst>
            <pc:docMk/>
            <pc:sldMk cId="3123699770" sldId="384"/>
            <ac:spMk id="33" creationId="{D5B012D8-7F27-4758-9AC6-C889B154BD73}"/>
          </ac:spMkLst>
        </pc:spChg>
        <pc:spChg chg="add del">
          <ac:chgData name="Henrik Blom" userId="0f109d1c-0774-4568-aa5d-bb8ffaeb77b7" providerId="ADAL" clId="{0EC27B12-28D9-4FD6-9732-F5D57F60BE16}" dt="2023-03-30T15:25:56.679" v="3959" actId="26606"/>
          <ac:spMkLst>
            <pc:docMk/>
            <pc:sldMk cId="3123699770" sldId="384"/>
            <ac:spMk id="34" creationId="{4063B759-00FC-46D1-9898-8E8625268FAF}"/>
          </ac:spMkLst>
        </pc:spChg>
        <pc:spChg chg="add del">
          <ac:chgData name="Henrik Blom" userId="0f109d1c-0774-4568-aa5d-bb8ffaeb77b7" providerId="ADAL" clId="{0EC27B12-28D9-4FD6-9732-F5D57F60BE16}" dt="2023-03-30T15:25:58.471" v="3961" actId="26606"/>
          <ac:spMkLst>
            <pc:docMk/>
            <pc:sldMk cId="3123699770" sldId="384"/>
            <ac:spMk id="36" creationId="{49B447FE-DDA9-4B30-828A-59FC569124E2}"/>
          </ac:spMkLst>
        </pc:spChg>
        <pc:spChg chg="add del">
          <ac:chgData name="Henrik Blom" userId="0f109d1c-0774-4568-aa5d-bb8ffaeb77b7" providerId="ADAL" clId="{0EC27B12-28D9-4FD6-9732-F5D57F60BE16}" dt="2023-03-30T15:25:58.471" v="3961" actId="26606"/>
          <ac:spMkLst>
            <pc:docMk/>
            <pc:sldMk cId="3123699770" sldId="384"/>
            <ac:spMk id="37" creationId="{C3D487F7-9050-4871-B351-34A72ADB296C}"/>
          </ac:spMkLst>
        </pc:spChg>
        <pc:spChg chg="add del">
          <ac:chgData name="Henrik Blom" userId="0f109d1c-0774-4568-aa5d-bb8ffaeb77b7" providerId="ADAL" clId="{0EC27B12-28D9-4FD6-9732-F5D57F60BE16}" dt="2023-03-30T15:25:58.471" v="3961" actId="26606"/>
          <ac:spMkLst>
            <pc:docMk/>
            <pc:sldMk cId="3123699770" sldId="384"/>
            <ac:spMk id="38" creationId="{F43C27DD-EF6A-4C48-9669-C2970E71A814}"/>
          </ac:spMkLst>
        </pc:spChg>
        <pc:spChg chg="add del">
          <ac:chgData name="Henrik Blom" userId="0f109d1c-0774-4568-aa5d-bb8ffaeb77b7" providerId="ADAL" clId="{0EC27B12-28D9-4FD6-9732-F5D57F60BE16}" dt="2023-03-30T15:25:58.471" v="3961" actId="26606"/>
          <ac:spMkLst>
            <pc:docMk/>
            <pc:sldMk cId="3123699770" sldId="384"/>
            <ac:spMk id="39" creationId="{05A1AA86-B7E6-4C02-AA34-F1A25CD4CCBD}"/>
          </ac:spMkLst>
        </pc:spChg>
        <pc:spChg chg="add del">
          <ac:chgData name="Henrik Blom" userId="0f109d1c-0774-4568-aa5d-bb8ffaeb77b7" providerId="ADAL" clId="{0EC27B12-28D9-4FD6-9732-F5D57F60BE16}" dt="2023-03-30T15:25:58.471" v="3961" actId="26606"/>
          <ac:spMkLst>
            <pc:docMk/>
            <pc:sldMk cId="3123699770" sldId="384"/>
            <ac:spMk id="40" creationId="{86C3B9CB-4E48-4726-B7B9-9E02F71B150F}"/>
          </ac:spMkLst>
        </pc:spChg>
        <pc:spChg chg="add del">
          <ac:chgData name="Henrik Blom" userId="0f109d1c-0774-4568-aa5d-bb8ffaeb77b7" providerId="ADAL" clId="{0EC27B12-28D9-4FD6-9732-F5D57F60BE16}" dt="2023-03-30T15:26:00.621" v="3963" actId="26606"/>
          <ac:spMkLst>
            <pc:docMk/>
            <pc:sldMk cId="3123699770" sldId="384"/>
            <ac:spMk id="42" creationId="{FB5B0058-AF13-4859-B429-4EDDE2A26F7F}"/>
          </ac:spMkLst>
        </pc:spChg>
        <pc:spChg chg="add del">
          <ac:chgData name="Henrik Blom" userId="0f109d1c-0774-4568-aa5d-bb8ffaeb77b7" providerId="ADAL" clId="{0EC27B12-28D9-4FD6-9732-F5D57F60BE16}" dt="2023-03-30T15:26:00.621" v="3963" actId="26606"/>
          <ac:spMkLst>
            <pc:docMk/>
            <pc:sldMk cId="3123699770" sldId="384"/>
            <ac:spMk id="44" creationId="{A4A161CC-6DC5-4863-B213-94529D6E06D7}"/>
          </ac:spMkLst>
        </pc:spChg>
        <pc:spChg chg="add">
          <ac:chgData name="Henrik Blom" userId="0f109d1c-0774-4568-aa5d-bb8ffaeb77b7" providerId="ADAL" clId="{0EC27B12-28D9-4FD6-9732-F5D57F60BE16}" dt="2023-03-30T15:26:00.627" v="3964" actId="26606"/>
          <ac:spMkLst>
            <pc:docMk/>
            <pc:sldMk cId="3123699770" sldId="384"/>
            <ac:spMk id="46" creationId="{6F828D28-8E09-41CC-8229-3070B5467A96}"/>
          </ac:spMkLst>
        </pc:spChg>
        <pc:spChg chg="add">
          <ac:chgData name="Henrik Blom" userId="0f109d1c-0774-4568-aa5d-bb8ffaeb77b7" providerId="ADAL" clId="{0EC27B12-28D9-4FD6-9732-F5D57F60BE16}" dt="2023-03-30T15:26:00.627" v="3964" actId="26606"/>
          <ac:spMkLst>
            <pc:docMk/>
            <pc:sldMk cId="3123699770" sldId="384"/>
            <ac:spMk id="47" creationId="{D5B012D8-7F27-4758-9AC6-C889B154BD73}"/>
          </ac:spMkLst>
        </pc:spChg>
        <pc:spChg chg="add">
          <ac:chgData name="Henrik Blom" userId="0f109d1c-0774-4568-aa5d-bb8ffaeb77b7" providerId="ADAL" clId="{0EC27B12-28D9-4FD6-9732-F5D57F60BE16}" dt="2023-03-30T15:26:00.627" v="3964" actId="26606"/>
          <ac:spMkLst>
            <pc:docMk/>
            <pc:sldMk cId="3123699770" sldId="384"/>
            <ac:spMk id="48" creationId="{4063B759-00FC-46D1-9898-8E8625268FAF}"/>
          </ac:spMkLst>
        </pc:spChg>
        <pc:picChg chg="mod ord">
          <ac:chgData name="Henrik Blom" userId="0f109d1c-0774-4568-aa5d-bb8ffaeb77b7" providerId="ADAL" clId="{0EC27B12-28D9-4FD6-9732-F5D57F60BE16}" dt="2023-03-30T15:26:00.627" v="3964" actId="26606"/>
          <ac:picMkLst>
            <pc:docMk/>
            <pc:sldMk cId="3123699770" sldId="384"/>
            <ac:picMk id="7" creationId="{6F86432C-A9C3-4D22-B69C-C6F7829A4E11}"/>
          </ac:picMkLst>
        </pc:picChg>
        <pc:cxnChg chg="add del">
          <ac:chgData name="Henrik Blom" userId="0f109d1c-0774-4568-aa5d-bb8ffaeb77b7" providerId="ADAL" clId="{0EC27B12-28D9-4FD6-9732-F5D57F60BE16}" dt="2023-03-30T15:25:31.110" v="3955" actId="26606"/>
          <ac:cxnSpMkLst>
            <pc:docMk/>
            <pc:sldMk cId="3123699770" sldId="384"/>
            <ac:cxnSpMk id="23" creationId="{AC65C03C-3F17-45DC-A1B9-35ACA43397D4}"/>
          </ac:cxnSpMkLst>
        </pc:cxnChg>
        <pc:cxnChg chg="add del">
          <ac:chgData name="Henrik Blom" userId="0f109d1c-0774-4568-aa5d-bb8ffaeb77b7" providerId="ADAL" clId="{0EC27B12-28D9-4FD6-9732-F5D57F60BE16}" dt="2023-03-30T15:26:00.621" v="3963" actId="26606"/>
          <ac:cxnSpMkLst>
            <pc:docMk/>
            <pc:sldMk cId="3123699770" sldId="384"/>
            <ac:cxnSpMk id="43" creationId="{AC65C03C-3F17-45DC-A1B9-35ACA43397D4}"/>
          </ac:cxnSpMkLst>
        </pc:cxnChg>
      </pc:sldChg>
      <pc:sldChg chg="del">
        <pc:chgData name="Henrik Blom" userId="0f109d1c-0774-4568-aa5d-bb8ffaeb77b7" providerId="ADAL" clId="{0EC27B12-28D9-4FD6-9732-F5D57F60BE16}" dt="2023-03-30T15:19:03.233" v="3918" actId="47"/>
        <pc:sldMkLst>
          <pc:docMk/>
          <pc:sldMk cId="3938985411" sldId="411"/>
        </pc:sldMkLst>
      </pc:sldChg>
      <pc:sldChg chg="add del ord">
        <pc:chgData name="Henrik Blom" userId="0f109d1c-0774-4568-aa5d-bb8ffaeb77b7" providerId="ADAL" clId="{0EC27B12-28D9-4FD6-9732-F5D57F60BE16}" dt="2023-03-30T15:19:01.904" v="3917"/>
        <pc:sldMkLst>
          <pc:docMk/>
          <pc:sldMk cId="4100589792" sldId="439"/>
        </pc:sldMkLst>
      </pc:sldChg>
      <pc:sldChg chg="addSp delSp add del setBg delDesignElem">
        <pc:chgData name="Henrik Blom" userId="0f109d1c-0774-4568-aa5d-bb8ffaeb77b7" providerId="ADAL" clId="{0EC27B12-28D9-4FD6-9732-F5D57F60BE16}" dt="2023-03-30T15:18:49.267" v="3914"/>
        <pc:sldMkLst>
          <pc:docMk/>
          <pc:sldMk cId="4116178028" sldId="439"/>
        </pc:sldMkLst>
        <pc:spChg chg="add del">
          <ac:chgData name="Henrik Blom" userId="0f109d1c-0774-4568-aa5d-bb8ffaeb77b7" providerId="ADAL" clId="{0EC27B12-28D9-4FD6-9732-F5D57F60BE16}" dt="2023-03-30T15:18:49.267" v="3914"/>
          <ac:spMkLst>
            <pc:docMk/>
            <pc:sldMk cId="4116178028" sldId="439"/>
            <ac:spMk id="3095" creationId="{B5809B1F-0726-44C0-B0A1-7FCE2A129E20}"/>
          </ac:spMkLst>
        </pc:spChg>
        <pc:spChg chg="add del">
          <ac:chgData name="Henrik Blom" userId="0f109d1c-0774-4568-aa5d-bb8ffaeb77b7" providerId="ADAL" clId="{0EC27B12-28D9-4FD6-9732-F5D57F60BE16}" dt="2023-03-30T15:18:49.267" v="3914"/>
          <ac:spMkLst>
            <pc:docMk/>
            <pc:sldMk cId="4116178028" sldId="439"/>
            <ac:spMk id="3097" creationId="{26EE9A0B-C601-4E3F-8541-29CA20DE1186}"/>
          </ac:spMkLst>
        </pc:spChg>
      </pc:sldChg>
      <pc:sldChg chg="addSp delSp modSp mod">
        <pc:chgData name="Henrik Blom" userId="0f109d1c-0774-4568-aa5d-bb8ffaeb77b7" providerId="ADAL" clId="{0EC27B12-28D9-4FD6-9732-F5D57F60BE16}" dt="2023-03-30T15:06:40.576" v="3602" actId="1036"/>
        <pc:sldMkLst>
          <pc:docMk/>
          <pc:sldMk cId="2020278284" sldId="458"/>
        </pc:sldMkLst>
        <pc:spChg chg="add mod">
          <ac:chgData name="Henrik Blom" userId="0f109d1c-0774-4568-aa5d-bb8ffaeb77b7" providerId="ADAL" clId="{0EC27B12-28D9-4FD6-9732-F5D57F60BE16}" dt="2023-03-30T15:06:35.977" v="3594" actId="1036"/>
          <ac:spMkLst>
            <pc:docMk/>
            <pc:sldMk cId="2020278284" sldId="458"/>
            <ac:spMk id="4" creationId="{D305C005-EA8C-90B9-A290-AFAC4893D5FD}"/>
          </ac:spMkLst>
        </pc:spChg>
        <pc:spChg chg="add mod">
          <ac:chgData name="Henrik Blom" userId="0f109d1c-0774-4568-aa5d-bb8ffaeb77b7" providerId="ADAL" clId="{0EC27B12-28D9-4FD6-9732-F5D57F60BE16}" dt="2023-03-30T15:06:35.977" v="3594" actId="1036"/>
          <ac:spMkLst>
            <pc:docMk/>
            <pc:sldMk cId="2020278284" sldId="458"/>
            <ac:spMk id="5" creationId="{D263600C-305C-F9B4-2F17-DFD8D200D44B}"/>
          </ac:spMkLst>
        </pc:spChg>
        <pc:spChg chg="del">
          <ac:chgData name="Henrik Blom" userId="0f109d1c-0774-4568-aa5d-bb8ffaeb77b7" providerId="ADAL" clId="{0EC27B12-28D9-4FD6-9732-F5D57F60BE16}" dt="2023-03-30T14:52:42.041" v="3223" actId="478"/>
          <ac:spMkLst>
            <pc:docMk/>
            <pc:sldMk cId="2020278284" sldId="458"/>
            <ac:spMk id="6" creationId="{D4C530AB-2BF1-4AA5-8677-10B810B38D67}"/>
          </ac:spMkLst>
        </pc:spChg>
        <pc:spChg chg="add mod">
          <ac:chgData name="Henrik Blom" userId="0f109d1c-0774-4568-aa5d-bb8ffaeb77b7" providerId="ADAL" clId="{0EC27B12-28D9-4FD6-9732-F5D57F60BE16}" dt="2023-03-30T15:06:35.977" v="3594" actId="1036"/>
          <ac:spMkLst>
            <pc:docMk/>
            <pc:sldMk cId="2020278284" sldId="458"/>
            <ac:spMk id="7" creationId="{65773533-CA33-38C7-0D4B-998EC8BF6952}"/>
          </ac:spMkLst>
        </pc:spChg>
        <pc:spChg chg="mod">
          <ac:chgData name="Henrik Blom" userId="0f109d1c-0774-4568-aa5d-bb8ffaeb77b7" providerId="ADAL" clId="{0EC27B12-28D9-4FD6-9732-F5D57F60BE16}" dt="2023-03-30T15:01:56.497" v="3403" actId="20577"/>
          <ac:spMkLst>
            <pc:docMk/>
            <pc:sldMk cId="2020278284" sldId="458"/>
            <ac:spMk id="9" creationId="{8CE94A06-A1CF-419F-BDBE-1F9DA4A0FAF7}"/>
          </ac:spMkLst>
        </pc:spChg>
        <pc:spChg chg="add mod">
          <ac:chgData name="Henrik Blom" userId="0f109d1c-0774-4568-aa5d-bb8ffaeb77b7" providerId="ADAL" clId="{0EC27B12-28D9-4FD6-9732-F5D57F60BE16}" dt="2023-03-30T15:06:40.576" v="3602" actId="1036"/>
          <ac:spMkLst>
            <pc:docMk/>
            <pc:sldMk cId="2020278284" sldId="458"/>
            <ac:spMk id="10" creationId="{FB48908F-6AEF-B903-D868-9AFDD38FAACC}"/>
          </ac:spMkLst>
        </pc:spChg>
        <pc:graphicFrameChg chg="add mod modGraphic">
          <ac:chgData name="Henrik Blom" userId="0f109d1c-0774-4568-aa5d-bb8ffaeb77b7" providerId="ADAL" clId="{0EC27B12-28D9-4FD6-9732-F5D57F60BE16}" dt="2023-03-30T15:06:32.519" v="3581" actId="1036"/>
          <ac:graphicFrameMkLst>
            <pc:docMk/>
            <pc:sldMk cId="2020278284" sldId="458"/>
            <ac:graphicFrameMk id="2" creationId="{C09F3ED4-906C-14AF-E87C-5AA8F95F1581}"/>
          </ac:graphicFrameMkLst>
        </pc:graphicFrameChg>
        <pc:graphicFrameChg chg="add del mod modGraphic">
          <ac:chgData name="Henrik Blom" userId="0f109d1c-0774-4568-aa5d-bb8ffaeb77b7" providerId="ADAL" clId="{0EC27B12-28D9-4FD6-9732-F5D57F60BE16}" dt="2023-03-30T14:53:47.781" v="3231" actId="478"/>
          <ac:graphicFrameMkLst>
            <pc:docMk/>
            <pc:sldMk cId="2020278284" sldId="458"/>
            <ac:graphicFrameMk id="3" creationId="{F0519AAD-5166-4F03-9250-252318725508}"/>
          </ac:graphicFrameMkLst>
        </pc:graphicFrameChg>
      </pc:sldChg>
      <pc:sldChg chg="del">
        <pc:chgData name="Henrik Blom" userId="0f109d1c-0774-4568-aa5d-bb8ffaeb77b7" providerId="ADAL" clId="{0EC27B12-28D9-4FD6-9732-F5D57F60BE16}" dt="2023-03-30T14:32:59.936" v="2390" actId="47"/>
        <pc:sldMkLst>
          <pc:docMk/>
          <pc:sldMk cId="538511116" sldId="465"/>
        </pc:sldMkLst>
      </pc:sldChg>
      <pc:sldChg chg="modSp mod">
        <pc:chgData name="Henrik Blom" userId="0f109d1c-0774-4568-aa5d-bb8ffaeb77b7" providerId="ADAL" clId="{0EC27B12-28D9-4FD6-9732-F5D57F60BE16}" dt="2023-03-30T15:50:56.461" v="4346" actId="20577"/>
        <pc:sldMkLst>
          <pc:docMk/>
          <pc:sldMk cId="4124652959" sldId="475"/>
        </pc:sldMkLst>
        <pc:spChg chg="mod">
          <ac:chgData name="Henrik Blom" userId="0f109d1c-0774-4568-aa5d-bb8ffaeb77b7" providerId="ADAL" clId="{0EC27B12-28D9-4FD6-9732-F5D57F60BE16}" dt="2023-03-30T15:50:56.461" v="4346" actId="20577"/>
          <ac:spMkLst>
            <pc:docMk/>
            <pc:sldMk cId="4124652959" sldId="475"/>
            <ac:spMk id="4" creationId="{26228664-94BE-4024-8BA4-59E31841FC44}"/>
          </ac:spMkLst>
        </pc:spChg>
      </pc:sldChg>
      <pc:sldChg chg="modSp mod">
        <pc:chgData name="Henrik Blom" userId="0f109d1c-0774-4568-aa5d-bb8ffaeb77b7" providerId="ADAL" clId="{0EC27B12-28D9-4FD6-9732-F5D57F60BE16}" dt="2023-03-30T15:51:59.263" v="4372" actId="1035"/>
        <pc:sldMkLst>
          <pc:docMk/>
          <pc:sldMk cId="195567603" sldId="477"/>
        </pc:sldMkLst>
        <pc:spChg chg="mod">
          <ac:chgData name="Henrik Blom" userId="0f109d1c-0774-4568-aa5d-bb8ffaeb77b7" providerId="ADAL" clId="{0EC27B12-28D9-4FD6-9732-F5D57F60BE16}" dt="2023-03-30T15:51:59.263" v="4372" actId="1035"/>
          <ac:spMkLst>
            <pc:docMk/>
            <pc:sldMk cId="195567603" sldId="477"/>
            <ac:spMk id="7" creationId="{29295A0D-4B09-4AE3-B8F4-7CC585290625}"/>
          </ac:spMkLst>
        </pc:spChg>
        <pc:spChg chg="mod">
          <ac:chgData name="Henrik Blom" userId="0f109d1c-0774-4568-aa5d-bb8ffaeb77b7" providerId="ADAL" clId="{0EC27B12-28D9-4FD6-9732-F5D57F60BE16}" dt="2023-03-30T15:51:59.263" v="4372" actId="1035"/>
          <ac:spMkLst>
            <pc:docMk/>
            <pc:sldMk cId="195567603" sldId="477"/>
            <ac:spMk id="9" creationId="{59A3B5A5-35D2-4C0F-AF07-FE9FCF374990}"/>
          </ac:spMkLst>
        </pc:spChg>
      </pc:sldChg>
      <pc:sldChg chg="del">
        <pc:chgData name="Henrik Blom" userId="0f109d1c-0774-4568-aa5d-bb8ffaeb77b7" providerId="ADAL" clId="{0EC27B12-28D9-4FD6-9732-F5D57F60BE16}" dt="2023-03-30T15:13:02.095" v="3759" actId="47"/>
        <pc:sldMkLst>
          <pc:docMk/>
          <pc:sldMk cId="911728400" sldId="482"/>
        </pc:sldMkLst>
      </pc:sldChg>
      <pc:sldChg chg="addSp delSp modSp mod">
        <pc:chgData name="Henrik Blom" userId="0f109d1c-0774-4568-aa5d-bb8ffaeb77b7" providerId="ADAL" clId="{0EC27B12-28D9-4FD6-9732-F5D57F60BE16}" dt="2023-03-30T15:53:00.422" v="4374" actId="208"/>
        <pc:sldMkLst>
          <pc:docMk/>
          <pc:sldMk cId="4174757617" sldId="484"/>
        </pc:sldMkLst>
        <pc:spChg chg="add del mod">
          <ac:chgData name="Henrik Blom" userId="0f109d1c-0774-4568-aa5d-bb8ffaeb77b7" providerId="ADAL" clId="{0EC27B12-28D9-4FD6-9732-F5D57F60BE16}" dt="2023-03-30T15:17:18.936" v="3894" actId="478"/>
          <ac:spMkLst>
            <pc:docMk/>
            <pc:sldMk cId="4174757617" sldId="484"/>
            <ac:spMk id="2" creationId="{365F6F08-B904-26CA-33E8-99BD1D9BA947}"/>
          </ac:spMkLst>
        </pc:spChg>
        <pc:spChg chg="del mod">
          <ac:chgData name="Henrik Blom" userId="0f109d1c-0774-4568-aa5d-bb8ffaeb77b7" providerId="ADAL" clId="{0EC27B12-28D9-4FD6-9732-F5D57F60BE16}" dt="2023-03-30T15:17:08.528" v="3891" actId="478"/>
          <ac:spMkLst>
            <pc:docMk/>
            <pc:sldMk cId="4174757617" sldId="484"/>
            <ac:spMk id="3" creationId="{195578FC-98C6-4AA5-9A88-3CD46C654B26}"/>
          </ac:spMkLst>
        </pc:spChg>
        <pc:spChg chg="add del mod">
          <ac:chgData name="Henrik Blom" userId="0f109d1c-0774-4568-aa5d-bb8ffaeb77b7" providerId="ADAL" clId="{0EC27B12-28D9-4FD6-9732-F5D57F60BE16}" dt="2023-03-30T15:17:25.464" v="3897" actId="478"/>
          <ac:spMkLst>
            <pc:docMk/>
            <pc:sldMk cId="4174757617" sldId="484"/>
            <ac:spMk id="4" creationId="{7A59CE85-C0DA-A309-5715-3236C1ADA870}"/>
          </ac:spMkLst>
        </pc:spChg>
        <pc:spChg chg="add del mod">
          <ac:chgData name="Henrik Blom" userId="0f109d1c-0774-4568-aa5d-bb8ffaeb77b7" providerId="ADAL" clId="{0EC27B12-28D9-4FD6-9732-F5D57F60BE16}" dt="2023-03-30T15:53:00.422" v="4374" actId="208"/>
          <ac:spMkLst>
            <pc:docMk/>
            <pc:sldMk cId="4174757617" sldId="484"/>
            <ac:spMk id="6" creationId="{CE15CCE4-A836-9E85-B5FE-6BDF88398B77}"/>
          </ac:spMkLst>
        </pc:spChg>
        <pc:spChg chg="mod">
          <ac:chgData name="Henrik Blom" userId="0f109d1c-0774-4568-aa5d-bb8ffaeb77b7" providerId="ADAL" clId="{0EC27B12-28D9-4FD6-9732-F5D57F60BE16}" dt="2023-03-30T15:52:54.151" v="4373" actId="208"/>
          <ac:spMkLst>
            <pc:docMk/>
            <pc:sldMk cId="4174757617" sldId="484"/>
            <ac:spMk id="7" creationId="{9ED5755E-FAA3-4023-86B6-2617CBC138A1}"/>
          </ac:spMkLst>
        </pc:spChg>
        <pc:spChg chg="mod">
          <ac:chgData name="Henrik Blom" userId="0f109d1c-0774-4568-aa5d-bb8ffaeb77b7" providerId="ADAL" clId="{0EC27B12-28D9-4FD6-9732-F5D57F60BE16}" dt="2023-03-30T15:52:54.151" v="4373" actId="208"/>
          <ac:spMkLst>
            <pc:docMk/>
            <pc:sldMk cId="4174757617" sldId="484"/>
            <ac:spMk id="8" creationId="{1A409CAB-4096-468A-86D3-EF23A2363828}"/>
          </ac:spMkLst>
        </pc:spChg>
        <pc:spChg chg="del mod">
          <ac:chgData name="Henrik Blom" userId="0f109d1c-0774-4568-aa5d-bb8ffaeb77b7" providerId="ADAL" clId="{0EC27B12-28D9-4FD6-9732-F5D57F60BE16}" dt="2023-03-30T15:17:29.176" v="3898" actId="478"/>
          <ac:spMkLst>
            <pc:docMk/>
            <pc:sldMk cId="4174757617" sldId="484"/>
            <ac:spMk id="9" creationId="{3775DD0C-0015-42F1-8A46-CD1AC1C5E123}"/>
          </ac:spMkLst>
        </pc:spChg>
        <pc:spChg chg="del mod">
          <ac:chgData name="Henrik Blom" userId="0f109d1c-0774-4568-aa5d-bb8ffaeb77b7" providerId="ADAL" clId="{0EC27B12-28D9-4FD6-9732-F5D57F60BE16}" dt="2023-03-30T15:17:39.522" v="3901" actId="478"/>
          <ac:spMkLst>
            <pc:docMk/>
            <pc:sldMk cId="4174757617" sldId="484"/>
            <ac:spMk id="10" creationId="{DB65C76B-6E6F-450D-A385-3062D6D1D98E}"/>
          </ac:spMkLst>
        </pc:spChg>
        <pc:spChg chg="mod">
          <ac:chgData name="Henrik Blom" userId="0f109d1c-0774-4568-aa5d-bb8ffaeb77b7" providerId="ADAL" clId="{0EC27B12-28D9-4FD6-9732-F5D57F60BE16}" dt="2023-03-21T20:50:54.331" v="1969" actId="20577"/>
          <ac:spMkLst>
            <pc:docMk/>
            <pc:sldMk cId="4174757617" sldId="484"/>
            <ac:spMk id="11" creationId="{C6529A60-D46F-481A-8D13-C674FA7BCCDD}"/>
          </ac:spMkLst>
        </pc:spChg>
        <pc:spChg chg="add mod">
          <ac:chgData name="Henrik Blom" userId="0f109d1c-0774-4568-aa5d-bb8ffaeb77b7" providerId="ADAL" clId="{0EC27B12-28D9-4FD6-9732-F5D57F60BE16}" dt="2023-03-30T15:53:00.422" v="4374" actId="208"/>
          <ac:spMkLst>
            <pc:docMk/>
            <pc:sldMk cId="4174757617" sldId="484"/>
            <ac:spMk id="12" creationId="{030A3215-7BEB-7BB2-C86A-C3CBA3E70D49}"/>
          </ac:spMkLst>
        </pc:spChg>
        <pc:spChg chg="add del mod">
          <ac:chgData name="Henrik Blom" userId="0f109d1c-0774-4568-aa5d-bb8ffaeb77b7" providerId="ADAL" clId="{0EC27B12-28D9-4FD6-9732-F5D57F60BE16}" dt="2023-03-30T15:18:12.799" v="3910" actId="478"/>
          <ac:spMkLst>
            <pc:docMk/>
            <pc:sldMk cId="4174757617" sldId="484"/>
            <ac:spMk id="13" creationId="{90A03246-30CA-BE15-8BA1-FEBFD5215AED}"/>
          </ac:spMkLst>
        </pc:spChg>
        <pc:spChg chg="add mod">
          <ac:chgData name="Henrik Blom" userId="0f109d1c-0774-4568-aa5d-bb8ffaeb77b7" providerId="ADAL" clId="{0EC27B12-28D9-4FD6-9732-F5D57F60BE16}" dt="2023-03-30T15:53:00.422" v="4374" actId="208"/>
          <ac:spMkLst>
            <pc:docMk/>
            <pc:sldMk cId="4174757617" sldId="484"/>
            <ac:spMk id="14" creationId="{2C1D43B0-C9E3-E3A9-99BC-A98AE2B427D7}"/>
          </ac:spMkLst>
        </pc:spChg>
        <pc:spChg chg="add mod">
          <ac:chgData name="Henrik Blom" userId="0f109d1c-0774-4568-aa5d-bb8ffaeb77b7" providerId="ADAL" clId="{0EC27B12-28D9-4FD6-9732-F5D57F60BE16}" dt="2023-03-30T15:53:00.422" v="4374" actId="208"/>
          <ac:spMkLst>
            <pc:docMk/>
            <pc:sldMk cId="4174757617" sldId="484"/>
            <ac:spMk id="15" creationId="{B07C9DB3-26BA-01EA-D63D-39AA3A06FF3D}"/>
          </ac:spMkLst>
        </pc:spChg>
        <pc:spChg chg="add del mod">
          <ac:chgData name="Henrik Blom" userId="0f109d1c-0774-4568-aa5d-bb8ffaeb77b7" providerId="ADAL" clId="{0EC27B12-28D9-4FD6-9732-F5D57F60BE16}" dt="2023-03-30T15:18:12.264" v="3909" actId="478"/>
          <ac:spMkLst>
            <pc:docMk/>
            <pc:sldMk cId="4174757617" sldId="484"/>
            <ac:spMk id="16" creationId="{C9CB66F6-0A17-1B73-3C21-4E11591E02C1}"/>
          </ac:spMkLst>
        </pc:spChg>
        <pc:spChg chg="add del mod">
          <ac:chgData name="Henrik Blom" userId="0f109d1c-0774-4568-aa5d-bb8ffaeb77b7" providerId="ADAL" clId="{0EC27B12-28D9-4FD6-9732-F5D57F60BE16}" dt="2023-03-30T15:18:00.830" v="3908" actId="478"/>
          <ac:spMkLst>
            <pc:docMk/>
            <pc:sldMk cId="4174757617" sldId="484"/>
            <ac:spMk id="17" creationId="{354BA482-78BD-A9F1-9480-DD04123E2277}"/>
          </ac:spMkLst>
        </pc:spChg>
        <pc:graphicFrameChg chg="mod">
          <ac:chgData name="Henrik Blom" userId="0f109d1c-0774-4568-aa5d-bb8ffaeb77b7" providerId="ADAL" clId="{0EC27B12-28D9-4FD6-9732-F5D57F60BE16}" dt="2023-03-20T20:33:24.403" v="1772"/>
          <ac:graphicFrameMkLst>
            <pc:docMk/>
            <pc:sldMk cId="4174757617" sldId="484"/>
            <ac:graphicFrameMk id="5" creationId="{897D1E5A-A914-4CFC-A579-CEE3BFD3B2D4}"/>
          </ac:graphicFrameMkLst>
        </pc:graphicFrameChg>
      </pc:sldChg>
      <pc:sldChg chg="del">
        <pc:chgData name="Henrik Blom" userId="0f109d1c-0774-4568-aa5d-bb8ffaeb77b7" providerId="ADAL" clId="{0EC27B12-28D9-4FD6-9732-F5D57F60BE16}" dt="2023-03-30T15:23:56.512" v="3953" actId="47"/>
        <pc:sldMkLst>
          <pc:docMk/>
          <pc:sldMk cId="2723078557" sldId="485"/>
        </pc:sldMkLst>
      </pc:sldChg>
      <pc:sldChg chg="modSp del mod">
        <pc:chgData name="Henrik Blom" userId="0f109d1c-0774-4568-aa5d-bb8ffaeb77b7" providerId="ADAL" clId="{0EC27B12-28D9-4FD6-9732-F5D57F60BE16}" dt="2023-03-30T15:47:30.754" v="4278" actId="47"/>
        <pc:sldMkLst>
          <pc:docMk/>
          <pc:sldMk cId="1436330134" sldId="488"/>
        </pc:sldMkLst>
        <pc:spChg chg="mod">
          <ac:chgData name="Henrik Blom" userId="0f109d1c-0774-4568-aa5d-bb8ffaeb77b7" providerId="ADAL" clId="{0EC27B12-28D9-4FD6-9732-F5D57F60BE16}" dt="2023-03-30T14:32:35.977" v="2389" actId="5793"/>
          <ac:spMkLst>
            <pc:docMk/>
            <pc:sldMk cId="1436330134" sldId="488"/>
            <ac:spMk id="4" creationId="{26228664-94BE-4024-8BA4-59E31841FC44}"/>
          </ac:spMkLst>
        </pc:spChg>
        <pc:spChg chg="mod">
          <ac:chgData name="Henrik Blom" userId="0f109d1c-0774-4568-aa5d-bb8ffaeb77b7" providerId="ADAL" clId="{0EC27B12-28D9-4FD6-9732-F5D57F60BE16}" dt="2023-03-30T15:22:50.751" v="3933" actId="20577"/>
          <ac:spMkLst>
            <pc:docMk/>
            <pc:sldMk cId="1436330134" sldId="488"/>
            <ac:spMk id="24" creationId="{00000000-0000-0000-0000-000000000000}"/>
          </ac:spMkLst>
        </pc:spChg>
      </pc:sldChg>
      <pc:sldChg chg="addSp delSp modSp mod">
        <pc:chgData name="Henrik Blom" userId="0f109d1c-0774-4568-aa5d-bb8ffaeb77b7" providerId="ADAL" clId="{0EC27B12-28D9-4FD6-9732-F5D57F60BE16}" dt="2023-03-30T15:22:38.167" v="3927" actId="20577"/>
        <pc:sldMkLst>
          <pc:docMk/>
          <pc:sldMk cId="1481744034" sldId="489"/>
        </pc:sldMkLst>
        <pc:spChg chg="add mod">
          <ac:chgData name="Henrik Blom" userId="0f109d1c-0774-4568-aa5d-bb8ffaeb77b7" providerId="ADAL" clId="{0EC27B12-28D9-4FD6-9732-F5D57F60BE16}" dt="2023-03-30T15:22:27.431" v="3922" actId="20577"/>
          <ac:spMkLst>
            <pc:docMk/>
            <pc:sldMk cId="1481744034" sldId="489"/>
            <ac:spMk id="2" creationId="{61D92048-7673-1D7E-9544-A9064E1C633B}"/>
          </ac:spMkLst>
        </pc:spChg>
        <pc:spChg chg="add del mod">
          <ac:chgData name="Henrik Blom" userId="0f109d1c-0774-4568-aa5d-bb8ffaeb77b7" providerId="ADAL" clId="{0EC27B12-28D9-4FD6-9732-F5D57F60BE16}" dt="2023-03-30T14:28:53.170" v="2235" actId="478"/>
          <ac:spMkLst>
            <pc:docMk/>
            <pc:sldMk cId="1481744034" sldId="489"/>
            <ac:spMk id="4" creationId="{26228664-94BE-4024-8BA4-59E31841FC44}"/>
          </ac:spMkLst>
        </pc:spChg>
        <pc:spChg chg="mod">
          <ac:chgData name="Henrik Blom" userId="0f109d1c-0774-4568-aa5d-bb8ffaeb77b7" providerId="ADAL" clId="{0EC27B12-28D9-4FD6-9732-F5D57F60BE16}" dt="2023-03-30T15:22:38.167" v="3927" actId="20577"/>
          <ac:spMkLst>
            <pc:docMk/>
            <pc:sldMk cId="1481744034" sldId="489"/>
            <ac:spMk id="24" creationId="{00000000-0000-0000-0000-000000000000}"/>
          </ac:spMkLst>
        </pc:spChg>
        <pc:picChg chg="add mod">
          <ac:chgData name="Henrik Blom" userId="0f109d1c-0774-4568-aa5d-bb8ffaeb77b7" providerId="ADAL" clId="{0EC27B12-28D9-4FD6-9732-F5D57F60BE16}" dt="2023-03-30T14:32:21.848" v="2364" actId="1076"/>
          <ac:picMkLst>
            <pc:docMk/>
            <pc:sldMk cId="1481744034" sldId="489"/>
            <ac:picMk id="5" creationId="{6AA61A6C-4ECF-6CEB-FB38-B7C9EB7F9590}"/>
          </ac:picMkLst>
        </pc:picChg>
      </pc:sldChg>
      <pc:sldChg chg="del">
        <pc:chgData name="Henrik Blom" userId="0f109d1c-0774-4568-aa5d-bb8ffaeb77b7" providerId="ADAL" clId="{0EC27B12-28D9-4FD6-9732-F5D57F60BE16}" dt="2023-03-30T15:54:58.176" v="4457" actId="47"/>
        <pc:sldMkLst>
          <pc:docMk/>
          <pc:sldMk cId="787604481" sldId="491"/>
        </pc:sldMkLst>
      </pc:sldChg>
      <pc:sldChg chg="del">
        <pc:chgData name="Henrik Blom" userId="0f109d1c-0774-4568-aa5d-bb8ffaeb77b7" providerId="ADAL" clId="{0EC27B12-28D9-4FD6-9732-F5D57F60BE16}" dt="2023-03-30T15:54:08.196" v="4406" actId="47"/>
        <pc:sldMkLst>
          <pc:docMk/>
          <pc:sldMk cId="2008628301" sldId="492"/>
        </pc:sldMkLst>
      </pc:sldChg>
      <pc:sldChg chg="del">
        <pc:chgData name="Henrik Blom" userId="0f109d1c-0774-4568-aa5d-bb8ffaeb77b7" providerId="ADAL" clId="{0EC27B12-28D9-4FD6-9732-F5D57F60BE16}" dt="2023-03-30T15:54:16.249" v="4408" actId="47"/>
        <pc:sldMkLst>
          <pc:docMk/>
          <pc:sldMk cId="2330052553" sldId="493"/>
        </pc:sldMkLst>
      </pc:sldChg>
      <pc:sldChg chg="delSp modSp del mod">
        <pc:chgData name="Henrik Blom" userId="0f109d1c-0774-4568-aa5d-bb8ffaeb77b7" providerId="ADAL" clId="{0EC27B12-28D9-4FD6-9732-F5D57F60BE16}" dt="2023-03-30T18:28:25.213" v="4936" actId="47"/>
        <pc:sldMkLst>
          <pc:docMk/>
          <pc:sldMk cId="2365744614" sldId="495"/>
        </pc:sldMkLst>
        <pc:spChg chg="mod">
          <ac:chgData name="Henrik Blom" userId="0f109d1c-0774-4568-aa5d-bb8ffaeb77b7" providerId="ADAL" clId="{0EC27B12-28D9-4FD6-9732-F5D57F60BE16}" dt="2023-03-30T18:12:49.752" v="4566" actId="20577"/>
          <ac:spMkLst>
            <pc:docMk/>
            <pc:sldMk cId="2365744614" sldId="495"/>
            <ac:spMk id="4" creationId="{26228664-94BE-4024-8BA4-59E31841FC44}"/>
          </ac:spMkLst>
        </pc:spChg>
        <pc:spChg chg="mod">
          <ac:chgData name="Henrik Blom" userId="0f109d1c-0774-4568-aa5d-bb8ffaeb77b7" providerId="ADAL" clId="{0EC27B12-28D9-4FD6-9732-F5D57F60BE16}" dt="2023-03-30T15:22:56.128" v="3938" actId="20577"/>
          <ac:spMkLst>
            <pc:docMk/>
            <pc:sldMk cId="2365744614" sldId="495"/>
            <ac:spMk id="24" creationId="{00000000-0000-0000-0000-000000000000}"/>
          </ac:spMkLst>
        </pc:spChg>
        <pc:picChg chg="del mod">
          <ac:chgData name="Henrik Blom" userId="0f109d1c-0774-4568-aa5d-bb8ffaeb77b7" providerId="ADAL" clId="{0EC27B12-28D9-4FD6-9732-F5D57F60BE16}" dt="2023-03-30T15:27:51.395" v="3981" actId="478"/>
          <ac:picMkLst>
            <pc:docMk/>
            <pc:sldMk cId="2365744614" sldId="495"/>
            <ac:picMk id="2" creationId="{BC9D7399-B529-49F4-B374-2EDFC7FF4628}"/>
          </ac:picMkLst>
        </pc:picChg>
      </pc:sldChg>
      <pc:sldChg chg="modSp mod">
        <pc:chgData name="Henrik Blom" userId="0f109d1c-0774-4568-aa5d-bb8ffaeb77b7" providerId="ADAL" clId="{0EC27B12-28D9-4FD6-9732-F5D57F60BE16}" dt="2023-03-30T18:18:21.405" v="4783" actId="20577"/>
        <pc:sldMkLst>
          <pc:docMk/>
          <pc:sldMk cId="2089766199" sldId="498"/>
        </pc:sldMkLst>
        <pc:spChg chg="mod">
          <ac:chgData name="Henrik Blom" userId="0f109d1c-0774-4568-aa5d-bb8ffaeb77b7" providerId="ADAL" clId="{0EC27B12-28D9-4FD6-9732-F5D57F60BE16}" dt="2023-03-30T18:18:21.405" v="4783" actId="20577"/>
          <ac:spMkLst>
            <pc:docMk/>
            <pc:sldMk cId="2089766199" sldId="498"/>
            <ac:spMk id="4" creationId="{26228664-94BE-4024-8BA4-59E31841FC44}"/>
          </ac:spMkLst>
        </pc:spChg>
        <pc:spChg chg="mod">
          <ac:chgData name="Henrik Blom" userId="0f109d1c-0774-4568-aa5d-bb8ffaeb77b7" providerId="ADAL" clId="{0EC27B12-28D9-4FD6-9732-F5D57F60BE16}" dt="2023-03-30T15:23:02.169" v="3944" actId="20577"/>
          <ac:spMkLst>
            <pc:docMk/>
            <pc:sldMk cId="2089766199" sldId="498"/>
            <ac:spMk id="24" creationId="{00000000-0000-0000-0000-000000000000}"/>
          </ac:spMkLst>
        </pc:spChg>
      </pc:sldChg>
      <pc:sldChg chg="new del">
        <pc:chgData name="Henrik Blom" userId="0f109d1c-0774-4568-aa5d-bb8ffaeb77b7" providerId="ADAL" clId="{0EC27B12-28D9-4FD6-9732-F5D57F60BE16}" dt="2023-03-07T09:05:50.183" v="8" actId="47"/>
        <pc:sldMkLst>
          <pc:docMk/>
          <pc:sldMk cId="367831601" sldId="499"/>
        </pc:sldMkLst>
      </pc:sldChg>
      <pc:sldChg chg="modSp add del mod">
        <pc:chgData name="Henrik Blom" userId="0f109d1c-0774-4568-aa5d-bb8ffaeb77b7" providerId="ADAL" clId="{0EC27B12-28D9-4FD6-9732-F5D57F60BE16}" dt="2023-03-30T15:23:52.799" v="3952" actId="47"/>
        <pc:sldMkLst>
          <pc:docMk/>
          <pc:sldMk cId="1403442232" sldId="499"/>
        </pc:sldMkLst>
        <pc:spChg chg="mod">
          <ac:chgData name="Henrik Blom" userId="0f109d1c-0774-4568-aa5d-bb8ffaeb77b7" providerId="ADAL" clId="{0EC27B12-28D9-4FD6-9732-F5D57F60BE16}" dt="2023-03-07T09:06:19.517" v="34" actId="20577"/>
          <ac:spMkLst>
            <pc:docMk/>
            <pc:sldMk cId="1403442232" sldId="499"/>
            <ac:spMk id="37" creationId="{00000000-0000-0000-0000-000000000000}"/>
          </ac:spMkLst>
        </pc:spChg>
      </pc:sldChg>
      <pc:sldChg chg="addSp delSp modSp add del mod modClrScheme chgLayout">
        <pc:chgData name="Henrik Blom" userId="0f109d1c-0774-4568-aa5d-bb8ffaeb77b7" providerId="ADAL" clId="{0EC27B12-28D9-4FD6-9732-F5D57F60BE16}" dt="2023-03-30T14:58:10.987" v="3278" actId="47"/>
        <pc:sldMkLst>
          <pc:docMk/>
          <pc:sldMk cId="2161728149" sldId="500"/>
        </pc:sldMkLst>
        <pc:spChg chg="add del mod ord">
          <ac:chgData name="Henrik Blom" userId="0f109d1c-0774-4568-aa5d-bb8ffaeb77b7" providerId="ADAL" clId="{0EC27B12-28D9-4FD6-9732-F5D57F60BE16}" dt="2023-03-07T09:08:11.317" v="41" actId="478"/>
          <ac:spMkLst>
            <pc:docMk/>
            <pc:sldMk cId="2161728149" sldId="500"/>
            <ac:spMk id="3" creationId="{23DDF67A-6EA9-330F-87B1-F147F7938EB9}"/>
          </ac:spMkLst>
        </pc:spChg>
        <pc:spChg chg="add del mod ord">
          <ac:chgData name="Henrik Blom" userId="0f109d1c-0774-4568-aa5d-bb8ffaeb77b7" providerId="ADAL" clId="{0EC27B12-28D9-4FD6-9732-F5D57F60BE16}" dt="2023-03-07T09:08:15.461" v="42" actId="478"/>
          <ac:spMkLst>
            <pc:docMk/>
            <pc:sldMk cId="2161728149" sldId="500"/>
            <ac:spMk id="4" creationId="{178232A9-881E-33C1-FA9F-95053F4D4370}"/>
          </ac:spMkLst>
        </pc:spChg>
        <pc:spChg chg="add mod">
          <ac:chgData name="Henrik Blom" userId="0f109d1c-0774-4568-aa5d-bb8ffaeb77b7" providerId="ADAL" clId="{0EC27B12-28D9-4FD6-9732-F5D57F60BE16}" dt="2023-03-30T14:41:00.926" v="2860" actId="6549"/>
          <ac:spMkLst>
            <pc:docMk/>
            <pc:sldMk cId="2161728149" sldId="500"/>
            <ac:spMk id="5" creationId="{7B59F100-7667-1B71-AB8A-746DDE179066}"/>
          </ac:spMkLst>
        </pc:spChg>
        <pc:spChg chg="del">
          <ac:chgData name="Henrik Blom" userId="0f109d1c-0774-4568-aa5d-bb8ffaeb77b7" providerId="ADAL" clId="{0EC27B12-28D9-4FD6-9732-F5D57F60BE16}" dt="2023-03-07T09:08:00.869" v="39" actId="478"/>
          <ac:spMkLst>
            <pc:docMk/>
            <pc:sldMk cId="2161728149" sldId="500"/>
            <ac:spMk id="60" creationId="{00000000-0000-0000-0000-000000000000}"/>
          </ac:spMkLst>
        </pc:spChg>
        <pc:spChg chg="del">
          <ac:chgData name="Henrik Blom" userId="0f109d1c-0774-4568-aa5d-bb8ffaeb77b7" providerId="ADAL" clId="{0EC27B12-28D9-4FD6-9732-F5D57F60BE16}" dt="2023-03-07T09:07:58.830" v="38" actId="478"/>
          <ac:spMkLst>
            <pc:docMk/>
            <pc:sldMk cId="2161728149" sldId="500"/>
            <ac:spMk id="61" creationId="{00000000-0000-0000-0000-000000000000}"/>
          </ac:spMkLst>
        </pc:spChg>
        <pc:picChg chg="del">
          <ac:chgData name="Henrik Blom" userId="0f109d1c-0774-4568-aa5d-bb8ffaeb77b7" providerId="ADAL" clId="{0EC27B12-28D9-4FD6-9732-F5D57F60BE16}" dt="2023-03-07T09:07:58.830" v="38" actId="478"/>
          <ac:picMkLst>
            <pc:docMk/>
            <pc:sldMk cId="2161728149" sldId="500"/>
            <ac:picMk id="2" creationId="{1CA3BE01-529F-48BB-A9F4-B31BD5A908F2}"/>
          </ac:picMkLst>
        </pc:picChg>
        <pc:picChg chg="add mod">
          <ac:chgData name="Henrik Blom" userId="0f109d1c-0774-4568-aa5d-bb8ffaeb77b7" providerId="ADAL" clId="{0EC27B12-28D9-4FD6-9732-F5D57F60BE16}" dt="2023-03-30T14:37:10.719" v="2493" actId="1076"/>
          <ac:picMkLst>
            <pc:docMk/>
            <pc:sldMk cId="2161728149" sldId="500"/>
            <ac:picMk id="3" creationId="{69974E36-A7A9-B80B-EE14-1E84E41FC398}"/>
          </ac:picMkLst>
        </pc:picChg>
      </pc:sldChg>
      <pc:sldChg chg="new del">
        <pc:chgData name="Henrik Blom" userId="0f109d1c-0774-4568-aa5d-bb8ffaeb77b7" providerId="ADAL" clId="{0EC27B12-28D9-4FD6-9732-F5D57F60BE16}" dt="2023-03-07T09:07:30.695" v="36" actId="47"/>
        <pc:sldMkLst>
          <pc:docMk/>
          <pc:sldMk cId="2438632457" sldId="500"/>
        </pc:sldMkLst>
      </pc:sldChg>
      <pc:sldChg chg="addSp delSp modSp new del mod modClrScheme chgLayout">
        <pc:chgData name="Henrik Blom" userId="0f109d1c-0774-4568-aa5d-bb8ffaeb77b7" providerId="ADAL" clId="{0EC27B12-28D9-4FD6-9732-F5D57F60BE16}" dt="2023-03-30T18:16:31.810" v="4567" actId="47"/>
        <pc:sldMkLst>
          <pc:docMk/>
          <pc:sldMk cId="3415168163" sldId="501"/>
        </pc:sldMkLst>
        <pc:spChg chg="add del mod ord">
          <ac:chgData name="Henrik Blom" userId="0f109d1c-0774-4568-aa5d-bb8ffaeb77b7" providerId="ADAL" clId="{0EC27B12-28D9-4FD6-9732-F5D57F60BE16}" dt="2023-03-20T19:09:30.672" v="1427" actId="700"/>
          <ac:spMkLst>
            <pc:docMk/>
            <pc:sldMk cId="3415168163" sldId="501"/>
            <ac:spMk id="2" creationId="{A711F3FF-0C76-F5B1-F73B-C989B0EE4AC5}"/>
          </ac:spMkLst>
        </pc:spChg>
        <pc:spChg chg="add mod ord">
          <ac:chgData name="Henrik Blom" userId="0f109d1c-0774-4568-aa5d-bb8ffaeb77b7" providerId="ADAL" clId="{0EC27B12-28D9-4FD6-9732-F5D57F60BE16}" dt="2023-03-20T19:09:30.672" v="1427" actId="700"/>
          <ac:spMkLst>
            <pc:docMk/>
            <pc:sldMk cId="3415168163" sldId="501"/>
            <ac:spMk id="3" creationId="{4516DE54-FC3D-0C63-117D-08EEC9F07239}"/>
          </ac:spMkLst>
        </pc:spChg>
        <pc:spChg chg="add mod ord">
          <ac:chgData name="Henrik Blom" userId="0f109d1c-0774-4568-aa5d-bb8ffaeb77b7" providerId="ADAL" clId="{0EC27B12-28D9-4FD6-9732-F5D57F60BE16}" dt="2023-03-30T15:51:09.952" v="4347" actId="6549"/>
          <ac:spMkLst>
            <pc:docMk/>
            <pc:sldMk cId="3415168163" sldId="501"/>
            <ac:spMk id="4" creationId="{16F04582-6286-AABF-92C6-31E16D5689B3}"/>
          </ac:spMkLst>
        </pc:spChg>
      </pc:sldChg>
      <pc:sldChg chg="delSp modSp add mod">
        <pc:chgData name="Henrik Blom" userId="0f109d1c-0774-4568-aa5d-bb8ffaeb77b7" providerId="ADAL" clId="{0EC27B12-28D9-4FD6-9732-F5D57F60BE16}" dt="2023-03-30T18:29:56.798" v="5051" actId="20577"/>
        <pc:sldMkLst>
          <pc:docMk/>
          <pc:sldMk cId="3395162139" sldId="502"/>
        </pc:sldMkLst>
        <pc:spChg chg="mod">
          <ac:chgData name="Henrik Blom" userId="0f109d1c-0774-4568-aa5d-bb8ffaeb77b7" providerId="ADAL" clId="{0EC27B12-28D9-4FD6-9732-F5D57F60BE16}" dt="2023-03-30T18:29:56.798" v="5051" actId="20577"/>
          <ac:spMkLst>
            <pc:docMk/>
            <pc:sldMk cId="3395162139" sldId="502"/>
            <ac:spMk id="2" creationId="{61D92048-7673-1D7E-9544-A9064E1C633B}"/>
          </ac:spMkLst>
        </pc:spChg>
        <pc:spChg chg="mod">
          <ac:chgData name="Henrik Blom" userId="0f109d1c-0774-4568-aa5d-bb8ffaeb77b7" providerId="ADAL" clId="{0EC27B12-28D9-4FD6-9732-F5D57F60BE16}" dt="2023-03-30T14:41:55.242" v="2875" actId="20577"/>
          <ac:spMkLst>
            <pc:docMk/>
            <pc:sldMk cId="3395162139" sldId="502"/>
            <ac:spMk id="24" creationId="{00000000-0000-0000-0000-000000000000}"/>
          </ac:spMkLst>
        </pc:spChg>
        <pc:picChg chg="del">
          <ac:chgData name="Henrik Blom" userId="0f109d1c-0774-4568-aa5d-bb8ffaeb77b7" providerId="ADAL" clId="{0EC27B12-28D9-4FD6-9732-F5D57F60BE16}" dt="2023-03-30T14:41:48.568" v="2864" actId="478"/>
          <ac:picMkLst>
            <pc:docMk/>
            <pc:sldMk cId="3395162139" sldId="502"/>
            <ac:picMk id="5" creationId="{6AA61A6C-4ECF-6CEB-FB38-B7C9EB7F9590}"/>
          </ac:picMkLst>
        </pc:picChg>
      </pc:sldChg>
      <pc:sldChg chg="modSp add mod">
        <pc:chgData name="Henrik Blom" userId="0f109d1c-0774-4568-aa5d-bb8ffaeb77b7" providerId="ADAL" clId="{0EC27B12-28D9-4FD6-9732-F5D57F60BE16}" dt="2023-03-30T15:35:46.663" v="4247" actId="15"/>
        <pc:sldMkLst>
          <pc:docMk/>
          <pc:sldMk cId="2435194555" sldId="503"/>
        </pc:sldMkLst>
        <pc:spChg chg="mod">
          <ac:chgData name="Henrik Blom" userId="0f109d1c-0774-4568-aa5d-bb8ffaeb77b7" providerId="ADAL" clId="{0EC27B12-28D9-4FD6-9732-F5D57F60BE16}" dt="2023-03-30T15:35:46.663" v="4247" actId="15"/>
          <ac:spMkLst>
            <pc:docMk/>
            <pc:sldMk cId="2435194555" sldId="503"/>
            <ac:spMk id="2" creationId="{61D92048-7673-1D7E-9544-A9064E1C633B}"/>
          </ac:spMkLst>
        </pc:spChg>
        <pc:spChg chg="mod">
          <ac:chgData name="Henrik Blom" userId="0f109d1c-0774-4568-aa5d-bb8ffaeb77b7" providerId="ADAL" clId="{0EC27B12-28D9-4FD6-9732-F5D57F60BE16}" dt="2023-03-30T15:34:29.343" v="4230" actId="20577"/>
          <ac:spMkLst>
            <pc:docMk/>
            <pc:sldMk cId="2435194555" sldId="503"/>
            <ac:spMk id="24" creationId="{00000000-0000-0000-0000-000000000000}"/>
          </ac:spMkLst>
        </pc:spChg>
      </pc:sldChg>
      <pc:sldChg chg="new del">
        <pc:chgData name="Henrik Blom" userId="0f109d1c-0774-4568-aa5d-bb8ffaeb77b7" providerId="ADAL" clId="{0EC27B12-28D9-4FD6-9732-F5D57F60BE16}" dt="2023-03-30T15:34:03.320" v="4200" actId="47"/>
        <pc:sldMkLst>
          <pc:docMk/>
          <pc:sldMk cId="2596455624" sldId="503"/>
        </pc:sldMkLst>
      </pc:sldChg>
      <pc:sldChg chg="add del">
        <pc:chgData name="Henrik Blom" userId="0f109d1c-0774-4568-aa5d-bb8ffaeb77b7" providerId="ADAL" clId="{0EC27B12-28D9-4FD6-9732-F5D57F60BE16}" dt="2023-03-30T15:34:36.695" v="4232"/>
        <pc:sldMkLst>
          <pc:docMk/>
          <pc:sldMk cId="368923911" sldId="504"/>
        </pc:sldMkLst>
      </pc:sldChg>
      <pc:sldChg chg="addSp delSp modSp new mod setBg modClrScheme chgLayout">
        <pc:chgData name="Henrik Blom" userId="0f109d1c-0774-4568-aa5d-bb8ffaeb77b7" providerId="ADAL" clId="{0EC27B12-28D9-4FD6-9732-F5D57F60BE16}" dt="2023-03-30T15:47:59.747" v="4287" actId="26606"/>
        <pc:sldMkLst>
          <pc:docMk/>
          <pc:sldMk cId="379958465" sldId="504"/>
        </pc:sldMkLst>
        <pc:spChg chg="del">
          <ac:chgData name="Henrik Blom" userId="0f109d1c-0774-4568-aa5d-bb8ffaeb77b7" providerId="ADAL" clId="{0EC27B12-28D9-4FD6-9732-F5D57F60BE16}" dt="2023-03-30T15:47:49.258" v="4282" actId="700"/>
          <ac:spMkLst>
            <pc:docMk/>
            <pc:sldMk cId="379958465" sldId="504"/>
            <ac:spMk id="2" creationId="{57374BA3-25EE-2328-AAD5-D45688E475BA}"/>
          </ac:spMkLst>
        </pc:spChg>
        <pc:spChg chg="del">
          <ac:chgData name="Henrik Blom" userId="0f109d1c-0774-4568-aa5d-bb8ffaeb77b7" providerId="ADAL" clId="{0EC27B12-28D9-4FD6-9732-F5D57F60BE16}" dt="2023-03-30T15:47:49.258" v="4282" actId="700"/>
          <ac:spMkLst>
            <pc:docMk/>
            <pc:sldMk cId="379958465" sldId="504"/>
            <ac:spMk id="3" creationId="{3BF3FE0A-9527-14F7-EB9E-7A6435253954}"/>
          </ac:spMkLst>
        </pc:spChg>
        <pc:spChg chg="add">
          <ac:chgData name="Henrik Blom" userId="0f109d1c-0774-4568-aa5d-bb8ffaeb77b7" providerId="ADAL" clId="{0EC27B12-28D9-4FD6-9732-F5D57F60BE16}" dt="2023-03-30T15:47:59.747" v="4287" actId="26606"/>
          <ac:spMkLst>
            <pc:docMk/>
            <pc:sldMk cId="379958465" sldId="504"/>
            <ac:spMk id="10" creationId="{42A4FC2C-047E-45A5-965D-8E1E3BF09BC6}"/>
          </ac:spMkLst>
        </pc:spChg>
        <pc:picChg chg="add mod">
          <ac:chgData name="Henrik Blom" userId="0f109d1c-0774-4568-aa5d-bb8ffaeb77b7" providerId="ADAL" clId="{0EC27B12-28D9-4FD6-9732-F5D57F60BE16}" dt="2023-03-30T15:47:59.747" v="4287" actId="26606"/>
          <ac:picMkLst>
            <pc:docMk/>
            <pc:sldMk cId="379958465" sldId="504"/>
            <ac:picMk id="5" creationId="{4BF2F2A9-08E5-C543-CBD1-FA60B6F0C32C}"/>
          </ac:picMkLst>
        </pc:picChg>
      </pc:sldChg>
      <pc:sldChg chg="addSp delSp modSp add mod setBg modClrScheme chgLayout">
        <pc:chgData name="Henrik Blom" userId="0f109d1c-0774-4568-aa5d-bb8ffaeb77b7" providerId="ADAL" clId="{0EC27B12-28D9-4FD6-9732-F5D57F60BE16}" dt="2023-03-30T15:48:12.578" v="4289" actId="26606"/>
        <pc:sldMkLst>
          <pc:docMk/>
          <pc:sldMk cId="532535946" sldId="505"/>
        </pc:sldMkLst>
        <pc:spChg chg="del">
          <ac:chgData name="Henrik Blom" userId="0f109d1c-0774-4568-aa5d-bb8ffaeb77b7" providerId="ADAL" clId="{0EC27B12-28D9-4FD6-9732-F5D57F60BE16}" dt="2023-03-30T15:47:51.698" v="4283" actId="700"/>
          <ac:spMkLst>
            <pc:docMk/>
            <pc:sldMk cId="532535946" sldId="505"/>
            <ac:spMk id="2" creationId="{57374BA3-25EE-2328-AAD5-D45688E475BA}"/>
          </ac:spMkLst>
        </pc:spChg>
        <pc:spChg chg="del">
          <ac:chgData name="Henrik Blom" userId="0f109d1c-0774-4568-aa5d-bb8ffaeb77b7" providerId="ADAL" clId="{0EC27B12-28D9-4FD6-9732-F5D57F60BE16}" dt="2023-03-30T15:47:51.698" v="4283" actId="700"/>
          <ac:spMkLst>
            <pc:docMk/>
            <pc:sldMk cId="532535946" sldId="505"/>
            <ac:spMk id="3" creationId="{3BF3FE0A-9527-14F7-EB9E-7A6435253954}"/>
          </ac:spMkLst>
        </pc:spChg>
        <pc:spChg chg="add">
          <ac:chgData name="Henrik Blom" userId="0f109d1c-0774-4568-aa5d-bb8ffaeb77b7" providerId="ADAL" clId="{0EC27B12-28D9-4FD6-9732-F5D57F60BE16}" dt="2023-03-30T15:48:12.578" v="4289" actId="26606"/>
          <ac:spMkLst>
            <pc:docMk/>
            <pc:sldMk cId="532535946" sldId="505"/>
            <ac:spMk id="10" creationId="{42A4FC2C-047E-45A5-965D-8E1E3BF09BC6}"/>
          </ac:spMkLst>
        </pc:spChg>
        <pc:picChg chg="add mod">
          <ac:chgData name="Henrik Blom" userId="0f109d1c-0774-4568-aa5d-bb8ffaeb77b7" providerId="ADAL" clId="{0EC27B12-28D9-4FD6-9732-F5D57F60BE16}" dt="2023-03-30T15:48:12.578" v="4289" actId="26606"/>
          <ac:picMkLst>
            <pc:docMk/>
            <pc:sldMk cId="532535946" sldId="505"/>
            <ac:picMk id="5" creationId="{226B8A06-5A77-BF92-71B0-9B0EB57E8449}"/>
          </ac:picMkLst>
        </pc:picChg>
      </pc:sldChg>
      <pc:sldChg chg="addSp delSp modSp add mod setBg modClrScheme chgLayout">
        <pc:chgData name="Henrik Blom" userId="0f109d1c-0774-4568-aa5d-bb8ffaeb77b7" providerId="ADAL" clId="{0EC27B12-28D9-4FD6-9732-F5D57F60BE16}" dt="2023-03-30T15:48:25.316" v="4291" actId="26606"/>
        <pc:sldMkLst>
          <pc:docMk/>
          <pc:sldMk cId="1663599012" sldId="506"/>
        </pc:sldMkLst>
        <pc:spChg chg="del">
          <ac:chgData name="Henrik Blom" userId="0f109d1c-0774-4568-aa5d-bb8ffaeb77b7" providerId="ADAL" clId="{0EC27B12-28D9-4FD6-9732-F5D57F60BE16}" dt="2023-03-30T15:47:54.105" v="4284" actId="700"/>
          <ac:spMkLst>
            <pc:docMk/>
            <pc:sldMk cId="1663599012" sldId="506"/>
            <ac:spMk id="2" creationId="{57374BA3-25EE-2328-AAD5-D45688E475BA}"/>
          </ac:spMkLst>
        </pc:spChg>
        <pc:spChg chg="del">
          <ac:chgData name="Henrik Blom" userId="0f109d1c-0774-4568-aa5d-bb8ffaeb77b7" providerId="ADAL" clId="{0EC27B12-28D9-4FD6-9732-F5D57F60BE16}" dt="2023-03-30T15:47:54.105" v="4284" actId="700"/>
          <ac:spMkLst>
            <pc:docMk/>
            <pc:sldMk cId="1663599012" sldId="506"/>
            <ac:spMk id="3" creationId="{3BF3FE0A-9527-14F7-EB9E-7A6435253954}"/>
          </ac:spMkLst>
        </pc:spChg>
        <pc:spChg chg="add">
          <ac:chgData name="Henrik Blom" userId="0f109d1c-0774-4568-aa5d-bb8ffaeb77b7" providerId="ADAL" clId="{0EC27B12-28D9-4FD6-9732-F5D57F60BE16}" dt="2023-03-30T15:48:25.316" v="4291" actId="26606"/>
          <ac:spMkLst>
            <pc:docMk/>
            <pc:sldMk cId="1663599012" sldId="506"/>
            <ac:spMk id="10" creationId="{42A4FC2C-047E-45A5-965D-8E1E3BF09BC6}"/>
          </ac:spMkLst>
        </pc:spChg>
        <pc:picChg chg="add mod">
          <ac:chgData name="Henrik Blom" userId="0f109d1c-0774-4568-aa5d-bb8ffaeb77b7" providerId="ADAL" clId="{0EC27B12-28D9-4FD6-9732-F5D57F60BE16}" dt="2023-03-30T15:48:25.316" v="4291" actId="26606"/>
          <ac:picMkLst>
            <pc:docMk/>
            <pc:sldMk cId="1663599012" sldId="506"/>
            <ac:picMk id="5" creationId="{058F3D82-8F09-B8D2-6693-5C6E0ABAF307}"/>
          </ac:picMkLst>
        </pc:picChg>
      </pc:sldChg>
      <pc:sldChg chg="addSp delSp modSp add mod setBg modClrScheme chgLayout">
        <pc:chgData name="Henrik Blom" userId="0f109d1c-0774-4568-aa5d-bb8ffaeb77b7" providerId="ADAL" clId="{0EC27B12-28D9-4FD6-9732-F5D57F60BE16}" dt="2023-03-30T15:48:39.331" v="4293" actId="26606"/>
        <pc:sldMkLst>
          <pc:docMk/>
          <pc:sldMk cId="452387959" sldId="507"/>
        </pc:sldMkLst>
        <pc:spChg chg="del">
          <ac:chgData name="Henrik Blom" userId="0f109d1c-0774-4568-aa5d-bb8ffaeb77b7" providerId="ADAL" clId="{0EC27B12-28D9-4FD6-9732-F5D57F60BE16}" dt="2023-03-30T15:47:56.331" v="4285" actId="700"/>
          <ac:spMkLst>
            <pc:docMk/>
            <pc:sldMk cId="452387959" sldId="507"/>
            <ac:spMk id="2" creationId="{57374BA3-25EE-2328-AAD5-D45688E475BA}"/>
          </ac:spMkLst>
        </pc:spChg>
        <pc:spChg chg="del">
          <ac:chgData name="Henrik Blom" userId="0f109d1c-0774-4568-aa5d-bb8ffaeb77b7" providerId="ADAL" clId="{0EC27B12-28D9-4FD6-9732-F5D57F60BE16}" dt="2023-03-30T15:47:56.331" v="4285" actId="700"/>
          <ac:spMkLst>
            <pc:docMk/>
            <pc:sldMk cId="452387959" sldId="507"/>
            <ac:spMk id="3" creationId="{3BF3FE0A-9527-14F7-EB9E-7A6435253954}"/>
          </ac:spMkLst>
        </pc:spChg>
        <pc:spChg chg="add">
          <ac:chgData name="Henrik Blom" userId="0f109d1c-0774-4568-aa5d-bb8ffaeb77b7" providerId="ADAL" clId="{0EC27B12-28D9-4FD6-9732-F5D57F60BE16}" dt="2023-03-30T15:48:39.331" v="4293" actId="26606"/>
          <ac:spMkLst>
            <pc:docMk/>
            <pc:sldMk cId="452387959" sldId="507"/>
            <ac:spMk id="10" creationId="{42A4FC2C-047E-45A5-965D-8E1E3BF09BC6}"/>
          </ac:spMkLst>
        </pc:spChg>
        <pc:picChg chg="add mod">
          <ac:chgData name="Henrik Blom" userId="0f109d1c-0774-4568-aa5d-bb8ffaeb77b7" providerId="ADAL" clId="{0EC27B12-28D9-4FD6-9732-F5D57F60BE16}" dt="2023-03-30T15:48:39.331" v="4293" actId="26606"/>
          <ac:picMkLst>
            <pc:docMk/>
            <pc:sldMk cId="452387959" sldId="507"/>
            <ac:picMk id="5" creationId="{8F5CF96B-0602-D722-746F-10ADD3C249BD}"/>
          </ac:picMkLst>
        </pc:picChg>
      </pc:sldChg>
      <pc:sldChg chg="addSp delSp modSp add mod">
        <pc:chgData name="Henrik Blom" userId="0f109d1c-0774-4568-aa5d-bb8ffaeb77b7" providerId="ADAL" clId="{0EC27B12-28D9-4FD6-9732-F5D57F60BE16}" dt="2023-03-30T15:55:16.390" v="4503" actId="1036"/>
        <pc:sldMkLst>
          <pc:docMk/>
          <pc:sldMk cId="2172005402" sldId="508"/>
        </pc:sldMkLst>
        <pc:spChg chg="del mod">
          <ac:chgData name="Henrik Blom" userId="0f109d1c-0774-4568-aa5d-bb8ffaeb77b7" providerId="ADAL" clId="{0EC27B12-28D9-4FD6-9732-F5D57F60BE16}" dt="2023-03-30T15:55:11.430" v="4458" actId="478"/>
          <ac:spMkLst>
            <pc:docMk/>
            <pc:sldMk cId="2172005402" sldId="508"/>
            <ac:spMk id="2" creationId="{7126804C-774A-4751-AD36-F0A295C41BFA}"/>
          </ac:spMkLst>
        </pc:spChg>
        <pc:spChg chg="add mod">
          <ac:chgData name="Henrik Blom" userId="0f109d1c-0774-4568-aa5d-bb8ffaeb77b7" providerId="ADAL" clId="{0EC27B12-28D9-4FD6-9732-F5D57F60BE16}" dt="2023-03-30T15:55:16.390" v="4503" actId="1036"/>
          <ac:spMkLst>
            <pc:docMk/>
            <pc:sldMk cId="2172005402" sldId="508"/>
            <ac:spMk id="3" creationId="{D255D827-8220-983C-D3BF-E055F15A329F}"/>
          </ac:spMkLst>
        </pc:spChg>
        <pc:spChg chg="mod">
          <ac:chgData name="Henrik Blom" userId="0f109d1c-0774-4568-aa5d-bb8ffaeb77b7" providerId="ADAL" clId="{0EC27B12-28D9-4FD6-9732-F5D57F60BE16}" dt="2023-03-30T15:53:56.937" v="4379" actId="1036"/>
          <ac:spMkLst>
            <pc:docMk/>
            <pc:sldMk cId="2172005402" sldId="508"/>
            <ac:spMk id="24" creationId="{00000000-0000-0000-0000-000000000000}"/>
          </ac:spMkLst>
        </pc:spChg>
      </pc:sldChg>
      <pc:sldChg chg="modSp add mod">
        <pc:chgData name="Henrik Blom" userId="0f109d1c-0774-4568-aa5d-bb8ffaeb77b7" providerId="ADAL" clId="{0EC27B12-28D9-4FD6-9732-F5D57F60BE16}" dt="2023-03-30T15:54:26.451" v="4429" actId="14100"/>
        <pc:sldMkLst>
          <pc:docMk/>
          <pc:sldMk cId="3962505210" sldId="509"/>
        </pc:sldMkLst>
        <pc:spChg chg="mod">
          <ac:chgData name="Henrik Blom" userId="0f109d1c-0774-4568-aa5d-bb8ffaeb77b7" providerId="ADAL" clId="{0EC27B12-28D9-4FD6-9732-F5D57F60BE16}" dt="2023-03-30T15:54:26.451" v="4429" actId="14100"/>
          <ac:spMkLst>
            <pc:docMk/>
            <pc:sldMk cId="3962505210" sldId="509"/>
            <ac:spMk id="2" creationId="{7126804C-774A-4751-AD36-F0A295C41BFA}"/>
          </ac:spMkLst>
        </pc:spChg>
      </pc:sldChg>
      <pc:sldChg chg="modSp add mod">
        <pc:chgData name="Henrik Blom" userId="0f109d1c-0774-4568-aa5d-bb8ffaeb77b7" providerId="ADAL" clId="{0EC27B12-28D9-4FD6-9732-F5D57F60BE16}" dt="2023-03-30T15:54:55.133" v="4456" actId="14100"/>
        <pc:sldMkLst>
          <pc:docMk/>
          <pc:sldMk cId="4114887685" sldId="510"/>
        </pc:sldMkLst>
        <pc:spChg chg="mod">
          <ac:chgData name="Henrik Blom" userId="0f109d1c-0774-4568-aa5d-bb8ffaeb77b7" providerId="ADAL" clId="{0EC27B12-28D9-4FD6-9732-F5D57F60BE16}" dt="2023-03-30T15:54:55.133" v="4456" actId="14100"/>
          <ac:spMkLst>
            <pc:docMk/>
            <pc:sldMk cId="4114887685" sldId="510"/>
            <ac:spMk id="2" creationId="{7126804C-774A-4751-AD36-F0A295C41BFA}"/>
          </ac:spMkLst>
        </pc:spChg>
      </pc:sldChg>
      <pc:sldChg chg="addSp delSp modSp add mod">
        <pc:chgData name="Henrik Blom" userId="0f109d1c-0774-4568-aa5d-bb8ffaeb77b7" providerId="ADAL" clId="{0EC27B12-28D9-4FD6-9732-F5D57F60BE16}" dt="2023-03-30T18:27:46.126" v="4934" actId="1035"/>
        <pc:sldMkLst>
          <pc:docMk/>
          <pc:sldMk cId="922821248" sldId="511"/>
        </pc:sldMkLst>
        <pc:spChg chg="del">
          <ac:chgData name="Henrik Blom" userId="0f109d1c-0774-4568-aa5d-bb8ffaeb77b7" providerId="ADAL" clId="{0EC27B12-28D9-4FD6-9732-F5D57F60BE16}" dt="2023-03-30T18:19:08.751" v="4785" actId="478"/>
          <ac:spMkLst>
            <pc:docMk/>
            <pc:sldMk cId="922821248" sldId="511"/>
            <ac:spMk id="2" creationId="{61D92048-7673-1D7E-9544-A9064E1C633B}"/>
          </ac:spMkLst>
        </pc:spChg>
        <pc:spChg chg="add mod">
          <ac:chgData name="Henrik Blom" userId="0f109d1c-0774-4568-aa5d-bb8ffaeb77b7" providerId="ADAL" clId="{0EC27B12-28D9-4FD6-9732-F5D57F60BE16}" dt="2023-03-30T18:27:46.126" v="4934" actId="1035"/>
          <ac:spMkLst>
            <pc:docMk/>
            <pc:sldMk cId="922821248" sldId="511"/>
            <ac:spMk id="6" creationId="{EED8B378-B788-4BA3-8212-1592C2BA9929}"/>
          </ac:spMkLst>
        </pc:spChg>
        <pc:spChg chg="add mod">
          <ac:chgData name="Henrik Blom" userId="0f109d1c-0774-4568-aa5d-bb8ffaeb77b7" providerId="ADAL" clId="{0EC27B12-28D9-4FD6-9732-F5D57F60BE16}" dt="2023-03-30T18:27:46.126" v="4934" actId="1035"/>
          <ac:spMkLst>
            <pc:docMk/>
            <pc:sldMk cId="922821248" sldId="511"/>
            <ac:spMk id="8" creationId="{97F76D17-B282-A0F4-8FFE-2B83E6C978CB}"/>
          </ac:spMkLst>
        </pc:spChg>
        <pc:picChg chg="add mod">
          <ac:chgData name="Henrik Blom" userId="0f109d1c-0774-4568-aa5d-bb8ffaeb77b7" providerId="ADAL" clId="{0EC27B12-28D9-4FD6-9732-F5D57F60BE16}" dt="2023-03-30T18:27:46.126" v="4934" actId="1035"/>
          <ac:picMkLst>
            <pc:docMk/>
            <pc:sldMk cId="922821248" sldId="511"/>
            <ac:picMk id="3" creationId="{62246C98-038F-3E4C-84F3-3AA3086D1EE8}"/>
          </ac:picMkLst>
        </pc:picChg>
        <pc:picChg chg="add mod">
          <ac:chgData name="Henrik Blom" userId="0f109d1c-0774-4568-aa5d-bb8ffaeb77b7" providerId="ADAL" clId="{0EC27B12-28D9-4FD6-9732-F5D57F60BE16}" dt="2023-03-30T18:27:46.126" v="4934" actId="1035"/>
          <ac:picMkLst>
            <pc:docMk/>
            <pc:sldMk cId="922821248" sldId="511"/>
            <ac:picMk id="4" creationId="{D7FDA11D-A03E-CEC1-BE23-8EEDCA9983BF}"/>
          </ac:picMkLst>
        </pc:picChg>
      </pc:sldChg>
      <pc:sldChg chg="modSp add mod">
        <pc:chgData name="Henrik Blom" userId="0f109d1c-0774-4568-aa5d-bb8ffaeb77b7" providerId="ADAL" clId="{0EC27B12-28D9-4FD6-9732-F5D57F60BE16}" dt="2023-03-30T18:28:35.991" v="4937" actId="20577"/>
        <pc:sldMkLst>
          <pc:docMk/>
          <pc:sldMk cId="311696485" sldId="512"/>
        </pc:sldMkLst>
        <pc:spChg chg="mod">
          <ac:chgData name="Henrik Blom" userId="0f109d1c-0774-4568-aa5d-bb8ffaeb77b7" providerId="ADAL" clId="{0EC27B12-28D9-4FD6-9732-F5D57F60BE16}" dt="2023-03-30T18:28:35.991" v="4937" actId="20577"/>
          <ac:spMkLst>
            <pc:docMk/>
            <pc:sldMk cId="311696485" sldId="512"/>
            <ac:spMk id="4" creationId="{26228664-94BE-4024-8BA4-59E31841FC44}"/>
          </ac:spMkLst>
        </pc:spChg>
      </pc:sldChg>
      <pc:sldMasterChg chg="delSldLayout">
        <pc:chgData name="Henrik Blom" userId="0f109d1c-0774-4568-aa5d-bb8ffaeb77b7" providerId="ADAL" clId="{0EC27B12-28D9-4FD6-9732-F5D57F60BE16}" dt="2023-03-30T15:01:43.209" v="3386" actId="47"/>
        <pc:sldMasterMkLst>
          <pc:docMk/>
          <pc:sldMasterMk cId="827702639" sldId="2147483648"/>
        </pc:sldMasterMkLst>
        <pc:sldLayoutChg chg="del">
          <pc:chgData name="Henrik Blom" userId="0f109d1c-0774-4568-aa5d-bb8ffaeb77b7" providerId="ADAL" clId="{0EC27B12-28D9-4FD6-9732-F5D57F60BE16}" dt="2023-03-30T15:01:43.209" v="3386" actId="47"/>
          <pc:sldLayoutMkLst>
            <pc:docMk/>
            <pc:sldMasterMk cId="827702639" sldId="2147483648"/>
            <pc:sldLayoutMk cId="3182279813" sldId="2147483662"/>
          </pc:sldLayoutMkLst>
        </pc:sldLayoutChg>
      </pc:sldMasterChg>
    </pc:docChg>
  </pc:docChgLst>
  <pc:docChgLst>
    <pc:chgData name="Henrik Blom" userId="0f109d1c-0774-4568-aa5d-bb8ffaeb77b7" providerId="ADAL" clId="{4371C1A0-6A34-4658-AAA3-3AA6AF9F6149}"/>
    <pc:docChg chg="undo custSel addSld delSld modSld sldOrd modMainMaster">
      <pc:chgData name="Henrik Blom" userId="0f109d1c-0774-4568-aa5d-bb8ffaeb77b7" providerId="ADAL" clId="{4371C1A0-6A34-4658-AAA3-3AA6AF9F6149}" dt="2022-12-16T19:49:28.744" v="9625" actId="13926"/>
      <pc:docMkLst>
        <pc:docMk/>
      </pc:docMkLst>
      <pc:sldChg chg="modSp add del mod modTransition setBg">
        <pc:chgData name="Henrik Blom" userId="0f109d1c-0774-4568-aa5d-bb8ffaeb77b7" providerId="ADAL" clId="{4371C1A0-6A34-4658-AAA3-3AA6AF9F6149}" dt="2022-12-15T14:57:52.608" v="8008" actId="47"/>
        <pc:sldMkLst>
          <pc:docMk/>
          <pc:sldMk cId="0" sldId="258"/>
        </pc:sldMkLst>
        <pc:spChg chg="mod">
          <ac:chgData name="Henrik Blom" userId="0f109d1c-0774-4568-aa5d-bb8ffaeb77b7" providerId="ADAL" clId="{4371C1A0-6A34-4658-AAA3-3AA6AF9F6149}" dt="2022-10-30T15:57:33.520" v="734" actId="403"/>
          <ac:spMkLst>
            <pc:docMk/>
            <pc:sldMk cId="0" sldId="258"/>
            <ac:spMk id="30" creationId="{00000000-0000-0000-0000-000000000000}"/>
          </ac:spMkLst>
        </pc:spChg>
        <pc:spChg chg="mod">
          <ac:chgData name="Henrik Blom" userId="0f109d1c-0774-4568-aa5d-bb8ffaeb77b7" providerId="ADAL" clId="{4371C1A0-6A34-4658-AAA3-3AA6AF9F6149}" dt="2022-10-30T15:57:19.773" v="731" actId="20577"/>
          <ac:spMkLst>
            <pc:docMk/>
            <pc:sldMk cId="0" sldId="258"/>
            <ac:spMk id="31" creationId="{00000000-0000-0000-0000-000000000000}"/>
          </ac:spMkLst>
        </pc:spChg>
      </pc:sldChg>
      <pc:sldChg chg="addSp delSp modSp add mod modTransition setBg">
        <pc:chgData name="Henrik Blom" userId="0f109d1c-0774-4568-aa5d-bb8ffaeb77b7" providerId="ADAL" clId="{4371C1A0-6A34-4658-AAA3-3AA6AF9F6149}" dt="2022-12-15T10:47:20.838" v="5249" actId="207"/>
        <pc:sldMkLst>
          <pc:docMk/>
          <pc:sldMk cId="0" sldId="259"/>
        </pc:sldMkLst>
        <pc:spChg chg="add mod ord">
          <ac:chgData name="Henrik Blom" userId="0f109d1c-0774-4568-aa5d-bb8ffaeb77b7" providerId="ADAL" clId="{4371C1A0-6A34-4658-AAA3-3AA6AF9F6149}" dt="2022-10-30T16:07:02.878" v="966" actId="167"/>
          <ac:spMkLst>
            <pc:docMk/>
            <pc:sldMk cId="0" sldId="259"/>
            <ac:spMk id="6" creationId="{0109B7FF-ECB2-42E9-9B8B-306F734BA0AB}"/>
          </ac:spMkLst>
        </pc:spChg>
        <pc:spChg chg="add mod">
          <ac:chgData name="Henrik Blom" userId="0f109d1c-0774-4568-aa5d-bb8ffaeb77b7" providerId="ADAL" clId="{4371C1A0-6A34-4658-AAA3-3AA6AF9F6149}" dt="2022-12-15T10:47:20.838" v="5249" actId="207"/>
          <ac:spMkLst>
            <pc:docMk/>
            <pc:sldMk cId="0" sldId="259"/>
            <ac:spMk id="8" creationId="{2E822574-F665-419B-BF16-D6985AB7E7B3}"/>
          </ac:spMkLst>
        </pc:spChg>
        <pc:spChg chg="mod">
          <ac:chgData name="Henrik Blom" userId="0f109d1c-0774-4568-aa5d-bb8ffaeb77b7" providerId="ADAL" clId="{4371C1A0-6A34-4658-AAA3-3AA6AF9F6149}" dt="2022-10-30T16:09:59.338" v="1029" actId="14100"/>
          <ac:spMkLst>
            <pc:docMk/>
            <pc:sldMk cId="0" sldId="259"/>
            <ac:spMk id="37" creationId="{00000000-0000-0000-0000-000000000000}"/>
          </ac:spMkLst>
        </pc:spChg>
        <pc:spChg chg="del mod">
          <ac:chgData name="Henrik Blom" userId="0f109d1c-0774-4568-aa5d-bb8ffaeb77b7" providerId="ADAL" clId="{4371C1A0-6A34-4658-AAA3-3AA6AF9F6149}" dt="2022-10-30T16:09:28.560" v="978" actId="478"/>
          <ac:spMkLst>
            <pc:docMk/>
            <pc:sldMk cId="0" sldId="259"/>
            <ac:spMk id="38" creationId="{00000000-0000-0000-0000-000000000000}"/>
          </ac:spMkLst>
        </pc:spChg>
        <pc:picChg chg="add mod">
          <ac:chgData name="Henrik Blom" userId="0f109d1c-0774-4568-aa5d-bb8ffaeb77b7" providerId="ADAL" clId="{4371C1A0-6A34-4658-AAA3-3AA6AF9F6149}" dt="2022-10-30T16:08:24.652" v="974" actId="1076"/>
          <ac:picMkLst>
            <pc:docMk/>
            <pc:sldMk cId="0" sldId="259"/>
            <ac:picMk id="7" creationId="{97F54E52-194F-4087-9F84-E22C350A7CE1}"/>
          </ac:picMkLst>
        </pc:picChg>
        <pc:picChg chg="del">
          <ac:chgData name="Henrik Blom" userId="0f109d1c-0774-4568-aa5d-bb8ffaeb77b7" providerId="ADAL" clId="{4371C1A0-6A34-4658-AAA3-3AA6AF9F6149}" dt="2022-10-30T16:08:03.857" v="970" actId="478"/>
          <ac:picMkLst>
            <pc:docMk/>
            <pc:sldMk cId="0" sldId="259"/>
            <ac:picMk id="36" creationId="{00000000-0000-0000-0000-000000000000}"/>
          </ac:picMkLst>
        </pc:picChg>
      </pc:sldChg>
      <pc:sldChg chg="add del setBg">
        <pc:chgData name="Henrik Blom" userId="0f109d1c-0774-4568-aa5d-bb8ffaeb77b7" providerId="ADAL" clId="{4371C1A0-6A34-4658-AAA3-3AA6AF9F6149}" dt="2022-10-30T16:04:17.480" v="948" actId="47"/>
        <pc:sldMkLst>
          <pc:docMk/>
          <pc:sldMk cId="0" sldId="260"/>
        </pc:sldMkLst>
      </pc:sldChg>
      <pc:sldChg chg="addSp delSp modSp add del mod ord setBg">
        <pc:chgData name="Henrik Blom" userId="0f109d1c-0774-4568-aa5d-bb8ffaeb77b7" providerId="ADAL" clId="{4371C1A0-6A34-4658-AAA3-3AA6AF9F6149}" dt="2022-10-30T16:10:09.879" v="1030" actId="47"/>
        <pc:sldMkLst>
          <pc:docMk/>
          <pc:sldMk cId="0" sldId="261"/>
        </pc:sldMkLst>
        <pc:spChg chg="add mod">
          <ac:chgData name="Henrik Blom" userId="0f109d1c-0774-4568-aa5d-bb8ffaeb77b7" providerId="ADAL" clId="{4371C1A0-6A34-4658-AAA3-3AA6AF9F6149}" dt="2022-10-30T16:06:27.579" v="962" actId="207"/>
          <ac:spMkLst>
            <pc:docMk/>
            <pc:sldMk cId="0" sldId="261"/>
            <ac:spMk id="3" creationId="{D43562C3-1900-4AD8-8023-CAB5A6DBF420}"/>
          </ac:spMkLst>
        </pc:spChg>
        <pc:spChg chg="add del">
          <ac:chgData name="Henrik Blom" userId="0f109d1c-0774-4568-aa5d-bb8ffaeb77b7" providerId="ADAL" clId="{4371C1A0-6A34-4658-AAA3-3AA6AF9F6149}" dt="2022-10-30T16:04:42.615" v="952" actId="478"/>
          <ac:spMkLst>
            <pc:docMk/>
            <pc:sldMk cId="0" sldId="261"/>
            <ac:spMk id="6" creationId="{2239699A-C4B6-41F3-93C1-0C620C6659C1}"/>
          </ac:spMkLst>
        </pc:spChg>
        <pc:picChg chg="add mod">
          <ac:chgData name="Henrik Blom" userId="0f109d1c-0774-4568-aa5d-bb8ffaeb77b7" providerId="ADAL" clId="{4371C1A0-6A34-4658-AAA3-3AA6AF9F6149}" dt="2022-10-30T16:07:43.396" v="969" actId="1076"/>
          <ac:picMkLst>
            <pc:docMk/>
            <pc:sldMk cId="0" sldId="261"/>
            <ac:picMk id="8" creationId="{6BAC70FE-1812-4282-8D94-3062A525FC48}"/>
          </ac:picMkLst>
        </pc:picChg>
        <pc:picChg chg="add del mod">
          <ac:chgData name="Henrik Blom" userId="0f109d1c-0774-4568-aa5d-bb8ffaeb77b7" providerId="ADAL" clId="{4371C1A0-6A34-4658-AAA3-3AA6AF9F6149}" dt="2022-10-30T16:07:37.100" v="968" actId="478"/>
          <ac:picMkLst>
            <pc:docMk/>
            <pc:sldMk cId="0" sldId="261"/>
            <ac:picMk id="9" creationId="{DAD6E38A-B40A-4AD3-AA2E-DF43BAB2FD7F}"/>
          </ac:picMkLst>
        </pc:picChg>
        <pc:picChg chg="add del">
          <ac:chgData name="Henrik Blom" userId="0f109d1c-0774-4568-aa5d-bb8ffaeb77b7" providerId="ADAL" clId="{4371C1A0-6A34-4658-AAA3-3AA6AF9F6149}" dt="2022-10-30T16:05:47.858" v="959" actId="478"/>
          <ac:picMkLst>
            <pc:docMk/>
            <pc:sldMk cId="0" sldId="261"/>
            <ac:picMk id="53" creationId="{00000000-0000-0000-0000-000000000000}"/>
          </ac:picMkLst>
        </pc:picChg>
      </pc:sldChg>
      <pc:sldChg chg="addSp delSp modSp add mod modTransition">
        <pc:chgData name="Henrik Blom" userId="0f109d1c-0774-4568-aa5d-bb8ffaeb77b7" providerId="ADAL" clId="{4371C1A0-6A34-4658-AAA3-3AA6AF9F6149}" dt="2022-12-15T18:46:56.471" v="9492" actId="6549"/>
        <pc:sldMkLst>
          <pc:docMk/>
          <pc:sldMk cId="0" sldId="262"/>
        </pc:sldMkLst>
        <pc:spChg chg="add del mod">
          <ac:chgData name="Henrik Blom" userId="0f109d1c-0774-4568-aa5d-bb8ffaeb77b7" providerId="ADAL" clId="{4371C1A0-6A34-4658-AAA3-3AA6AF9F6149}" dt="2022-12-15T13:45:19.034" v="6929" actId="478"/>
          <ac:spMkLst>
            <pc:docMk/>
            <pc:sldMk cId="0" sldId="262"/>
            <ac:spMk id="3" creationId="{66D0D4A1-9151-47D2-9982-A4F569F65213}"/>
          </ac:spMkLst>
        </pc:spChg>
        <pc:spChg chg="add del mod">
          <ac:chgData name="Henrik Blom" userId="0f109d1c-0774-4568-aa5d-bb8ffaeb77b7" providerId="ADAL" clId="{4371C1A0-6A34-4658-AAA3-3AA6AF9F6149}" dt="2022-12-15T13:45:17.978" v="6928" actId="478"/>
          <ac:spMkLst>
            <pc:docMk/>
            <pc:sldMk cId="0" sldId="262"/>
            <ac:spMk id="7" creationId="{0172D00E-C127-4B47-B087-12B773FDAE03}"/>
          </ac:spMkLst>
        </pc:spChg>
        <pc:spChg chg="add del mod">
          <ac:chgData name="Henrik Blom" userId="0f109d1c-0774-4568-aa5d-bb8ffaeb77b7" providerId="ADAL" clId="{4371C1A0-6A34-4658-AAA3-3AA6AF9F6149}" dt="2022-12-15T13:45:17.444" v="6927" actId="478"/>
          <ac:spMkLst>
            <pc:docMk/>
            <pc:sldMk cId="0" sldId="262"/>
            <ac:spMk id="8" creationId="{1993558D-8568-4C21-B087-B5E5EC6E73B4}"/>
          </ac:spMkLst>
        </pc:spChg>
        <pc:spChg chg="mod">
          <ac:chgData name="Henrik Blom" userId="0f109d1c-0774-4568-aa5d-bb8ffaeb77b7" providerId="ADAL" clId="{4371C1A0-6A34-4658-AAA3-3AA6AF9F6149}" dt="2022-12-15T13:35:21.712" v="6647" actId="1076"/>
          <ac:spMkLst>
            <pc:docMk/>
            <pc:sldMk cId="0" sldId="262"/>
            <ac:spMk id="59" creationId="{00000000-0000-0000-0000-000000000000}"/>
          </ac:spMkLst>
        </pc:spChg>
        <pc:spChg chg="mod">
          <ac:chgData name="Henrik Blom" userId="0f109d1c-0774-4568-aa5d-bb8ffaeb77b7" providerId="ADAL" clId="{4371C1A0-6A34-4658-AAA3-3AA6AF9F6149}" dt="2022-12-15T14:56:45.799" v="7927" actId="20577"/>
          <ac:spMkLst>
            <pc:docMk/>
            <pc:sldMk cId="0" sldId="262"/>
            <ac:spMk id="60" creationId="{00000000-0000-0000-0000-000000000000}"/>
          </ac:spMkLst>
        </pc:spChg>
        <pc:spChg chg="mod">
          <ac:chgData name="Henrik Blom" userId="0f109d1c-0774-4568-aa5d-bb8ffaeb77b7" providerId="ADAL" clId="{4371C1A0-6A34-4658-AAA3-3AA6AF9F6149}" dt="2022-12-15T18:46:56.471" v="9492" actId="6549"/>
          <ac:spMkLst>
            <pc:docMk/>
            <pc:sldMk cId="0" sldId="262"/>
            <ac:spMk id="61" creationId="{00000000-0000-0000-0000-000000000000}"/>
          </ac:spMkLst>
        </pc:spChg>
        <pc:picChg chg="add mod">
          <ac:chgData name="Henrik Blom" userId="0f109d1c-0774-4568-aa5d-bb8ffaeb77b7" providerId="ADAL" clId="{4371C1A0-6A34-4658-AAA3-3AA6AF9F6149}" dt="2022-12-15T14:57:10.586" v="7959" actId="1035"/>
          <ac:picMkLst>
            <pc:docMk/>
            <pc:sldMk cId="0" sldId="262"/>
            <ac:picMk id="2" creationId="{1CA3BE01-529F-48BB-A9F4-B31BD5A908F2}"/>
          </ac:picMkLst>
        </pc:picChg>
      </pc:sldChg>
      <pc:sldChg chg="modSp del">
        <pc:chgData name="Henrik Blom" userId="0f109d1c-0774-4568-aa5d-bb8ffaeb77b7" providerId="ADAL" clId="{4371C1A0-6A34-4658-AAA3-3AA6AF9F6149}" dt="2022-10-30T16:00:08.035" v="890" actId="47"/>
        <pc:sldMkLst>
          <pc:docMk/>
          <pc:sldMk cId="1346451934" sldId="267"/>
        </pc:sldMkLst>
        <pc:spChg chg="mod">
          <ac:chgData name="Henrik Blom" userId="0f109d1c-0774-4568-aa5d-bb8ffaeb77b7" providerId="ADAL" clId="{4371C1A0-6A34-4658-AAA3-3AA6AF9F6149}" dt="2022-10-28T19:13:53.927" v="1" actId="20577"/>
          <ac:spMkLst>
            <pc:docMk/>
            <pc:sldMk cId="1346451934" sldId="267"/>
            <ac:spMk id="2" creationId="{405A985E-66DC-412E-B338-76234DA47498}"/>
          </ac:spMkLst>
        </pc:spChg>
        <pc:spChg chg="mod">
          <ac:chgData name="Henrik Blom" userId="0f109d1c-0774-4568-aa5d-bb8ffaeb77b7" providerId="ADAL" clId="{4371C1A0-6A34-4658-AAA3-3AA6AF9F6149}" dt="2022-10-28T19:14:01.987" v="11" actId="20577"/>
          <ac:spMkLst>
            <pc:docMk/>
            <pc:sldMk cId="1346451934" sldId="267"/>
            <ac:spMk id="3" creationId="{0B327FEA-CD2E-4911-9E79-CC2E6AA4BA51}"/>
          </ac:spMkLst>
        </pc:spChg>
      </pc:sldChg>
      <pc:sldChg chg="modSp add mod ord modTransition">
        <pc:chgData name="Henrik Blom" userId="0f109d1c-0774-4568-aa5d-bb8ffaeb77b7" providerId="ADAL" clId="{4371C1A0-6A34-4658-AAA3-3AA6AF9F6149}" dt="2022-12-15T10:44:19.705" v="5092" actId="20577"/>
        <pc:sldMkLst>
          <pc:docMk/>
          <pc:sldMk cId="3806977019" sldId="269"/>
        </pc:sldMkLst>
        <pc:spChg chg="mod">
          <ac:chgData name="Henrik Blom" userId="0f109d1c-0774-4568-aa5d-bb8ffaeb77b7" providerId="ADAL" clId="{4371C1A0-6A34-4658-AAA3-3AA6AF9F6149}" dt="2022-12-15T10:44:19.705" v="5092" actId="20577"/>
          <ac:spMkLst>
            <pc:docMk/>
            <pc:sldMk cId="3806977019" sldId="269"/>
            <ac:spMk id="4" creationId="{26228664-94BE-4024-8BA4-59E31841FC44}"/>
          </ac:spMkLst>
        </pc:spChg>
        <pc:spChg chg="mod">
          <ac:chgData name="Henrik Blom" userId="0f109d1c-0774-4568-aa5d-bb8ffaeb77b7" providerId="ADAL" clId="{4371C1A0-6A34-4658-AAA3-3AA6AF9F6149}" dt="2022-10-30T15:58:22.634" v="741"/>
          <ac:spMkLst>
            <pc:docMk/>
            <pc:sldMk cId="3806977019" sldId="269"/>
            <ac:spMk id="24" creationId="{00000000-0000-0000-0000-000000000000}"/>
          </ac:spMkLst>
        </pc:spChg>
      </pc:sldChg>
      <pc:sldChg chg="del modTransition">
        <pc:chgData name="Henrik Blom" userId="0f109d1c-0774-4568-aa5d-bb8ffaeb77b7" providerId="ADAL" clId="{4371C1A0-6A34-4658-AAA3-3AA6AF9F6149}" dt="2022-12-15T14:58:14.826" v="8009" actId="47"/>
        <pc:sldMkLst>
          <pc:docMk/>
          <pc:sldMk cId="2121440468" sldId="381"/>
        </pc:sldMkLst>
      </pc:sldChg>
      <pc:sldChg chg="modSp mod modTransition">
        <pc:chgData name="Henrik Blom" userId="0f109d1c-0774-4568-aa5d-bb8ffaeb77b7" providerId="ADAL" clId="{4371C1A0-6A34-4658-AAA3-3AA6AF9F6149}" dt="2022-12-15T15:29:07.109" v="8187" actId="20577"/>
        <pc:sldMkLst>
          <pc:docMk/>
          <pc:sldMk cId="3123699770" sldId="384"/>
        </pc:sldMkLst>
        <pc:spChg chg="mod">
          <ac:chgData name="Henrik Blom" userId="0f109d1c-0774-4568-aa5d-bb8ffaeb77b7" providerId="ADAL" clId="{4371C1A0-6A34-4658-AAA3-3AA6AF9F6149}" dt="2022-12-15T15:29:07.109" v="8187" actId="20577"/>
          <ac:spMkLst>
            <pc:docMk/>
            <pc:sldMk cId="3123699770" sldId="384"/>
            <ac:spMk id="11" creationId="{BEAE421C-06A6-4ABC-8044-3DD0B14CFE4C}"/>
          </ac:spMkLst>
        </pc:spChg>
      </pc:sldChg>
      <pc:sldChg chg="modTransition">
        <pc:chgData name="Henrik Blom" userId="0f109d1c-0774-4568-aa5d-bb8ffaeb77b7" providerId="ADAL" clId="{4371C1A0-6A34-4658-AAA3-3AA6AF9F6149}" dt="2022-11-19T12:26:35.013" v="2609"/>
        <pc:sldMkLst>
          <pc:docMk/>
          <pc:sldMk cId="3914725706" sldId="394"/>
        </pc:sldMkLst>
      </pc:sldChg>
      <pc:sldChg chg="modSp mod modTransition">
        <pc:chgData name="Henrik Blom" userId="0f109d1c-0774-4568-aa5d-bb8ffaeb77b7" providerId="ADAL" clId="{4371C1A0-6A34-4658-AAA3-3AA6AF9F6149}" dt="2022-12-15T13:51:07.306" v="7192" actId="20577"/>
        <pc:sldMkLst>
          <pc:docMk/>
          <pc:sldMk cId="3764665870" sldId="395"/>
        </pc:sldMkLst>
        <pc:spChg chg="mod">
          <ac:chgData name="Henrik Blom" userId="0f109d1c-0774-4568-aa5d-bb8ffaeb77b7" providerId="ADAL" clId="{4371C1A0-6A34-4658-AAA3-3AA6AF9F6149}" dt="2022-12-15T13:51:07.306" v="7192" actId="20577"/>
          <ac:spMkLst>
            <pc:docMk/>
            <pc:sldMk cId="3764665870" sldId="395"/>
            <ac:spMk id="2" creationId="{492C6633-01FC-4AD2-84F3-F6A5BD026BCA}"/>
          </ac:spMkLst>
        </pc:spChg>
      </pc:sldChg>
      <pc:sldChg chg="modTransition">
        <pc:chgData name="Henrik Blom" userId="0f109d1c-0774-4568-aa5d-bb8ffaeb77b7" providerId="ADAL" clId="{4371C1A0-6A34-4658-AAA3-3AA6AF9F6149}" dt="2022-11-19T12:26:35.013" v="2609"/>
        <pc:sldMkLst>
          <pc:docMk/>
          <pc:sldMk cId="4260151672" sldId="406"/>
        </pc:sldMkLst>
      </pc:sldChg>
      <pc:sldChg chg="del">
        <pc:chgData name="Henrik Blom" userId="0f109d1c-0774-4568-aa5d-bb8ffaeb77b7" providerId="ADAL" clId="{4371C1A0-6A34-4658-AAA3-3AA6AF9F6149}" dt="2022-10-30T16:01:15.576" v="906" actId="47"/>
        <pc:sldMkLst>
          <pc:docMk/>
          <pc:sldMk cId="3154155819" sldId="410"/>
        </pc:sldMkLst>
      </pc:sldChg>
      <pc:sldChg chg="addSp delSp modSp mod modTransition setBg setClrOvrMap">
        <pc:chgData name="Henrik Blom" userId="0f109d1c-0774-4568-aa5d-bb8ffaeb77b7" providerId="ADAL" clId="{4371C1A0-6A34-4658-AAA3-3AA6AF9F6149}" dt="2022-12-15T15:50:56.742" v="9158" actId="207"/>
        <pc:sldMkLst>
          <pc:docMk/>
          <pc:sldMk cId="3938985411" sldId="411"/>
        </pc:sldMkLst>
        <pc:spChg chg="del mod ord">
          <ac:chgData name="Henrik Blom" userId="0f109d1c-0774-4568-aa5d-bb8ffaeb77b7" providerId="ADAL" clId="{4371C1A0-6A34-4658-AAA3-3AA6AF9F6149}" dt="2022-12-15T15:49:41.993" v="9093" actId="478"/>
          <ac:spMkLst>
            <pc:docMk/>
            <pc:sldMk cId="3938985411" sldId="411"/>
            <ac:spMk id="2" creationId="{4B850E60-6082-4EA2-BB32-36BA6231AAE4}"/>
          </ac:spMkLst>
        </pc:spChg>
        <pc:spChg chg="add del mod">
          <ac:chgData name="Henrik Blom" userId="0f109d1c-0774-4568-aa5d-bb8ffaeb77b7" providerId="ADAL" clId="{4371C1A0-6A34-4658-AAA3-3AA6AF9F6149}" dt="2022-12-15T15:48:28.838" v="9056" actId="478"/>
          <ac:spMkLst>
            <pc:docMk/>
            <pc:sldMk cId="3938985411" sldId="411"/>
            <ac:spMk id="4" creationId="{FBD2AC7E-0496-40C2-9433-E7A52364A206}"/>
          </ac:spMkLst>
        </pc:spChg>
        <pc:spChg chg="add del mod">
          <ac:chgData name="Henrik Blom" userId="0f109d1c-0774-4568-aa5d-bb8ffaeb77b7" providerId="ADAL" clId="{4371C1A0-6A34-4658-AAA3-3AA6AF9F6149}" dt="2022-12-15T15:49:43.825" v="9094" actId="478"/>
          <ac:spMkLst>
            <pc:docMk/>
            <pc:sldMk cId="3938985411" sldId="411"/>
            <ac:spMk id="6" creationId="{C3339594-DE0C-4F5C-A525-43CF096B4A8F}"/>
          </ac:spMkLst>
        </pc:spChg>
        <pc:spChg chg="del">
          <ac:chgData name="Henrik Blom" userId="0f109d1c-0774-4568-aa5d-bb8ffaeb77b7" providerId="ADAL" clId="{4371C1A0-6A34-4658-AAA3-3AA6AF9F6149}" dt="2022-12-15T15:48:25.431" v="9055" actId="478"/>
          <ac:spMkLst>
            <pc:docMk/>
            <pc:sldMk cId="3938985411" sldId="411"/>
            <ac:spMk id="7" creationId="{D53E0DC8-FFEA-43DE-97D0-906169FF11E7}"/>
          </ac:spMkLst>
        </pc:spChg>
        <pc:spChg chg="del">
          <ac:chgData name="Henrik Blom" userId="0f109d1c-0774-4568-aa5d-bb8ffaeb77b7" providerId="ADAL" clId="{4371C1A0-6A34-4658-AAA3-3AA6AF9F6149}" dt="2022-12-15T15:48:25.431" v="9055" actId="478"/>
          <ac:spMkLst>
            <pc:docMk/>
            <pc:sldMk cId="3938985411" sldId="411"/>
            <ac:spMk id="9" creationId="{09F9AC53-4F76-437D-BBB9-3619CAC29D67}"/>
          </ac:spMkLst>
        </pc:spChg>
        <pc:spChg chg="add mod">
          <ac:chgData name="Henrik Blom" userId="0f109d1c-0774-4568-aa5d-bb8ffaeb77b7" providerId="ADAL" clId="{4371C1A0-6A34-4658-AAA3-3AA6AF9F6149}" dt="2022-12-15T15:50:24.272" v="9153" actId="1038"/>
          <ac:spMkLst>
            <pc:docMk/>
            <pc:sldMk cId="3938985411" sldId="411"/>
            <ac:spMk id="14" creationId="{90968C9F-69B9-428E-88FA-6341CD7787C7}"/>
          </ac:spMkLst>
        </pc:spChg>
        <pc:spChg chg="del">
          <ac:chgData name="Henrik Blom" userId="0f109d1c-0774-4568-aa5d-bb8ffaeb77b7" providerId="ADAL" clId="{4371C1A0-6A34-4658-AAA3-3AA6AF9F6149}" dt="2022-12-15T15:48:25.431" v="9055" actId="478"/>
          <ac:spMkLst>
            <pc:docMk/>
            <pc:sldMk cId="3938985411" sldId="411"/>
            <ac:spMk id="15" creationId="{D8731867-E6CE-42AE-82E9-B9C5A36ACEA2}"/>
          </ac:spMkLst>
        </pc:spChg>
        <pc:spChg chg="add mod">
          <ac:chgData name="Henrik Blom" userId="0f109d1c-0774-4568-aa5d-bb8ffaeb77b7" providerId="ADAL" clId="{4371C1A0-6A34-4658-AAA3-3AA6AF9F6149}" dt="2022-12-15T15:50:56.742" v="9158" actId="207"/>
          <ac:spMkLst>
            <pc:docMk/>
            <pc:sldMk cId="3938985411" sldId="411"/>
            <ac:spMk id="16" creationId="{23D84CB2-0668-45B1-A9A7-59B4E53CE40C}"/>
          </ac:spMkLst>
        </pc:spChg>
        <pc:spChg chg="add mod">
          <ac:chgData name="Henrik Blom" userId="0f109d1c-0774-4568-aa5d-bb8ffaeb77b7" providerId="ADAL" clId="{4371C1A0-6A34-4658-AAA3-3AA6AF9F6149}" dt="2022-12-15T15:50:50.953" v="9157" actId="207"/>
          <ac:spMkLst>
            <pc:docMk/>
            <pc:sldMk cId="3938985411" sldId="411"/>
            <ac:spMk id="18" creationId="{50E3D94B-D52C-4D5F-8B1B-8B6C8392A936}"/>
          </ac:spMkLst>
        </pc:spChg>
        <pc:spChg chg="del">
          <ac:chgData name="Henrik Blom" userId="0f109d1c-0774-4568-aa5d-bb8ffaeb77b7" providerId="ADAL" clId="{4371C1A0-6A34-4658-AAA3-3AA6AF9F6149}" dt="2022-12-15T15:48:37.657" v="9060" actId="26606"/>
          <ac:spMkLst>
            <pc:docMk/>
            <pc:sldMk cId="3938985411" sldId="411"/>
            <ac:spMk id="27" creationId="{DFF2AC85-FAA0-4844-813F-83C04D7382E2}"/>
          </ac:spMkLst>
        </pc:spChg>
        <pc:spChg chg="del">
          <ac:chgData name="Henrik Blom" userId="0f109d1c-0774-4568-aa5d-bb8ffaeb77b7" providerId="ADAL" clId="{4371C1A0-6A34-4658-AAA3-3AA6AF9F6149}" dt="2022-12-15T15:48:37.657" v="9060" actId="26606"/>
          <ac:spMkLst>
            <pc:docMk/>
            <pc:sldMk cId="3938985411" sldId="411"/>
            <ac:spMk id="29" creationId="{89CC0F1E-BAA2-47B1-8F83-7ECB9FD9E009}"/>
          </ac:spMkLst>
        </pc:spChg>
        <pc:spChg chg="add">
          <ac:chgData name="Henrik Blom" userId="0f109d1c-0774-4568-aa5d-bb8ffaeb77b7" providerId="ADAL" clId="{4371C1A0-6A34-4658-AAA3-3AA6AF9F6149}" dt="2022-12-15T15:48:37.657" v="9060" actId="26606"/>
          <ac:spMkLst>
            <pc:docMk/>
            <pc:sldMk cId="3938985411" sldId="411"/>
            <ac:spMk id="34" creationId="{53F29798-D584-4792-9B62-3F5F5C36D619}"/>
          </ac:spMkLst>
        </pc:spChg>
        <pc:picChg chg="del">
          <ac:chgData name="Henrik Blom" userId="0f109d1c-0774-4568-aa5d-bb8ffaeb77b7" providerId="ADAL" clId="{4371C1A0-6A34-4658-AAA3-3AA6AF9F6149}" dt="2022-12-15T15:48:25.431" v="9055" actId="478"/>
          <ac:picMkLst>
            <pc:docMk/>
            <pc:sldMk cId="3938985411" sldId="411"/>
            <ac:picMk id="8" creationId="{713D8DC8-379F-43FC-A2A8-369F9DB3B0EB}"/>
          </ac:picMkLst>
        </pc:picChg>
        <pc:picChg chg="mod ord">
          <ac:chgData name="Henrik Blom" userId="0f109d1c-0774-4568-aa5d-bb8ffaeb77b7" providerId="ADAL" clId="{4371C1A0-6A34-4658-AAA3-3AA6AF9F6149}" dt="2022-12-15T15:50:24.272" v="9153" actId="1038"/>
          <ac:picMkLst>
            <pc:docMk/>
            <pc:sldMk cId="3938985411" sldId="411"/>
            <ac:picMk id="10" creationId="{8A0B073C-C3D1-4B87-B8E1-51511E37103E}"/>
          </ac:picMkLst>
        </pc:picChg>
        <pc:picChg chg="add mod">
          <ac:chgData name="Henrik Blom" userId="0f109d1c-0774-4568-aa5d-bb8ffaeb77b7" providerId="ADAL" clId="{4371C1A0-6A34-4658-AAA3-3AA6AF9F6149}" dt="2022-12-15T15:50:24.272" v="9153" actId="1038"/>
          <ac:picMkLst>
            <pc:docMk/>
            <pc:sldMk cId="3938985411" sldId="411"/>
            <ac:picMk id="12" creationId="{66337B80-2FCA-4D4F-954A-161AC5C3D16C}"/>
          </ac:picMkLst>
        </pc:picChg>
      </pc:sldChg>
      <pc:sldChg chg="del modTransition">
        <pc:chgData name="Henrik Blom" userId="0f109d1c-0774-4568-aa5d-bb8ffaeb77b7" providerId="ADAL" clId="{4371C1A0-6A34-4658-AAA3-3AA6AF9F6149}" dt="2022-12-15T15:47:02.106" v="9050" actId="47"/>
        <pc:sldMkLst>
          <pc:docMk/>
          <pc:sldMk cId="2541661373" sldId="421"/>
        </pc:sldMkLst>
      </pc:sldChg>
      <pc:sldChg chg="delSp add del setBg delDesignElem">
        <pc:chgData name="Henrik Blom" userId="0f109d1c-0774-4568-aa5d-bb8ffaeb77b7" providerId="ADAL" clId="{4371C1A0-6A34-4658-AAA3-3AA6AF9F6149}" dt="2022-12-15T15:50:32.777" v="9155" actId="47"/>
        <pc:sldMkLst>
          <pc:docMk/>
          <pc:sldMk cId="1496611507" sldId="423"/>
        </pc:sldMkLst>
        <pc:spChg chg="del">
          <ac:chgData name="Henrik Blom" userId="0f109d1c-0774-4568-aa5d-bb8ffaeb77b7" providerId="ADAL" clId="{4371C1A0-6A34-4658-AAA3-3AA6AF9F6149}" dt="2022-12-15T15:46:59.777" v="9049"/>
          <ac:spMkLst>
            <pc:docMk/>
            <pc:sldMk cId="1496611507" sldId="423"/>
            <ac:spMk id="135" creationId="{01D0AF59-99C3-4251-AB9A-C966C6AD4400}"/>
          </ac:spMkLst>
        </pc:spChg>
        <pc:spChg chg="del">
          <ac:chgData name="Henrik Blom" userId="0f109d1c-0774-4568-aa5d-bb8ffaeb77b7" providerId="ADAL" clId="{4371C1A0-6A34-4658-AAA3-3AA6AF9F6149}" dt="2022-12-15T15:46:59.777" v="9049"/>
          <ac:spMkLst>
            <pc:docMk/>
            <pc:sldMk cId="1496611507" sldId="423"/>
            <ac:spMk id="137" creationId="{1855405F-37A2-4869-9154-F8BE3BECE6C3}"/>
          </ac:spMkLst>
        </pc:spChg>
      </pc:sldChg>
      <pc:sldChg chg="del modTransition">
        <pc:chgData name="Henrik Blom" userId="0f109d1c-0774-4568-aa5d-bb8ffaeb77b7" providerId="ADAL" clId="{4371C1A0-6A34-4658-AAA3-3AA6AF9F6149}" dt="2022-12-15T11:08:28.743" v="5620" actId="47"/>
        <pc:sldMkLst>
          <pc:docMk/>
          <pc:sldMk cId="204061731" sldId="437"/>
        </pc:sldMkLst>
      </pc:sldChg>
      <pc:sldChg chg="modSp mod modTransition">
        <pc:chgData name="Henrik Blom" userId="0f109d1c-0774-4568-aa5d-bb8ffaeb77b7" providerId="ADAL" clId="{4371C1A0-6A34-4658-AAA3-3AA6AF9F6149}" dt="2022-12-15T16:06:07.366" v="9164" actId="1076"/>
        <pc:sldMkLst>
          <pc:docMk/>
          <pc:sldMk cId="4100589792" sldId="439"/>
        </pc:sldMkLst>
        <pc:spChg chg="mod">
          <ac:chgData name="Henrik Blom" userId="0f109d1c-0774-4568-aa5d-bb8ffaeb77b7" providerId="ADAL" clId="{4371C1A0-6A34-4658-AAA3-3AA6AF9F6149}" dt="2022-12-15T16:06:07.366" v="9164" actId="1076"/>
          <ac:spMkLst>
            <pc:docMk/>
            <pc:sldMk cId="4100589792" sldId="439"/>
            <ac:spMk id="2" creationId="{1499F42E-583A-4945-B7D6-735642BA0A85}"/>
          </ac:spMkLst>
        </pc:spChg>
      </pc:sldChg>
      <pc:sldChg chg="del modTransition">
        <pc:chgData name="Henrik Blom" userId="0f109d1c-0774-4568-aa5d-bb8ffaeb77b7" providerId="ADAL" clId="{4371C1A0-6A34-4658-AAA3-3AA6AF9F6149}" dt="2022-12-15T14:58:22.800" v="8010" actId="47"/>
        <pc:sldMkLst>
          <pc:docMk/>
          <pc:sldMk cId="1349720167" sldId="443"/>
        </pc:sldMkLst>
      </pc:sldChg>
      <pc:sldChg chg="del">
        <pc:chgData name="Henrik Blom" userId="0f109d1c-0774-4568-aa5d-bb8ffaeb77b7" providerId="ADAL" clId="{4371C1A0-6A34-4658-AAA3-3AA6AF9F6149}" dt="2022-10-30T16:02:22.976" v="940" actId="47"/>
        <pc:sldMkLst>
          <pc:docMk/>
          <pc:sldMk cId="3242769865" sldId="444"/>
        </pc:sldMkLst>
      </pc:sldChg>
      <pc:sldChg chg="del modTransition">
        <pc:chgData name="Henrik Blom" userId="0f109d1c-0774-4568-aa5d-bb8ffaeb77b7" providerId="ADAL" clId="{4371C1A0-6A34-4658-AAA3-3AA6AF9F6149}" dt="2022-12-15T15:28:43.759" v="8182" actId="47"/>
        <pc:sldMkLst>
          <pc:docMk/>
          <pc:sldMk cId="1787129465" sldId="445"/>
        </pc:sldMkLst>
      </pc:sldChg>
      <pc:sldChg chg="delSp modSp del mod ord modTransition">
        <pc:chgData name="Henrik Blom" userId="0f109d1c-0774-4568-aa5d-bb8ffaeb77b7" providerId="ADAL" clId="{4371C1A0-6A34-4658-AAA3-3AA6AF9F6149}" dt="2022-12-15T11:09:28.799" v="5646" actId="47"/>
        <pc:sldMkLst>
          <pc:docMk/>
          <pc:sldMk cId="578433092" sldId="451"/>
        </pc:sldMkLst>
        <pc:spChg chg="del mod">
          <ac:chgData name="Henrik Blom" userId="0f109d1c-0774-4568-aa5d-bb8ffaeb77b7" providerId="ADAL" clId="{4371C1A0-6A34-4658-AAA3-3AA6AF9F6149}" dt="2022-12-15T11:09:10.471" v="5639" actId="21"/>
          <ac:spMkLst>
            <pc:docMk/>
            <pc:sldMk cId="578433092" sldId="451"/>
            <ac:spMk id="11" creationId="{ADFDD1D4-3946-46AC-94F1-D786D8A5A09B}"/>
          </ac:spMkLst>
        </pc:spChg>
        <pc:spChg chg="del">
          <ac:chgData name="Henrik Blom" userId="0f109d1c-0774-4568-aa5d-bb8ffaeb77b7" providerId="ADAL" clId="{4371C1A0-6A34-4658-AAA3-3AA6AF9F6149}" dt="2022-12-15T11:09:10.471" v="5639" actId="21"/>
          <ac:spMkLst>
            <pc:docMk/>
            <pc:sldMk cId="578433092" sldId="451"/>
            <ac:spMk id="13" creationId="{FB456BCE-34B8-4FFB-804D-6A4AC76FD8F1}"/>
          </ac:spMkLst>
        </pc:spChg>
      </pc:sldChg>
      <pc:sldChg chg="modSp del mod modTransition">
        <pc:chgData name="Henrik Blom" userId="0f109d1c-0774-4568-aa5d-bb8ffaeb77b7" providerId="ADAL" clId="{4371C1A0-6A34-4658-AAA3-3AA6AF9F6149}" dt="2022-12-15T15:28:53.770" v="8183" actId="47"/>
        <pc:sldMkLst>
          <pc:docMk/>
          <pc:sldMk cId="1187390909" sldId="454"/>
        </pc:sldMkLst>
        <pc:spChg chg="mod">
          <ac:chgData name="Henrik Blom" userId="0f109d1c-0774-4568-aa5d-bb8ffaeb77b7" providerId="ADAL" clId="{4371C1A0-6A34-4658-AAA3-3AA6AF9F6149}" dt="2022-11-27T21:12:36.846" v="4567" actId="27636"/>
          <ac:spMkLst>
            <pc:docMk/>
            <pc:sldMk cId="1187390909" sldId="454"/>
            <ac:spMk id="3" creationId="{4DA8D3AA-AB4D-47A4-9F75-849ABBD8B95D}"/>
          </ac:spMkLst>
        </pc:spChg>
      </pc:sldChg>
      <pc:sldChg chg="addSp delSp modSp add mod ord modTransition">
        <pc:chgData name="Henrik Blom" userId="0f109d1c-0774-4568-aa5d-bb8ffaeb77b7" providerId="ADAL" clId="{4371C1A0-6A34-4658-AAA3-3AA6AF9F6149}" dt="2022-12-16T19:49:28.744" v="9625" actId="13926"/>
        <pc:sldMkLst>
          <pc:docMk/>
          <pc:sldMk cId="2020278284" sldId="458"/>
        </pc:sldMkLst>
        <pc:spChg chg="del">
          <ac:chgData name="Henrik Blom" userId="0f109d1c-0774-4568-aa5d-bb8ffaeb77b7" providerId="ADAL" clId="{4371C1A0-6A34-4658-AAA3-3AA6AF9F6149}" dt="2022-12-15T14:04:03.563" v="7435" actId="478"/>
          <ac:spMkLst>
            <pc:docMk/>
            <pc:sldMk cId="2020278284" sldId="458"/>
            <ac:spMk id="2" creationId="{FF7C7765-0157-430E-9541-156AD6E6DBE7}"/>
          </ac:spMkLst>
        </pc:spChg>
        <pc:spChg chg="mod">
          <ac:chgData name="Henrik Blom" userId="0f109d1c-0774-4568-aa5d-bb8ffaeb77b7" providerId="ADAL" clId="{4371C1A0-6A34-4658-AAA3-3AA6AF9F6149}" dt="2022-12-15T16:16:17.187" v="9403" actId="1036"/>
          <ac:spMkLst>
            <pc:docMk/>
            <pc:sldMk cId="2020278284" sldId="458"/>
            <ac:spMk id="6" creationId="{D4C530AB-2BF1-4AA5-8677-10B810B38D67}"/>
          </ac:spMkLst>
        </pc:spChg>
        <pc:spChg chg="add del mod">
          <ac:chgData name="Henrik Blom" userId="0f109d1c-0774-4568-aa5d-bb8ffaeb77b7" providerId="ADAL" clId="{4371C1A0-6A34-4658-AAA3-3AA6AF9F6149}" dt="2022-12-15T14:04:05.756" v="7436" actId="478"/>
          <ac:spMkLst>
            <pc:docMk/>
            <pc:sldMk cId="2020278284" sldId="458"/>
            <ac:spMk id="7" creationId="{23176BD7-BAF0-4413-B09D-951645E87A1B}"/>
          </ac:spMkLst>
        </pc:spChg>
        <pc:spChg chg="add mod">
          <ac:chgData name="Henrik Blom" userId="0f109d1c-0774-4568-aa5d-bb8ffaeb77b7" providerId="ADAL" clId="{4371C1A0-6A34-4658-AAA3-3AA6AF9F6149}" dt="2022-12-15T14:05:58.146" v="7463" actId="14100"/>
          <ac:spMkLst>
            <pc:docMk/>
            <pc:sldMk cId="2020278284" sldId="458"/>
            <ac:spMk id="9" creationId="{8CE94A06-A1CF-419F-BDBE-1F9DA4A0FAF7}"/>
          </ac:spMkLst>
        </pc:spChg>
        <pc:graphicFrameChg chg="mod modGraphic">
          <ac:chgData name="Henrik Blom" userId="0f109d1c-0774-4568-aa5d-bb8ffaeb77b7" providerId="ADAL" clId="{4371C1A0-6A34-4658-AAA3-3AA6AF9F6149}" dt="2022-12-16T19:49:28.744" v="9625" actId="13926"/>
          <ac:graphicFrameMkLst>
            <pc:docMk/>
            <pc:sldMk cId="2020278284" sldId="458"/>
            <ac:graphicFrameMk id="3" creationId="{F0519AAD-5166-4F03-9250-252318725508}"/>
          </ac:graphicFrameMkLst>
        </pc:graphicFrameChg>
        <pc:cxnChg chg="add del mod">
          <ac:chgData name="Henrik Blom" userId="0f109d1c-0774-4568-aa5d-bb8ffaeb77b7" providerId="ADAL" clId="{4371C1A0-6A34-4658-AAA3-3AA6AF9F6149}" dt="2022-12-15T14:06:28.131" v="7467" actId="478"/>
          <ac:cxnSpMkLst>
            <pc:docMk/>
            <pc:sldMk cId="2020278284" sldId="458"/>
            <ac:cxnSpMk id="5" creationId="{1303928F-D411-4D59-8B98-213F84032F97}"/>
          </ac:cxnSpMkLst>
        </pc:cxnChg>
      </pc:sldChg>
      <pc:sldChg chg="del modTransition">
        <pc:chgData name="Henrik Blom" userId="0f109d1c-0774-4568-aa5d-bb8ffaeb77b7" providerId="ADAL" clId="{4371C1A0-6A34-4658-AAA3-3AA6AF9F6149}" dt="2022-12-15T15:46:07.512" v="9020" actId="47"/>
        <pc:sldMkLst>
          <pc:docMk/>
          <pc:sldMk cId="37337291" sldId="459"/>
        </pc:sldMkLst>
      </pc:sldChg>
      <pc:sldChg chg="del modTransition">
        <pc:chgData name="Henrik Blom" userId="0f109d1c-0774-4568-aa5d-bb8ffaeb77b7" providerId="ADAL" clId="{4371C1A0-6A34-4658-AAA3-3AA6AF9F6149}" dt="2022-12-15T15:45:54.521" v="9018" actId="47"/>
        <pc:sldMkLst>
          <pc:docMk/>
          <pc:sldMk cId="2592267597" sldId="460"/>
        </pc:sldMkLst>
      </pc:sldChg>
      <pc:sldChg chg="del modTransition">
        <pc:chgData name="Henrik Blom" userId="0f109d1c-0774-4568-aa5d-bb8ffaeb77b7" providerId="ADAL" clId="{4371C1A0-6A34-4658-AAA3-3AA6AF9F6149}" dt="2022-12-15T15:42:55.223" v="9014" actId="47"/>
        <pc:sldMkLst>
          <pc:docMk/>
          <pc:sldMk cId="3864314265" sldId="462"/>
        </pc:sldMkLst>
      </pc:sldChg>
      <pc:sldChg chg="del modTransition">
        <pc:chgData name="Henrik Blom" userId="0f109d1c-0774-4568-aa5d-bb8ffaeb77b7" providerId="ADAL" clId="{4371C1A0-6A34-4658-AAA3-3AA6AF9F6149}" dt="2022-12-15T15:42:55.223" v="9014" actId="47"/>
        <pc:sldMkLst>
          <pc:docMk/>
          <pc:sldMk cId="116145498" sldId="463"/>
        </pc:sldMkLst>
      </pc:sldChg>
      <pc:sldChg chg="del modTransition">
        <pc:chgData name="Henrik Blom" userId="0f109d1c-0774-4568-aa5d-bb8ffaeb77b7" providerId="ADAL" clId="{4371C1A0-6A34-4658-AAA3-3AA6AF9F6149}" dt="2022-12-15T15:43:09.483" v="9015" actId="47"/>
        <pc:sldMkLst>
          <pc:docMk/>
          <pc:sldMk cId="2853972455" sldId="464"/>
        </pc:sldMkLst>
      </pc:sldChg>
      <pc:sldChg chg="addSp modSp mod modTransition">
        <pc:chgData name="Henrik Blom" userId="0f109d1c-0774-4568-aa5d-bb8ffaeb77b7" providerId="ADAL" clId="{4371C1A0-6A34-4658-AAA3-3AA6AF9F6149}" dt="2022-12-15T16:17:40.144" v="9420" actId="20577"/>
        <pc:sldMkLst>
          <pc:docMk/>
          <pc:sldMk cId="538511116" sldId="465"/>
        </pc:sldMkLst>
        <pc:spChg chg="mod">
          <ac:chgData name="Henrik Blom" userId="0f109d1c-0774-4568-aa5d-bb8ffaeb77b7" providerId="ADAL" clId="{4371C1A0-6A34-4658-AAA3-3AA6AF9F6149}" dt="2022-12-15T16:10:14.864" v="9274" actId="1036"/>
          <ac:spMkLst>
            <pc:docMk/>
            <pc:sldMk cId="538511116" sldId="465"/>
            <ac:spMk id="4" creationId="{046234B9-C749-4BB4-AF64-66BEA5D4375E}"/>
          </ac:spMkLst>
        </pc:spChg>
        <pc:spChg chg="mod">
          <ac:chgData name="Henrik Blom" userId="0f109d1c-0774-4568-aa5d-bb8ffaeb77b7" providerId="ADAL" clId="{4371C1A0-6A34-4658-AAA3-3AA6AF9F6149}" dt="2022-12-15T16:17:40.144" v="9420" actId="20577"/>
          <ac:spMkLst>
            <pc:docMk/>
            <pc:sldMk cId="538511116" sldId="465"/>
            <ac:spMk id="5" creationId="{7F296BC3-4EF2-4F0F-8DB1-0FAB80334088}"/>
          </ac:spMkLst>
        </pc:spChg>
        <pc:spChg chg="add mod">
          <ac:chgData name="Henrik Blom" userId="0f109d1c-0774-4568-aa5d-bb8ffaeb77b7" providerId="ADAL" clId="{4371C1A0-6A34-4658-AAA3-3AA6AF9F6149}" dt="2022-12-15T16:10:48.494" v="9323" actId="20577"/>
          <ac:spMkLst>
            <pc:docMk/>
            <pc:sldMk cId="538511116" sldId="465"/>
            <ac:spMk id="7" creationId="{91D7ADC9-1410-4599-B70F-AC095B4F4B47}"/>
          </ac:spMkLst>
        </pc:spChg>
      </pc:sldChg>
      <pc:sldChg chg="del modTransition">
        <pc:chgData name="Henrik Blom" userId="0f109d1c-0774-4568-aa5d-bb8ffaeb77b7" providerId="ADAL" clId="{4371C1A0-6A34-4658-AAA3-3AA6AF9F6149}" dt="2022-12-15T14:22:36.072" v="7546" actId="47"/>
        <pc:sldMkLst>
          <pc:docMk/>
          <pc:sldMk cId="549925109" sldId="466"/>
        </pc:sldMkLst>
      </pc:sldChg>
      <pc:sldChg chg="del modTransition">
        <pc:chgData name="Henrik Blom" userId="0f109d1c-0774-4568-aa5d-bb8ffaeb77b7" providerId="ADAL" clId="{4371C1A0-6A34-4658-AAA3-3AA6AF9F6149}" dt="2022-12-15T14:22:36.072" v="7546" actId="47"/>
        <pc:sldMkLst>
          <pc:docMk/>
          <pc:sldMk cId="2485709519" sldId="467"/>
        </pc:sldMkLst>
      </pc:sldChg>
      <pc:sldChg chg="del modTransition">
        <pc:chgData name="Henrik Blom" userId="0f109d1c-0774-4568-aa5d-bb8ffaeb77b7" providerId="ADAL" clId="{4371C1A0-6A34-4658-AAA3-3AA6AF9F6149}" dt="2022-12-15T14:22:36.072" v="7546" actId="47"/>
        <pc:sldMkLst>
          <pc:docMk/>
          <pc:sldMk cId="2834383364" sldId="468"/>
        </pc:sldMkLst>
      </pc:sldChg>
      <pc:sldChg chg="del modTransition">
        <pc:chgData name="Henrik Blom" userId="0f109d1c-0774-4568-aa5d-bb8ffaeb77b7" providerId="ADAL" clId="{4371C1A0-6A34-4658-AAA3-3AA6AF9F6149}" dt="2022-12-15T14:22:36.072" v="7546" actId="47"/>
        <pc:sldMkLst>
          <pc:docMk/>
          <pc:sldMk cId="1208542506" sldId="469"/>
        </pc:sldMkLst>
      </pc:sldChg>
      <pc:sldChg chg="del modTransition">
        <pc:chgData name="Henrik Blom" userId="0f109d1c-0774-4568-aa5d-bb8ffaeb77b7" providerId="ADAL" clId="{4371C1A0-6A34-4658-AAA3-3AA6AF9F6149}" dt="2022-12-15T14:22:36.072" v="7546" actId="47"/>
        <pc:sldMkLst>
          <pc:docMk/>
          <pc:sldMk cId="3880958865" sldId="470"/>
        </pc:sldMkLst>
      </pc:sldChg>
      <pc:sldChg chg="del modTransition">
        <pc:chgData name="Henrik Blom" userId="0f109d1c-0774-4568-aa5d-bb8ffaeb77b7" providerId="ADAL" clId="{4371C1A0-6A34-4658-AAA3-3AA6AF9F6149}" dt="2022-12-15T14:22:56.535" v="7547" actId="47"/>
        <pc:sldMkLst>
          <pc:docMk/>
          <pc:sldMk cId="695529869" sldId="471"/>
        </pc:sldMkLst>
      </pc:sldChg>
      <pc:sldChg chg="modSp mod modTransition">
        <pc:chgData name="Henrik Blom" userId="0f109d1c-0774-4568-aa5d-bb8ffaeb77b7" providerId="ADAL" clId="{4371C1A0-6A34-4658-AAA3-3AA6AF9F6149}" dt="2022-12-15T15:47:08.406" v="9051" actId="14100"/>
        <pc:sldMkLst>
          <pc:docMk/>
          <pc:sldMk cId="2587065955" sldId="472"/>
        </pc:sldMkLst>
        <pc:picChg chg="mod">
          <ac:chgData name="Henrik Blom" userId="0f109d1c-0774-4568-aa5d-bb8ffaeb77b7" providerId="ADAL" clId="{4371C1A0-6A34-4658-AAA3-3AA6AF9F6149}" dt="2022-12-15T15:47:08.406" v="9051" actId="14100"/>
          <ac:picMkLst>
            <pc:docMk/>
            <pc:sldMk cId="2587065955" sldId="472"/>
            <ac:picMk id="3" creationId="{CEC5F81E-7124-4682-9A61-1F68435EFF9B}"/>
          </ac:picMkLst>
        </pc:picChg>
      </pc:sldChg>
      <pc:sldChg chg="addSp modSp new del mod modTransition setBg">
        <pc:chgData name="Henrik Blom" userId="0f109d1c-0774-4568-aa5d-bb8ffaeb77b7" providerId="ADAL" clId="{4371C1A0-6A34-4658-AAA3-3AA6AF9F6149}" dt="2022-12-15T11:10:45.566" v="5750" actId="47"/>
        <pc:sldMkLst>
          <pc:docMk/>
          <pc:sldMk cId="4245485778" sldId="473"/>
        </pc:sldMkLst>
        <pc:spChg chg="mod">
          <ac:chgData name="Henrik Blom" userId="0f109d1c-0774-4568-aa5d-bb8ffaeb77b7" providerId="ADAL" clId="{4371C1A0-6A34-4658-AAA3-3AA6AF9F6149}" dt="2022-12-15T11:08:46.780" v="5638" actId="20577"/>
          <ac:spMkLst>
            <pc:docMk/>
            <pc:sldMk cId="4245485778" sldId="473"/>
            <ac:spMk id="2" creationId="{8E9E2AED-B704-44F5-ABC0-67ACDE5E77BC}"/>
          </ac:spMkLst>
        </pc:spChg>
        <pc:spChg chg="mod">
          <ac:chgData name="Henrik Blom" userId="0f109d1c-0774-4568-aa5d-bb8ffaeb77b7" providerId="ADAL" clId="{4371C1A0-6A34-4658-AAA3-3AA6AF9F6149}" dt="2022-11-19T11:42:35.463" v="1852" actId="20577"/>
          <ac:spMkLst>
            <pc:docMk/>
            <pc:sldMk cId="4245485778" sldId="473"/>
            <ac:spMk id="3" creationId="{D83DCB6C-A3EF-4989-92C8-4E599F82A7C2}"/>
          </ac:spMkLst>
        </pc:spChg>
        <pc:spChg chg="add">
          <ac:chgData name="Henrik Blom" userId="0f109d1c-0774-4568-aa5d-bb8ffaeb77b7" providerId="ADAL" clId="{4371C1A0-6A34-4658-AAA3-3AA6AF9F6149}" dt="2022-10-28T19:15:47.644" v="63" actId="26606"/>
          <ac:spMkLst>
            <pc:docMk/>
            <pc:sldMk cId="4245485778" sldId="473"/>
            <ac:spMk id="8" creationId="{33CD251C-A887-4D2F-925B-FC097198538B}"/>
          </ac:spMkLst>
        </pc:spChg>
        <pc:spChg chg="add">
          <ac:chgData name="Henrik Blom" userId="0f109d1c-0774-4568-aa5d-bb8ffaeb77b7" providerId="ADAL" clId="{4371C1A0-6A34-4658-AAA3-3AA6AF9F6149}" dt="2022-10-28T19:15:47.644" v="63" actId="26606"/>
          <ac:spMkLst>
            <pc:docMk/>
            <pc:sldMk cId="4245485778" sldId="473"/>
            <ac:spMk id="10" creationId="{3B2069EE-A08E-44F0-B3F9-3CF8CC2DCAD5}"/>
          </ac:spMkLst>
        </pc:spChg>
        <pc:grpChg chg="add">
          <ac:chgData name="Henrik Blom" userId="0f109d1c-0774-4568-aa5d-bb8ffaeb77b7" providerId="ADAL" clId="{4371C1A0-6A34-4658-AAA3-3AA6AF9F6149}" dt="2022-10-28T19:15:47.644" v="63" actId="26606"/>
          <ac:grpSpMkLst>
            <pc:docMk/>
            <pc:sldMk cId="4245485778" sldId="473"/>
            <ac:grpSpMk id="12" creationId="{E12BF2FB-8A96-4B53-86A0-04755C545EB8}"/>
          </ac:grpSpMkLst>
        </pc:grpChg>
      </pc:sldChg>
      <pc:sldChg chg="addSp delSp modSp add del mod modTransition setBg delDesignElem">
        <pc:chgData name="Henrik Blom" userId="0f109d1c-0774-4568-aa5d-bb8ffaeb77b7" providerId="ADAL" clId="{4371C1A0-6A34-4658-AAA3-3AA6AF9F6149}" dt="2022-12-15T11:10:46.417" v="5751" actId="47"/>
        <pc:sldMkLst>
          <pc:docMk/>
          <pc:sldMk cId="1208556674" sldId="474"/>
        </pc:sldMkLst>
        <pc:spChg chg="mod">
          <ac:chgData name="Henrik Blom" userId="0f109d1c-0774-4568-aa5d-bb8ffaeb77b7" providerId="ADAL" clId="{4371C1A0-6A34-4658-AAA3-3AA6AF9F6149}" dt="2022-10-28T19:18:17.194" v="187" actId="26606"/>
          <ac:spMkLst>
            <pc:docMk/>
            <pc:sldMk cId="1208556674" sldId="474"/>
            <ac:spMk id="2" creationId="{8E9E2AED-B704-44F5-ABC0-67ACDE5E77BC}"/>
          </ac:spMkLst>
        </pc:spChg>
        <pc:spChg chg="mod">
          <ac:chgData name="Henrik Blom" userId="0f109d1c-0774-4568-aa5d-bb8ffaeb77b7" providerId="ADAL" clId="{4371C1A0-6A34-4658-AAA3-3AA6AF9F6149}" dt="2022-10-28T19:18:17.194" v="187" actId="26606"/>
          <ac:spMkLst>
            <pc:docMk/>
            <pc:sldMk cId="1208556674" sldId="474"/>
            <ac:spMk id="3" creationId="{D83DCB6C-A3EF-4989-92C8-4E599F82A7C2}"/>
          </ac:spMkLst>
        </pc:spChg>
        <pc:spChg chg="add del">
          <ac:chgData name="Henrik Blom" userId="0f109d1c-0774-4568-aa5d-bb8ffaeb77b7" providerId="ADAL" clId="{4371C1A0-6A34-4658-AAA3-3AA6AF9F6149}" dt="2022-10-28T19:18:17.189" v="186" actId="26606"/>
          <ac:spMkLst>
            <pc:docMk/>
            <pc:sldMk cId="1208556674" sldId="474"/>
            <ac:spMk id="5" creationId="{33CD251C-A887-4D2F-925B-FC097198538B}"/>
          </ac:spMkLst>
        </pc:spChg>
        <pc:spChg chg="add del">
          <ac:chgData name="Henrik Blom" userId="0f109d1c-0774-4568-aa5d-bb8ffaeb77b7" providerId="ADAL" clId="{4371C1A0-6A34-4658-AAA3-3AA6AF9F6149}" dt="2022-10-28T19:18:17.189" v="186" actId="26606"/>
          <ac:spMkLst>
            <pc:docMk/>
            <pc:sldMk cId="1208556674" sldId="474"/>
            <ac:spMk id="6" creationId="{3B2069EE-A08E-44F0-B3F9-3CF8CC2DCAD5}"/>
          </ac:spMkLst>
        </pc:spChg>
        <pc:spChg chg="del">
          <ac:chgData name="Henrik Blom" userId="0f109d1c-0774-4568-aa5d-bb8ffaeb77b7" providerId="ADAL" clId="{4371C1A0-6A34-4658-AAA3-3AA6AF9F6149}" dt="2022-10-28T19:17:36.413" v="151"/>
          <ac:spMkLst>
            <pc:docMk/>
            <pc:sldMk cId="1208556674" sldId="474"/>
            <ac:spMk id="8" creationId="{33CD251C-A887-4D2F-925B-FC097198538B}"/>
          </ac:spMkLst>
        </pc:spChg>
        <pc:spChg chg="del">
          <ac:chgData name="Henrik Blom" userId="0f109d1c-0774-4568-aa5d-bb8ffaeb77b7" providerId="ADAL" clId="{4371C1A0-6A34-4658-AAA3-3AA6AF9F6149}" dt="2022-10-28T19:17:36.413" v="151"/>
          <ac:spMkLst>
            <pc:docMk/>
            <pc:sldMk cId="1208556674" sldId="474"/>
            <ac:spMk id="10" creationId="{3B2069EE-A08E-44F0-B3F9-3CF8CC2DCAD5}"/>
          </ac:spMkLst>
        </pc:spChg>
        <pc:spChg chg="add">
          <ac:chgData name="Henrik Blom" userId="0f109d1c-0774-4568-aa5d-bb8ffaeb77b7" providerId="ADAL" clId="{4371C1A0-6A34-4658-AAA3-3AA6AF9F6149}" dt="2022-10-28T19:18:17.194" v="187" actId="26606"/>
          <ac:spMkLst>
            <pc:docMk/>
            <pc:sldMk cId="1208556674" sldId="474"/>
            <ac:spMk id="18" creationId="{33CD251C-A887-4D2F-925B-FC097198538B}"/>
          </ac:spMkLst>
        </pc:spChg>
        <pc:spChg chg="add">
          <ac:chgData name="Henrik Blom" userId="0f109d1c-0774-4568-aa5d-bb8ffaeb77b7" providerId="ADAL" clId="{4371C1A0-6A34-4658-AAA3-3AA6AF9F6149}" dt="2022-10-28T19:18:17.194" v="187" actId="26606"/>
          <ac:spMkLst>
            <pc:docMk/>
            <pc:sldMk cId="1208556674" sldId="474"/>
            <ac:spMk id="19" creationId="{3B2069EE-A08E-44F0-B3F9-3CF8CC2DCAD5}"/>
          </ac:spMkLst>
        </pc:spChg>
        <pc:grpChg chg="del">
          <ac:chgData name="Henrik Blom" userId="0f109d1c-0774-4568-aa5d-bb8ffaeb77b7" providerId="ADAL" clId="{4371C1A0-6A34-4658-AAA3-3AA6AF9F6149}" dt="2022-10-28T19:17:36.413" v="151"/>
          <ac:grpSpMkLst>
            <pc:docMk/>
            <pc:sldMk cId="1208556674" sldId="474"/>
            <ac:grpSpMk id="12" creationId="{E12BF2FB-8A96-4B53-86A0-04755C545EB8}"/>
          </ac:grpSpMkLst>
        </pc:grpChg>
        <pc:grpChg chg="add del">
          <ac:chgData name="Henrik Blom" userId="0f109d1c-0774-4568-aa5d-bb8ffaeb77b7" providerId="ADAL" clId="{4371C1A0-6A34-4658-AAA3-3AA6AF9F6149}" dt="2022-10-28T19:18:17.189" v="186" actId="26606"/>
          <ac:grpSpMkLst>
            <pc:docMk/>
            <pc:sldMk cId="1208556674" sldId="474"/>
            <ac:grpSpMk id="14" creationId="{C9888C69-11CC-40BA-BABF-F9B7E11C9156}"/>
          </ac:grpSpMkLst>
        </pc:grpChg>
        <pc:grpChg chg="add">
          <ac:chgData name="Henrik Blom" userId="0f109d1c-0774-4568-aa5d-bb8ffaeb77b7" providerId="ADAL" clId="{4371C1A0-6A34-4658-AAA3-3AA6AF9F6149}" dt="2022-10-28T19:18:17.194" v="187" actId="26606"/>
          <ac:grpSpMkLst>
            <pc:docMk/>
            <pc:sldMk cId="1208556674" sldId="474"/>
            <ac:grpSpMk id="20" creationId="{E12BF2FB-8A96-4B53-86A0-04755C545EB8}"/>
          </ac:grpSpMkLst>
        </pc:grpChg>
        <pc:picChg chg="add del">
          <ac:chgData name="Henrik Blom" userId="0f109d1c-0774-4568-aa5d-bb8ffaeb77b7" providerId="ADAL" clId="{4371C1A0-6A34-4658-AAA3-3AA6AF9F6149}" dt="2022-10-28T19:18:17.189" v="186" actId="26606"/>
          <ac:picMkLst>
            <pc:docMk/>
            <pc:sldMk cId="1208556674" sldId="474"/>
            <ac:picMk id="7" creationId="{5842A99F-E143-C709-FD92-E006F21307A9}"/>
          </ac:picMkLst>
        </pc:picChg>
      </pc:sldChg>
      <pc:sldChg chg="modSp new del mod">
        <pc:chgData name="Henrik Blom" userId="0f109d1c-0774-4568-aa5d-bb8ffaeb77b7" providerId="ADAL" clId="{4371C1A0-6A34-4658-AAA3-3AA6AF9F6149}" dt="2022-10-30T15:57:38.073" v="735" actId="47"/>
        <pc:sldMkLst>
          <pc:docMk/>
          <pc:sldMk cId="1636345425" sldId="475"/>
        </pc:sldMkLst>
        <pc:spChg chg="mod">
          <ac:chgData name="Henrik Blom" userId="0f109d1c-0774-4568-aa5d-bb8ffaeb77b7" providerId="ADAL" clId="{4371C1A0-6A34-4658-AAA3-3AA6AF9F6149}" dt="2022-10-30T15:34:14.633" v="420" actId="20577"/>
          <ac:spMkLst>
            <pc:docMk/>
            <pc:sldMk cId="1636345425" sldId="475"/>
            <ac:spMk id="2" creationId="{7FA05AC8-8C32-4635-8E28-6AB1FB7446EF}"/>
          </ac:spMkLst>
        </pc:spChg>
        <pc:spChg chg="mod">
          <ac:chgData name="Henrik Blom" userId="0f109d1c-0774-4568-aa5d-bb8ffaeb77b7" providerId="ADAL" clId="{4371C1A0-6A34-4658-AAA3-3AA6AF9F6149}" dt="2022-10-30T15:35:47.748" v="620"/>
          <ac:spMkLst>
            <pc:docMk/>
            <pc:sldMk cId="1636345425" sldId="475"/>
            <ac:spMk id="3" creationId="{52550BBA-358A-474F-A3AE-D8FD1FD44F6C}"/>
          </ac:spMkLst>
        </pc:spChg>
      </pc:sldChg>
      <pc:sldChg chg="addSp modSp add mod modTransition">
        <pc:chgData name="Henrik Blom" userId="0f109d1c-0774-4568-aa5d-bb8ffaeb77b7" providerId="ADAL" clId="{4371C1A0-6A34-4658-AAA3-3AA6AF9F6149}" dt="2022-12-15T18:46:15.366" v="9489" actId="1036"/>
        <pc:sldMkLst>
          <pc:docMk/>
          <pc:sldMk cId="4124652959" sldId="475"/>
        </pc:sldMkLst>
        <pc:spChg chg="add mod">
          <ac:chgData name="Henrik Blom" userId="0f109d1c-0774-4568-aa5d-bb8ffaeb77b7" providerId="ADAL" clId="{4371C1A0-6A34-4658-AAA3-3AA6AF9F6149}" dt="2022-12-15T18:46:15.366" v="9489" actId="1036"/>
          <ac:spMkLst>
            <pc:docMk/>
            <pc:sldMk cId="4124652959" sldId="475"/>
            <ac:spMk id="2" creationId="{7126804C-774A-4751-AD36-F0A295C41BFA}"/>
          </ac:spMkLst>
        </pc:spChg>
        <pc:spChg chg="mod">
          <ac:chgData name="Henrik Blom" userId="0f109d1c-0774-4568-aa5d-bb8ffaeb77b7" providerId="ADAL" clId="{4371C1A0-6A34-4658-AAA3-3AA6AF9F6149}" dt="2022-12-15T16:07:20.840" v="9168" actId="15"/>
          <ac:spMkLst>
            <pc:docMk/>
            <pc:sldMk cId="4124652959" sldId="475"/>
            <ac:spMk id="4" creationId="{26228664-94BE-4024-8BA4-59E31841FC44}"/>
          </ac:spMkLst>
        </pc:spChg>
        <pc:spChg chg="mod">
          <ac:chgData name="Henrik Blom" userId="0f109d1c-0774-4568-aa5d-bb8ffaeb77b7" providerId="ADAL" clId="{4371C1A0-6A34-4658-AAA3-3AA6AF9F6149}" dt="2022-10-30T16:00:41.673" v="898" actId="20577"/>
          <ac:spMkLst>
            <pc:docMk/>
            <pc:sldMk cId="4124652959" sldId="475"/>
            <ac:spMk id="24" creationId="{00000000-0000-0000-0000-000000000000}"/>
          </ac:spMkLst>
        </pc:spChg>
      </pc:sldChg>
      <pc:sldChg chg="modSp add del mod modTransition">
        <pc:chgData name="Henrik Blom" userId="0f109d1c-0774-4568-aa5d-bb8ffaeb77b7" providerId="ADAL" clId="{4371C1A0-6A34-4658-AAA3-3AA6AF9F6149}" dt="2022-12-15T16:07:55.051" v="9198" actId="47"/>
        <pc:sldMkLst>
          <pc:docMk/>
          <pc:sldMk cId="889088559" sldId="476"/>
        </pc:sldMkLst>
        <pc:spChg chg="mod">
          <ac:chgData name="Henrik Blom" userId="0f109d1c-0774-4568-aa5d-bb8ffaeb77b7" providerId="ADAL" clId="{4371C1A0-6A34-4658-AAA3-3AA6AF9F6149}" dt="2022-10-30T16:02:18.009" v="939" actId="1035"/>
          <ac:spMkLst>
            <pc:docMk/>
            <pc:sldMk cId="889088559" sldId="476"/>
            <ac:spMk id="2" creationId="{7126804C-774A-4751-AD36-F0A295C41BFA}"/>
          </ac:spMkLst>
        </pc:spChg>
        <pc:spChg chg="mod">
          <ac:chgData name="Henrik Blom" userId="0f109d1c-0774-4568-aa5d-bb8ffaeb77b7" providerId="ADAL" clId="{4371C1A0-6A34-4658-AAA3-3AA6AF9F6149}" dt="2022-12-15T15:28:17.712" v="8121" actId="20577"/>
          <ac:spMkLst>
            <pc:docMk/>
            <pc:sldMk cId="889088559" sldId="476"/>
            <ac:spMk id="4" creationId="{26228664-94BE-4024-8BA4-59E31841FC44}"/>
          </ac:spMkLst>
        </pc:spChg>
      </pc:sldChg>
      <pc:sldChg chg="addSp delSp modSp add mod modTransition">
        <pc:chgData name="Henrik Blom" userId="0f109d1c-0774-4568-aa5d-bb8ffaeb77b7" providerId="ADAL" clId="{4371C1A0-6A34-4658-AAA3-3AA6AF9F6149}" dt="2022-12-15T11:15:45.214" v="6006" actId="207"/>
        <pc:sldMkLst>
          <pc:docMk/>
          <pc:sldMk cId="195567603" sldId="477"/>
        </pc:sldMkLst>
        <pc:spChg chg="add mod">
          <ac:chgData name="Henrik Blom" userId="0f109d1c-0774-4568-aa5d-bb8ffaeb77b7" providerId="ADAL" clId="{4371C1A0-6A34-4658-AAA3-3AA6AF9F6149}" dt="2022-12-15T11:15:45.214" v="6006" actId="207"/>
          <ac:spMkLst>
            <pc:docMk/>
            <pc:sldMk cId="195567603" sldId="477"/>
            <ac:spMk id="7" creationId="{29295A0D-4B09-4AE3-B8F4-7CC585290625}"/>
          </ac:spMkLst>
        </pc:spChg>
        <pc:spChg chg="add del mod">
          <ac:chgData name="Henrik Blom" userId="0f109d1c-0774-4568-aa5d-bb8ffaeb77b7" providerId="ADAL" clId="{4371C1A0-6A34-4658-AAA3-3AA6AF9F6149}" dt="2022-12-15T11:00:02.642" v="5386" actId="478"/>
          <ac:spMkLst>
            <pc:docMk/>
            <pc:sldMk cId="195567603" sldId="477"/>
            <ac:spMk id="8" creationId="{A7F8F5E9-E7C8-4F7A-B72D-8B6122832400}"/>
          </ac:spMkLst>
        </pc:spChg>
        <pc:spChg chg="add mod">
          <ac:chgData name="Henrik Blom" userId="0f109d1c-0774-4568-aa5d-bb8ffaeb77b7" providerId="ADAL" clId="{4371C1A0-6A34-4658-AAA3-3AA6AF9F6149}" dt="2022-12-15T11:09:25.801" v="5645" actId="207"/>
          <ac:spMkLst>
            <pc:docMk/>
            <pc:sldMk cId="195567603" sldId="477"/>
            <ac:spMk id="9" creationId="{59A3B5A5-35D2-4C0F-AF07-FE9FCF374990}"/>
          </ac:spMkLst>
        </pc:spChg>
        <pc:spChg chg="mod">
          <ac:chgData name="Henrik Blom" userId="0f109d1c-0774-4568-aa5d-bb8ffaeb77b7" providerId="ADAL" clId="{4371C1A0-6A34-4658-AAA3-3AA6AF9F6149}" dt="2022-10-30T16:10:29.457" v="1033" actId="20577"/>
          <ac:spMkLst>
            <pc:docMk/>
            <pc:sldMk cId="195567603" sldId="477"/>
            <ac:spMk id="37" creationId="{00000000-0000-0000-0000-000000000000}"/>
          </ac:spMkLst>
        </pc:spChg>
        <pc:picChg chg="del">
          <ac:chgData name="Henrik Blom" userId="0f109d1c-0774-4568-aa5d-bb8ffaeb77b7" providerId="ADAL" clId="{4371C1A0-6A34-4658-AAA3-3AA6AF9F6149}" dt="2022-10-30T16:10:33.428" v="1034" actId="478"/>
          <ac:picMkLst>
            <pc:docMk/>
            <pc:sldMk cId="195567603" sldId="477"/>
            <ac:picMk id="7" creationId="{97F54E52-194F-4087-9F84-E22C350A7CE1}"/>
          </ac:picMkLst>
        </pc:picChg>
      </pc:sldChg>
      <pc:sldChg chg="new del">
        <pc:chgData name="Henrik Blom" userId="0f109d1c-0774-4568-aa5d-bb8ffaeb77b7" providerId="ADAL" clId="{4371C1A0-6A34-4658-AAA3-3AA6AF9F6149}" dt="2022-10-30T16:03:00.960" v="943" actId="47"/>
        <pc:sldMkLst>
          <pc:docMk/>
          <pc:sldMk cId="763213887" sldId="477"/>
        </pc:sldMkLst>
      </pc:sldChg>
      <pc:sldChg chg="add del">
        <pc:chgData name="Henrik Blom" userId="0f109d1c-0774-4568-aa5d-bb8ffaeb77b7" providerId="ADAL" clId="{4371C1A0-6A34-4658-AAA3-3AA6AF9F6149}" dt="2022-12-15T15:32:11.010" v="8358" actId="47"/>
        <pc:sldMkLst>
          <pc:docMk/>
          <pc:sldMk cId="2887677696" sldId="478"/>
        </pc:sldMkLst>
      </pc:sldChg>
      <pc:sldChg chg="addSp modSp new del mod modTransition modClrScheme chgLayout">
        <pc:chgData name="Henrik Blom" userId="0f109d1c-0774-4568-aa5d-bb8ffaeb77b7" providerId="ADAL" clId="{4371C1A0-6A34-4658-AAA3-3AA6AF9F6149}" dt="2022-12-15T11:11:02.691" v="5752" actId="2696"/>
        <pc:sldMkLst>
          <pc:docMk/>
          <pc:sldMk cId="4142305772" sldId="478"/>
        </pc:sldMkLst>
        <pc:spChg chg="mod ord">
          <ac:chgData name="Henrik Blom" userId="0f109d1c-0774-4568-aa5d-bb8ffaeb77b7" providerId="ADAL" clId="{4371C1A0-6A34-4658-AAA3-3AA6AF9F6149}" dt="2022-11-19T12:00:01.688" v="1978" actId="20577"/>
          <ac:spMkLst>
            <pc:docMk/>
            <pc:sldMk cId="4142305772" sldId="478"/>
            <ac:spMk id="2" creationId="{39A08260-43C1-49BF-8F56-4BC0E6075F33}"/>
          </ac:spMkLst>
        </pc:spChg>
        <pc:spChg chg="add mod ord">
          <ac:chgData name="Henrik Blom" userId="0f109d1c-0774-4568-aa5d-bb8ffaeb77b7" providerId="ADAL" clId="{4371C1A0-6A34-4658-AAA3-3AA6AF9F6149}" dt="2022-11-19T12:00:45.775" v="1999" actId="20577"/>
          <ac:spMkLst>
            <pc:docMk/>
            <pc:sldMk cId="4142305772" sldId="478"/>
            <ac:spMk id="3" creationId="{D4FF7F57-00A1-4B49-BCAA-52A672374D8B}"/>
          </ac:spMkLst>
        </pc:spChg>
      </pc:sldChg>
      <pc:sldChg chg="modSp new del mod modTransition">
        <pc:chgData name="Henrik Blom" userId="0f109d1c-0774-4568-aa5d-bb8ffaeb77b7" providerId="ADAL" clId="{4371C1A0-6A34-4658-AAA3-3AA6AF9F6149}" dt="2022-12-15T15:42:49.681" v="9013" actId="47"/>
        <pc:sldMkLst>
          <pc:docMk/>
          <pc:sldMk cId="402838311" sldId="479"/>
        </pc:sldMkLst>
        <pc:spChg chg="mod">
          <ac:chgData name="Henrik Blom" userId="0f109d1c-0774-4568-aa5d-bb8ffaeb77b7" providerId="ADAL" clId="{4371C1A0-6A34-4658-AAA3-3AA6AF9F6149}" dt="2022-11-19T13:48:33.018" v="4221" actId="20577"/>
          <ac:spMkLst>
            <pc:docMk/>
            <pc:sldMk cId="402838311" sldId="479"/>
            <ac:spMk id="3" creationId="{34AA65E7-9E15-427B-BC80-CFF91E7B0B52}"/>
          </ac:spMkLst>
        </pc:spChg>
      </pc:sldChg>
      <pc:sldChg chg="modSp new del mod">
        <pc:chgData name="Henrik Blom" userId="0f109d1c-0774-4568-aa5d-bb8ffaeb77b7" providerId="ADAL" clId="{4371C1A0-6A34-4658-AAA3-3AA6AF9F6149}" dt="2022-12-15T18:42:30.441" v="9422" actId="47"/>
        <pc:sldMkLst>
          <pc:docMk/>
          <pc:sldMk cId="3112236773" sldId="480"/>
        </pc:sldMkLst>
        <pc:spChg chg="mod">
          <ac:chgData name="Henrik Blom" userId="0f109d1c-0774-4568-aa5d-bb8ffaeb77b7" providerId="ADAL" clId="{4371C1A0-6A34-4658-AAA3-3AA6AF9F6149}" dt="2022-11-19T13:39:15.578" v="3949" actId="20577"/>
          <ac:spMkLst>
            <pc:docMk/>
            <pc:sldMk cId="3112236773" sldId="480"/>
            <ac:spMk id="3" creationId="{8094A282-7DDC-4EA9-88F9-5C295F698DA0}"/>
          </ac:spMkLst>
        </pc:spChg>
      </pc:sldChg>
      <pc:sldChg chg="modSp new del mod">
        <pc:chgData name="Henrik Blom" userId="0f109d1c-0774-4568-aa5d-bb8ffaeb77b7" providerId="ADAL" clId="{4371C1A0-6A34-4658-AAA3-3AA6AF9F6149}" dt="2022-12-15T15:43:25.468" v="9016" actId="47"/>
        <pc:sldMkLst>
          <pc:docMk/>
          <pc:sldMk cId="2464869429" sldId="481"/>
        </pc:sldMkLst>
        <pc:spChg chg="mod">
          <ac:chgData name="Henrik Blom" userId="0f109d1c-0774-4568-aa5d-bb8ffaeb77b7" providerId="ADAL" clId="{4371C1A0-6A34-4658-AAA3-3AA6AF9F6149}" dt="2022-12-05T21:00:36.721" v="4679" actId="20577"/>
          <ac:spMkLst>
            <pc:docMk/>
            <pc:sldMk cId="2464869429" sldId="481"/>
            <ac:spMk id="2" creationId="{440174B0-5708-48CD-A9D7-771EDF1995D6}"/>
          </ac:spMkLst>
        </pc:spChg>
      </pc:sldChg>
      <pc:sldChg chg="addSp delSp modSp new mod">
        <pc:chgData name="Henrik Blom" userId="0f109d1c-0774-4568-aa5d-bb8ffaeb77b7" providerId="ADAL" clId="{4371C1A0-6A34-4658-AAA3-3AA6AF9F6149}" dt="2022-12-15T14:45:03.663" v="7600" actId="20577"/>
        <pc:sldMkLst>
          <pc:docMk/>
          <pc:sldMk cId="911728400" sldId="482"/>
        </pc:sldMkLst>
        <pc:spChg chg="add mod">
          <ac:chgData name="Henrik Blom" userId="0f109d1c-0774-4568-aa5d-bb8ffaeb77b7" providerId="ADAL" clId="{4371C1A0-6A34-4658-AAA3-3AA6AF9F6149}" dt="2022-12-15T14:45:03.663" v="7600" actId="20577"/>
          <ac:spMkLst>
            <pc:docMk/>
            <pc:sldMk cId="911728400" sldId="482"/>
            <ac:spMk id="2" creationId="{77D54A21-02DD-4057-959F-EE9A0853E59B}"/>
          </ac:spMkLst>
        </pc:spChg>
        <pc:spChg chg="add mod ord">
          <ac:chgData name="Henrik Blom" userId="0f109d1c-0774-4568-aa5d-bb8ffaeb77b7" providerId="ADAL" clId="{4371C1A0-6A34-4658-AAA3-3AA6AF9F6149}" dt="2022-12-15T10:56:58.109" v="5254" actId="167"/>
          <ac:spMkLst>
            <pc:docMk/>
            <pc:sldMk cId="911728400" sldId="482"/>
            <ac:spMk id="3" creationId="{39C00B40-C7B0-4740-97D4-DD218F8CB6E2}"/>
          </ac:spMkLst>
        </pc:spChg>
        <pc:spChg chg="add del mod">
          <ac:chgData name="Henrik Blom" userId="0f109d1c-0774-4568-aa5d-bb8ffaeb77b7" providerId="ADAL" clId="{4371C1A0-6A34-4658-AAA3-3AA6AF9F6149}" dt="2022-12-15T10:57:28.316" v="5303" actId="478"/>
          <ac:spMkLst>
            <pc:docMk/>
            <pc:sldMk cId="911728400" sldId="482"/>
            <ac:spMk id="4" creationId="{5CAE61D2-E888-4D7C-8E18-1D20D3252604}"/>
          </ac:spMkLst>
        </pc:spChg>
        <pc:picChg chg="add mod">
          <ac:chgData name="Henrik Blom" userId="0f109d1c-0774-4568-aa5d-bb8ffaeb77b7" providerId="ADAL" clId="{4371C1A0-6A34-4658-AAA3-3AA6AF9F6149}" dt="2022-12-15T10:59:05.142" v="5353" actId="1076"/>
          <ac:picMkLst>
            <pc:docMk/>
            <pc:sldMk cId="911728400" sldId="482"/>
            <ac:picMk id="5" creationId="{9C1CEE8D-BA9E-49FC-8ED6-C1867A92C860}"/>
          </ac:picMkLst>
        </pc:picChg>
      </pc:sldChg>
      <pc:sldChg chg="addSp delSp modSp new del mod ord setBg">
        <pc:chgData name="Henrik Blom" userId="0f109d1c-0774-4568-aa5d-bb8ffaeb77b7" providerId="ADAL" clId="{4371C1A0-6A34-4658-AAA3-3AA6AF9F6149}" dt="2022-12-15T11:06:45.211" v="5553" actId="47"/>
        <pc:sldMkLst>
          <pc:docMk/>
          <pc:sldMk cId="2434782923" sldId="483"/>
        </pc:sldMkLst>
        <pc:spChg chg="add del mod">
          <ac:chgData name="Henrik Blom" userId="0f109d1c-0774-4568-aa5d-bb8ffaeb77b7" providerId="ADAL" clId="{4371C1A0-6A34-4658-AAA3-3AA6AF9F6149}" dt="2022-12-15T11:02:43.567" v="5438" actId="26606"/>
          <ac:spMkLst>
            <pc:docMk/>
            <pc:sldMk cId="2434782923" sldId="483"/>
            <ac:spMk id="2" creationId="{3B6036C5-10E6-4DE5-B97D-6548E7754DDB}"/>
          </ac:spMkLst>
        </pc:spChg>
        <pc:spChg chg="add">
          <ac:chgData name="Henrik Blom" userId="0f109d1c-0774-4568-aa5d-bb8ffaeb77b7" providerId="ADAL" clId="{4371C1A0-6A34-4658-AAA3-3AA6AF9F6149}" dt="2022-12-15T11:02:43.567" v="5438" actId="26606"/>
          <ac:spMkLst>
            <pc:docMk/>
            <pc:sldMk cId="2434782923" sldId="483"/>
            <ac:spMk id="8" creationId="{AE2B703B-46F9-481A-A605-82E2A828C4FA}"/>
          </ac:spMkLst>
        </pc:spChg>
        <pc:spChg chg="add">
          <ac:chgData name="Henrik Blom" userId="0f109d1c-0774-4568-aa5d-bb8ffaeb77b7" providerId="ADAL" clId="{4371C1A0-6A34-4658-AAA3-3AA6AF9F6149}" dt="2022-12-15T11:02:43.567" v="5438" actId="26606"/>
          <ac:spMkLst>
            <pc:docMk/>
            <pc:sldMk cId="2434782923" sldId="483"/>
            <ac:spMk id="10" creationId="{F13BE4D7-0C3D-4906-B230-A1C5B4665CCF}"/>
          </ac:spMkLst>
        </pc:spChg>
        <pc:graphicFrameChg chg="add mod">
          <ac:chgData name="Henrik Blom" userId="0f109d1c-0774-4568-aa5d-bb8ffaeb77b7" providerId="ADAL" clId="{4371C1A0-6A34-4658-AAA3-3AA6AF9F6149}" dt="2022-12-15T11:02:48.122" v="5441" actId="20577"/>
          <ac:graphicFrameMkLst>
            <pc:docMk/>
            <pc:sldMk cId="2434782923" sldId="483"/>
            <ac:graphicFrameMk id="6" creationId="{7190EEE4-E927-62C6-314D-65B25143B668}"/>
          </ac:graphicFrameMkLst>
        </pc:graphicFrameChg>
        <pc:cxnChg chg="add del">
          <ac:chgData name="Henrik Blom" userId="0f109d1c-0774-4568-aa5d-bb8ffaeb77b7" providerId="ADAL" clId="{4371C1A0-6A34-4658-AAA3-3AA6AF9F6149}" dt="2022-12-15T11:01:32.433" v="5395" actId="478"/>
          <ac:cxnSpMkLst>
            <pc:docMk/>
            <pc:sldMk cId="2434782923" sldId="483"/>
            <ac:cxnSpMk id="4" creationId="{44B799CB-507A-4992-847F-13D179085D8A}"/>
          </ac:cxnSpMkLst>
        </pc:cxnChg>
        <pc:cxnChg chg="add del mod">
          <ac:chgData name="Henrik Blom" userId="0f109d1c-0774-4568-aa5d-bb8ffaeb77b7" providerId="ADAL" clId="{4371C1A0-6A34-4658-AAA3-3AA6AF9F6149}" dt="2022-12-15T11:01:32.944" v="5396" actId="478"/>
          <ac:cxnSpMkLst>
            <pc:docMk/>
            <pc:sldMk cId="2434782923" sldId="483"/>
            <ac:cxnSpMk id="5" creationId="{26FCE871-0928-4CB2-90EC-1F5F978BF257}"/>
          </ac:cxnSpMkLst>
        </pc:cxnChg>
      </pc:sldChg>
      <pc:sldChg chg="addSp delSp modSp add mod">
        <pc:chgData name="Henrik Blom" userId="0f109d1c-0774-4568-aa5d-bb8ffaeb77b7" providerId="ADAL" clId="{4371C1A0-6A34-4658-AAA3-3AA6AF9F6149}" dt="2022-12-15T15:49:36.103" v="9092" actId="1076"/>
        <pc:sldMkLst>
          <pc:docMk/>
          <pc:sldMk cId="4174757617" sldId="484"/>
        </pc:sldMkLst>
        <pc:spChg chg="del">
          <ac:chgData name="Henrik Blom" userId="0f109d1c-0774-4568-aa5d-bb8ffaeb77b7" providerId="ADAL" clId="{4371C1A0-6A34-4658-AAA3-3AA6AF9F6149}" dt="2022-12-15T11:03:17.155" v="5443" actId="478"/>
          <ac:spMkLst>
            <pc:docMk/>
            <pc:sldMk cId="4174757617" sldId="484"/>
            <ac:spMk id="2" creationId="{7126804C-774A-4751-AD36-F0A295C41BFA}"/>
          </ac:spMkLst>
        </pc:spChg>
        <pc:spChg chg="add mod">
          <ac:chgData name="Henrik Blom" userId="0f109d1c-0774-4568-aa5d-bb8ffaeb77b7" providerId="ADAL" clId="{4371C1A0-6A34-4658-AAA3-3AA6AF9F6149}" dt="2022-12-15T11:07:22.810" v="5599" actId="20577"/>
          <ac:spMkLst>
            <pc:docMk/>
            <pc:sldMk cId="4174757617" sldId="484"/>
            <ac:spMk id="3" creationId="{195578FC-98C6-4AA5-9A88-3CD46C654B26}"/>
          </ac:spMkLst>
        </pc:spChg>
        <pc:spChg chg="del">
          <ac:chgData name="Henrik Blom" userId="0f109d1c-0774-4568-aa5d-bb8ffaeb77b7" providerId="ADAL" clId="{4371C1A0-6A34-4658-AAA3-3AA6AF9F6149}" dt="2022-12-15T11:03:17.155" v="5443" actId="478"/>
          <ac:spMkLst>
            <pc:docMk/>
            <pc:sldMk cId="4174757617" sldId="484"/>
            <ac:spMk id="4" creationId="{26228664-94BE-4024-8BA4-59E31841FC44}"/>
          </ac:spMkLst>
        </pc:spChg>
        <pc:spChg chg="add mod">
          <ac:chgData name="Henrik Blom" userId="0f109d1c-0774-4568-aa5d-bb8ffaeb77b7" providerId="ADAL" clId="{4371C1A0-6A34-4658-AAA3-3AA6AF9F6149}" dt="2022-12-15T11:07:24.050" v="5600" actId="20577"/>
          <ac:spMkLst>
            <pc:docMk/>
            <pc:sldMk cId="4174757617" sldId="484"/>
            <ac:spMk id="7" creationId="{9ED5755E-FAA3-4023-86B6-2617CBC138A1}"/>
          </ac:spMkLst>
        </pc:spChg>
        <pc:spChg chg="add mod">
          <ac:chgData name="Henrik Blom" userId="0f109d1c-0774-4568-aa5d-bb8ffaeb77b7" providerId="ADAL" clId="{4371C1A0-6A34-4658-AAA3-3AA6AF9F6149}" dt="2022-12-15T11:07:24.968" v="5601" actId="20577"/>
          <ac:spMkLst>
            <pc:docMk/>
            <pc:sldMk cId="4174757617" sldId="484"/>
            <ac:spMk id="8" creationId="{1A409CAB-4096-468A-86D3-EF23A2363828}"/>
          </ac:spMkLst>
        </pc:spChg>
        <pc:spChg chg="add mod">
          <ac:chgData name="Henrik Blom" userId="0f109d1c-0774-4568-aa5d-bb8ffaeb77b7" providerId="ADAL" clId="{4371C1A0-6A34-4658-AAA3-3AA6AF9F6149}" dt="2022-12-15T11:07:43.641" v="5617" actId="20577"/>
          <ac:spMkLst>
            <pc:docMk/>
            <pc:sldMk cId="4174757617" sldId="484"/>
            <ac:spMk id="9" creationId="{3775DD0C-0015-42F1-8A46-CD1AC1C5E123}"/>
          </ac:spMkLst>
        </pc:spChg>
        <pc:spChg chg="add mod">
          <ac:chgData name="Henrik Blom" userId="0f109d1c-0774-4568-aa5d-bb8ffaeb77b7" providerId="ADAL" clId="{4371C1A0-6A34-4658-AAA3-3AA6AF9F6149}" dt="2022-12-15T11:07:40.784" v="5611" actId="20577"/>
          <ac:spMkLst>
            <pc:docMk/>
            <pc:sldMk cId="4174757617" sldId="484"/>
            <ac:spMk id="10" creationId="{DB65C76B-6E6F-450D-A385-3062D6D1D98E}"/>
          </ac:spMkLst>
        </pc:spChg>
        <pc:spChg chg="add mod">
          <ac:chgData name="Henrik Blom" userId="0f109d1c-0774-4568-aa5d-bb8ffaeb77b7" providerId="ADAL" clId="{4371C1A0-6A34-4658-AAA3-3AA6AF9F6149}" dt="2022-12-15T15:49:36.103" v="9092" actId="1076"/>
          <ac:spMkLst>
            <pc:docMk/>
            <pc:sldMk cId="4174757617" sldId="484"/>
            <ac:spMk id="11" creationId="{C6529A60-D46F-481A-8D13-C674FA7BCCDD}"/>
          </ac:spMkLst>
        </pc:spChg>
        <pc:spChg chg="del">
          <ac:chgData name="Henrik Blom" userId="0f109d1c-0774-4568-aa5d-bb8ffaeb77b7" providerId="ADAL" clId="{4371C1A0-6A34-4658-AAA3-3AA6AF9F6149}" dt="2022-12-15T11:03:17.155" v="5443" actId="478"/>
          <ac:spMkLst>
            <pc:docMk/>
            <pc:sldMk cId="4174757617" sldId="484"/>
            <ac:spMk id="24" creationId="{00000000-0000-0000-0000-000000000000}"/>
          </ac:spMkLst>
        </pc:spChg>
        <pc:graphicFrameChg chg="add mod">
          <ac:chgData name="Henrik Blom" userId="0f109d1c-0774-4568-aa5d-bb8ffaeb77b7" providerId="ADAL" clId="{4371C1A0-6A34-4658-AAA3-3AA6AF9F6149}" dt="2022-12-15T11:04:24.450" v="5464" actId="1036"/>
          <ac:graphicFrameMkLst>
            <pc:docMk/>
            <pc:sldMk cId="4174757617" sldId="484"/>
            <ac:graphicFrameMk id="5" creationId="{897D1E5A-A914-4CFC-A579-CEE3BFD3B2D4}"/>
          </ac:graphicFrameMkLst>
        </pc:graphicFrameChg>
      </pc:sldChg>
      <pc:sldChg chg="addSp delSp modSp add mod">
        <pc:chgData name="Henrik Blom" userId="0f109d1c-0774-4568-aa5d-bb8ffaeb77b7" providerId="ADAL" clId="{4371C1A0-6A34-4658-AAA3-3AA6AF9F6149}" dt="2022-12-15T14:45:51.429" v="7608" actId="404"/>
        <pc:sldMkLst>
          <pc:docMk/>
          <pc:sldMk cId="2723078557" sldId="485"/>
        </pc:sldMkLst>
        <pc:spChg chg="add del mod">
          <ac:chgData name="Henrik Blom" userId="0f109d1c-0774-4568-aa5d-bb8ffaeb77b7" providerId="ADAL" clId="{4371C1A0-6A34-4658-AAA3-3AA6AF9F6149}" dt="2022-12-15T14:45:41.581" v="7605" actId="478"/>
          <ac:spMkLst>
            <pc:docMk/>
            <pc:sldMk cId="2723078557" sldId="485"/>
            <ac:spMk id="2" creationId="{28A6D13B-E4DD-4305-8D41-F53119326BFA}"/>
          </ac:spMkLst>
        </pc:spChg>
        <pc:spChg chg="del">
          <ac:chgData name="Henrik Blom" userId="0f109d1c-0774-4568-aa5d-bb8ffaeb77b7" providerId="ADAL" clId="{4371C1A0-6A34-4658-AAA3-3AA6AF9F6149}" dt="2022-12-15T11:09:55.897" v="5680" actId="478"/>
          <ac:spMkLst>
            <pc:docMk/>
            <pc:sldMk cId="2723078557" sldId="485"/>
            <ac:spMk id="7" creationId="{29295A0D-4B09-4AE3-B8F4-7CC585290625}"/>
          </ac:spMkLst>
        </pc:spChg>
        <pc:spChg chg="add mod">
          <ac:chgData name="Henrik Blom" userId="0f109d1c-0774-4568-aa5d-bb8ffaeb77b7" providerId="ADAL" clId="{4371C1A0-6A34-4658-AAA3-3AA6AF9F6149}" dt="2022-12-15T14:45:51.429" v="7608" actId="404"/>
          <ac:spMkLst>
            <pc:docMk/>
            <pc:sldMk cId="2723078557" sldId="485"/>
            <ac:spMk id="8" creationId="{46FE2557-2454-41B4-984E-CE10D9CDFEE6}"/>
          </ac:spMkLst>
        </pc:spChg>
        <pc:spChg chg="mod">
          <ac:chgData name="Henrik Blom" userId="0f109d1c-0774-4568-aa5d-bb8ffaeb77b7" providerId="ADAL" clId="{4371C1A0-6A34-4658-AAA3-3AA6AF9F6149}" dt="2022-12-15T14:45:39.789" v="7604" actId="1076"/>
          <ac:spMkLst>
            <pc:docMk/>
            <pc:sldMk cId="2723078557" sldId="485"/>
            <ac:spMk id="9" creationId="{59A3B5A5-35D2-4C0F-AF07-FE9FCF374990}"/>
          </ac:spMkLst>
        </pc:spChg>
        <pc:spChg chg="mod">
          <ac:chgData name="Henrik Blom" userId="0f109d1c-0774-4568-aa5d-bb8ffaeb77b7" providerId="ADAL" clId="{4371C1A0-6A34-4658-AAA3-3AA6AF9F6149}" dt="2022-12-15T11:09:51.897" v="5679" actId="20577"/>
          <ac:spMkLst>
            <pc:docMk/>
            <pc:sldMk cId="2723078557" sldId="485"/>
            <ac:spMk id="37" creationId="{00000000-0000-0000-0000-000000000000}"/>
          </ac:spMkLst>
        </pc:spChg>
      </pc:sldChg>
      <pc:sldChg chg="modSp new del mod">
        <pc:chgData name="Henrik Blom" userId="0f109d1c-0774-4568-aa5d-bb8ffaeb77b7" providerId="ADAL" clId="{4371C1A0-6A34-4658-AAA3-3AA6AF9F6149}" dt="2022-12-15T15:30:37.497" v="8241" actId="47"/>
        <pc:sldMkLst>
          <pc:docMk/>
          <pc:sldMk cId="875678456" sldId="486"/>
        </pc:sldMkLst>
        <pc:spChg chg="mod">
          <ac:chgData name="Henrik Blom" userId="0f109d1c-0774-4568-aa5d-bb8ffaeb77b7" providerId="ADAL" clId="{4371C1A0-6A34-4658-AAA3-3AA6AF9F6149}" dt="2022-12-15T11:14:21.852" v="6005" actId="20577"/>
          <ac:spMkLst>
            <pc:docMk/>
            <pc:sldMk cId="875678456" sldId="486"/>
            <ac:spMk id="3" creationId="{B0DDA837-A304-492D-9D77-238BD430FC3C}"/>
          </ac:spMkLst>
        </pc:spChg>
      </pc:sldChg>
      <pc:sldChg chg="addSp delSp modSp add del mod">
        <pc:chgData name="Henrik Blom" userId="0f109d1c-0774-4568-aa5d-bb8ffaeb77b7" providerId="ADAL" clId="{4371C1A0-6A34-4658-AAA3-3AA6AF9F6149}" dt="2022-12-15T11:11:38.628" v="5757" actId="47"/>
        <pc:sldMkLst>
          <pc:docMk/>
          <pc:sldMk cId="3419393164" sldId="486"/>
        </pc:sldMkLst>
        <pc:spChg chg="del">
          <ac:chgData name="Henrik Blom" userId="0f109d1c-0774-4568-aa5d-bb8ffaeb77b7" providerId="ADAL" clId="{4371C1A0-6A34-4658-AAA3-3AA6AF9F6149}" dt="2022-12-15T11:11:23.250" v="5755" actId="478"/>
          <ac:spMkLst>
            <pc:docMk/>
            <pc:sldMk cId="3419393164" sldId="486"/>
            <ac:spMk id="4" creationId="{046234B9-C749-4BB4-AF64-66BEA5D4375E}"/>
          </ac:spMkLst>
        </pc:spChg>
        <pc:spChg chg="del">
          <ac:chgData name="Henrik Blom" userId="0f109d1c-0774-4568-aa5d-bb8ffaeb77b7" providerId="ADAL" clId="{4371C1A0-6A34-4658-AAA3-3AA6AF9F6149}" dt="2022-12-15T11:11:23.250" v="5755" actId="478"/>
          <ac:spMkLst>
            <pc:docMk/>
            <pc:sldMk cId="3419393164" sldId="486"/>
            <ac:spMk id="5" creationId="{7F296BC3-4EF2-4F0F-8DB1-0FAB80334088}"/>
          </ac:spMkLst>
        </pc:spChg>
        <pc:picChg chg="add mod">
          <ac:chgData name="Henrik Blom" userId="0f109d1c-0774-4568-aa5d-bb8ffaeb77b7" providerId="ADAL" clId="{4371C1A0-6A34-4658-AAA3-3AA6AF9F6149}" dt="2022-12-15T11:11:24.471" v="5756"/>
          <ac:picMkLst>
            <pc:docMk/>
            <pc:sldMk cId="3419393164" sldId="486"/>
            <ac:picMk id="7" creationId="{50FEE6F7-4CBE-4AC0-8F95-8C1661223E6B}"/>
          </ac:picMkLst>
        </pc:picChg>
      </pc:sldChg>
      <pc:sldChg chg="modSp add del mod">
        <pc:chgData name="Henrik Blom" userId="0f109d1c-0774-4568-aa5d-bb8ffaeb77b7" providerId="ADAL" clId="{4371C1A0-6A34-4658-AAA3-3AA6AF9F6149}" dt="2022-12-15T16:08:44.011" v="9230" actId="47"/>
        <pc:sldMkLst>
          <pc:docMk/>
          <pc:sldMk cId="1857829283" sldId="487"/>
        </pc:sldMkLst>
        <pc:spChg chg="mod">
          <ac:chgData name="Henrik Blom" userId="0f109d1c-0774-4568-aa5d-bb8ffaeb77b7" providerId="ADAL" clId="{4371C1A0-6A34-4658-AAA3-3AA6AF9F6149}" dt="2022-12-15T15:42:12.047" v="9000" actId="14100"/>
          <ac:spMkLst>
            <pc:docMk/>
            <pc:sldMk cId="1857829283" sldId="487"/>
            <ac:spMk id="2" creationId="{7126804C-774A-4751-AD36-F0A295C41BFA}"/>
          </ac:spMkLst>
        </pc:spChg>
      </pc:sldChg>
      <pc:sldChg chg="delSp modSp add mod">
        <pc:chgData name="Henrik Blom" userId="0f109d1c-0774-4568-aa5d-bb8ffaeb77b7" providerId="ADAL" clId="{4371C1A0-6A34-4658-AAA3-3AA6AF9F6149}" dt="2022-12-15T15:42:19.852" v="9004" actId="27636"/>
        <pc:sldMkLst>
          <pc:docMk/>
          <pc:sldMk cId="1436330134" sldId="488"/>
        </pc:sldMkLst>
        <pc:spChg chg="del">
          <ac:chgData name="Henrik Blom" userId="0f109d1c-0774-4568-aa5d-bb8ffaeb77b7" providerId="ADAL" clId="{4371C1A0-6A34-4658-AAA3-3AA6AF9F6149}" dt="2022-12-15T15:30:12.356" v="8217" actId="478"/>
          <ac:spMkLst>
            <pc:docMk/>
            <pc:sldMk cId="1436330134" sldId="488"/>
            <ac:spMk id="2" creationId="{7126804C-774A-4751-AD36-F0A295C41BFA}"/>
          </ac:spMkLst>
        </pc:spChg>
        <pc:spChg chg="mod">
          <ac:chgData name="Henrik Blom" userId="0f109d1c-0774-4568-aa5d-bb8ffaeb77b7" providerId="ADAL" clId="{4371C1A0-6A34-4658-AAA3-3AA6AF9F6149}" dt="2022-12-15T15:42:19.852" v="9004" actId="27636"/>
          <ac:spMkLst>
            <pc:docMk/>
            <pc:sldMk cId="1436330134" sldId="488"/>
            <ac:spMk id="4" creationId="{26228664-94BE-4024-8BA4-59E31841FC44}"/>
          </ac:spMkLst>
        </pc:spChg>
        <pc:spChg chg="mod">
          <ac:chgData name="Henrik Blom" userId="0f109d1c-0774-4568-aa5d-bb8ffaeb77b7" providerId="ADAL" clId="{4371C1A0-6A34-4658-AAA3-3AA6AF9F6149}" dt="2022-12-15T15:30:47.781" v="8272" actId="20577"/>
          <ac:spMkLst>
            <pc:docMk/>
            <pc:sldMk cId="1436330134" sldId="488"/>
            <ac:spMk id="24" creationId="{00000000-0000-0000-0000-000000000000}"/>
          </ac:spMkLst>
        </pc:spChg>
      </pc:sldChg>
      <pc:sldChg chg="modSp add mod">
        <pc:chgData name="Henrik Blom" userId="0f109d1c-0774-4568-aa5d-bb8ffaeb77b7" providerId="ADAL" clId="{4371C1A0-6A34-4658-AAA3-3AA6AF9F6149}" dt="2022-12-15T18:55:45.554" v="9618" actId="20577"/>
        <pc:sldMkLst>
          <pc:docMk/>
          <pc:sldMk cId="1481744034" sldId="489"/>
        </pc:sldMkLst>
        <pc:spChg chg="mod">
          <ac:chgData name="Henrik Blom" userId="0f109d1c-0774-4568-aa5d-bb8ffaeb77b7" providerId="ADAL" clId="{4371C1A0-6A34-4658-AAA3-3AA6AF9F6149}" dt="2022-12-15T18:55:45.554" v="9618" actId="20577"/>
          <ac:spMkLst>
            <pc:docMk/>
            <pc:sldMk cId="1481744034" sldId="489"/>
            <ac:spMk id="4" creationId="{26228664-94BE-4024-8BA4-59E31841FC44}"/>
          </ac:spMkLst>
        </pc:spChg>
        <pc:spChg chg="mod">
          <ac:chgData name="Henrik Blom" userId="0f109d1c-0774-4568-aa5d-bb8ffaeb77b7" providerId="ADAL" clId="{4371C1A0-6A34-4658-AAA3-3AA6AF9F6149}" dt="2022-12-15T15:36:29.775" v="8649" actId="20577"/>
          <ac:spMkLst>
            <pc:docMk/>
            <pc:sldMk cId="1481744034" sldId="489"/>
            <ac:spMk id="24" creationId="{00000000-0000-0000-0000-000000000000}"/>
          </ac:spMkLst>
        </pc:spChg>
      </pc:sldChg>
      <pc:sldChg chg="new del">
        <pc:chgData name="Henrik Blom" userId="0f109d1c-0774-4568-aa5d-bb8ffaeb77b7" providerId="ADAL" clId="{4371C1A0-6A34-4658-AAA3-3AA6AF9F6149}" dt="2022-12-15T15:50:29.720" v="9154" actId="47"/>
        <pc:sldMkLst>
          <pc:docMk/>
          <pc:sldMk cId="170525196" sldId="490"/>
        </pc:sldMkLst>
      </pc:sldChg>
      <pc:sldChg chg="modSp add mod">
        <pc:chgData name="Henrik Blom" userId="0f109d1c-0774-4568-aa5d-bb8ffaeb77b7" providerId="ADAL" clId="{4371C1A0-6A34-4658-AAA3-3AA6AF9F6149}" dt="2022-12-15T15:46:15.680" v="9047" actId="1036"/>
        <pc:sldMkLst>
          <pc:docMk/>
          <pc:sldMk cId="787604481" sldId="491"/>
        </pc:sldMkLst>
        <pc:spChg chg="mod">
          <ac:chgData name="Henrik Blom" userId="0f109d1c-0774-4568-aa5d-bb8ffaeb77b7" providerId="ADAL" clId="{4371C1A0-6A34-4658-AAA3-3AA6AF9F6149}" dt="2022-12-15T15:46:15.680" v="9047" actId="1036"/>
          <ac:spMkLst>
            <pc:docMk/>
            <pc:sldMk cId="787604481" sldId="491"/>
            <ac:spMk id="2" creationId="{7126804C-774A-4751-AD36-F0A295C41BFA}"/>
          </ac:spMkLst>
        </pc:spChg>
      </pc:sldChg>
      <pc:sldChg chg="modSp add mod">
        <pc:chgData name="Henrik Blom" userId="0f109d1c-0774-4568-aa5d-bb8ffaeb77b7" providerId="ADAL" clId="{4371C1A0-6A34-4658-AAA3-3AA6AF9F6149}" dt="2022-12-15T16:08:49.534" v="9231" actId="14100"/>
        <pc:sldMkLst>
          <pc:docMk/>
          <pc:sldMk cId="2008628301" sldId="492"/>
        </pc:sldMkLst>
        <pc:spChg chg="mod">
          <ac:chgData name="Henrik Blom" userId="0f109d1c-0774-4568-aa5d-bb8ffaeb77b7" providerId="ADAL" clId="{4371C1A0-6A34-4658-AAA3-3AA6AF9F6149}" dt="2022-12-15T16:08:49.534" v="9231" actId="14100"/>
          <ac:spMkLst>
            <pc:docMk/>
            <pc:sldMk cId="2008628301" sldId="492"/>
            <ac:spMk id="2" creationId="{7126804C-774A-4751-AD36-F0A295C41BFA}"/>
          </ac:spMkLst>
        </pc:spChg>
      </pc:sldChg>
      <pc:sldChg chg="addSp delSp modSp add del">
        <pc:chgData name="Henrik Blom" userId="0f109d1c-0774-4568-aa5d-bb8ffaeb77b7" providerId="ADAL" clId="{4371C1A0-6A34-4658-AAA3-3AA6AF9F6149}" dt="2022-12-15T15:50:41.090" v="9156" actId="47"/>
        <pc:sldMkLst>
          <pc:docMk/>
          <pc:sldMk cId="2374238841" sldId="492"/>
        </pc:sldMkLst>
        <pc:picChg chg="add del mod">
          <ac:chgData name="Henrik Blom" userId="0f109d1c-0774-4568-aa5d-bb8ffaeb77b7" providerId="ADAL" clId="{4371C1A0-6A34-4658-AAA3-3AA6AF9F6149}" dt="2022-12-15T15:47:22.624" v="9054" actId="478"/>
          <ac:picMkLst>
            <pc:docMk/>
            <pc:sldMk cId="2374238841" sldId="492"/>
            <ac:picMk id="4" creationId="{8820BC65-7979-42AB-9FFF-914CD11CB2EF}"/>
          </ac:picMkLst>
        </pc:picChg>
      </pc:sldChg>
      <pc:sldChg chg="modSp add mod">
        <pc:chgData name="Henrik Blom" userId="0f109d1c-0774-4568-aa5d-bb8ffaeb77b7" providerId="ADAL" clId="{4371C1A0-6A34-4658-AAA3-3AA6AF9F6149}" dt="2022-12-15T16:08:38.701" v="9229" actId="14100"/>
        <pc:sldMkLst>
          <pc:docMk/>
          <pc:sldMk cId="2330052553" sldId="493"/>
        </pc:sldMkLst>
        <pc:spChg chg="mod">
          <ac:chgData name="Henrik Blom" userId="0f109d1c-0774-4568-aa5d-bb8ffaeb77b7" providerId="ADAL" clId="{4371C1A0-6A34-4658-AAA3-3AA6AF9F6149}" dt="2022-12-15T16:08:38.701" v="9229" actId="14100"/>
          <ac:spMkLst>
            <pc:docMk/>
            <pc:sldMk cId="2330052553" sldId="493"/>
            <ac:spMk id="2" creationId="{7126804C-774A-4751-AD36-F0A295C41BFA}"/>
          </ac:spMkLst>
        </pc:spChg>
      </pc:sldChg>
      <pc:sldChg chg="add">
        <pc:chgData name="Henrik Blom" userId="0f109d1c-0774-4568-aa5d-bb8ffaeb77b7" providerId="ADAL" clId="{4371C1A0-6A34-4658-AAA3-3AA6AF9F6149}" dt="2022-12-15T18:42:28.093" v="9421"/>
        <pc:sldMkLst>
          <pc:docMk/>
          <pc:sldMk cId="2365744614" sldId="495"/>
        </pc:sldMkLst>
      </pc:sldChg>
      <pc:sldChg chg="new del">
        <pc:chgData name="Henrik Blom" userId="0f109d1c-0774-4568-aa5d-bb8ffaeb77b7" providerId="ADAL" clId="{4371C1A0-6A34-4658-AAA3-3AA6AF9F6149}" dt="2022-12-15T18:42:54.735" v="9425" actId="47"/>
        <pc:sldMkLst>
          <pc:docMk/>
          <pc:sldMk cId="2282025904" sldId="496"/>
        </pc:sldMkLst>
      </pc:sldChg>
      <pc:sldChg chg="add del">
        <pc:chgData name="Henrik Blom" userId="0f109d1c-0774-4568-aa5d-bb8ffaeb77b7" providerId="ADAL" clId="{4371C1A0-6A34-4658-AAA3-3AA6AF9F6149}" dt="2022-12-15T18:43:41.422" v="9427" actId="47"/>
        <pc:sldMkLst>
          <pc:docMk/>
          <pc:sldMk cId="2015963909" sldId="497"/>
        </pc:sldMkLst>
      </pc:sldChg>
      <pc:sldChg chg="modSp add mod">
        <pc:chgData name="Henrik Blom" userId="0f109d1c-0774-4568-aa5d-bb8ffaeb77b7" providerId="ADAL" clId="{4371C1A0-6A34-4658-AAA3-3AA6AF9F6149}" dt="2022-12-15T18:44:26.618" v="9484" actId="14100"/>
        <pc:sldMkLst>
          <pc:docMk/>
          <pc:sldMk cId="2089766199" sldId="498"/>
        </pc:sldMkLst>
        <pc:spChg chg="mod">
          <ac:chgData name="Henrik Blom" userId="0f109d1c-0774-4568-aa5d-bb8ffaeb77b7" providerId="ADAL" clId="{4371C1A0-6A34-4658-AAA3-3AA6AF9F6149}" dt="2022-12-15T18:44:26.618" v="9484" actId="14100"/>
          <ac:spMkLst>
            <pc:docMk/>
            <pc:sldMk cId="2089766199" sldId="498"/>
            <ac:spMk id="4" creationId="{26228664-94BE-4024-8BA4-59E31841FC44}"/>
          </ac:spMkLst>
        </pc:spChg>
        <pc:spChg chg="mod">
          <ac:chgData name="Henrik Blom" userId="0f109d1c-0774-4568-aa5d-bb8ffaeb77b7" providerId="ADAL" clId="{4371C1A0-6A34-4658-AAA3-3AA6AF9F6149}" dt="2022-12-15T18:43:57.634" v="9431" actId="20577"/>
          <ac:spMkLst>
            <pc:docMk/>
            <pc:sldMk cId="2089766199" sldId="498"/>
            <ac:spMk id="24" creationId="{00000000-0000-0000-0000-000000000000}"/>
          </ac:spMkLst>
        </pc:spChg>
      </pc:sldChg>
      <pc:sldMasterChg chg="modTransition delSldLayout modSldLayout">
        <pc:chgData name="Henrik Blom" userId="0f109d1c-0774-4568-aa5d-bb8ffaeb77b7" providerId="ADAL" clId="{4371C1A0-6A34-4658-AAA3-3AA6AF9F6149}" dt="2022-12-15T14:57:52.608" v="8008" actId="47"/>
        <pc:sldMasterMkLst>
          <pc:docMk/>
          <pc:sldMasterMk cId="827702639" sldId="2147483648"/>
        </pc:sldMasterMkLst>
        <pc:sldLayoutChg chg="modTransition">
          <pc:chgData name="Henrik Blom" userId="0f109d1c-0774-4568-aa5d-bb8ffaeb77b7" providerId="ADAL" clId="{4371C1A0-6A34-4658-AAA3-3AA6AF9F6149}" dt="2022-11-19T12:26:35.013" v="2609"/>
          <pc:sldLayoutMkLst>
            <pc:docMk/>
            <pc:sldMasterMk cId="827702639" sldId="2147483648"/>
            <pc:sldLayoutMk cId="3498444763" sldId="2147483649"/>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217296899" sldId="2147483650"/>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4284794939" sldId="2147483651"/>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220696596" sldId="2147483652"/>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351977660" sldId="2147483653"/>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4057132436" sldId="2147483654"/>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523761569" sldId="2147483655"/>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1949182" sldId="2147483656"/>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230378659" sldId="2147483657"/>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791514615" sldId="2147483658"/>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09452043" sldId="2147483659"/>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666952184" sldId="2147483660"/>
          </pc:sldLayoutMkLst>
        </pc:sldLayoutChg>
        <pc:sldLayoutChg chg="del modTransition">
          <pc:chgData name="Henrik Blom" userId="0f109d1c-0774-4568-aa5d-bb8ffaeb77b7" providerId="ADAL" clId="{4371C1A0-6A34-4658-AAA3-3AA6AF9F6149}" dt="2022-12-15T14:57:52.608" v="8008" actId="47"/>
          <pc:sldLayoutMkLst>
            <pc:docMk/>
            <pc:sldMasterMk cId="827702639" sldId="2147483648"/>
            <pc:sldLayoutMk cId="4127308118" sldId="2147483661"/>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3182279813" sldId="2147483662"/>
          </pc:sldLayoutMkLst>
        </pc:sldLayoutChg>
      </pc:sldMasterChg>
    </pc:docChg>
  </pc:docChgLst>
  <pc:docChgLst>
    <pc:chgData name="Henrik Blom" userId="0f109d1c-0774-4568-aa5d-bb8ffaeb77b7" providerId="ADAL" clId="{D427DACE-7CE6-4BFA-9D22-880F907D3DE2}"/>
    <pc:docChg chg="undo custSel addSld delSld modSld sldOrd">
      <pc:chgData name="Henrik Blom" userId="0f109d1c-0774-4568-aa5d-bb8ffaeb77b7" providerId="ADAL" clId="{D427DACE-7CE6-4BFA-9D22-880F907D3DE2}" dt="2021-12-15T17:34:02.854" v="2663" actId="20577"/>
      <pc:docMkLst>
        <pc:docMk/>
      </pc:docMkLst>
      <pc:sldChg chg="del">
        <pc:chgData name="Henrik Blom" userId="0f109d1c-0774-4568-aa5d-bb8ffaeb77b7" providerId="ADAL" clId="{D427DACE-7CE6-4BFA-9D22-880F907D3DE2}" dt="2021-12-14T18:37:32.363" v="2303" actId="47"/>
        <pc:sldMkLst>
          <pc:docMk/>
          <pc:sldMk cId="2703972671" sldId="256"/>
        </pc:sldMkLst>
      </pc:sldChg>
      <pc:sldChg chg="del">
        <pc:chgData name="Henrik Blom" userId="0f109d1c-0774-4568-aa5d-bb8ffaeb77b7" providerId="ADAL" clId="{D427DACE-7CE6-4BFA-9D22-880F907D3DE2}" dt="2021-12-14T18:37:32.363" v="2303" actId="47"/>
        <pc:sldMkLst>
          <pc:docMk/>
          <pc:sldMk cId="1331205874" sldId="257"/>
        </pc:sldMkLst>
      </pc:sldChg>
      <pc:sldChg chg="del">
        <pc:chgData name="Henrik Blom" userId="0f109d1c-0774-4568-aa5d-bb8ffaeb77b7" providerId="ADAL" clId="{D427DACE-7CE6-4BFA-9D22-880F907D3DE2}" dt="2021-12-14T18:37:32.363" v="2303" actId="47"/>
        <pc:sldMkLst>
          <pc:docMk/>
          <pc:sldMk cId="3210931988" sldId="261"/>
        </pc:sldMkLst>
      </pc:sldChg>
      <pc:sldChg chg="del">
        <pc:chgData name="Henrik Blom" userId="0f109d1c-0774-4568-aa5d-bb8ffaeb77b7" providerId="ADAL" clId="{D427DACE-7CE6-4BFA-9D22-880F907D3DE2}" dt="2021-12-14T18:37:32.363" v="2303" actId="47"/>
        <pc:sldMkLst>
          <pc:docMk/>
          <pc:sldMk cId="870256678" sldId="263"/>
        </pc:sldMkLst>
      </pc:sldChg>
      <pc:sldChg chg="del">
        <pc:chgData name="Henrik Blom" userId="0f109d1c-0774-4568-aa5d-bb8ffaeb77b7" providerId="ADAL" clId="{D427DACE-7CE6-4BFA-9D22-880F907D3DE2}" dt="2021-12-14T18:37:32.363" v="2303" actId="47"/>
        <pc:sldMkLst>
          <pc:docMk/>
          <pc:sldMk cId="543454433" sldId="265"/>
        </pc:sldMkLst>
      </pc:sldChg>
      <pc:sldChg chg="del">
        <pc:chgData name="Henrik Blom" userId="0f109d1c-0774-4568-aa5d-bb8ffaeb77b7" providerId="ADAL" clId="{D427DACE-7CE6-4BFA-9D22-880F907D3DE2}" dt="2021-12-14T18:37:32.363" v="2303" actId="47"/>
        <pc:sldMkLst>
          <pc:docMk/>
          <pc:sldMk cId="2293655214" sldId="266"/>
        </pc:sldMkLst>
      </pc:sldChg>
      <pc:sldChg chg="modSp mod modAnim">
        <pc:chgData name="Henrik Blom" userId="0f109d1c-0774-4568-aa5d-bb8ffaeb77b7" providerId="ADAL" clId="{D427DACE-7CE6-4BFA-9D22-880F907D3DE2}" dt="2021-12-14T17:32:40.570" v="320" actId="20577"/>
        <pc:sldMkLst>
          <pc:docMk/>
          <pc:sldMk cId="1346451934" sldId="267"/>
        </pc:sldMkLst>
        <pc:spChg chg="mod">
          <ac:chgData name="Henrik Blom" userId="0f109d1c-0774-4568-aa5d-bb8ffaeb77b7" providerId="ADAL" clId="{D427DACE-7CE6-4BFA-9D22-880F907D3DE2}" dt="2021-12-14T17:32:28.360" v="301" actId="20577"/>
          <ac:spMkLst>
            <pc:docMk/>
            <pc:sldMk cId="1346451934" sldId="267"/>
            <ac:spMk id="2" creationId="{405A985E-66DC-412E-B338-76234DA47498}"/>
          </ac:spMkLst>
        </pc:spChg>
        <pc:spChg chg="mod">
          <ac:chgData name="Henrik Blom" userId="0f109d1c-0774-4568-aa5d-bb8ffaeb77b7" providerId="ADAL" clId="{D427DACE-7CE6-4BFA-9D22-880F907D3DE2}" dt="2021-12-14T17:32:40.570" v="320" actId="20577"/>
          <ac:spMkLst>
            <pc:docMk/>
            <pc:sldMk cId="1346451934" sldId="267"/>
            <ac:spMk id="3" creationId="{0B327FEA-CD2E-4911-9E79-CC2E6AA4BA51}"/>
          </ac:spMkLst>
        </pc:spChg>
      </pc:sldChg>
      <pc:sldChg chg="del">
        <pc:chgData name="Henrik Blom" userId="0f109d1c-0774-4568-aa5d-bb8ffaeb77b7" providerId="ADAL" clId="{D427DACE-7CE6-4BFA-9D22-880F907D3DE2}" dt="2021-12-14T18:37:32.363" v="2303" actId="47"/>
        <pc:sldMkLst>
          <pc:docMk/>
          <pc:sldMk cId="695306806" sldId="269"/>
        </pc:sldMkLst>
      </pc:sldChg>
      <pc:sldChg chg="del">
        <pc:chgData name="Henrik Blom" userId="0f109d1c-0774-4568-aa5d-bb8ffaeb77b7" providerId="ADAL" clId="{D427DACE-7CE6-4BFA-9D22-880F907D3DE2}" dt="2021-12-14T18:37:32.363" v="2303" actId="47"/>
        <pc:sldMkLst>
          <pc:docMk/>
          <pc:sldMk cId="1395009375" sldId="271"/>
        </pc:sldMkLst>
      </pc:sldChg>
      <pc:sldChg chg="del">
        <pc:chgData name="Henrik Blom" userId="0f109d1c-0774-4568-aa5d-bb8ffaeb77b7" providerId="ADAL" clId="{D427DACE-7CE6-4BFA-9D22-880F907D3DE2}" dt="2021-12-14T18:37:32.363" v="2303" actId="47"/>
        <pc:sldMkLst>
          <pc:docMk/>
          <pc:sldMk cId="3971191566" sldId="273"/>
        </pc:sldMkLst>
      </pc:sldChg>
      <pc:sldChg chg="del">
        <pc:chgData name="Henrik Blom" userId="0f109d1c-0774-4568-aa5d-bb8ffaeb77b7" providerId="ADAL" clId="{D427DACE-7CE6-4BFA-9D22-880F907D3DE2}" dt="2021-12-14T18:37:32.363" v="2303" actId="47"/>
        <pc:sldMkLst>
          <pc:docMk/>
          <pc:sldMk cId="825997354" sldId="274"/>
        </pc:sldMkLst>
      </pc:sldChg>
      <pc:sldChg chg="del">
        <pc:chgData name="Henrik Blom" userId="0f109d1c-0774-4568-aa5d-bb8ffaeb77b7" providerId="ADAL" clId="{D427DACE-7CE6-4BFA-9D22-880F907D3DE2}" dt="2021-12-14T18:37:32.363" v="2303" actId="47"/>
        <pc:sldMkLst>
          <pc:docMk/>
          <pc:sldMk cId="690045228" sldId="275"/>
        </pc:sldMkLst>
      </pc:sldChg>
      <pc:sldChg chg="del">
        <pc:chgData name="Henrik Blom" userId="0f109d1c-0774-4568-aa5d-bb8ffaeb77b7" providerId="ADAL" clId="{D427DACE-7CE6-4BFA-9D22-880F907D3DE2}" dt="2021-12-14T18:37:32.363" v="2303" actId="47"/>
        <pc:sldMkLst>
          <pc:docMk/>
          <pc:sldMk cId="3744006732" sldId="283"/>
        </pc:sldMkLst>
      </pc:sldChg>
      <pc:sldChg chg="del">
        <pc:chgData name="Henrik Blom" userId="0f109d1c-0774-4568-aa5d-bb8ffaeb77b7" providerId="ADAL" clId="{D427DACE-7CE6-4BFA-9D22-880F907D3DE2}" dt="2021-12-14T18:37:32.363" v="2303" actId="47"/>
        <pc:sldMkLst>
          <pc:docMk/>
          <pc:sldMk cId="2869650016" sldId="284"/>
        </pc:sldMkLst>
      </pc:sldChg>
      <pc:sldChg chg="del">
        <pc:chgData name="Henrik Blom" userId="0f109d1c-0774-4568-aa5d-bb8ffaeb77b7" providerId="ADAL" clId="{D427DACE-7CE6-4BFA-9D22-880F907D3DE2}" dt="2021-12-14T18:37:32.363" v="2303" actId="47"/>
        <pc:sldMkLst>
          <pc:docMk/>
          <pc:sldMk cId="413357758" sldId="285"/>
        </pc:sldMkLst>
      </pc:sldChg>
      <pc:sldChg chg="del">
        <pc:chgData name="Henrik Blom" userId="0f109d1c-0774-4568-aa5d-bb8ffaeb77b7" providerId="ADAL" clId="{D427DACE-7CE6-4BFA-9D22-880F907D3DE2}" dt="2021-12-14T18:37:32.363" v="2303" actId="47"/>
        <pc:sldMkLst>
          <pc:docMk/>
          <pc:sldMk cId="3646365560" sldId="286"/>
        </pc:sldMkLst>
      </pc:sldChg>
      <pc:sldChg chg="del">
        <pc:chgData name="Henrik Blom" userId="0f109d1c-0774-4568-aa5d-bb8ffaeb77b7" providerId="ADAL" clId="{D427DACE-7CE6-4BFA-9D22-880F907D3DE2}" dt="2021-12-14T18:37:32.363" v="2303" actId="47"/>
        <pc:sldMkLst>
          <pc:docMk/>
          <pc:sldMk cId="110608573" sldId="287"/>
        </pc:sldMkLst>
      </pc:sldChg>
      <pc:sldChg chg="del">
        <pc:chgData name="Henrik Blom" userId="0f109d1c-0774-4568-aa5d-bb8ffaeb77b7" providerId="ADAL" clId="{D427DACE-7CE6-4BFA-9D22-880F907D3DE2}" dt="2021-12-14T18:37:32.363" v="2303" actId="47"/>
        <pc:sldMkLst>
          <pc:docMk/>
          <pc:sldMk cId="3060696485" sldId="289"/>
        </pc:sldMkLst>
      </pc:sldChg>
      <pc:sldChg chg="del">
        <pc:chgData name="Henrik Blom" userId="0f109d1c-0774-4568-aa5d-bb8ffaeb77b7" providerId="ADAL" clId="{D427DACE-7CE6-4BFA-9D22-880F907D3DE2}" dt="2021-12-14T18:37:32.363" v="2303" actId="47"/>
        <pc:sldMkLst>
          <pc:docMk/>
          <pc:sldMk cId="542170548" sldId="291"/>
        </pc:sldMkLst>
      </pc:sldChg>
      <pc:sldChg chg="del">
        <pc:chgData name="Henrik Blom" userId="0f109d1c-0774-4568-aa5d-bb8ffaeb77b7" providerId="ADAL" clId="{D427DACE-7CE6-4BFA-9D22-880F907D3DE2}" dt="2021-12-14T18:37:32.363" v="2303" actId="47"/>
        <pc:sldMkLst>
          <pc:docMk/>
          <pc:sldMk cId="2270428194" sldId="292"/>
        </pc:sldMkLst>
      </pc:sldChg>
      <pc:sldChg chg="del">
        <pc:chgData name="Henrik Blom" userId="0f109d1c-0774-4568-aa5d-bb8ffaeb77b7" providerId="ADAL" clId="{D427DACE-7CE6-4BFA-9D22-880F907D3DE2}" dt="2021-12-14T18:37:32.363" v="2303" actId="47"/>
        <pc:sldMkLst>
          <pc:docMk/>
          <pc:sldMk cId="3300254689" sldId="293"/>
        </pc:sldMkLst>
      </pc:sldChg>
      <pc:sldChg chg="del">
        <pc:chgData name="Henrik Blom" userId="0f109d1c-0774-4568-aa5d-bb8ffaeb77b7" providerId="ADAL" clId="{D427DACE-7CE6-4BFA-9D22-880F907D3DE2}" dt="2021-12-14T18:37:32.363" v="2303" actId="47"/>
        <pc:sldMkLst>
          <pc:docMk/>
          <pc:sldMk cId="344180429" sldId="294"/>
        </pc:sldMkLst>
      </pc:sldChg>
      <pc:sldChg chg="del">
        <pc:chgData name="Henrik Blom" userId="0f109d1c-0774-4568-aa5d-bb8ffaeb77b7" providerId="ADAL" clId="{D427DACE-7CE6-4BFA-9D22-880F907D3DE2}" dt="2021-12-14T18:37:32.363" v="2303" actId="47"/>
        <pc:sldMkLst>
          <pc:docMk/>
          <pc:sldMk cId="2136199395" sldId="295"/>
        </pc:sldMkLst>
      </pc:sldChg>
      <pc:sldChg chg="del">
        <pc:chgData name="Henrik Blom" userId="0f109d1c-0774-4568-aa5d-bb8ffaeb77b7" providerId="ADAL" clId="{D427DACE-7CE6-4BFA-9D22-880F907D3DE2}" dt="2021-12-14T18:37:32.363" v="2303" actId="47"/>
        <pc:sldMkLst>
          <pc:docMk/>
          <pc:sldMk cId="2114015181" sldId="296"/>
        </pc:sldMkLst>
      </pc:sldChg>
      <pc:sldChg chg="del">
        <pc:chgData name="Henrik Blom" userId="0f109d1c-0774-4568-aa5d-bb8ffaeb77b7" providerId="ADAL" clId="{D427DACE-7CE6-4BFA-9D22-880F907D3DE2}" dt="2021-12-14T18:37:32.363" v="2303" actId="47"/>
        <pc:sldMkLst>
          <pc:docMk/>
          <pc:sldMk cId="2462401316" sldId="297"/>
        </pc:sldMkLst>
      </pc:sldChg>
      <pc:sldChg chg="del">
        <pc:chgData name="Henrik Blom" userId="0f109d1c-0774-4568-aa5d-bb8ffaeb77b7" providerId="ADAL" clId="{D427DACE-7CE6-4BFA-9D22-880F907D3DE2}" dt="2021-12-14T18:37:32.363" v="2303" actId="47"/>
        <pc:sldMkLst>
          <pc:docMk/>
          <pc:sldMk cId="3684790623" sldId="298"/>
        </pc:sldMkLst>
      </pc:sldChg>
      <pc:sldChg chg="del">
        <pc:chgData name="Henrik Blom" userId="0f109d1c-0774-4568-aa5d-bb8ffaeb77b7" providerId="ADAL" clId="{D427DACE-7CE6-4BFA-9D22-880F907D3DE2}" dt="2021-12-14T18:37:32.363" v="2303" actId="47"/>
        <pc:sldMkLst>
          <pc:docMk/>
          <pc:sldMk cId="2878890316" sldId="299"/>
        </pc:sldMkLst>
      </pc:sldChg>
      <pc:sldChg chg="del">
        <pc:chgData name="Henrik Blom" userId="0f109d1c-0774-4568-aa5d-bb8ffaeb77b7" providerId="ADAL" clId="{D427DACE-7CE6-4BFA-9D22-880F907D3DE2}" dt="2021-12-14T18:37:32.363" v="2303" actId="47"/>
        <pc:sldMkLst>
          <pc:docMk/>
          <pc:sldMk cId="1357889880" sldId="300"/>
        </pc:sldMkLst>
      </pc:sldChg>
      <pc:sldChg chg="del">
        <pc:chgData name="Henrik Blom" userId="0f109d1c-0774-4568-aa5d-bb8ffaeb77b7" providerId="ADAL" clId="{D427DACE-7CE6-4BFA-9D22-880F907D3DE2}" dt="2021-12-14T18:37:32.363" v="2303" actId="47"/>
        <pc:sldMkLst>
          <pc:docMk/>
          <pc:sldMk cId="1615755430" sldId="301"/>
        </pc:sldMkLst>
      </pc:sldChg>
      <pc:sldChg chg="del">
        <pc:chgData name="Henrik Blom" userId="0f109d1c-0774-4568-aa5d-bb8ffaeb77b7" providerId="ADAL" clId="{D427DACE-7CE6-4BFA-9D22-880F907D3DE2}" dt="2021-12-14T18:37:32.363" v="2303" actId="47"/>
        <pc:sldMkLst>
          <pc:docMk/>
          <pc:sldMk cId="1329594258" sldId="302"/>
        </pc:sldMkLst>
      </pc:sldChg>
      <pc:sldChg chg="del">
        <pc:chgData name="Henrik Blom" userId="0f109d1c-0774-4568-aa5d-bb8ffaeb77b7" providerId="ADAL" clId="{D427DACE-7CE6-4BFA-9D22-880F907D3DE2}" dt="2021-12-14T18:37:32.363" v="2303" actId="47"/>
        <pc:sldMkLst>
          <pc:docMk/>
          <pc:sldMk cId="1296224503" sldId="303"/>
        </pc:sldMkLst>
      </pc:sldChg>
      <pc:sldChg chg="del">
        <pc:chgData name="Henrik Blom" userId="0f109d1c-0774-4568-aa5d-bb8ffaeb77b7" providerId="ADAL" clId="{D427DACE-7CE6-4BFA-9D22-880F907D3DE2}" dt="2021-12-14T18:37:32.363" v="2303" actId="47"/>
        <pc:sldMkLst>
          <pc:docMk/>
          <pc:sldMk cId="3074891076" sldId="304"/>
        </pc:sldMkLst>
      </pc:sldChg>
      <pc:sldChg chg="del">
        <pc:chgData name="Henrik Blom" userId="0f109d1c-0774-4568-aa5d-bb8ffaeb77b7" providerId="ADAL" clId="{D427DACE-7CE6-4BFA-9D22-880F907D3DE2}" dt="2021-12-14T18:37:32.363" v="2303" actId="47"/>
        <pc:sldMkLst>
          <pc:docMk/>
          <pc:sldMk cId="1760023651" sldId="305"/>
        </pc:sldMkLst>
      </pc:sldChg>
      <pc:sldChg chg="del">
        <pc:chgData name="Henrik Blom" userId="0f109d1c-0774-4568-aa5d-bb8ffaeb77b7" providerId="ADAL" clId="{D427DACE-7CE6-4BFA-9D22-880F907D3DE2}" dt="2021-12-14T18:37:32.363" v="2303" actId="47"/>
        <pc:sldMkLst>
          <pc:docMk/>
          <pc:sldMk cId="2887127219" sldId="307"/>
        </pc:sldMkLst>
      </pc:sldChg>
      <pc:sldChg chg="del">
        <pc:chgData name="Henrik Blom" userId="0f109d1c-0774-4568-aa5d-bb8ffaeb77b7" providerId="ADAL" clId="{D427DACE-7CE6-4BFA-9D22-880F907D3DE2}" dt="2021-12-14T18:37:32.363" v="2303" actId="47"/>
        <pc:sldMkLst>
          <pc:docMk/>
          <pc:sldMk cId="1642769173" sldId="308"/>
        </pc:sldMkLst>
      </pc:sldChg>
      <pc:sldChg chg="del">
        <pc:chgData name="Henrik Blom" userId="0f109d1c-0774-4568-aa5d-bb8ffaeb77b7" providerId="ADAL" clId="{D427DACE-7CE6-4BFA-9D22-880F907D3DE2}" dt="2021-12-14T18:37:32.363" v="2303" actId="47"/>
        <pc:sldMkLst>
          <pc:docMk/>
          <pc:sldMk cId="3901174283" sldId="311"/>
        </pc:sldMkLst>
      </pc:sldChg>
      <pc:sldChg chg="del">
        <pc:chgData name="Henrik Blom" userId="0f109d1c-0774-4568-aa5d-bb8ffaeb77b7" providerId="ADAL" clId="{D427DACE-7CE6-4BFA-9D22-880F907D3DE2}" dt="2021-12-14T18:37:32.363" v="2303" actId="47"/>
        <pc:sldMkLst>
          <pc:docMk/>
          <pc:sldMk cId="700016498" sldId="350"/>
        </pc:sldMkLst>
      </pc:sldChg>
      <pc:sldChg chg="del">
        <pc:chgData name="Henrik Blom" userId="0f109d1c-0774-4568-aa5d-bb8ffaeb77b7" providerId="ADAL" clId="{D427DACE-7CE6-4BFA-9D22-880F907D3DE2}" dt="2021-12-14T18:37:32.363" v="2303" actId="47"/>
        <pc:sldMkLst>
          <pc:docMk/>
          <pc:sldMk cId="2660950744" sldId="351"/>
        </pc:sldMkLst>
      </pc:sldChg>
      <pc:sldChg chg="del">
        <pc:chgData name="Henrik Blom" userId="0f109d1c-0774-4568-aa5d-bb8ffaeb77b7" providerId="ADAL" clId="{D427DACE-7CE6-4BFA-9D22-880F907D3DE2}" dt="2021-12-14T18:37:32.363" v="2303" actId="47"/>
        <pc:sldMkLst>
          <pc:docMk/>
          <pc:sldMk cId="473274881" sldId="352"/>
        </pc:sldMkLst>
      </pc:sldChg>
      <pc:sldChg chg="del">
        <pc:chgData name="Henrik Blom" userId="0f109d1c-0774-4568-aa5d-bb8ffaeb77b7" providerId="ADAL" clId="{D427DACE-7CE6-4BFA-9D22-880F907D3DE2}" dt="2021-12-14T18:37:32.363" v="2303" actId="47"/>
        <pc:sldMkLst>
          <pc:docMk/>
          <pc:sldMk cId="693929222" sldId="353"/>
        </pc:sldMkLst>
      </pc:sldChg>
      <pc:sldChg chg="del">
        <pc:chgData name="Henrik Blom" userId="0f109d1c-0774-4568-aa5d-bb8ffaeb77b7" providerId="ADAL" clId="{D427DACE-7CE6-4BFA-9D22-880F907D3DE2}" dt="2021-12-14T18:37:32.363" v="2303" actId="47"/>
        <pc:sldMkLst>
          <pc:docMk/>
          <pc:sldMk cId="1843955328" sldId="355"/>
        </pc:sldMkLst>
      </pc:sldChg>
      <pc:sldChg chg="del">
        <pc:chgData name="Henrik Blom" userId="0f109d1c-0774-4568-aa5d-bb8ffaeb77b7" providerId="ADAL" clId="{D427DACE-7CE6-4BFA-9D22-880F907D3DE2}" dt="2021-12-14T18:37:32.363" v="2303" actId="47"/>
        <pc:sldMkLst>
          <pc:docMk/>
          <pc:sldMk cId="1747736464" sldId="356"/>
        </pc:sldMkLst>
      </pc:sldChg>
      <pc:sldChg chg="del">
        <pc:chgData name="Henrik Blom" userId="0f109d1c-0774-4568-aa5d-bb8ffaeb77b7" providerId="ADAL" clId="{D427DACE-7CE6-4BFA-9D22-880F907D3DE2}" dt="2021-12-14T18:37:32.363" v="2303" actId="47"/>
        <pc:sldMkLst>
          <pc:docMk/>
          <pc:sldMk cId="1728950313" sldId="357"/>
        </pc:sldMkLst>
      </pc:sldChg>
      <pc:sldChg chg="del">
        <pc:chgData name="Henrik Blom" userId="0f109d1c-0774-4568-aa5d-bb8ffaeb77b7" providerId="ADAL" clId="{D427DACE-7CE6-4BFA-9D22-880F907D3DE2}" dt="2021-12-14T18:37:32.363" v="2303" actId="47"/>
        <pc:sldMkLst>
          <pc:docMk/>
          <pc:sldMk cId="3374444656" sldId="358"/>
        </pc:sldMkLst>
      </pc:sldChg>
      <pc:sldChg chg="del">
        <pc:chgData name="Henrik Blom" userId="0f109d1c-0774-4568-aa5d-bb8ffaeb77b7" providerId="ADAL" clId="{D427DACE-7CE6-4BFA-9D22-880F907D3DE2}" dt="2021-12-14T18:37:32.363" v="2303" actId="47"/>
        <pc:sldMkLst>
          <pc:docMk/>
          <pc:sldMk cId="704733140" sldId="359"/>
        </pc:sldMkLst>
      </pc:sldChg>
      <pc:sldChg chg="del">
        <pc:chgData name="Henrik Blom" userId="0f109d1c-0774-4568-aa5d-bb8ffaeb77b7" providerId="ADAL" clId="{D427DACE-7CE6-4BFA-9D22-880F907D3DE2}" dt="2021-12-14T18:37:32.363" v="2303" actId="47"/>
        <pc:sldMkLst>
          <pc:docMk/>
          <pc:sldMk cId="544084735" sldId="361"/>
        </pc:sldMkLst>
      </pc:sldChg>
      <pc:sldChg chg="del">
        <pc:chgData name="Henrik Blom" userId="0f109d1c-0774-4568-aa5d-bb8ffaeb77b7" providerId="ADAL" clId="{D427DACE-7CE6-4BFA-9D22-880F907D3DE2}" dt="2021-12-14T18:37:32.363" v="2303" actId="47"/>
        <pc:sldMkLst>
          <pc:docMk/>
          <pc:sldMk cId="1292116922" sldId="362"/>
        </pc:sldMkLst>
      </pc:sldChg>
      <pc:sldChg chg="del">
        <pc:chgData name="Henrik Blom" userId="0f109d1c-0774-4568-aa5d-bb8ffaeb77b7" providerId="ADAL" clId="{D427DACE-7CE6-4BFA-9D22-880F907D3DE2}" dt="2021-12-14T18:37:32.363" v="2303" actId="47"/>
        <pc:sldMkLst>
          <pc:docMk/>
          <pc:sldMk cId="2980800198" sldId="363"/>
        </pc:sldMkLst>
      </pc:sldChg>
      <pc:sldChg chg="del">
        <pc:chgData name="Henrik Blom" userId="0f109d1c-0774-4568-aa5d-bb8ffaeb77b7" providerId="ADAL" clId="{D427DACE-7CE6-4BFA-9D22-880F907D3DE2}" dt="2021-12-14T18:37:32.363" v="2303" actId="47"/>
        <pc:sldMkLst>
          <pc:docMk/>
          <pc:sldMk cId="2660430843" sldId="364"/>
        </pc:sldMkLst>
      </pc:sldChg>
      <pc:sldChg chg="del">
        <pc:chgData name="Henrik Blom" userId="0f109d1c-0774-4568-aa5d-bb8ffaeb77b7" providerId="ADAL" clId="{D427DACE-7CE6-4BFA-9D22-880F907D3DE2}" dt="2021-12-14T18:37:32.363" v="2303" actId="47"/>
        <pc:sldMkLst>
          <pc:docMk/>
          <pc:sldMk cId="4115400744" sldId="365"/>
        </pc:sldMkLst>
      </pc:sldChg>
      <pc:sldChg chg="del">
        <pc:chgData name="Henrik Blom" userId="0f109d1c-0774-4568-aa5d-bb8ffaeb77b7" providerId="ADAL" clId="{D427DACE-7CE6-4BFA-9D22-880F907D3DE2}" dt="2021-12-14T18:37:32.363" v="2303" actId="47"/>
        <pc:sldMkLst>
          <pc:docMk/>
          <pc:sldMk cId="2278438270" sldId="366"/>
        </pc:sldMkLst>
      </pc:sldChg>
      <pc:sldChg chg="del">
        <pc:chgData name="Henrik Blom" userId="0f109d1c-0774-4568-aa5d-bb8ffaeb77b7" providerId="ADAL" clId="{D427DACE-7CE6-4BFA-9D22-880F907D3DE2}" dt="2021-12-14T18:37:32.363" v="2303" actId="47"/>
        <pc:sldMkLst>
          <pc:docMk/>
          <pc:sldMk cId="3817633000" sldId="367"/>
        </pc:sldMkLst>
      </pc:sldChg>
      <pc:sldChg chg="del">
        <pc:chgData name="Henrik Blom" userId="0f109d1c-0774-4568-aa5d-bb8ffaeb77b7" providerId="ADAL" clId="{D427DACE-7CE6-4BFA-9D22-880F907D3DE2}" dt="2021-12-14T18:37:32.363" v="2303" actId="47"/>
        <pc:sldMkLst>
          <pc:docMk/>
          <pc:sldMk cId="2639966845" sldId="369"/>
        </pc:sldMkLst>
      </pc:sldChg>
      <pc:sldChg chg="del">
        <pc:chgData name="Henrik Blom" userId="0f109d1c-0774-4568-aa5d-bb8ffaeb77b7" providerId="ADAL" clId="{D427DACE-7CE6-4BFA-9D22-880F907D3DE2}" dt="2021-12-14T18:37:32.363" v="2303" actId="47"/>
        <pc:sldMkLst>
          <pc:docMk/>
          <pc:sldMk cId="34298036" sldId="370"/>
        </pc:sldMkLst>
      </pc:sldChg>
      <pc:sldChg chg="del">
        <pc:chgData name="Henrik Blom" userId="0f109d1c-0774-4568-aa5d-bb8ffaeb77b7" providerId="ADAL" clId="{D427DACE-7CE6-4BFA-9D22-880F907D3DE2}" dt="2021-12-14T18:37:32.363" v="2303" actId="47"/>
        <pc:sldMkLst>
          <pc:docMk/>
          <pc:sldMk cId="4125369478" sldId="371"/>
        </pc:sldMkLst>
      </pc:sldChg>
      <pc:sldChg chg="del">
        <pc:chgData name="Henrik Blom" userId="0f109d1c-0774-4568-aa5d-bb8ffaeb77b7" providerId="ADAL" clId="{D427DACE-7CE6-4BFA-9D22-880F907D3DE2}" dt="2021-12-14T18:37:32.363" v="2303" actId="47"/>
        <pc:sldMkLst>
          <pc:docMk/>
          <pc:sldMk cId="4250107650" sldId="372"/>
        </pc:sldMkLst>
      </pc:sldChg>
      <pc:sldChg chg="del">
        <pc:chgData name="Henrik Blom" userId="0f109d1c-0774-4568-aa5d-bb8ffaeb77b7" providerId="ADAL" clId="{D427DACE-7CE6-4BFA-9D22-880F907D3DE2}" dt="2021-12-14T18:37:32.363" v="2303" actId="47"/>
        <pc:sldMkLst>
          <pc:docMk/>
          <pc:sldMk cId="279504391" sldId="373"/>
        </pc:sldMkLst>
      </pc:sldChg>
      <pc:sldChg chg="del">
        <pc:chgData name="Henrik Blom" userId="0f109d1c-0774-4568-aa5d-bb8ffaeb77b7" providerId="ADAL" clId="{D427DACE-7CE6-4BFA-9D22-880F907D3DE2}" dt="2021-12-14T18:37:32.363" v="2303" actId="47"/>
        <pc:sldMkLst>
          <pc:docMk/>
          <pc:sldMk cId="368364534" sldId="374"/>
        </pc:sldMkLst>
      </pc:sldChg>
      <pc:sldChg chg="del">
        <pc:chgData name="Henrik Blom" userId="0f109d1c-0774-4568-aa5d-bb8ffaeb77b7" providerId="ADAL" clId="{D427DACE-7CE6-4BFA-9D22-880F907D3DE2}" dt="2021-12-14T18:37:32.363" v="2303" actId="47"/>
        <pc:sldMkLst>
          <pc:docMk/>
          <pc:sldMk cId="521065177" sldId="375"/>
        </pc:sldMkLst>
      </pc:sldChg>
      <pc:sldChg chg="del">
        <pc:chgData name="Henrik Blom" userId="0f109d1c-0774-4568-aa5d-bb8ffaeb77b7" providerId="ADAL" clId="{D427DACE-7CE6-4BFA-9D22-880F907D3DE2}" dt="2021-12-14T18:37:32.363" v="2303" actId="47"/>
        <pc:sldMkLst>
          <pc:docMk/>
          <pc:sldMk cId="866895655" sldId="376"/>
        </pc:sldMkLst>
      </pc:sldChg>
      <pc:sldChg chg="del">
        <pc:chgData name="Henrik Blom" userId="0f109d1c-0774-4568-aa5d-bb8ffaeb77b7" providerId="ADAL" clId="{D427DACE-7CE6-4BFA-9D22-880F907D3DE2}" dt="2021-12-14T18:37:32.363" v="2303" actId="47"/>
        <pc:sldMkLst>
          <pc:docMk/>
          <pc:sldMk cId="131984146" sldId="377"/>
        </pc:sldMkLst>
      </pc:sldChg>
      <pc:sldChg chg="del">
        <pc:chgData name="Henrik Blom" userId="0f109d1c-0774-4568-aa5d-bb8ffaeb77b7" providerId="ADAL" clId="{D427DACE-7CE6-4BFA-9D22-880F907D3DE2}" dt="2021-12-14T18:37:32.363" v="2303" actId="47"/>
        <pc:sldMkLst>
          <pc:docMk/>
          <pc:sldMk cId="3045476356" sldId="378"/>
        </pc:sldMkLst>
      </pc:sldChg>
      <pc:sldChg chg="del">
        <pc:chgData name="Henrik Blom" userId="0f109d1c-0774-4568-aa5d-bb8ffaeb77b7" providerId="ADAL" clId="{D427DACE-7CE6-4BFA-9D22-880F907D3DE2}" dt="2021-12-14T18:37:32.363" v="2303" actId="47"/>
        <pc:sldMkLst>
          <pc:docMk/>
          <pc:sldMk cId="3316578043" sldId="379"/>
        </pc:sldMkLst>
      </pc:sldChg>
      <pc:sldChg chg="del">
        <pc:chgData name="Henrik Blom" userId="0f109d1c-0774-4568-aa5d-bb8ffaeb77b7" providerId="ADAL" clId="{D427DACE-7CE6-4BFA-9D22-880F907D3DE2}" dt="2021-12-14T18:37:32.363" v="2303" actId="47"/>
        <pc:sldMkLst>
          <pc:docMk/>
          <pc:sldMk cId="2458346478" sldId="380"/>
        </pc:sldMkLst>
      </pc:sldChg>
      <pc:sldChg chg="del">
        <pc:chgData name="Henrik Blom" userId="0f109d1c-0774-4568-aa5d-bb8ffaeb77b7" providerId="ADAL" clId="{D427DACE-7CE6-4BFA-9D22-880F907D3DE2}" dt="2021-12-14T18:37:32.363" v="2303" actId="47"/>
        <pc:sldMkLst>
          <pc:docMk/>
          <pc:sldMk cId="2121440468" sldId="381"/>
        </pc:sldMkLst>
      </pc:sldChg>
      <pc:sldChg chg="del ord">
        <pc:chgData name="Henrik Blom" userId="0f109d1c-0774-4568-aa5d-bb8ffaeb77b7" providerId="ADAL" clId="{D427DACE-7CE6-4BFA-9D22-880F907D3DE2}" dt="2021-12-14T18:37:32.363" v="2303" actId="47"/>
        <pc:sldMkLst>
          <pc:docMk/>
          <pc:sldMk cId="906920211" sldId="382"/>
        </pc:sldMkLst>
      </pc:sldChg>
      <pc:sldChg chg="modSp mod">
        <pc:chgData name="Henrik Blom" userId="0f109d1c-0774-4568-aa5d-bb8ffaeb77b7" providerId="ADAL" clId="{D427DACE-7CE6-4BFA-9D22-880F907D3DE2}" dt="2021-12-14T17:49:36.580" v="737" actId="27636"/>
        <pc:sldMkLst>
          <pc:docMk/>
          <pc:sldMk cId="3123699770" sldId="384"/>
        </pc:sldMkLst>
        <pc:spChg chg="mod">
          <ac:chgData name="Henrik Blom" userId="0f109d1c-0774-4568-aa5d-bb8ffaeb77b7" providerId="ADAL" clId="{D427DACE-7CE6-4BFA-9D22-880F907D3DE2}" dt="2021-12-14T17:49:36.580" v="737" actId="27636"/>
          <ac:spMkLst>
            <pc:docMk/>
            <pc:sldMk cId="3123699770" sldId="384"/>
            <ac:spMk id="2" creationId="{492C6633-01FC-4AD2-84F3-F6A5BD026BCA}"/>
          </ac:spMkLst>
        </pc:spChg>
      </pc:sldChg>
      <pc:sldChg chg="addSp delSp modSp mod setBg">
        <pc:chgData name="Henrik Blom" userId="0f109d1c-0774-4568-aa5d-bb8ffaeb77b7" providerId="ADAL" clId="{D427DACE-7CE6-4BFA-9D22-880F907D3DE2}" dt="2021-12-14T17:50:51.258" v="773" actId="26606"/>
        <pc:sldMkLst>
          <pc:docMk/>
          <pc:sldMk cId="2203591334" sldId="385"/>
        </pc:sldMkLst>
        <pc:spChg chg="mod">
          <ac:chgData name="Henrik Blom" userId="0f109d1c-0774-4568-aa5d-bb8ffaeb77b7" providerId="ADAL" clId="{D427DACE-7CE6-4BFA-9D22-880F907D3DE2}" dt="2021-12-14T17:50:51.258" v="773" actId="26606"/>
          <ac:spMkLst>
            <pc:docMk/>
            <pc:sldMk cId="2203591334" sldId="385"/>
            <ac:spMk id="2" creationId="{492C6633-01FC-4AD2-84F3-F6A5BD026BCA}"/>
          </ac:spMkLst>
        </pc:spChg>
        <pc:spChg chg="mod ord">
          <ac:chgData name="Henrik Blom" userId="0f109d1c-0774-4568-aa5d-bb8ffaeb77b7" providerId="ADAL" clId="{D427DACE-7CE6-4BFA-9D22-880F907D3DE2}" dt="2021-12-14T17:50:51.258" v="773" actId="26606"/>
          <ac:spMkLst>
            <pc:docMk/>
            <pc:sldMk cId="2203591334" sldId="385"/>
            <ac:spMk id="3" creationId="{97768440-76B3-426C-8F2A-C57280E8CD11}"/>
          </ac:spMkLst>
        </pc:spChg>
        <pc:spChg chg="del">
          <ac:chgData name="Henrik Blom" userId="0f109d1c-0774-4568-aa5d-bb8ffaeb77b7" providerId="ADAL" clId="{D427DACE-7CE6-4BFA-9D22-880F907D3DE2}" dt="2021-12-14T17:38:32.234" v="370" actId="478"/>
          <ac:spMkLst>
            <pc:docMk/>
            <pc:sldMk cId="2203591334" sldId="385"/>
            <ac:spMk id="5" creationId="{0565D6A3-9F74-455A-982F-4DF30C8E3EF5}"/>
          </ac:spMkLst>
        </pc:spChg>
        <pc:spChg chg="add del">
          <ac:chgData name="Henrik Blom" userId="0f109d1c-0774-4568-aa5d-bb8ffaeb77b7" providerId="ADAL" clId="{D427DACE-7CE6-4BFA-9D22-880F907D3DE2}" dt="2021-12-14T17:50:51.258" v="773" actId="26606"/>
          <ac:spMkLst>
            <pc:docMk/>
            <pc:sldMk cId="2203591334" sldId="385"/>
            <ac:spMk id="71" creationId="{F944E337-3E5D-4A1F-A5A1-2057F25B8A7B}"/>
          </ac:spMkLst>
        </pc:spChg>
        <pc:spChg chg="add del">
          <ac:chgData name="Henrik Blom" userId="0f109d1c-0774-4568-aa5d-bb8ffaeb77b7" providerId="ADAL" clId="{D427DACE-7CE6-4BFA-9D22-880F907D3DE2}" dt="2021-12-14T17:50:51.258" v="773" actId="26606"/>
          <ac:spMkLst>
            <pc:docMk/>
            <pc:sldMk cId="2203591334" sldId="385"/>
            <ac:spMk id="73" creationId="{4DA50D69-7CF7-4844-B844-A2B821C77F24}"/>
          </ac:spMkLst>
        </pc:spChg>
        <pc:spChg chg="add">
          <ac:chgData name="Henrik Blom" userId="0f109d1c-0774-4568-aa5d-bb8ffaeb77b7" providerId="ADAL" clId="{D427DACE-7CE6-4BFA-9D22-880F907D3DE2}" dt="2021-12-14T17:50:51.258" v="773" actId="26606"/>
          <ac:spMkLst>
            <pc:docMk/>
            <pc:sldMk cId="2203591334" sldId="385"/>
            <ac:spMk id="135" creationId="{135FA909-3F24-448C-A8BC-7CF77F62F84F}"/>
          </ac:spMkLst>
        </pc:spChg>
        <pc:grpChg chg="add">
          <ac:chgData name="Henrik Blom" userId="0f109d1c-0774-4568-aa5d-bb8ffaeb77b7" providerId="ADAL" clId="{D427DACE-7CE6-4BFA-9D22-880F907D3DE2}" dt="2021-12-14T17:50:51.258" v="773" actId="26606"/>
          <ac:grpSpMkLst>
            <pc:docMk/>
            <pc:sldMk cId="2203591334" sldId="385"/>
            <ac:grpSpMk id="137" creationId="{8B60959F-9B69-4520-A16E-EA6BECC747D6}"/>
          </ac:grpSpMkLst>
        </pc:grpChg>
        <pc:picChg chg="del">
          <ac:chgData name="Henrik Blom" userId="0f109d1c-0774-4568-aa5d-bb8ffaeb77b7" providerId="ADAL" clId="{D427DACE-7CE6-4BFA-9D22-880F907D3DE2}" dt="2021-12-14T17:38:30.792" v="369" actId="478"/>
          <ac:picMkLst>
            <pc:docMk/>
            <pc:sldMk cId="2203591334" sldId="385"/>
            <ac:picMk id="4" creationId="{6ABA97AC-3F3A-48EC-AAD1-663121C22F8A}"/>
          </ac:picMkLst>
        </pc:picChg>
        <pc:picChg chg="add mod ord">
          <ac:chgData name="Henrik Blom" userId="0f109d1c-0774-4568-aa5d-bb8ffaeb77b7" providerId="ADAL" clId="{D427DACE-7CE6-4BFA-9D22-880F907D3DE2}" dt="2021-12-14T17:50:51.258" v="773" actId="26606"/>
          <ac:picMkLst>
            <pc:docMk/>
            <pc:sldMk cId="2203591334" sldId="385"/>
            <ac:picMk id="1026" creationId="{A536386F-42D8-4580-A98F-2652AC27BF0F}"/>
          </ac:picMkLst>
        </pc:picChg>
      </pc:sldChg>
      <pc:sldChg chg="modSp mod">
        <pc:chgData name="Henrik Blom" userId="0f109d1c-0774-4568-aa5d-bb8ffaeb77b7" providerId="ADAL" clId="{D427DACE-7CE6-4BFA-9D22-880F907D3DE2}" dt="2021-12-14T18:40:54.962" v="2317" actId="20577"/>
        <pc:sldMkLst>
          <pc:docMk/>
          <pc:sldMk cId="3863229102" sldId="389"/>
        </pc:sldMkLst>
        <pc:spChg chg="mod">
          <ac:chgData name="Henrik Blom" userId="0f109d1c-0774-4568-aa5d-bb8ffaeb77b7" providerId="ADAL" clId="{D427DACE-7CE6-4BFA-9D22-880F907D3DE2}" dt="2021-12-14T18:40:54.962" v="2317" actId="20577"/>
          <ac:spMkLst>
            <pc:docMk/>
            <pc:sldMk cId="3863229102" sldId="389"/>
            <ac:spMk id="2" creationId="{F9308624-2799-46CF-BCED-6C0C4CBB7B74}"/>
          </ac:spMkLst>
        </pc:spChg>
      </pc:sldChg>
      <pc:sldChg chg="del">
        <pc:chgData name="Henrik Blom" userId="0f109d1c-0774-4568-aa5d-bb8ffaeb77b7" providerId="ADAL" clId="{D427DACE-7CE6-4BFA-9D22-880F907D3DE2}" dt="2021-12-14T18:37:32.363" v="2303" actId="47"/>
        <pc:sldMkLst>
          <pc:docMk/>
          <pc:sldMk cId="2588629772" sldId="390"/>
        </pc:sldMkLst>
      </pc:sldChg>
      <pc:sldChg chg="del">
        <pc:chgData name="Henrik Blom" userId="0f109d1c-0774-4568-aa5d-bb8ffaeb77b7" providerId="ADAL" clId="{D427DACE-7CE6-4BFA-9D22-880F907D3DE2}" dt="2021-12-14T18:37:32.363" v="2303" actId="47"/>
        <pc:sldMkLst>
          <pc:docMk/>
          <pc:sldMk cId="3198470875" sldId="393"/>
        </pc:sldMkLst>
      </pc:sldChg>
      <pc:sldChg chg="ord">
        <pc:chgData name="Henrik Blom" userId="0f109d1c-0774-4568-aa5d-bb8ffaeb77b7" providerId="ADAL" clId="{D427DACE-7CE6-4BFA-9D22-880F907D3DE2}" dt="2021-12-14T18:02:57.426" v="941"/>
        <pc:sldMkLst>
          <pc:docMk/>
          <pc:sldMk cId="2597969493" sldId="396"/>
        </pc:sldMkLst>
      </pc:sldChg>
      <pc:sldChg chg="del ord">
        <pc:chgData name="Henrik Blom" userId="0f109d1c-0774-4568-aa5d-bb8ffaeb77b7" providerId="ADAL" clId="{D427DACE-7CE6-4BFA-9D22-880F907D3DE2}" dt="2021-12-14T18:37:32.363" v="2303" actId="47"/>
        <pc:sldMkLst>
          <pc:docMk/>
          <pc:sldMk cId="1806932499" sldId="399"/>
        </pc:sldMkLst>
      </pc:sldChg>
      <pc:sldChg chg="del">
        <pc:chgData name="Henrik Blom" userId="0f109d1c-0774-4568-aa5d-bb8ffaeb77b7" providerId="ADAL" clId="{D427DACE-7CE6-4BFA-9D22-880F907D3DE2}" dt="2021-12-14T18:37:32.363" v="2303" actId="47"/>
        <pc:sldMkLst>
          <pc:docMk/>
          <pc:sldMk cId="1773352464" sldId="400"/>
        </pc:sldMkLst>
      </pc:sldChg>
      <pc:sldChg chg="del ord">
        <pc:chgData name="Henrik Blom" userId="0f109d1c-0774-4568-aa5d-bb8ffaeb77b7" providerId="ADAL" clId="{D427DACE-7CE6-4BFA-9D22-880F907D3DE2}" dt="2021-12-14T18:37:32.363" v="2303" actId="47"/>
        <pc:sldMkLst>
          <pc:docMk/>
          <pc:sldMk cId="286404437" sldId="401"/>
        </pc:sldMkLst>
      </pc:sldChg>
      <pc:sldChg chg="addSp delSp modSp mod">
        <pc:chgData name="Henrik Blom" userId="0f109d1c-0774-4568-aa5d-bb8ffaeb77b7" providerId="ADAL" clId="{D427DACE-7CE6-4BFA-9D22-880F907D3DE2}" dt="2021-12-14T18:39:37.647" v="2306" actId="478"/>
        <pc:sldMkLst>
          <pc:docMk/>
          <pc:sldMk cId="3702260554" sldId="402"/>
        </pc:sldMkLst>
        <pc:spChg chg="add del mod">
          <ac:chgData name="Henrik Blom" userId="0f109d1c-0774-4568-aa5d-bb8ffaeb77b7" providerId="ADAL" clId="{D427DACE-7CE6-4BFA-9D22-880F907D3DE2}" dt="2021-12-14T18:39:37.647" v="2306" actId="478"/>
          <ac:spMkLst>
            <pc:docMk/>
            <pc:sldMk cId="3702260554" sldId="402"/>
            <ac:spMk id="2" creationId="{9CA09776-0A5D-47BB-B250-10ADCB17BDEE}"/>
          </ac:spMkLst>
        </pc:spChg>
      </pc:sldChg>
      <pc:sldChg chg="modSp">
        <pc:chgData name="Henrik Blom" userId="0f109d1c-0774-4568-aa5d-bb8ffaeb77b7" providerId="ADAL" clId="{D427DACE-7CE6-4BFA-9D22-880F907D3DE2}" dt="2021-12-13T21:05:21.284" v="105" actId="20577"/>
        <pc:sldMkLst>
          <pc:docMk/>
          <pc:sldMk cId="699843400" sldId="404"/>
        </pc:sldMkLst>
        <pc:graphicFrameChg chg="mod">
          <ac:chgData name="Henrik Blom" userId="0f109d1c-0774-4568-aa5d-bb8ffaeb77b7" providerId="ADAL" clId="{D427DACE-7CE6-4BFA-9D22-880F907D3DE2}" dt="2021-12-13T21:05:21.284" v="105" actId="20577"/>
          <ac:graphicFrameMkLst>
            <pc:docMk/>
            <pc:sldMk cId="699843400" sldId="404"/>
            <ac:graphicFrameMk id="18" creationId="{F44525E9-AC60-4D56-9DFE-DF8619CCAD57}"/>
          </ac:graphicFrameMkLst>
        </pc:graphicFrameChg>
      </pc:sldChg>
      <pc:sldChg chg="addSp delSp modSp mod">
        <pc:chgData name="Henrik Blom" userId="0f109d1c-0774-4568-aa5d-bb8ffaeb77b7" providerId="ADAL" clId="{D427DACE-7CE6-4BFA-9D22-880F907D3DE2}" dt="2021-12-14T18:41:13.032" v="2318" actId="115"/>
        <pc:sldMkLst>
          <pc:docMk/>
          <pc:sldMk cId="3044083014" sldId="405"/>
        </pc:sldMkLst>
        <pc:spChg chg="mod">
          <ac:chgData name="Henrik Blom" userId="0f109d1c-0774-4568-aa5d-bb8ffaeb77b7" providerId="ADAL" clId="{D427DACE-7CE6-4BFA-9D22-880F907D3DE2}" dt="2021-12-14T18:41:13.032" v="2318" actId="115"/>
          <ac:spMkLst>
            <pc:docMk/>
            <pc:sldMk cId="3044083014" sldId="405"/>
            <ac:spMk id="3" creationId="{43158203-1F30-4102-AFF5-E1975152F44E}"/>
          </ac:spMkLst>
        </pc:spChg>
        <pc:spChg chg="mod">
          <ac:chgData name="Henrik Blom" userId="0f109d1c-0774-4568-aa5d-bb8ffaeb77b7" providerId="ADAL" clId="{D427DACE-7CE6-4BFA-9D22-880F907D3DE2}" dt="2021-12-14T17:36:45.130" v="331" actId="20577"/>
          <ac:spMkLst>
            <pc:docMk/>
            <pc:sldMk cId="3044083014" sldId="405"/>
            <ac:spMk id="9" creationId="{841DA539-FD75-4AA4-A56E-8429E91CDE05}"/>
          </ac:spMkLst>
        </pc:spChg>
        <pc:spChg chg="mod">
          <ac:chgData name="Henrik Blom" userId="0f109d1c-0774-4568-aa5d-bb8ffaeb77b7" providerId="ADAL" clId="{D427DACE-7CE6-4BFA-9D22-880F907D3DE2}" dt="2021-12-14T17:36:48.233" v="334" actId="20577"/>
          <ac:spMkLst>
            <pc:docMk/>
            <pc:sldMk cId="3044083014" sldId="405"/>
            <ac:spMk id="10" creationId="{587D5EA6-5DC1-4D3D-8341-9B30B9EEF524}"/>
          </ac:spMkLst>
        </pc:spChg>
        <pc:spChg chg="del">
          <ac:chgData name="Henrik Blom" userId="0f109d1c-0774-4568-aa5d-bb8ffaeb77b7" providerId="ADAL" clId="{D427DACE-7CE6-4BFA-9D22-880F907D3DE2}" dt="2021-12-14T17:36:35.720" v="329" actId="26606"/>
          <ac:spMkLst>
            <pc:docMk/>
            <pc:sldMk cId="3044083014" sldId="405"/>
            <ac:spMk id="71" creationId="{55C01129-3453-464D-A870-ED71C6E89D60}"/>
          </ac:spMkLst>
        </pc:spChg>
        <pc:spChg chg="del">
          <ac:chgData name="Henrik Blom" userId="0f109d1c-0774-4568-aa5d-bb8ffaeb77b7" providerId="ADAL" clId="{D427DACE-7CE6-4BFA-9D22-880F907D3DE2}" dt="2021-12-14T17:36:35.720" v="329" actId="26606"/>
          <ac:spMkLst>
            <pc:docMk/>
            <pc:sldMk cId="3044083014" sldId="405"/>
            <ac:spMk id="73" creationId="{9D2781A6-5C82-4764-B489-F9A599C0A7EB}"/>
          </ac:spMkLst>
        </pc:spChg>
        <pc:spChg chg="add">
          <ac:chgData name="Henrik Blom" userId="0f109d1c-0774-4568-aa5d-bb8ffaeb77b7" providerId="ADAL" clId="{D427DACE-7CE6-4BFA-9D22-880F907D3DE2}" dt="2021-12-14T17:36:35.720" v="329" actId="26606"/>
          <ac:spMkLst>
            <pc:docMk/>
            <pc:sldMk cId="3044083014" sldId="405"/>
            <ac:spMk id="135" creationId="{C232B152-3720-4D3B-97ED-45CE5483F16F}"/>
          </ac:spMkLst>
        </pc:spChg>
        <pc:spChg chg="add">
          <ac:chgData name="Henrik Blom" userId="0f109d1c-0774-4568-aa5d-bb8ffaeb77b7" providerId="ADAL" clId="{D427DACE-7CE6-4BFA-9D22-880F907D3DE2}" dt="2021-12-14T17:36:35.720" v="329" actId="26606"/>
          <ac:spMkLst>
            <pc:docMk/>
            <pc:sldMk cId="3044083014" sldId="405"/>
            <ac:spMk id="137" creationId="{11BAB570-FF10-4E96-8A3F-FA9804702B89}"/>
          </ac:spMkLst>
        </pc:spChg>
        <pc:spChg chg="add">
          <ac:chgData name="Henrik Blom" userId="0f109d1c-0774-4568-aa5d-bb8ffaeb77b7" providerId="ADAL" clId="{D427DACE-7CE6-4BFA-9D22-880F907D3DE2}" dt="2021-12-14T17:36:35.720" v="329" actId="26606"/>
          <ac:spMkLst>
            <pc:docMk/>
            <pc:sldMk cId="3044083014" sldId="405"/>
            <ac:spMk id="139" creationId="{4B9FAFB2-BEB5-4848-8018-BCAD99E2E1AA}"/>
          </ac:spMkLst>
        </pc:spChg>
        <pc:picChg chg="mod ord">
          <ac:chgData name="Henrik Blom" userId="0f109d1c-0774-4568-aa5d-bb8ffaeb77b7" providerId="ADAL" clId="{D427DACE-7CE6-4BFA-9D22-880F907D3DE2}" dt="2021-12-14T17:36:35.720" v="329" actId="26606"/>
          <ac:picMkLst>
            <pc:docMk/>
            <pc:sldMk cId="3044083014" sldId="405"/>
            <ac:picMk id="5" creationId="{B099E76A-6128-4730-A1C6-0EAF89A431F7}"/>
          </ac:picMkLst>
        </pc:picChg>
        <pc:picChg chg="mod">
          <ac:chgData name="Henrik Blom" userId="0f109d1c-0774-4568-aa5d-bb8ffaeb77b7" providerId="ADAL" clId="{D427DACE-7CE6-4BFA-9D22-880F907D3DE2}" dt="2021-12-14T17:36:35.720" v="329" actId="26606"/>
          <ac:picMkLst>
            <pc:docMk/>
            <pc:sldMk cId="3044083014" sldId="405"/>
            <ac:picMk id="1026" creationId="{A3F02764-CC60-406A-A96C-A201991149A5}"/>
          </ac:picMkLst>
        </pc:picChg>
      </pc:sldChg>
      <pc:sldChg chg="modSp mod">
        <pc:chgData name="Henrik Blom" userId="0f109d1c-0774-4568-aa5d-bb8ffaeb77b7" providerId="ADAL" clId="{D427DACE-7CE6-4BFA-9D22-880F907D3DE2}" dt="2021-12-14T17:49:17.177" v="720" actId="27636"/>
        <pc:sldMkLst>
          <pc:docMk/>
          <pc:sldMk cId="4260151672" sldId="406"/>
        </pc:sldMkLst>
        <pc:spChg chg="mod">
          <ac:chgData name="Henrik Blom" userId="0f109d1c-0774-4568-aa5d-bb8ffaeb77b7" providerId="ADAL" clId="{D427DACE-7CE6-4BFA-9D22-880F907D3DE2}" dt="2021-12-14T17:49:17.177" v="720" actId="27636"/>
          <ac:spMkLst>
            <pc:docMk/>
            <pc:sldMk cId="4260151672" sldId="406"/>
            <ac:spMk id="2" creationId="{492C6633-01FC-4AD2-84F3-F6A5BD026BCA}"/>
          </ac:spMkLst>
        </pc:spChg>
        <pc:spChg chg="mod">
          <ac:chgData name="Henrik Blom" userId="0f109d1c-0774-4568-aa5d-bb8ffaeb77b7" providerId="ADAL" clId="{D427DACE-7CE6-4BFA-9D22-880F907D3DE2}" dt="2021-12-14T17:46:58.321" v="644" actId="27636"/>
          <ac:spMkLst>
            <pc:docMk/>
            <pc:sldMk cId="4260151672" sldId="406"/>
            <ac:spMk id="7" creationId="{8EA42DF6-E968-4F41-B489-1677F8F70C8F}"/>
          </ac:spMkLst>
        </pc:spChg>
      </pc:sldChg>
      <pc:sldChg chg="modSp mod">
        <pc:chgData name="Henrik Blom" userId="0f109d1c-0774-4568-aa5d-bb8ffaeb77b7" providerId="ADAL" clId="{D427DACE-7CE6-4BFA-9D22-880F907D3DE2}" dt="2021-12-14T18:02:37.065" v="939" actId="1036"/>
        <pc:sldMkLst>
          <pc:docMk/>
          <pc:sldMk cId="2724965183" sldId="407"/>
        </pc:sldMkLst>
        <pc:graphicFrameChg chg="mod">
          <ac:chgData name="Henrik Blom" userId="0f109d1c-0774-4568-aa5d-bb8ffaeb77b7" providerId="ADAL" clId="{D427DACE-7CE6-4BFA-9D22-880F907D3DE2}" dt="2021-12-14T18:02:37.065" v="939" actId="1036"/>
          <ac:graphicFrameMkLst>
            <pc:docMk/>
            <pc:sldMk cId="2724965183" sldId="407"/>
            <ac:graphicFrameMk id="5" creationId="{60E70165-E4EA-42A5-AD64-08768C074915}"/>
          </ac:graphicFrameMkLst>
        </pc:graphicFrameChg>
      </pc:sldChg>
      <pc:sldChg chg="del">
        <pc:chgData name="Henrik Blom" userId="0f109d1c-0774-4568-aa5d-bb8ffaeb77b7" providerId="ADAL" clId="{D427DACE-7CE6-4BFA-9D22-880F907D3DE2}" dt="2021-12-14T17:44:06.984" v="420" actId="47"/>
        <pc:sldMkLst>
          <pc:docMk/>
          <pc:sldMk cId="3621424220" sldId="408"/>
        </pc:sldMkLst>
      </pc:sldChg>
      <pc:sldChg chg="addSp delSp modSp mod setBg">
        <pc:chgData name="Henrik Blom" userId="0f109d1c-0774-4568-aa5d-bb8ffaeb77b7" providerId="ADAL" clId="{D427DACE-7CE6-4BFA-9D22-880F907D3DE2}" dt="2021-12-14T18:29:47.654" v="1991" actId="1035"/>
        <pc:sldMkLst>
          <pc:docMk/>
          <pc:sldMk cId="3154155819" sldId="410"/>
        </pc:sldMkLst>
        <pc:spChg chg="mod">
          <ac:chgData name="Henrik Blom" userId="0f109d1c-0774-4568-aa5d-bb8ffaeb77b7" providerId="ADAL" clId="{D427DACE-7CE6-4BFA-9D22-880F907D3DE2}" dt="2021-12-13T21:02:37.087" v="31" actId="26606"/>
          <ac:spMkLst>
            <pc:docMk/>
            <pc:sldMk cId="3154155819" sldId="410"/>
            <ac:spMk id="2" creationId="{C3415F90-C05A-426F-BBBB-20477F72B699}"/>
          </ac:spMkLst>
        </pc:spChg>
        <pc:spChg chg="mod">
          <ac:chgData name="Henrik Blom" userId="0f109d1c-0774-4568-aa5d-bb8ffaeb77b7" providerId="ADAL" clId="{D427DACE-7CE6-4BFA-9D22-880F907D3DE2}" dt="2021-12-14T18:29:41.717" v="1966" actId="20577"/>
          <ac:spMkLst>
            <pc:docMk/>
            <pc:sldMk cId="3154155819" sldId="410"/>
            <ac:spMk id="3" creationId="{23E02542-3A9F-45C2-9473-22EF059F15AA}"/>
          </ac:spMkLst>
        </pc:spChg>
        <pc:spChg chg="add mod">
          <ac:chgData name="Henrik Blom" userId="0f109d1c-0774-4568-aa5d-bb8ffaeb77b7" providerId="ADAL" clId="{D427DACE-7CE6-4BFA-9D22-880F907D3DE2}" dt="2021-12-14T18:29:47.654" v="1991" actId="1035"/>
          <ac:spMkLst>
            <pc:docMk/>
            <pc:sldMk cId="3154155819" sldId="410"/>
            <ac:spMk id="4" creationId="{AFE51EA2-341F-4F7C-B8F8-A108DC6910C6}"/>
          </ac:spMkLst>
        </pc:spChg>
        <pc:spChg chg="add del">
          <ac:chgData name="Henrik Blom" userId="0f109d1c-0774-4568-aa5d-bb8ffaeb77b7" providerId="ADAL" clId="{D427DACE-7CE6-4BFA-9D22-880F907D3DE2}" dt="2021-12-13T21:02:37.087" v="31" actId="26606"/>
          <ac:spMkLst>
            <pc:docMk/>
            <pc:sldMk cId="3154155819" sldId="410"/>
            <ac:spMk id="8" creationId="{DFF2AC85-FAA0-4844-813F-83C04D7382E2}"/>
          </ac:spMkLst>
        </pc:spChg>
        <pc:spChg chg="add del">
          <ac:chgData name="Henrik Blom" userId="0f109d1c-0774-4568-aa5d-bb8ffaeb77b7" providerId="ADAL" clId="{D427DACE-7CE6-4BFA-9D22-880F907D3DE2}" dt="2021-12-13T21:02:37.087" v="31" actId="26606"/>
          <ac:spMkLst>
            <pc:docMk/>
            <pc:sldMk cId="3154155819" sldId="410"/>
            <ac:spMk id="10" creationId="{89CC0F1E-BAA2-47B1-8F83-7ECB9FD9E009}"/>
          </ac:spMkLst>
        </pc:spChg>
        <pc:spChg chg="add del">
          <ac:chgData name="Henrik Blom" userId="0f109d1c-0774-4568-aa5d-bb8ffaeb77b7" providerId="ADAL" clId="{D427DACE-7CE6-4BFA-9D22-880F907D3DE2}" dt="2021-12-13T21:02:37.087" v="31" actId="26606"/>
          <ac:spMkLst>
            <pc:docMk/>
            <pc:sldMk cId="3154155819" sldId="410"/>
            <ac:spMk id="16" creationId="{C5E6CFF1-2F42-4E10-9A97-F116F46F53FE}"/>
          </ac:spMkLst>
        </pc:spChg>
        <pc:picChg chg="add del">
          <ac:chgData name="Henrik Blom" userId="0f109d1c-0774-4568-aa5d-bb8ffaeb77b7" providerId="ADAL" clId="{D427DACE-7CE6-4BFA-9D22-880F907D3DE2}" dt="2021-12-13T21:02:37.087" v="31" actId="26606"/>
          <ac:picMkLst>
            <pc:docMk/>
            <pc:sldMk cId="3154155819" sldId="410"/>
            <ac:picMk id="12" creationId="{5FAD2374-B2E8-47D4-9C3F-06BFF59E720A}"/>
          </ac:picMkLst>
        </pc:picChg>
        <pc:cxnChg chg="add del">
          <ac:chgData name="Henrik Blom" userId="0f109d1c-0774-4568-aa5d-bb8ffaeb77b7" providerId="ADAL" clId="{D427DACE-7CE6-4BFA-9D22-880F907D3DE2}" dt="2021-12-13T21:02:37.087" v="31" actId="26606"/>
          <ac:cxnSpMkLst>
            <pc:docMk/>
            <pc:sldMk cId="3154155819" sldId="410"/>
            <ac:cxnSpMk id="18" creationId="{67182200-4859-4C8D-BCBB-55B245C28BA3}"/>
          </ac:cxnSpMkLst>
        </pc:cxnChg>
      </pc:sldChg>
      <pc:sldChg chg="addSp modSp mod">
        <pc:chgData name="Henrik Blom" userId="0f109d1c-0774-4568-aa5d-bb8ffaeb77b7" providerId="ADAL" clId="{D427DACE-7CE6-4BFA-9D22-880F907D3DE2}" dt="2021-12-14T18:16:17.165" v="1178" actId="1076"/>
        <pc:sldMkLst>
          <pc:docMk/>
          <pc:sldMk cId="3938985411" sldId="411"/>
        </pc:sldMkLst>
        <pc:spChg chg="add mod">
          <ac:chgData name="Henrik Blom" userId="0f109d1c-0774-4568-aa5d-bb8ffaeb77b7" providerId="ADAL" clId="{D427DACE-7CE6-4BFA-9D22-880F907D3DE2}" dt="2021-12-14T18:16:17.165" v="1178" actId="1076"/>
          <ac:spMkLst>
            <pc:docMk/>
            <pc:sldMk cId="3938985411" sldId="411"/>
            <ac:spMk id="3" creationId="{432E8EC4-98F0-4926-B03D-576FB736BD57}"/>
          </ac:spMkLst>
        </pc:spChg>
      </pc:sldChg>
      <pc:sldChg chg="modSp mod setBg">
        <pc:chgData name="Henrik Blom" userId="0f109d1c-0774-4568-aa5d-bb8ffaeb77b7" providerId="ADAL" clId="{D427DACE-7CE6-4BFA-9D22-880F907D3DE2}" dt="2021-12-15T17:34:02.854" v="2663" actId="20577"/>
        <pc:sldMkLst>
          <pc:docMk/>
          <pc:sldMk cId="3207425939" sldId="412"/>
        </pc:sldMkLst>
        <pc:spChg chg="mod">
          <ac:chgData name="Henrik Blom" userId="0f109d1c-0774-4568-aa5d-bb8ffaeb77b7" providerId="ADAL" clId="{D427DACE-7CE6-4BFA-9D22-880F907D3DE2}" dt="2021-12-14T18:06:38.989" v="973" actId="1038"/>
          <ac:spMkLst>
            <pc:docMk/>
            <pc:sldMk cId="3207425939" sldId="412"/>
            <ac:spMk id="4" creationId="{CFC3E9D4-084D-4AB5-A742-6F7EB70CCBF1}"/>
          </ac:spMkLst>
        </pc:spChg>
        <pc:spChg chg="mod">
          <ac:chgData name="Henrik Blom" userId="0f109d1c-0774-4568-aa5d-bb8ffaeb77b7" providerId="ADAL" clId="{D427DACE-7CE6-4BFA-9D22-880F907D3DE2}" dt="2021-12-14T18:06:38.989" v="973" actId="1038"/>
          <ac:spMkLst>
            <pc:docMk/>
            <pc:sldMk cId="3207425939" sldId="412"/>
            <ac:spMk id="12" creationId="{164E2A85-39FD-4448-8F80-C1CEECEBB6AD}"/>
          </ac:spMkLst>
        </pc:spChg>
        <pc:spChg chg="mod">
          <ac:chgData name="Henrik Blom" userId="0f109d1c-0774-4568-aa5d-bb8ffaeb77b7" providerId="ADAL" clId="{D427DACE-7CE6-4BFA-9D22-880F907D3DE2}" dt="2021-12-14T18:06:21.141" v="966" actId="1035"/>
          <ac:spMkLst>
            <pc:docMk/>
            <pc:sldMk cId="3207425939" sldId="412"/>
            <ac:spMk id="13" creationId="{CB7F1A36-2DF1-4058-BD17-7E1C538731A2}"/>
          </ac:spMkLst>
        </pc:spChg>
        <pc:spChg chg="mod">
          <ac:chgData name="Henrik Blom" userId="0f109d1c-0774-4568-aa5d-bb8ffaeb77b7" providerId="ADAL" clId="{D427DACE-7CE6-4BFA-9D22-880F907D3DE2}" dt="2021-12-14T18:06:21.141" v="966" actId="1035"/>
          <ac:spMkLst>
            <pc:docMk/>
            <pc:sldMk cId="3207425939" sldId="412"/>
            <ac:spMk id="14" creationId="{75104048-F054-4AB9-8AF9-F1F2F3D602A9}"/>
          </ac:spMkLst>
        </pc:spChg>
        <pc:spChg chg="mod">
          <ac:chgData name="Henrik Blom" userId="0f109d1c-0774-4568-aa5d-bb8ffaeb77b7" providerId="ADAL" clId="{D427DACE-7CE6-4BFA-9D22-880F907D3DE2}" dt="2021-12-14T18:06:38.989" v="973" actId="1038"/>
          <ac:spMkLst>
            <pc:docMk/>
            <pc:sldMk cId="3207425939" sldId="412"/>
            <ac:spMk id="17" creationId="{953AB0A9-371E-4C70-8B0A-FE3123A74928}"/>
          </ac:spMkLst>
        </pc:spChg>
        <pc:spChg chg="mod">
          <ac:chgData name="Henrik Blom" userId="0f109d1c-0774-4568-aa5d-bb8ffaeb77b7" providerId="ADAL" clId="{D427DACE-7CE6-4BFA-9D22-880F907D3DE2}" dt="2021-12-14T18:06:38.989" v="973" actId="1038"/>
          <ac:spMkLst>
            <pc:docMk/>
            <pc:sldMk cId="3207425939" sldId="412"/>
            <ac:spMk id="18" creationId="{ACD87C16-B6B3-475E-AE63-E3B67F907E0E}"/>
          </ac:spMkLst>
        </pc:spChg>
        <pc:spChg chg="mod">
          <ac:chgData name="Henrik Blom" userId="0f109d1c-0774-4568-aa5d-bb8ffaeb77b7" providerId="ADAL" clId="{D427DACE-7CE6-4BFA-9D22-880F907D3DE2}" dt="2021-12-14T18:06:38.989" v="973" actId="1038"/>
          <ac:spMkLst>
            <pc:docMk/>
            <pc:sldMk cId="3207425939" sldId="412"/>
            <ac:spMk id="19" creationId="{0A3E5028-7AC6-4A9C-99F1-C1EC280D09DF}"/>
          </ac:spMkLst>
        </pc:spChg>
        <pc:spChg chg="mod">
          <ac:chgData name="Henrik Blom" userId="0f109d1c-0774-4568-aa5d-bb8ffaeb77b7" providerId="ADAL" clId="{D427DACE-7CE6-4BFA-9D22-880F907D3DE2}" dt="2021-12-14T18:06:21.141" v="966" actId="1035"/>
          <ac:spMkLst>
            <pc:docMk/>
            <pc:sldMk cId="3207425939" sldId="412"/>
            <ac:spMk id="60" creationId="{3BDCD86F-94C9-47F4-AD37-96C7EBF46B82}"/>
          </ac:spMkLst>
        </pc:spChg>
        <pc:spChg chg="mod">
          <ac:chgData name="Henrik Blom" userId="0f109d1c-0774-4568-aa5d-bb8ffaeb77b7" providerId="ADAL" clId="{D427DACE-7CE6-4BFA-9D22-880F907D3DE2}" dt="2021-12-14T18:06:21.141" v="966" actId="1035"/>
          <ac:spMkLst>
            <pc:docMk/>
            <pc:sldMk cId="3207425939" sldId="412"/>
            <ac:spMk id="61" creationId="{79109C57-90C1-447D-B283-103679CD8D42}"/>
          </ac:spMkLst>
        </pc:spChg>
        <pc:spChg chg="mod">
          <ac:chgData name="Henrik Blom" userId="0f109d1c-0774-4568-aa5d-bb8ffaeb77b7" providerId="ADAL" clId="{D427DACE-7CE6-4BFA-9D22-880F907D3DE2}" dt="2021-12-14T18:06:21.141" v="966" actId="1035"/>
          <ac:spMkLst>
            <pc:docMk/>
            <pc:sldMk cId="3207425939" sldId="412"/>
            <ac:spMk id="62" creationId="{D5EE7C9A-AA86-4068-9DB7-EE3B054936D1}"/>
          </ac:spMkLst>
        </pc:spChg>
        <pc:spChg chg="mod">
          <ac:chgData name="Henrik Blom" userId="0f109d1c-0774-4568-aa5d-bb8ffaeb77b7" providerId="ADAL" clId="{D427DACE-7CE6-4BFA-9D22-880F907D3DE2}" dt="2021-12-14T18:06:21.141" v="966" actId="1035"/>
          <ac:spMkLst>
            <pc:docMk/>
            <pc:sldMk cId="3207425939" sldId="412"/>
            <ac:spMk id="63" creationId="{361ADFB3-C7EF-43D6-AF21-BC872EAD12E2}"/>
          </ac:spMkLst>
        </pc:spChg>
        <pc:graphicFrameChg chg="mod modGraphic">
          <ac:chgData name="Henrik Blom" userId="0f109d1c-0774-4568-aa5d-bb8ffaeb77b7" providerId="ADAL" clId="{D427DACE-7CE6-4BFA-9D22-880F907D3DE2}" dt="2021-12-15T17:34:02.854" v="2663" actId="20577"/>
          <ac:graphicFrameMkLst>
            <pc:docMk/>
            <pc:sldMk cId="3207425939" sldId="412"/>
            <ac:graphicFrameMk id="3" creationId="{F0519AAD-5166-4F03-9250-252318725508}"/>
          </ac:graphicFrameMkLst>
        </pc:graphicFrameChg>
      </pc:sldChg>
      <pc:sldChg chg="del ord">
        <pc:chgData name="Henrik Blom" userId="0f109d1c-0774-4568-aa5d-bb8ffaeb77b7" providerId="ADAL" clId="{D427DACE-7CE6-4BFA-9D22-880F907D3DE2}" dt="2021-12-14T18:37:32.363" v="2303" actId="47"/>
        <pc:sldMkLst>
          <pc:docMk/>
          <pc:sldMk cId="0" sldId="414"/>
        </pc:sldMkLst>
      </pc:sldChg>
      <pc:sldChg chg="modSp del mod ord">
        <pc:chgData name="Henrik Blom" userId="0f109d1c-0774-4568-aa5d-bb8ffaeb77b7" providerId="ADAL" clId="{D427DACE-7CE6-4BFA-9D22-880F907D3DE2}" dt="2021-12-14T18:37:32.363" v="2303" actId="47"/>
        <pc:sldMkLst>
          <pc:docMk/>
          <pc:sldMk cId="3475097304" sldId="415"/>
        </pc:sldMkLst>
        <pc:picChg chg="mod">
          <ac:chgData name="Henrik Blom" userId="0f109d1c-0774-4568-aa5d-bb8ffaeb77b7" providerId="ADAL" clId="{D427DACE-7CE6-4BFA-9D22-880F907D3DE2}" dt="2021-12-14T18:09:46.205" v="975" actId="14100"/>
          <ac:picMkLst>
            <pc:docMk/>
            <pc:sldMk cId="3475097304" sldId="415"/>
            <ac:picMk id="5" creationId="{880E6135-B2C0-498F-8203-A34C16CDA8CA}"/>
          </ac:picMkLst>
        </pc:picChg>
      </pc:sldChg>
      <pc:sldChg chg="del">
        <pc:chgData name="Henrik Blom" userId="0f109d1c-0774-4568-aa5d-bb8ffaeb77b7" providerId="ADAL" clId="{D427DACE-7CE6-4BFA-9D22-880F907D3DE2}" dt="2021-12-14T18:07:26.225" v="974" actId="47"/>
        <pc:sldMkLst>
          <pc:docMk/>
          <pc:sldMk cId="372139704" sldId="416"/>
        </pc:sldMkLst>
      </pc:sldChg>
      <pc:sldChg chg="modSp del mod">
        <pc:chgData name="Henrik Blom" userId="0f109d1c-0774-4568-aa5d-bb8ffaeb77b7" providerId="ADAL" clId="{D427DACE-7CE6-4BFA-9D22-880F907D3DE2}" dt="2021-12-14T18:37:10.055" v="2302" actId="47"/>
        <pc:sldMkLst>
          <pc:docMk/>
          <pc:sldMk cId="3168362130" sldId="418"/>
        </pc:sldMkLst>
        <pc:spChg chg="mod">
          <ac:chgData name="Henrik Blom" userId="0f109d1c-0774-4568-aa5d-bb8ffaeb77b7" providerId="ADAL" clId="{D427DACE-7CE6-4BFA-9D22-880F907D3DE2}" dt="2021-12-13T21:07:30.484" v="138" actId="20577"/>
          <ac:spMkLst>
            <pc:docMk/>
            <pc:sldMk cId="3168362130" sldId="418"/>
            <ac:spMk id="3" creationId="{D4D319AB-2B56-4FF3-A38B-404D87CE3236}"/>
          </ac:spMkLst>
        </pc:spChg>
      </pc:sldChg>
      <pc:sldChg chg="addSp delSp modSp add del mod ord">
        <pc:chgData name="Henrik Blom" userId="0f109d1c-0774-4568-aa5d-bb8ffaeb77b7" providerId="ADAL" clId="{D427DACE-7CE6-4BFA-9D22-880F907D3DE2}" dt="2021-12-14T18:39:47.150" v="2311"/>
        <pc:sldMkLst>
          <pc:docMk/>
          <pc:sldMk cId="3790722193" sldId="419"/>
        </pc:sldMkLst>
        <pc:spChg chg="mod">
          <ac:chgData name="Henrik Blom" userId="0f109d1c-0774-4568-aa5d-bb8ffaeb77b7" providerId="ADAL" clId="{D427DACE-7CE6-4BFA-9D22-880F907D3DE2}" dt="2021-12-13T21:02:52.379" v="32" actId="20577"/>
          <ac:spMkLst>
            <pc:docMk/>
            <pc:sldMk cId="3790722193" sldId="419"/>
            <ac:spMk id="2" creationId="{D5C3B3C9-447D-4AED-AD59-9ED7D9442FE2}"/>
          </ac:spMkLst>
        </pc:spChg>
        <pc:spChg chg="mod">
          <ac:chgData name="Henrik Blom" userId="0f109d1c-0774-4568-aa5d-bb8ffaeb77b7" providerId="ADAL" clId="{D427DACE-7CE6-4BFA-9D22-880F907D3DE2}" dt="2021-12-14T17:33:17.568" v="325" actId="20577"/>
          <ac:spMkLst>
            <pc:docMk/>
            <pc:sldMk cId="3790722193" sldId="419"/>
            <ac:spMk id="3" creationId="{42A213A3-3BE6-4B5A-B89D-4790C5A41489}"/>
          </ac:spMkLst>
        </pc:spChg>
        <pc:spChg chg="add del mod">
          <ac:chgData name="Henrik Blom" userId="0f109d1c-0774-4568-aa5d-bb8ffaeb77b7" providerId="ADAL" clId="{D427DACE-7CE6-4BFA-9D22-880F907D3DE2}" dt="2021-12-14T18:39:41.909" v="2309" actId="478"/>
          <ac:spMkLst>
            <pc:docMk/>
            <pc:sldMk cId="3790722193" sldId="419"/>
            <ac:spMk id="7" creationId="{61C72D1B-C25B-4531-8FCD-D759CB1A02D7}"/>
          </ac:spMkLst>
        </pc:spChg>
      </pc:sldChg>
      <pc:sldChg chg="del">
        <pc:chgData name="Henrik Blom" userId="0f109d1c-0774-4568-aa5d-bb8ffaeb77b7" providerId="ADAL" clId="{D427DACE-7CE6-4BFA-9D22-880F907D3DE2}" dt="2021-12-14T18:37:10.055" v="2302" actId="47"/>
        <pc:sldMkLst>
          <pc:docMk/>
          <pc:sldMk cId="2865264684" sldId="420"/>
        </pc:sldMkLst>
      </pc:sldChg>
      <pc:sldChg chg="addSp delSp modSp mod">
        <pc:chgData name="Henrik Blom" userId="0f109d1c-0774-4568-aa5d-bb8ffaeb77b7" providerId="ADAL" clId="{D427DACE-7CE6-4BFA-9D22-880F907D3DE2}" dt="2021-12-14T16:55:58.848" v="284" actId="26606"/>
        <pc:sldMkLst>
          <pc:docMk/>
          <pc:sldMk cId="2541661373" sldId="421"/>
        </pc:sldMkLst>
        <pc:spChg chg="add del">
          <ac:chgData name="Henrik Blom" userId="0f109d1c-0774-4568-aa5d-bb8ffaeb77b7" providerId="ADAL" clId="{D427DACE-7CE6-4BFA-9D22-880F907D3DE2}" dt="2021-12-14T16:55:58.848" v="284" actId="26606"/>
          <ac:spMkLst>
            <pc:docMk/>
            <pc:sldMk cId="2541661373" sldId="421"/>
            <ac:spMk id="10" creationId="{A9F529C3-C941-49FD-8C67-82F134F64BDB}"/>
          </ac:spMkLst>
        </pc:spChg>
        <pc:spChg chg="add del">
          <ac:chgData name="Henrik Blom" userId="0f109d1c-0774-4568-aa5d-bb8ffaeb77b7" providerId="ADAL" clId="{D427DACE-7CE6-4BFA-9D22-880F907D3DE2}" dt="2021-12-14T16:55:58.848" v="284" actId="26606"/>
          <ac:spMkLst>
            <pc:docMk/>
            <pc:sldMk cId="2541661373" sldId="421"/>
            <ac:spMk id="11" creationId="{20586029-32A0-47E5-9AEC-AE3ABA6B94D0}"/>
          </ac:spMkLst>
        </pc:spChg>
        <pc:spChg chg="add del">
          <ac:chgData name="Henrik Blom" userId="0f109d1c-0774-4568-aa5d-bb8ffaeb77b7" providerId="ADAL" clId="{D427DACE-7CE6-4BFA-9D22-880F907D3DE2}" dt="2021-12-14T16:55:58.843" v="283" actId="26606"/>
          <ac:spMkLst>
            <pc:docMk/>
            <pc:sldMk cId="2541661373" sldId="421"/>
            <ac:spMk id="17" creationId="{9E90EB45-EEE9-4563-8179-65EF62AE0978}"/>
          </ac:spMkLst>
        </pc:spChg>
        <pc:spChg chg="add del">
          <ac:chgData name="Henrik Blom" userId="0f109d1c-0774-4568-aa5d-bb8ffaeb77b7" providerId="ADAL" clId="{D427DACE-7CE6-4BFA-9D22-880F907D3DE2}" dt="2021-12-14T16:55:58.843" v="283" actId="26606"/>
          <ac:spMkLst>
            <pc:docMk/>
            <pc:sldMk cId="2541661373" sldId="421"/>
            <ac:spMk id="19" creationId="{23D0EF74-AD1E-4FD9-914D-8EC9058EBBA3}"/>
          </ac:spMkLst>
        </pc:spChg>
        <pc:spChg chg="add">
          <ac:chgData name="Henrik Blom" userId="0f109d1c-0774-4568-aa5d-bb8ffaeb77b7" providerId="ADAL" clId="{D427DACE-7CE6-4BFA-9D22-880F907D3DE2}" dt="2021-12-14T16:55:58.848" v="284" actId="26606"/>
          <ac:spMkLst>
            <pc:docMk/>
            <pc:sldMk cId="2541661373" sldId="421"/>
            <ac:spMk id="21" creationId="{7A5D17DF-AD65-402C-A95C-F13C770C9FCD}"/>
          </ac:spMkLst>
        </pc:spChg>
        <pc:spChg chg="add">
          <ac:chgData name="Henrik Blom" userId="0f109d1c-0774-4568-aa5d-bb8ffaeb77b7" providerId="ADAL" clId="{D427DACE-7CE6-4BFA-9D22-880F907D3DE2}" dt="2021-12-14T16:55:58.848" v="284" actId="26606"/>
          <ac:spMkLst>
            <pc:docMk/>
            <pc:sldMk cId="2541661373" sldId="421"/>
            <ac:spMk id="22" creationId="{2F19B711-C590-44D1-9AA8-9F143B0ED58A}"/>
          </ac:spMkLst>
        </pc:spChg>
        <pc:spChg chg="add">
          <ac:chgData name="Henrik Blom" userId="0f109d1c-0774-4568-aa5d-bb8ffaeb77b7" providerId="ADAL" clId="{D427DACE-7CE6-4BFA-9D22-880F907D3DE2}" dt="2021-12-14T16:55:58.848" v="284" actId="26606"/>
          <ac:spMkLst>
            <pc:docMk/>
            <pc:sldMk cId="2541661373" sldId="421"/>
            <ac:spMk id="23" creationId="{C0C79CF2-6A1C-4636-84CE-ABB2BE191D23}"/>
          </ac:spMkLst>
        </pc:spChg>
        <pc:picChg chg="mod">
          <ac:chgData name="Henrik Blom" userId="0f109d1c-0774-4568-aa5d-bb8ffaeb77b7" providerId="ADAL" clId="{D427DACE-7CE6-4BFA-9D22-880F907D3DE2}" dt="2021-12-14T16:55:58.848" v="284" actId="26606"/>
          <ac:picMkLst>
            <pc:docMk/>
            <pc:sldMk cId="2541661373" sldId="421"/>
            <ac:picMk id="5" creationId="{9C3BAC9D-1F65-4354-939F-E37D422766B1}"/>
          </ac:picMkLst>
        </pc:picChg>
        <pc:picChg chg="mod ord">
          <ac:chgData name="Henrik Blom" userId="0f109d1c-0774-4568-aa5d-bb8ffaeb77b7" providerId="ADAL" clId="{D427DACE-7CE6-4BFA-9D22-880F907D3DE2}" dt="2021-12-14T16:55:58.848" v="284" actId="26606"/>
          <ac:picMkLst>
            <pc:docMk/>
            <pc:sldMk cId="2541661373" sldId="421"/>
            <ac:picMk id="8" creationId="{00432A46-AFA8-4FD3-9BC2-F4DF8DCC8ED2}"/>
          </ac:picMkLst>
        </pc:picChg>
        <pc:cxnChg chg="add del">
          <ac:chgData name="Henrik Blom" userId="0f109d1c-0774-4568-aa5d-bb8ffaeb77b7" providerId="ADAL" clId="{D427DACE-7CE6-4BFA-9D22-880F907D3DE2}" dt="2021-12-14T16:55:58.848" v="284" actId="26606"/>
          <ac:cxnSpMkLst>
            <pc:docMk/>
            <pc:sldMk cId="2541661373" sldId="421"/>
            <ac:cxnSpMk id="12" creationId="{8C730EAB-A532-4295-A302-FB4B90DB9F5E}"/>
          </ac:cxnSpMkLst>
        </pc:cxnChg>
      </pc:sldChg>
      <pc:sldChg chg="addSp delSp modSp mod setBg modClrScheme chgLayout modNotesTx">
        <pc:chgData name="Henrik Blom" userId="0f109d1c-0774-4568-aa5d-bb8ffaeb77b7" providerId="ADAL" clId="{D427DACE-7CE6-4BFA-9D22-880F907D3DE2}" dt="2021-12-14T18:36:53.308" v="2301" actId="1076"/>
        <pc:sldMkLst>
          <pc:docMk/>
          <pc:sldMk cId="1652404800" sldId="422"/>
        </pc:sldMkLst>
        <pc:spChg chg="del mod">
          <ac:chgData name="Henrik Blom" userId="0f109d1c-0774-4568-aa5d-bb8ffaeb77b7" providerId="ADAL" clId="{D427DACE-7CE6-4BFA-9D22-880F907D3DE2}" dt="2021-12-14T18:33:31.773" v="2116" actId="700"/>
          <ac:spMkLst>
            <pc:docMk/>
            <pc:sldMk cId="1652404800" sldId="422"/>
            <ac:spMk id="2" creationId="{55217677-BDAC-4CFD-A7FB-6DDB00F7078E}"/>
          </ac:spMkLst>
        </pc:spChg>
        <pc:spChg chg="del">
          <ac:chgData name="Henrik Blom" userId="0f109d1c-0774-4568-aa5d-bb8ffaeb77b7" providerId="ADAL" clId="{D427DACE-7CE6-4BFA-9D22-880F907D3DE2}" dt="2021-12-14T18:33:31.773" v="2116" actId="700"/>
          <ac:spMkLst>
            <pc:docMk/>
            <pc:sldMk cId="1652404800" sldId="422"/>
            <ac:spMk id="3" creationId="{1F1F569F-F346-4F6A-9A6D-2C78BFEC9B05}"/>
          </ac:spMkLst>
        </pc:spChg>
        <pc:spChg chg="add del mod">
          <ac:chgData name="Henrik Blom" userId="0f109d1c-0774-4568-aa5d-bb8ffaeb77b7" providerId="ADAL" clId="{D427DACE-7CE6-4BFA-9D22-880F907D3DE2}" dt="2021-12-14T18:35:59.504" v="2259" actId="478"/>
          <ac:spMkLst>
            <pc:docMk/>
            <pc:sldMk cId="1652404800" sldId="422"/>
            <ac:spMk id="8" creationId="{5143F295-7990-4B97-A6CB-B2641275EC9B}"/>
          </ac:spMkLst>
        </pc:spChg>
        <pc:spChg chg="add mod">
          <ac:chgData name="Henrik Blom" userId="0f109d1c-0774-4568-aa5d-bb8ffaeb77b7" providerId="ADAL" clId="{D427DACE-7CE6-4BFA-9D22-880F907D3DE2}" dt="2021-12-14T18:36:22.677" v="2293" actId="403"/>
          <ac:spMkLst>
            <pc:docMk/>
            <pc:sldMk cId="1652404800" sldId="422"/>
            <ac:spMk id="9" creationId="{EE0C3598-CB12-4AE9-9A53-09DC961AE439}"/>
          </ac:spMkLst>
        </pc:spChg>
        <pc:spChg chg="add mod">
          <ac:chgData name="Henrik Blom" userId="0f109d1c-0774-4568-aa5d-bb8ffaeb77b7" providerId="ADAL" clId="{D427DACE-7CE6-4BFA-9D22-880F907D3DE2}" dt="2021-12-14T18:36:35.397" v="2297" actId="403"/>
          <ac:spMkLst>
            <pc:docMk/>
            <pc:sldMk cId="1652404800" sldId="422"/>
            <ac:spMk id="10" creationId="{1BA15181-9B88-48EA-B19F-9822C86D7A0F}"/>
          </ac:spMkLst>
        </pc:spChg>
        <pc:spChg chg="add">
          <ac:chgData name="Henrik Blom" userId="0f109d1c-0774-4568-aa5d-bb8ffaeb77b7" providerId="ADAL" clId="{D427DACE-7CE6-4BFA-9D22-880F907D3DE2}" dt="2021-12-14T18:36:05.443" v="2260" actId="26606"/>
          <ac:spMkLst>
            <pc:docMk/>
            <pc:sldMk cId="1652404800" sldId="422"/>
            <ac:spMk id="15" creationId="{B9FF99BD-075F-4761-A995-6FC574BD25EA}"/>
          </ac:spMkLst>
        </pc:spChg>
        <pc:spChg chg="add mod">
          <ac:chgData name="Henrik Blom" userId="0f109d1c-0774-4568-aa5d-bb8ffaeb77b7" providerId="ADAL" clId="{D427DACE-7CE6-4BFA-9D22-880F907D3DE2}" dt="2021-12-14T18:36:53.308" v="2301" actId="1076"/>
          <ac:spMkLst>
            <pc:docMk/>
            <pc:sldMk cId="1652404800" sldId="422"/>
            <ac:spMk id="16" creationId="{80B8861F-15E0-40BE-966C-54D2C55E5F9F}"/>
          </ac:spMkLst>
        </pc:spChg>
        <pc:spChg chg="add">
          <ac:chgData name="Henrik Blom" userId="0f109d1c-0774-4568-aa5d-bb8ffaeb77b7" providerId="ADAL" clId="{D427DACE-7CE6-4BFA-9D22-880F907D3DE2}" dt="2021-12-14T18:36:05.443" v="2260" actId="26606"/>
          <ac:spMkLst>
            <pc:docMk/>
            <pc:sldMk cId="1652404800" sldId="422"/>
            <ac:spMk id="17" creationId="{A7B21A54-9BA3-4EA9-B460-5A829ADD9051}"/>
          </ac:spMkLst>
        </pc:spChg>
        <pc:spChg chg="add">
          <ac:chgData name="Henrik Blom" userId="0f109d1c-0774-4568-aa5d-bb8ffaeb77b7" providerId="ADAL" clId="{D427DACE-7CE6-4BFA-9D22-880F907D3DE2}" dt="2021-12-14T18:36:05.443" v="2260" actId="26606"/>
          <ac:spMkLst>
            <pc:docMk/>
            <pc:sldMk cId="1652404800" sldId="422"/>
            <ac:spMk id="19" creationId="{6FA8F714-B9D8-488A-8CCA-E9948FF913A9}"/>
          </ac:spMkLst>
        </pc:spChg>
        <pc:picChg chg="add mod ord">
          <ac:chgData name="Henrik Blom" userId="0f109d1c-0774-4568-aa5d-bb8ffaeb77b7" providerId="ADAL" clId="{D427DACE-7CE6-4BFA-9D22-880F907D3DE2}" dt="2021-12-14T18:36:05.443" v="2260" actId="26606"/>
          <ac:picMkLst>
            <pc:docMk/>
            <pc:sldMk cId="1652404800" sldId="422"/>
            <ac:picMk id="5" creationId="{92292AE9-AE2D-4B2F-9AEC-A5C25793AB0F}"/>
          </ac:picMkLst>
        </pc:picChg>
        <pc:picChg chg="add mod">
          <ac:chgData name="Henrik Blom" userId="0f109d1c-0774-4568-aa5d-bb8ffaeb77b7" providerId="ADAL" clId="{D427DACE-7CE6-4BFA-9D22-880F907D3DE2}" dt="2021-12-14T18:36:05.443" v="2260" actId="26606"/>
          <ac:picMkLst>
            <pc:docMk/>
            <pc:sldMk cId="1652404800" sldId="422"/>
            <ac:picMk id="7" creationId="{25257E18-C5F3-4826-83BB-F421E35856A8}"/>
          </ac:picMkLst>
        </pc:picChg>
      </pc:sldChg>
      <pc:sldChg chg="addSp delSp modSp new mod setBg">
        <pc:chgData name="Henrik Blom" userId="0f109d1c-0774-4568-aa5d-bb8ffaeb77b7" providerId="ADAL" clId="{D427DACE-7CE6-4BFA-9D22-880F907D3DE2}" dt="2021-12-13T21:18:36.944" v="233" actId="122"/>
        <pc:sldMkLst>
          <pc:docMk/>
          <pc:sldMk cId="1496611507" sldId="423"/>
        </pc:sldMkLst>
        <pc:spChg chg="del mod">
          <ac:chgData name="Henrik Blom" userId="0f109d1c-0774-4568-aa5d-bb8ffaeb77b7" providerId="ADAL" clId="{D427DACE-7CE6-4BFA-9D22-880F907D3DE2}" dt="2021-12-13T21:17:15.796" v="158" actId="26606"/>
          <ac:spMkLst>
            <pc:docMk/>
            <pc:sldMk cId="1496611507" sldId="423"/>
            <ac:spMk id="2" creationId="{8DF4F236-71AE-410D-9DE2-0B0B0EB06A96}"/>
          </ac:spMkLst>
        </pc:spChg>
        <pc:spChg chg="del mod">
          <ac:chgData name="Henrik Blom" userId="0f109d1c-0774-4568-aa5d-bb8ffaeb77b7" providerId="ADAL" clId="{D427DACE-7CE6-4BFA-9D22-880F907D3DE2}" dt="2021-12-13T21:17:15.796" v="158" actId="26606"/>
          <ac:spMkLst>
            <pc:docMk/>
            <pc:sldMk cId="1496611507" sldId="423"/>
            <ac:spMk id="3" creationId="{DA095553-D93A-4ADD-A7CA-A5742A199C0F}"/>
          </ac:spMkLst>
        </pc:spChg>
        <pc:spChg chg="add mod">
          <ac:chgData name="Henrik Blom" userId="0f109d1c-0774-4568-aa5d-bb8ffaeb77b7" providerId="ADAL" clId="{D427DACE-7CE6-4BFA-9D22-880F907D3DE2}" dt="2021-12-13T21:17:59.165" v="177" actId="20577"/>
          <ac:spMkLst>
            <pc:docMk/>
            <pc:sldMk cId="1496611507" sldId="423"/>
            <ac:spMk id="4" creationId="{080CD516-0034-4B6C-82BE-84A089F35811}"/>
          </ac:spMkLst>
        </pc:spChg>
        <pc:spChg chg="add mod">
          <ac:chgData name="Henrik Blom" userId="0f109d1c-0774-4568-aa5d-bb8ffaeb77b7" providerId="ADAL" clId="{D427DACE-7CE6-4BFA-9D22-880F907D3DE2}" dt="2021-12-13T21:18:36.944" v="233" actId="122"/>
          <ac:spMkLst>
            <pc:docMk/>
            <pc:sldMk cId="1496611507" sldId="423"/>
            <ac:spMk id="5" creationId="{2A40B432-A4C8-47A1-80A7-8B90C3126B11}"/>
          </ac:spMkLst>
        </pc:spChg>
        <pc:spChg chg="add del">
          <ac:chgData name="Henrik Blom" userId="0f109d1c-0774-4568-aa5d-bb8ffaeb77b7" providerId="ADAL" clId="{D427DACE-7CE6-4BFA-9D22-880F907D3DE2}" dt="2021-12-13T21:17:15.796" v="158" actId="26606"/>
          <ac:spMkLst>
            <pc:docMk/>
            <pc:sldMk cId="1496611507" sldId="423"/>
            <ac:spMk id="71" creationId="{5E39A796-BE83-48B1-B33F-35C4A32AAB57}"/>
          </ac:spMkLst>
        </pc:spChg>
        <pc:spChg chg="add del">
          <ac:chgData name="Henrik Blom" userId="0f109d1c-0774-4568-aa5d-bb8ffaeb77b7" providerId="ADAL" clId="{D427DACE-7CE6-4BFA-9D22-880F907D3DE2}" dt="2021-12-13T21:17:15.796" v="158" actId="26606"/>
          <ac:spMkLst>
            <pc:docMk/>
            <pc:sldMk cId="1496611507" sldId="423"/>
            <ac:spMk id="73" creationId="{72F84B47-E267-4194-8194-831DB7B5547F}"/>
          </ac:spMkLst>
        </pc:spChg>
        <pc:spChg chg="add">
          <ac:chgData name="Henrik Blom" userId="0f109d1c-0774-4568-aa5d-bb8ffaeb77b7" providerId="ADAL" clId="{D427DACE-7CE6-4BFA-9D22-880F907D3DE2}" dt="2021-12-13T21:17:15.796" v="158" actId="26606"/>
          <ac:spMkLst>
            <pc:docMk/>
            <pc:sldMk cId="1496611507" sldId="423"/>
            <ac:spMk id="135" creationId="{01D0AF59-99C3-4251-AB9A-C966C6AD4400}"/>
          </ac:spMkLst>
        </pc:spChg>
        <pc:spChg chg="add">
          <ac:chgData name="Henrik Blom" userId="0f109d1c-0774-4568-aa5d-bb8ffaeb77b7" providerId="ADAL" clId="{D427DACE-7CE6-4BFA-9D22-880F907D3DE2}" dt="2021-12-13T21:17:15.796" v="158" actId="26606"/>
          <ac:spMkLst>
            <pc:docMk/>
            <pc:sldMk cId="1496611507" sldId="423"/>
            <ac:spMk id="137" creationId="{1855405F-37A2-4869-9154-F8BE3BECE6C3}"/>
          </ac:spMkLst>
        </pc:spChg>
        <pc:picChg chg="add mod">
          <ac:chgData name="Henrik Blom" userId="0f109d1c-0774-4568-aa5d-bb8ffaeb77b7" providerId="ADAL" clId="{D427DACE-7CE6-4BFA-9D22-880F907D3DE2}" dt="2021-12-13T21:17:15.796" v="158" actId="26606"/>
          <ac:picMkLst>
            <pc:docMk/>
            <pc:sldMk cId="1496611507" sldId="423"/>
            <ac:picMk id="1026" creationId="{5B4C5C98-FA2E-4991-AAC8-276D9ABFD610}"/>
          </ac:picMkLst>
        </pc:picChg>
      </pc:sldChg>
      <pc:sldChg chg="addSp delSp modSp add mod setBg delDesignElem">
        <pc:chgData name="Henrik Blom" userId="0f109d1c-0774-4568-aa5d-bb8ffaeb77b7" providerId="ADAL" clId="{D427DACE-7CE6-4BFA-9D22-880F907D3DE2}" dt="2021-12-14T17:43:53.687" v="419" actId="20577"/>
        <pc:sldMkLst>
          <pc:docMk/>
          <pc:sldMk cId="1565726956" sldId="424"/>
        </pc:sldMkLst>
        <pc:spChg chg="mod">
          <ac:chgData name="Henrik Blom" userId="0f109d1c-0774-4568-aa5d-bb8ffaeb77b7" providerId="ADAL" clId="{D427DACE-7CE6-4BFA-9D22-880F907D3DE2}" dt="2021-12-14T17:43:53.687" v="419" actId="20577"/>
          <ac:spMkLst>
            <pc:docMk/>
            <pc:sldMk cId="1565726956" sldId="424"/>
            <ac:spMk id="2" creationId="{492C6633-01FC-4AD2-84F3-F6A5BD026BCA}"/>
          </ac:spMkLst>
        </pc:spChg>
        <pc:spChg chg="mod ord">
          <ac:chgData name="Henrik Blom" userId="0f109d1c-0774-4568-aa5d-bb8ffaeb77b7" providerId="ADAL" clId="{D427DACE-7CE6-4BFA-9D22-880F907D3DE2}" dt="2021-12-14T17:43:39.582" v="397" actId="26606"/>
          <ac:spMkLst>
            <pc:docMk/>
            <pc:sldMk cId="1565726956" sldId="424"/>
            <ac:spMk id="3" creationId="{97768440-76B3-426C-8F2A-C57280E8CD11}"/>
          </ac:spMkLst>
        </pc:spChg>
        <pc:spChg chg="add">
          <ac:chgData name="Henrik Blom" userId="0f109d1c-0774-4568-aa5d-bb8ffaeb77b7" providerId="ADAL" clId="{D427DACE-7CE6-4BFA-9D22-880F907D3DE2}" dt="2021-12-14T17:43:39.582" v="397" actId="26606"/>
          <ac:spMkLst>
            <pc:docMk/>
            <pc:sldMk cId="1565726956" sldId="424"/>
            <ac:spMk id="12" creationId="{23E547B5-89CF-4EC0-96DE-25771AED0799}"/>
          </ac:spMkLst>
        </pc:spChg>
        <pc:spChg chg="add">
          <ac:chgData name="Henrik Blom" userId="0f109d1c-0774-4568-aa5d-bb8ffaeb77b7" providerId="ADAL" clId="{D427DACE-7CE6-4BFA-9D22-880F907D3DE2}" dt="2021-12-14T17:43:39.582" v="397" actId="26606"/>
          <ac:spMkLst>
            <pc:docMk/>
            <pc:sldMk cId="1565726956" sldId="424"/>
            <ac:spMk id="14" creationId="{3F0B8CEB-8279-4E5E-A0CE-1FC9F71736F2}"/>
          </ac:spMkLst>
        </pc:spChg>
        <pc:spChg chg="del">
          <ac:chgData name="Henrik Blom" userId="0f109d1c-0774-4568-aa5d-bb8ffaeb77b7" providerId="ADAL" clId="{D427DACE-7CE6-4BFA-9D22-880F907D3DE2}" dt="2021-12-14T17:43:24.434" v="394"/>
          <ac:spMkLst>
            <pc:docMk/>
            <pc:sldMk cId="1565726956" sldId="424"/>
            <ac:spMk id="71" creationId="{F944E337-3E5D-4A1F-A5A1-2057F25B8A7B}"/>
          </ac:spMkLst>
        </pc:spChg>
        <pc:spChg chg="del">
          <ac:chgData name="Henrik Blom" userId="0f109d1c-0774-4568-aa5d-bb8ffaeb77b7" providerId="ADAL" clId="{D427DACE-7CE6-4BFA-9D22-880F907D3DE2}" dt="2021-12-14T17:43:24.434" v="394"/>
          <ac:spMkLst>
            <pc:docMk/>
            <pc:sldMk cId="1565726956" sldId="424"/>
            <ac:spMk id="73" creationId="{4DA50D69-7CF7-4844-B844-A2B821C77F24}"/>
          </ac:spMkLst>
        </pc:spChg>
        <pc:picChg chg="add mod">
          <ac:chgData name="Henrik Blom" userId="0f109d1c-0774-4568-aa5d-bb8ffaeb77b7" providerId="ADAL" clId="{D427DACE-7CE6-4BFA-9D22-880F907D3DE2}" dt="2021-12-14T17:43:39.582" v="397" actId="26606"/>
          <ac:picMkLst>
            <pc:docMk/>
            <pc:sldMk cId="1565726956" sldId="424"/>
            <ac:picMk id="7" creationId="{94FF9245-D758-49C0-8D0B-A834C9A8B843}"/>
          </ac:picMkLst>
        </pc:picChg>
        <pc:picChg chg="del">
          <ac:chgData name="Henrik Blom" userId="0f109d1c-0774-4568-aa5d-bb8ffaeb77b7" providerId="ADAL" clId="{D427DACE-7CE6-4BFA-9D22-880F907D3DE2}" dt="2021-12-14T17:43:27.786" v="395" actId="478"/>
          <ac:picMkLst>
            <pc:docMk/>
            <pc:sldMk cId="1565726956" sldId="424"/>
            <ac:picMk id="1026" creationId="{A536386F-42D8-4580-A98F-2652AC27BF0F}"/>
          </ac:picMkLst>
        </pc:picChg>
      </pc:sldChg>
      <pc:sldChg chg="addSp delSp add del setBg delDesignElem">
        <pc:chgData name="Henrik Blom" userId="0f109d1c-0774-4568-aa5d-bb8ffaeb77b7" providerId="ADAL" clId="{D427DACE-7CE6-4BFA-9D22-880F907D3DE2}" dt="2021-12-14T17:35:31.918" v="328"/>
        <pc:sldMkLst>
          <pc:docMk/>
          <pc:sldMk cId="2593968345" sldId="424"/>
        </pc:sldMkLst>
        <pc:spChg chg="add del">
          <ac:chgData name="Henrik Blom" userId="0f109d1c-0774-4568-aa5d-bb8ffaeb77b7" providerId="ADAL" clId="{D427DACE-7CE6-4BFA-9D22-880F907D3DE2}" dt="2021-12-14T17:35:31.918" v="328"/>
          <ac:spMkLst>
            <pc:docMk/>
            <pc:sldMk cId="2593968345" sldId="424"/>
            <ac:spMk id="9" creationId="{71B2258F-86CA-4D4D-8270-BC05FCDEBFB3}"/>
          </ac:spMkLst>
        </pc:spChg>
      </pc:sldChg>
      <pc:sldChg chg="delSp add del setBg delDesignElem">
        <pc:chgData name="Henrik Blom" userId="0f109d1c-0774-4568-aa5d-bb8ffaeb77b7" providerId="ADAL" clId="{D427DACE-7CE6-4BFA-9D22-880F907D3DE2}" dt="2021-12-14T17:51:41.925" v="776" actId="47"/>
        <pc:sldMkLst>
          <pc:docMk/>
          <pc:sldMk cId="3121322690" sldId="425"/>
        </pc:sldMkLst>
        <pc:spChg chg="del">
          <ac:chgData name="Henrik Blom" userId="0f109d1c-0774-4568-aa5d-bb8ffaeb77b7" providerId="ADAL" clId="{D427DACE-7CE6-4BFA-9D22-880F907D3DE2}" dt="2021-12-14T17:51:39.813" v="775"/>
          <ac:spMkLst>
            <pc:docMk/>
            <pc:sldMk cId="3121322690" sldId="425"/>
            <ac:spMk id="8" creationId="{DFF2AC85-FAA0-4844-813F-83C04D7382E2}"/>
          </ac:spMkLst>
        </pc:spChg>
        <pc:spChg chg="del">
          <ac:chgData name="Henrik Blom" userId="0f109d1c-0774-4568-aa5d-bb8ffaeb77b7" providerId="ADAL" clId="{D427DACE-7CE6-4BFA-9D22-880F907D3DE2}" dt="2021-12-14T17:51:39.813" v="775"/>
          <ac:spMkLst>
            <pc:docMk/>
            <pc:sldMk cId="3121322690" sldId="425"/>
            <ac:spMk id="10" creationId="{89CC0F1E-BAA2-47B1-8F83-7ECB9FD9E009}"/>
          </ac:spMkLst>
        </pc:spChg>
      </pc:sldChg>
      <pc:sldChg chg="addSp modSp add mod">
        <pc:chgData name="Henrik Blom" userId="0f109d1c-0774-4568-aa5d-bb8ffaeb77b7" providerId="ADAL" clId="{D427DACE-7CE6-4BFA-9D22-880F907D3DE2}" dt="2021-12-14T18:29:55.112" v="2020" actId="1036"/>
        <pc:sldMkLst>
          <pc:docMk/>
          <pc:sldMk cId="3762982861" sldId="425"/>
        </pc:sldMkLst>
        <pc:spChg chg="mod">
          <ac:chgData name="Henrik Blom" userId="0f109d1c-0774-4568-aa5d-bb8ffaeb77b7" providerId="ADAL" clId="{D427DACE-7CE6-4BFA-9D22-880F907D3DE2}" dt="2021-12-14T18:29:51.317" v="1993" actId="20577"/>
          <ac:spMkLst>
            <pc:docMk/>
            <pc:sldMk cId="3762982861" sldId="425"/>
            <ac:spMk id="3" creationId="{23E02542-3A9F-45C2-9473-22EF059F15AA}"/>
          </ac:spMkLst>
        </pc:spChg>
        <pc:spChg chg="add mod">
          <ac:chgData name="Henrik Blom" userId="0f109d1c-0774-4568-aa5d-bb8ffaeb77b7" providerId="ADAL" clId="{D427DACE-7CE6-4BFA-9D22-880F907D3DE2}" dt="2021-12-14T18:29:55.112" v="2020" actId="1036"/>
          <ac:spMkLst>
            <pc:docMk/>
            <pc:sldMk cId="3762982861" sldId="425"/>
            <ac:spMk id="6" creationId="{9C2E8AFF-C4B8-4EF5-8E79-B4A0C03FC445}"/>
          </ac:spMkLst>
        </pc:spChg>
      </pc:sldChg>
      <pc:sldChg chg="modSp add mod">
        <pc:chgData name="Henrik Blom" userId="0f109d1c-0774-4568-aa5d-bb8ffaeb77b7" providerId="ADAL" clId="{D427DACE-7CE6-4BFA-9D22-880F907D3DE2}" dt="2021-12-14T18:30:26.044" v="2050" actId="1035"/>
        <pc:sldMkLst>
          <pc:docMk/>
          <pc:sldMk cId="247611033" sldId="426"/>
        </pc:sldMkLst>
        <pc:spChg chg="mod">
          <ac:chgData name="Henrik Blom" userId="0f109d1c-0774-4568-aa5d-bb8ffaeb77b7" providerId="ADAL" clId="{D427DACE-7CE6-4BFA-9D22-880F907D3DE2}" dt="2021-12-14T18:30:22.892" v="2027" actId="20577"/>
          <ac:spMkLst>
            <pc:docMk/>
            <pc:sldMk cId="247611033" sldId="426"/>
            <ac:spMk id="3" creationId="{23E02542-3A9F-45C2-9473-22EF059F15AA}"/>
          </ac:spMkLst>
        </pc:spChg>
        <pc:spChg chg="mod">
          <ac:chgData name="Henrik Blom" userId="0f109d1c-0774-4568-aa5d-bb8ffaeb77b7" providerId="ADAL" clId="{D427DACE-7CE6-4BFA-9D22-880F907D3DE2}" dt="2021-12-14T18:30:26.044" v="2050" actId="1035"/>
          <ac:spMkLst>
            <pc:docMk/>
            <pc:sldMk cId="247611033" sldId="426"/>
            <ac:spMk id="6" creationId="{9C2E8AFF-C4B8-4EF5-8E79-B4A0C03FC445}"/>
          </ac:spMkLst>
        </pc:spChg>
      </pc:sldChg>
      <pc:sldChg chg="modSp add mod ord">
        <pc:chgData name="Henrik Blom" userId="0f109d1c-0774-4568-aa5d-bb8ffaeb77b7" providerId="ADAL" clId="{D427DACE-7CE6-4BFA-9D22-880F907D3DE2}" dt="2021-12-14T18:30:44.493" v="2079" actId="1035"/>
        <pc:sldMkLst>
          <pc:docMk/>
          <pc:sldMk cId="2017383640" sldId="427"/>
        </pc:sldMkLst>
        <pc:spChg chg="mod">
          <ac:chgData name="Henrik Blom" userId="0f109d1c-0774-4568-aa5d-bb8ffaeb77b7" providerId="ADAL" clId="{D427DACE-7CE6-4BFA-9D22-880F907D3DE2}" dt="2021-12-14T18:30:40.353" v="2053"/>
          <ac:spMkLst>
            <pc:docMk/>
            <pc:sldMk cId="2017383640" sldId="427"/>
            <ac:spMk id="3" creationId="{23E02542-3A9F-45C2-9473-22EF059F15AA}"/>
          </ac:spMkLst>
        </pc:spChg>
        <pc:spChg chg="mod">
          <ac:chgData name="Henrik Blom" userId="0f109d1c-0774-4568-aa5d-bb8ffaeb77b7" providerId="ADAL" clId="{D427DACE-7CE6-4BFA-9D22-880F907D3DE2}" dt="2021-12-14T18:30:44.493" v="2079" actId="1035"/>
          <ac:spMkLst>
            <pc:docMk/>
            <pc:sldMk cId="2017383640" sldId="427"/>
            <ac:spMk id="6" creationId="{9C2E8AFF-C4B8-4EF5-8E79-B4A0C03FC445}"/>
          </ac:spMkLst>
        </pc:spChg>
      </pc:sldChg>
      <pc:sldChg chg="add del">
        <pc:chgData name="Henrik Blom" userId="0f109d1c-0774-4568-aa5d-bb8ffaeb77b7" providerId="ADAL" clId="{D427DACE-7CE6-4BFA-9D22-880F907D3DE2}" dt="2021-12-14T18:37:59.438" v="2304" actId="47"/>
        <pc:sldMkLst>
          <pc:docMk/>
          <pc:sldMk cId="1486367277" sldId="428"/>
        </pc:sldMkLst>
      </pc:sldChg>
      <pc:sldChg chg="addSp delSp modSp new del mod">
        <pc:chgData name="Henrik Blom" userId="0f109d1c-0774-4568-aa5d-bb8ffaeb77b7" providerId="ADAL" clId="{D427DACE-7CE6-4BFA-9D22-880F907D3DE2}" dt="2021-12-14T18:16:25.800" v="1179" actId="47"/>
        <pc:sldMkLst>
          <pc:docMk/>
          <pc:sldMk cId="418949478" sldId="429"/>
        </pc:sldMkLst>
        <pc:spChg chg="mod">
          <ac:chgData name="Henrik Blom" userId="0f109d1c-0774-4568-aa5d-bb8ffaeb77b7" providerId="ADAL" clId="{D427DACE-7CE6-4BFA-9D22-880F907D3DE2}" dt="2021-12-14T18:11:47.421" v="1002" actId="20577"/>
          <ac:spMkLst>
            <pc:docMk/>
            <pc:sldMk cId="418949478" sldId="429"/>
            <ac:spMk id="2" creationId="{FEF2A45B-28F3-467C-9798-8A14EDAAC574}"/>
          </ac:spMkLst>
        </pc:spChg>
        <pc:spChg chg="del">
          <ac:chgData name="Henrik Blom" userId="0f109d1c-0774-4568-aa5d-bb8ffaeb77b7" providerId="ADAL" clId="{D427DACE-7CE6-4BFA-9D22-880F907D3DE2}" dt="2021-12-14T18:11:53.546" v="1003" actId="478"/>
          <ac:spMkLst>
            <pc:docMk/>
            <pc:sldMk cId="418949478" sldId="429"/>
            <ac:spMk id="3" creationId="{88960CB8-89EB-41E1-876E-64615CE1366B}"/>
          </ac:spMkLst>
        </pc:spChg>
        <pc:spChg chg="add del">
          <ac:chgData name="Henrik Blom" userId="0f109d1c-0774-4568-aa5d-bb8ffaeb77b7" providerId="ADAL" clId="{D427DACE-7CE6-4BFA-9D22-880F907D3DE2}" dt="2021-12-14T18:12:32.332" v="1010" actId="478"/>
          <ac:spMkLst>
            <pc:docMk/>
            <pc:sldMk cId="418949478" sldId="429"/>
            <ac:spMk id="4" creationId="{7B8003AA-1E9D-45F1-8C37-E38B61E86D62}"/>
          </ac:spMkLst>
        </pc:spChg>
        <pc:spChg chg="add del mod">
          <ac:chgData name="Henrik Blom" userId="0f109d1c-0774-4568-aa5d-bb8ffaeb77b7" providerId="ADAL" clId="{D427DACE-7CE6-4BFA-9D22-880F907D3DE2}" dt="2021-12-14T18:12:31.677" v="1009" actId="478"/>
          <ac:spMkLst>
            <pc:docMk/>
            <pc:sldMk cId="418949478" sldId="429"/>
            <ac:spMk id="5" creationId="{C8CE34BD-58A2-4036-AC92-8A11B4F2148E}"/>
          </ac:spMkLst>
        </pc:spChg>
        <pc:graphicFrameChg chg="add mod modGraphic">
          <ac:chgData name="Henrik Blom" userId="0f109d1c-0774-4568-aa5d-bb8ffaeb77b7" providerId="ADAL" clId="{D427DACE-7CE6-4BFA-9D22-880F907D3DE2}" dt="2021-12-14T18:14:33.341" v="1092" actId="20577"/>
          <ac:graphicFrameMkLst>
            <pc:docMk/>
            <pc:sldMk cId="418949478" sldId="429"/>
            <ac:graphicFrameMk id="6" creationId="{21DA8359-2C02-4A65-A48D-E7D7459BFF52}"/>
          </ac:graphicFrameMkLst>
        </pc:graphicFrameChg>
      </pc:sldChg>
      <pc:sldChg chg="addSp delSp modSp new mod setBg modClrScheme setClrOvrMap chgLayout">
        <pc:chgData name="Henrik Blom" userId="0f109d1c-0774-4568-aa5d-bb8ffaeb77b7" providerId="ADAL" clId="{D427DACE-7CE6-4BFA-9D22-880F907D3DE2}" dt="2021-12-14T18:53:12.922" v="2655" actId="1076"/>
        <pc:sldMkLst>
          <pc:docMk/>
          <pc:sldMk cId="1290766612" sldId="429"/>
        </pc:sldMkLst>
        <pc:spChg chg="del mod ord">
          <ac:chgData name="Henrik Blom" userId="0f109d1c-0774-4568-aa5d-bb8ffaeb77b7" providerId="ADAL" clId="{D427DACE-7CE6-4BFA-9D22-880F907D3DE2}" dt="2021-12-14T18:18:43.845" v="1242" actId="700"/>
          <ac:spMkLst>
            <pc:docMk/>
            <pc:sldMk cId="1290766612" sldId="429"/>
            <ac:spMk id="2" creationId="{C19F9A46-7088-4DD7-AF9B-B9AD1E0A3556}"/>
          </ac:spMkLst>
        </pc:spChg>
        <pc:spChg chg="del mod ord">
          <ac:chgData name="Henrik Blom" userId="0f109d1c-0774-4568-aa5d-bb8ffaeb77b7" providerId="ADAL" clId="{D427DACE-7CE6-4BFA-9D22-880F907D3DE2}" dt="2021-12-14T18:18:43.845" v="1242" actId="700"/>
          <ac:spMkLst>
            <pc:docMk/>
            <pc:sldMk cId="1290766612" sldId="429"/>
            <ac:spMk id="3" creationId="{7367C799-4882-41F6-B4DE-59960AD1004B}"/>
          </ac:spMkLst>
        </pc:spChg>
        <pc:spChg chg="add mod ord">
          <ac:chgData name="Henrik Blom" userId="0f109d1c-0774-4568-aa5d-bb8ffaeb77b7" providerId="ADAL" clId="{D427DACE-7CE6-4BFA-9D22-880F907D3DE2}" dt="2021-12-14T18:49:18.876" v="2517" actId="20577"/>
          <ac:spMkLst>
            <pc:docMk/>
            <pc:sldMk cId="1290766612" sldId="429"/>
            <ac:spMk id="4" creationId="{1DA86E9C-CD6E-495B-80AA-4A3C040F5BCF}"/>
          </ac:spMkLst>
        </pc:spChg>
        <pc:spChg chg="add mod ord">
          <ac:chgData name="Henrik Blom" userId="0f109d1c-0774-4568-aa5d-bb8ffaeb77b7" providerId="ADAL" clId="{D427DACE-7CE6-4BFA-9D22-880F907D3DE2}" dt="2021-12-14T18:52:51.308" v="2613" actId="20577"/>
          <ac:spMkLst>
            <pc:docMk/>
            <pc:sldMk cId="1290766612" sldId="429"/>
            <ac:spMk id="5" creationId="{2537AA04-A436-4089-B235-9FA1F6DEED0A}"/>
          </ac:spMkLst>
        </pc:spChg>
        <pc:spChg chg="add mod ord">
          <ac:chgData name="Henrik Blom" userId="0f109d1c-0774-4568-aa5d-bb8ffaeb77b7" providerId="ADAL" clId="{D427DACE-7CE6-4BFA-9D22-880F907D3DE2}" dt="2021-12-14T18:44:05.093" v="2431" actId="1035"/>
          <ac:spMkLst>
            <pc:docMk/>
            <pc:sldMk cId="1290766612" sldId="429"/>
            <ac:spMk id="6" creationId="{F3031F1B-21E2-4468-AD2B-942E9DC45747}"/>
          </ac:spMkLst>
        </pc:spChg>
        <pc:spChg chg="add del mod">
          <ac:chgData name="Henrik Blom" userId="0f109d1c-0774-4568-aa5d-bb8ffaeb77b7" providerId="ADAL" clId="{D427DACE-7CE6-4BFA-9D22-880F907D3DE2}" dt="2021-12-14T18:44:03.743" v="2428" actId="767"/>
          <ac:spMkLst>
            <pc:docMk/>
            <pc:sldMk cId="1290766612" sldId="429"/>
            <ac:spMk id="9" creationId="{18AFBE9D-B7BD-4395-8EF5-E09BE0FBBC20}"/>
          </ac:spMkLst>
        </pc:spChg>
        <pc:spChg chg="add del">
          <ac:chgData name="Henrik Blom" userId="0f109d1c-0774-4568-aa5d-bb8ffaeb77b7" providerId="ADAL" clId="{D427DACE-7CE6-4BFA-9D22-880F907D3DE2}" dt="2021-12-14T18:32:01.011" v="2089" actId="26606"/>
          <ac:spMkLst>
            <pc:docMk/>
            <pc:sldMk cId="1290766612" sldId="429"/>
            <ac:spMk id="11" creationId="{1E214AA7-F028-4A0D-8698-61AEC754D1BC}"/>
          </ac:spMkLst>
        </pc:spChg>
        <pc:spChg chg="add mod">
          <ac:chgData name="Henrik Blom" userId="0f109d1c-0774-4568-aa5d-bb8ffaeb77b7" providerId="ADAL" clId="{D427DACE-7CE6-4BFA-9D22-880F907D3DE2}" dt="2021-12-14T18:51:40.123" v="2574" actId="14100"/>
          <ac:spMkLst>
            <pc:docMk/>
            <pc:sldMk cId="1290766612" sldId="429"/>
            <ac:spMk id="14" creationId="{2194C8F7-A709-453A-83C0-C32E0042D1B1}"/>
          </ac:spMkLst>
        </pc:spChg>
        <pc:spChg chg="add">
          <ac:chgData name="Henrik Blom" userId="0f109d1c-0774-4568-aa5d-bb8ffaeb77b7" providerId="ADAL" clId="{D427DACE-7CE6-4BFA-9D22-880F907D3DE2}" dt="2021-12-14T18:32:01.011" v="2089" actId="26606"/>
          <ac:spMkLst>
            <pc:docMk/>
            <pc:sldMk cId="1290766612" sldId="429"/>
            <ac:spMk id="18" creationId="{E35A04CF-97D4-4FF7-B359-C546B1F62E54}"/>
          </ac:spMkLst>
        </pc:spChg>
        <pc:spChg chg="add">
          <ac:chgData name="Henrik Blom" userId="0f109d1c-0774-4568-aa5d-bb8ffaeb77b7" providerId="ADAL" clId="{D427DACE-7CE6-4BFA-9D22-880F907D3DE2}" dt="2021-12-14T18:32:01.011" v="2089" actId="26606"/>
          <ac:spMkLst>
            <pc:docMk/>
            <pc:sldMk cId="1290766612" sldId="429"/>
            <ac:spMk id="20" creationId="{1DE7243B-5109-444B-8FAF-7437C66BC0E9}"/>
          </ac:spMkLst>
        </pc:spChg>
        <pc:spChg chg="add">
          <ac:chgData name="Henrik Blom" userId="0f109d1c-0774-4568-aa5d-bb8ffaeb77b7" providerId="ADAL" clId="{D427DACE-7CE6-4BFA-9D22-880F907D3DE2}" dt="2021-12-14T18:32:01.011" v="2089" actId="26606"/>
          <ac:spMkLst>
            <pc:docMk/>
            <pc:sldMk cId="1290766612" sldId="429"/>
            <ac:spMk id="22" creationId="{4C5D6221-DA7B-4611-AA26-7D8E349FDE96}"/>
          </ac:spMkLst>
        </pc:spChg>
        <pc:cxnChg chg="add del mod">
          <ac:chgData name="Henrik Blom" userId="0f109d1c-0774-4568-aa5d-bb8ffaeb77b7" providerId="ADAL" clId="{D427DACE-7CE6-4BFA-9D22-880F907D3DE2}" dt="2021-12-14T18:44:04.653" v="2430" actId="11529"/>
          <ac:cxnSpMkLst>
            <pc:docMk/>
            <pc:sldMk cId="1290766612" sldId="429"/>
            <ac:cxnSpMk id="8" creationId="{0089A604-D3F8-499C-A07F-8141295A4416}"/>
          </ac:cxnSpMkLst>
        </pc:cxnChg>
        <pc:cxnChg chg="add mod">
          <ac:chgData name="Henrik Blom" userId="0f109d1c-0774-4568-aa5d-bb8ffaeb77b7" providerId="ADAL" clId="{D427DACE-7CE6-4BFA-9D22-880F907D3DE2}" dt="2021-12-14T18:53:12.922" v="2655" actId="1076"/>
          <ac:cxnSpMkLst>
            <pc:docMk/>
            <pc:sldMk cId="1290766612" sldId="429"/>
            <ac:cxnSpMk id="12" creationId="{730DA17D-688D-4174-8FD6-A3F93C10CA52}"/>
          </ac:cxnSpMkLst>
        </pc:cxnChg>
        <pc:cxnChg chg="add del">
          <ac:chgData name="Henrik Blom" userId="0f109d1c-0774-4568-aa5d-bb8ffaeb77b7" providerId="ADAL" clId="{D427DACE-7CE6-4BFA-9D22-880F907D3DE2}" dt="2021-12-14T18:32:01.011" v="2089" actId="26606"/>
          <ac:cxnSpMkLst>
            <pc:docMk/>
            <pc:sldMk cId="1290766612" sldId="429"/>
            <ac:cxnSpMk id="13" creationId="{D6206FDC-2777-4D7F-AF9C-73413DA664C9}"/>
          </ac:cxnSpMkLst>
        </pc:cxnChg>
      </pc:sldChg>
      <pc:sldChg chg="add del">
        <pc:chgData name="Henrik Blom" userId="0f109d1c-0774-4568-aa5d-bb8ffaeb77b7" providerId="ADAL" clId="{D427DACE-7CE6-4BFA-9D22-880F907D3DE2}" dt="2021-12-14T18:30:07.722" v="2022" actId="47"/>
        <pc:sldMkLst>
          <pc:docMk/>
          <pc:sldMk cId="60955942" sldId="430"/>
        </pc:sldMkLst>
      </pc:sldChg>
      <pc:sldMasterChg chg="delSldLayout">
        <pc:chgData name="Henrik Blom" userId="0f109d1c-0774-4568-aa5d-bb8ffaeb77b7" providerId="ADAL" clId="{D427DACE-7CE6-4BFA-9D22-880F907D3DE2}" dt="2021-12-14T18:37:32.363" v="2303" actId="47"/>
        <pc:sldMasterMkLst>
          <pc:docMk/>
          <pc:sldMasterMk cId="827702639" sldId="2147483648"/>
        </pc:sldMasterMkLst>
        <pc:sldLayoutChg chg="del">
          <pc:chgData name="Henrik Blom" userId="0f109d1c-0774-4568-aa5d-bb8ffaeb77b7" providerId="ADAL" clId="{D427DACE-7CE6-4BFA-9D22-880F907D3DE2}" dt="2021-12-14T18:37:32.363" v="2303" actId="47"/>
          <pc:sldLayoutMkLst>
            <pc:docMk/>
            <pc:sldMasterMk cId="827702639" sldId="2147483648"/>
            <pc:sldLayoutMk cId="1245334202"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5B981-7D20-4269-86C0-26CCF3D888CB}"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2FBABA2F-8E45-475B-9D0F-BFEF3F1D94FE}">
      <dgm:prSet/>
      <dgm:spPr/>
      <dgm:t>
        <a:bodyPr/>
        <a:lstStyle/>
        <a:p>
          <a:r>
            <a:rPr lang="en-US"/>
            <a:t>Glädje</a:t>
          </a:r>
        </a:p>
      </dgm:t>
    </dgm:pt>
    <dgm:pt modelId="{122E48A7-4722-41D6-ABB2-4233734B8B82}" type="parTrans" cxnId="{9FED3B6E-B150-412D-B100-C0F403D57575}">
      <dgm:prSet/>
      <dgm:spPr/>
      <dgm:t>
        <a:bodyPr/>
        <a:lstStyle/>
        <a:p>
          <a:endParaRPr lang="en-US"/>
        </a:p>
      </dgm:t>
    </dgm:pt>
    <dgm:pt modelId="{C6B66846-BFCE-48E9-A70E-B66B353B232F}" type="sibTrans" cxnId="{9FED3B6E-B150-412D-B100-C0F403D57575}">
      <dgm:prSet phldrT="01" phldr="0"/>
      <dgm:spPr/>
      <dgm:t>
        <a:bodyPr/>
        <a:lstStyle/>
        <a:p>
          <a:r>
            <a:rPr lang="en-US"/>
            <a:t>01</a:t>
          </a:r>
        </a:p>
      </dgm:t>
    </dgm:pt>
    <dgm:pt modelId="{4BA13234-1AB0-42A4-8F81-DC84EB6FACC7}">
      <dgm:prSet/>
      <dgm:spPr/>
      <dgm:t>
        <a:bodyPr/>
        <a:lstStyle/>
        <a:p>
          <a:r>
            <a:rPr lang="en-US"/>
            <a:t>Gemenskap</a:t>
          </a:r>
        </a:p>
      </dgm:t>
    </dgm:pt>
    <dgm:pt modelId="{F9FA52F6-CE6F-4405-A2FD-507C0046C812}" type="parTrans" cxnId="{BA95F78A-B0E0-4E75-A83D-11949FADAC7A}">
      <dgm:prSet/>
      <dgm:spPr/>
      <dgm:t>
        <a:bodyPr/>
        <a:lstStyle/>
        <a:p>
          <a:endParaRPr lang="en-US"/>
        </a:p>
      </dgm:t>
    </dgm:pt>
    <dgm:pt modelId="{5517AFAE-6AD6-49F3-9408-881D5E5DF644}" type="sibTrans" cxnId="{BA95F78A-B0E0-4E75-A83D-11949FADAC7A}">
      <dgm:prSet phldrT="02" phldr="0"/>
      <dgm:spPr/>
      <dgm:t>
        <a:bodyPr/>
        <a:lstStyle/>
        <a:p>
          <a:r>
            <a:rPr lang="en-US"/>
            <a:t>02</a:t>
          </a:r>
        </a:p>
      </dgm:t>
    </dgm:pt>
    <dgm:pt modelId="{DDFC2504-864D-4080-BA37-4224DBF16264}">
      <dgm:prSet/>
      <dgm:spPr/>
      <dgm:t>
        <a:bodyPr/>
        <a:lstStyle/>
        <a:p>
          <a:r>
            <a:rPr lang="en-US" dirty="0"/>
            <a:t>Utveckling		</a:t>
          </a:r>
        </a:p>
      </dgm:t>
    </dgm:pt>
    <dgm:pt modelId="{DC20887A-35E3-44AC-AD2B-08E9F6274C5C}" type="parTrans" cxnId="{60EB8F4B-B79E-496D-BE49-CEFAF3DF1924}">
      <dgm:prSet/>
      <dgm:spPr/>
      <dgm:t>
        <a:bodyPr/>
        <a:lstStyle/>
        <a:p>
          <a:endParaRPr lang="en-US"/>
        </a:p>
      </dgm:t>
    </dgm:pt>
    <dgm:pt modelId="{BCA21BE5-956B-45A4-816C-6DF02C8277FE}" type="sibTrans" cxnId="{60EB8F4B-B79E-496D-BE49-CEFAF3DF1924}">
      <dgm:prSet phldrT="03" phldr="0"/>
      <dgm:spPr/>
      <dgm:t>
        <a:bodyPr/>
        <a:lstStyle/>
        <a:p>
          <a:r>
            <a:rPr lang="en-US"/>
            <a:t>03</a:t>
          </a:r>
        </a:p>
      </dgm:t>
    </dgm:pt>
    <dgm:pt modelId="{B842230B-5526-419F-A611-7EC51DF35CF6}">
      <dgm:prSet/>
      <dgm:spPr/>
      <dgm:t>
        <a:bodyPr/>
        <a:lstStyle/>
        <a:p>
          <a:r>
            <a:rPr lang="en-US"/>
            <a:t>Så många som möjligt</a:t>
          </a:r>
        </a:p>
      </dgm:t>
    </dgm:pt>
    <dgm:pt modelId="{A24C0A0A-1E97-400D-9325-1B279F7906C1}" type="parTrans" cxnId="{D78F8FD3-C67A-4FA9-8344-A6A649ED1DE4}">
      <dgm:prSet/>
      <dgm:spPr/>
      <dgm:t>
        <a:bodyPr/>
        <a:lstStyle/>
        <a:p>
          <a:endParaRPr lang="en-US"/>
        </a:p>
      </dgm:t>
    </dgm:pt>
    <dgm:pt modelId="{2856AA2C-24DA-4548-8760-3A27EBC219B1}" type="sibTrans" cxnId="{D78F8FD3-C67A-4FA9-8344-A6A649ED1DE4}">
      <dgm:prSet phldrT="04" phldr="0"/>
      <dgm:spPr/>
      <dgm:t>
        <a:bodyPr/>
        <a:lstStyle/>
        <a:p>
          <a:r>
            <a:rPr lang="en-US"/>
            <a:t>04</a:t>
          </a:r>
        </a:p>
      </dgm:t>
    </dgm:pt>
    <dgm:pt modelId="{498C967F-2CF8-4D5A-A891-7557CA3489AE}">
      <dgm:prSet/>
      <dgm:spPr/>
      <dgm:t>
        <a:bodyPr/>
        <a:lstStyle/>
        <a:p>
          <a:r>
            <a:rPr lang="en-US"/>
            <a:t>Så länge som möjligt</a:t>
          </a:r>
        </a:p>
      </dgm:t>
    </dgm:pt>
    <dgm:pt modelId="{3B0F2D95-3AE6-466B-B28E-9DD3A5A6B551}" type="parTrans" cxnId="{4E111C5E-111F-4B51-8477-61DE83A2BE9C}">
      <dgm:prSet/>
      <dgm:spPr/>
      <dgm:t>
        <a:bodyPr/>
        <a:lstStyle/>
        <a:p>
          <a:endParaRPr lang="en-US"/>
        </a:p>
      </dgm:t>
    </dgm:pt>
    <dgm:pt modelId="{2B93FA29-922A-46A7-8A2F-35A1D3970AE9}" type="sibTrans" cxnId="{4E111C5E-111F-4B51-8477-61DE83A2BE9C}">
      <dgm:prSet phldrT="05" phldr="0"/>
      <dgm:spPr/>
      <dgm:t>
        <a:bodyPr/>
        <a:lstStyle/>
        <a:p>
          <a:r>
            <a:rPr lang="en-US"/>
            <a:t>05</a:t>
          </a:r>
        </a:p>
      </dgm:t>
    </dgm:pt>
    <dgm:pt modelId="{FC8D9823-88B5-4354-A99A-8E92C6AE181F}" type="pres">
      <dgm:prSet presAssocID="{E875B981-7D20-4269-86C0-26CCF3D888CB}" presName="Name0" presStyleCnt="0">
        <dgm:presLayoutVars>
          <dgm:animLvl val="lvl"/>
          <dgm:resizeHandles val="exact"/>
        </dgm:presLayoutVars>
      </dgm:prSet>
      <dgm:spPr/>
    </dgm:pt>
    <dgm:pt modelId="{580EBC7E-A369-4034-A9FB-AA0962032C7A}" type="pres">
      <dgm:prSet presAssocID="{2FBABA2F-8E45-475B-9D0F-BFEF3F1D94FE}" presName="compositeNode" presStyleCnt="0">
        <dgm:presLayoutVars>
          <dgm:bulletEnabled val="1"/>
        </dgm:presLayoutVars>
      </dgm:prSet>
      <dgm:spPr/>
    </dgm:pt>
    <dgm:pt modelId="{96B5679C-1250-4857-9AA0-BEC485864F0C}" type="pres">
      <dgm:prSet presAssocID="{2FBABA2F-8E45-475B-9D0F-BFEF3F1D94FE}" presName="bgRect" presStyleLbl="alignNode1" presStyleIdx="0" presStyleCnt="5"/>
      <dgm:spPr/>
    </dgm:pt>
    <dgm:pt modelId="{BFCDC0F7-45E4-4FD1-902A-A99CBF0256D1}" type="pres">
      <dgm:prSet presAssocID="{C6B66846-BFCE-48E9-A70E-B66B353B232F}" presName="sibTransNodeRect" presStyleLbl="alignNode1" presStyleIdx="0" presStyleCnt="5">
        <dgm:presLayoutVars>
          <dgm:chMax val="0"/>
          <dgm:bulletEnabled val="1"/>
        </dgm:presLayoutVars>
      </dgm:prSet>
      <dgm:spPr/>
    </dgm:pt>
    <dgm:pt modelId="{27A5F010-8AC7-4B74-A3F9-2B8CC70B370E}" type="pres">
      <dgm:prSet presAssocID="{2FBABA2F-8E45-475B-9D0F-BFEF3F1D94FE}" presName="nodeRect" presStyleLbl="alignNode1" presStyleIdx="0" presStyleCnt="5">
        <dgm:presLayoutVars>
          <dgm:bulletEnabled val="1"/>
        </dgm:presLayoutVars>
      </dgm:prSet>
      <dgm:spPr/>
    </dgm:pt>
    <dgm:pt modelId="{A5AEFCE6-A9A3-4876-AD2C-A46B376C96D3}" type="pres">
      <dgm:prSet presAssocID="{C6B66846-BFCE-48E9-A70E-B66B353B232F}" presName="sibTrans" presStyleCnt="0"/>
      <dgm:spPr/>
    </dgm:pt>
    <dgm:pt modelId="{374EE2CA-BCF4-497F-96E4-8A0369115E51}" type="pres">
      <dgm:prSet presAssocID="{4BA13234-1AB0-42A4-8F81-DC84EB6FACC7}" presName="compositeNode" presStyleCnt="0">
        <dgm:presLayoutVars>
          <dgm:bulletEnabled val="1"/>
        </dgm:presLayoutVars>
      </dgm:prSet>
      <dgm:spPr/>
    </dgm:pt>
    <dgm:pt modelId="{4F805FEC-CDF5-4E3B-92A6-50A8BFFAA6E0}" type="pres">
      <dgm:prSet presAssocID="{4BA13234-1AB0-42A4-8F81-DC84EB6FACC7}" presName="bgRect" presStyleLbl="alignNode1" presStyleIdx="1" presStyleCnt="5"/>
      <dgm:spPr/>
    </dgm:pt>
    <dgm:pt modelId="{E11AF44A-EA55-4515-95B5-EB982506954E}" type="pres">
      <dgm:prSet presAssocID="{5517AFAE-6AD6-49F3-9408-881D5E5DF644}" presName="sibTransNodeRect" presStyleLbl="alignNode1" presStyleIdx="1" presStyleCnt="5">
        <dgm:presLayoutVars>
          <dgm:chMax val="0"/>
          <dgm:bulletEnabled val="1"/>
        </dgm:presLayoutVars>
      </dgm:prSet>
      <dgm:spPr/>
    </dgm:pt>
    <dgm:pt modelId="{2C5C6D2A-28A2-4D1A-ABBB-E1CD203C4281}" type="pres">
      <dgm:prSet presAssocID="{4BA13234-1AB0-42A4-8F81-DC84EB6FACC7}" presName="nodeRect" presStyleLbl="alignNode1" presStyleIdx="1" presStyleCnt="5">
        <dgm:presLayoutVars>
          <dgm:bulletEnabled val="1"/>
        </dgm:presLayoutVars>
      </dgm:prSet>
      <dgm:spPr/>
    </dgm:pt>
    <dgm:pt modelId="{1EF39736-1117-4110-ABD4-DD7BCCC2412F}" type="pres">
      <dgm:prSet presAssocID="{5517AFAE-6AD6-49F3-9408-881D5E5DF644}" presName="sibTrans" presStyleCnt="0"/>
      <dgm:spPr/>
    </dgm:pt>
    <dgm:pt modelId="{3BBE0A52-5A5D-4DE2-A9EC-2978DFABAD1F}" type="pres">
      <dgm:prSet presAssocID="{DDFC2504-864D-4080-BA37-4224DBF16264}" presName="compositeNode" presStyleCnt="0">
        <dgm:presLayoutVars>
          <dgm:bulletEnabled val="1"/>
        </dgm:presLayoutVars>
      </dgm:prSet>
      <dgm:spPr/>
    </dgm:pt>
    <dgm:pt modelId="{27C0EF59-60E8-40B2-86DA-3758DE87B9A9}" type="pres">
      <dgm:prSet presAssocID="{DDFC2504-864D-4080-BA37-4224DBF16264}" presName="bgRect" presStyleLbl="alignNode1" presStyleIdx="2" presStyleCnt="5"/>
      <dgm:spPr/>
    </dgm:pt>
    <dgm:pt modelId="{D0305675-D7D8-447D-8048-1C3A23E9623C}" type="pres">
      <dgm:prSet presAssocID="{BCA21BE5-956B-45A4-816C-6DF02C8277FE}" presName="sibTransNodeRect" presStyleLbl="alignNode1" presStyleIdx="2" presStyleCnt="5">
        <dgm:presLayoutVars>
          <dgm:chMax val="0"/>
          <dgm:bulletEnabled val="1"/>
        </dgm:presLayoutVars>
      </dgm:prSet>
      <dgm:spPr/>
    </dgm:pt>
    <dgm:pt modelId="{9F128E0D-1BA5-4481-AC89-A16D42D3E1E6}" type="pres">
      <dgm:prSet presAssocID="{DDFC2504-864D-4080-BA37-4224DBF16264}" presName="nodeRect" presStyleLbl="alignNode1" presStyleIdx="2" presStyleCnt="5">
        <dgm:presLayoutVars>
          <dgm:bulletEnabled val="1"/>
        </dgm:presLayoutVars>
      </dgm:prSet>
      <dgm:spPr/>
    </dgm:pt>
    <dgm:pt modelId="{A6F579AF-986D-4BF2-A4EF-F5152402EA7F}" type="pres">
      <dgm:prSet presAssocID="{BCA21BE5-956B-45A4-816C-6DF02C8277FE}" presName="sibTrans" presStyleCnt="0"/>
      <dgm:spPr/>
    </dgm:pt>
    <dgm:pt modelId="{845EF2A2-328E-4BEE-8B45-D24037CA4748}" type="pres">
      <dgm:prSet presAssocID="{B842230B-5526-419F-A611-7EC51DF35CF6}" presName="compositeNode" presStyleCnt="0">
        <dgm:presLayoutVars>
          <dgm:bulletEnabled val="1"/>
        </dgm:presLayoutVars>
      </dgm:prSet>
      <dgm:spPr/>
    </dgm:pt>
    <dgm:pt modelId="{37498DA7-C751-4AAF-9741-FD17E7232C7A}" type="pres">
      <dgm:prSet presAssocID="{B842230B-5526-419F-A611-7EC51DF35CF6}" presName="bgRect" presStyleLbl="alignNode1" presStyleIdx="3" presStyleCnt="5"/>
      <dgm:spPr/>
    </dgm:pt>
    <dgm:pt modelId="{CFE70151-420D-4CAE-A1BF-79ADD91C7B04}" type="pres">
      <dgm:prSet presAssocID="{2856AA2C-24DA-4548-8760-3A27EBC219B1}" presName="sibTransNodeRect" presStyleLbl="alignNode1" presStyleIdx="3" presStyleCnt="5">
        <dgm:presLayoutVars>
          <dgm:chMax val="0"/>
          <dgm:bulletEnabled val="1"/>
        </dgm:presLayoutVars>
      </dgm:prSet>
      <dgm:spPr/>
    </dgm:pt>
    <dgm:pt modelId="{0D9CFD11-19B8-4FA9-926A-F019FF01E1F5}" type="pres">
      <dgm:prSet presAssocID="{B842230B-5526-419F-A611-7EC51DF35CF6}" presName="nodeRect" presStyleLbl="alignNode1" presStyleIdx="3" presStyleCnt="5">
        <dgm:presLayoutVars>
          <dgm:bulletEnabled val="1"/>
        </dgm:presLayoutVars>
      </dgm:prSet>
      <dgm:spPr/>
    </dgm:pt>
    <dgm:pt modelId="{2AF2760C-6631-423C-B876-B1571A783136}" type="pres">
      <dgm:prSet presAssocID="{2856AA2C-24DA-4548-8760-3A27EBC219B1}" presName="sibTrans" presStyleCnt="0"/>
      <dgm:spPr/>
    </dgm:pt>
    <dgm:pt modelId="{C6D7013E-12C7-4D9C-AF16-D318BB4A2D1C}" type="pres">
      <dgm:prSet presAssocID="{498C967F-2CF8-4D5A-A891-7557CA3489AE}" presName="compositeNode" presStyleCnt="0">
        <dgm:presLayoutVars>
          <dgm:bulletEnabled val="1"/>
        </dgm:presLayoutVars>
      </dgm:prSet>
      <dgm:spPr/>
    </dgm:pt>
    <dgm:pt modelId="{F97CEC7A-B704-4065-BAB7-9E6F7F4AEF6C}" type="pres">
      <dgm:prSet presAssocID="{498C967F-2CF8-4D5A-A891-7557CA3489AE}" presName="bgRect" presStyleLbl="alignNode1" presStyleIdx="4" presStyleCnt="5"/>
      <dgm:spPr/>
    </dgm:pt>
    <dgm:pt modelId="{423B76CA-0212-40FC-B5AD-CA3E2E730B20}" type="pres">
      <dgm:prSet presAssocID="{2B93FA29-922A-46A7-8A2F-35A1D3970AE9}" presName="sibTransNodeRect" presStyleLbl="alignNode1" presStyleIdx="4" presStyleCnt="5">
        <dgm:presLayoutVars>
          <dgm:chMax val="0"/>
          <dgm:bulletEnabled val="1"/>
        </dgm:presLayoutVars>
      </dgm:prSet>
      <dgm:spPr/>
    </dgm:pt>
    <dgm:pt modelId="{9D9AEB3D-6A1E-4623-A79C-47F0D5CE8006}" type="pres">
      <dgm:prSet presAssocID="{498C967F-2CF8-4D5A-A891-7557CA3489AE}" presName="nodeRect" presStyleLbl="alignNode1" presStyleIdx="4" presStyleCnt="5">
        <dgm:presLayoutVars>
          <dgm:bulletEnabled val="1"/>
        </dgm:presLayoutVars>
      </dgm:prSet>
      <dgm:spPr/>
    </dgm:pt>
  </dgm:ptLst>
  <dgm:cxnLst>
    <dgm:cxn modelId="{61D12901-ED93-4C8D-BEC8-65DFA9FE9E45}" type="presOf" srcId="{E875B981-7D20-4269-86C0-26CCF3D888CB}" destId="{FC8D9823-88B5-4354-A99A-8E92C6AE181F}" srcOrd="0" destOrd="0" presId="urn:microsoft.com/office/officeart/2016/7/layout/LinearBlockProcessNumbered"/>
    <dgm:cxn modelId="{92F25019-C0B2-4BAD-911C-0337B5E71D82}" type="presOf" srcId="{2856AA2C-24DA-4548-8760-3A27EBC219B1}" destId="{CFE70151-420D-4CAE-A1BF-79ADD91C7B04}" srcOrd="0" destOrd="0" presId="urn:microsoft.com/office/officeart/2016/7/layout/LinearBlockProcessNumbered"/>
    <dgm:cxn modelId="{83725A19-1021-4865-A6E5-4C7517F8EEE7}" type="presOf" srcId="{2FBABA2F-8E45-475B-9D0F-BFEF3F1D94FE}" destId="{96B5679C-1250-4857-9AA0-BEC485864F0C}" srcOrd="0" destOrd="0" presId="urn:microsoft.com/office/officeart/2016/7/layout/LinearBlockProcessNumbered"/>
    <dgm:cxn modelId="{D70ADB23-7DA2-4F20-9067-507DCB12F6FA}" type="presOf" srcId="{4BA13234-1AB0-42A4-8F81-DC84EB6FACC7}" destId="{2C5C6D2A-28A2-4D1A-ABBB-E1CD203C4281}" srcOrd="1" destOrd="0" presId="urn:microsoft.com/office/officeart/2016/7/layout/LinearBlockProcessNumbered"/>
    <dgm:cxn modelId="{C9449630-2C0D-4682-BBDE-52CBC9836E10}" type="presOf" srcId="{2FBABA2F-8E45-475B-9D0F-BFEF3F1D94FE}" destId="{27A5F010-8AC7-4B74-A3F9-2B8CC70B370E}" srcOrd="1" destOrd="0" presId="urn:microsoft.com/office/officeart/2016/7/layout/LinearBlockProcessNumbered"/>
    <dgm:cxn modelId="{4E111C5E-111F-4B51-8477-61DE83A2BE9C}" srcId="{E875B981-7D20-4269-86C0-26CCF3D888CB}" destId="{498C967F-2CF8-4D5A-A891-7557CA3489AE}" srcOrd="4" destOrd="0" parTransId="{3B0F2D95-3AE6-466B-B28E-9DD3A5A6B551}" sibTransId="{2B93FA29-922A-46A7-8A2F-35A1D3970AE9}"/>
    <dgm:cxn modelId="{60EB8F4B-B79E-496D-BE49-CEFAF3DF1924}" srcId="{E875B981-7D20-4269-86C0-26CCF3D888CB}" destId="{DDFC2504-864D-4080-BA37-4224DBF16264}" srcOrd="2" destOrd="0" parTransId="{DC20887A-35E3-44AC-AD2B-08E9F6274C5C}" sibTransId="{BCA21BE5-956B-45A4-816C-6DF02C8277FE}"/>
    <dgm:cxn modelId="{9FED3B6E-B150-412D-B100-C0F403D57575}" srcId="{E875B981-7D20-4269-86C0-26CCF3D888CB}" destId="{2FBABA2F-8E45-475B-9D0F-BFEF3F1D94FE}" srcOrd="0" destOrd="0" parTransId="{122E48A7-4722-41D6-ABB2-4233734B8B82}" sibTransId="{C6B66846-BFCE-48E9-A70E-B66B353B232F}"/>
    <dgm:cxn modelId="{B7F9406E-7496-423B-8007-2AA1305E44FE}" type="presOf" srcId="{498C967F-2CF8-4D5A-A891-7557CA3489AE}" destId="{F97CEC7A-B704-4065-BAB7-9E6F7F4AEF6C}" srcOrd="0" destOrd="0" presId="urn:microsoft.com/office/officeart/2016/7/layout/LinearBlockProcessNumbered"/>
    <dgm:cxn modelId="{A4FA6A4F-3A46-402C-9500-063464A5AD3A}" type="presOf" srcId="{4BA13234-1AB0-42A4-8F81-DC84EB6FACC7}" destId="{4F805FEC-CDF5-4E3B-92A6-50A8BFFAA6E0}" srcOrd="0" destOrd="0" presId="urn:microsoft.com/office/officeart/2016/7/layout/LinearBlockProcessNumbered"/>
    <dgm:cxn modelId="{C0153A70-BAFD-4FA8-8940-148905E45589}" type="presOf" srcId="{C6B66846-BFCE-48E9-A70E-B66B353B232F}" destId="{BFCDC0F7-45E4-4FD1-902A-A99CBF0256D1}" srcOrd="0" destOrd="0" presId="urn:microsoft.com/office/officeart/2016/7/layout/LinearBlockProcessNumbered"/>
    <dgm:cxn modelId="{E516CF50-AAE6-4A33-B56D-9130DEBD9C28}" type="presOf" srcId="{498C967F-2CF8-4D5A-A891-7557CA3489AE}" destId="{9D9AEB3D-6A1E-4623-A79C-47F0D5CE8006}" srcOrd="1" destOrd="0" presId="urn:microsoft.com/office/officeart/2016/7/layout/LinearBlockProcessNumbered"/>
    <dgm:cxn modelId="{64287475-876E-4D1D-B0C8-A594F57B8F08}" type="presOf" srcId="{DDFC2504-864D-4080-BA37-4224DBF16264}" destId="{9F128E0D-1BA5-4481-AC89-A16D42D3E1E6}" srcOrd="1" destOrd="0" presId="urn:microsoft.com/office/officeart/2016/7/layout/LinearBlockProcessNumbered"/>
    <dgm:cxn modelId="{D36BF276-36E6-48BE-AC90-9F0A97DBA16A}" type="presOf" srcId="{BCA21BE5-956B-45A4-816C-6DF02C8277FE}" destId="{D0305675-D7D8-447D-8048-1C3A23E9623C}" srcOrd="0" destOrd="0" presId="urn:microsoft.com/office/officeart/2016/7/layout/LinearBlockProcessNumbered"/>
    <dgm:cxn modelId="{BA95F78A-B0E0-4E75-A83D-11949FADAC7A}" srcId="{E875B981-7D20-4269-86C0-26CCF3D888CB}" destId="{4BA13234-1AB0-42A4-8F81-DC84EB6FACC7}" srcOrd="1" destOrd="0" parTransId="{F9FA52F6-CE6F-4405-A2FD-507C0046C812}" sibTransId="{5517AFAE-6AD6-49F3-9408-881D5E5DF644}"/>
    <dgm:cxn modelId="{EDAF2597-6AB0-4952-B740-8B071C881AD6}" type="presOf" srcId="{5517AFAE-6AD6-49F3-9408-881D5E5DF644}" destId="{E11AF44A-EA55-4515-95B5-EB982506954E}" srcOrd="0" destOrd="0" presId="urn:microsoft.com/office/officeart/2016/7/layout/LinearBlockProcessNumbered"/>
    <dgm:cxn modelId="{EDC1BE9F-1CA4-4CF4-AE50-A0ECE6A8F900}" type="presOf" srcId="{2B93FA29-922A-46A7-8A2F-35A1D3970AE9}" destId="{423B76CA-0212-40FC-B5AD-CA3E2E730B20}" srcOrd="0" destOrd="0" presId="urn:microsoft.com/office/officeart/2016/7/layout/LinearBlockProcessNumbered"/>
    <dgm:cxn modelId="{ECE808CA-42D7-4B97-BB07-5C3C515D4EDE}" type="presOf" srcId="{B842230B-5526-419F-A611-7EC51DF35CF6}" destId="{37498DA7-C751-4AAF-9741-FD17E7232C7A}" srcOrd="0" destOrd="0" presId="urn:microsoft.com/office/officeart/2016/7/layout/LinearBlockProcessNumbered"/>
    <dgm:cxn modelId="{6DDB11CD-229C-4E6A-807E-8F2AAD0139BD}" type="presOf" srcId="{DDFC2504-864D-4080-BA37-4224DBF16264}" destId="{27C0EF59-60E8-40B2-86DA-3758DE87B9A9}" srcOrd="0" destOrd="0" presId="urn:microsoft.com/office/officeart/2016/7/layout/LinearBlockProcessNumbered"/>
    <dgm:cxn modelId="{D78F8FD3-C67A-4FA9-8344-A6A649ED1DE4}" srcId="{E875B981-7D20-4269-86C0-26CCF3D888CB}" destId="{B842230B-5526-419F-A611-7EC51DF35CF6}" srcOrd="3" destOrd="0" parTransId="{A24C0A0A-1E97-400D-9325-1B279F7906C1}" sibTransId="{2856AA2C-24DA-4548-8760-3A27EBC219B1}"/>
    <dgm:cxn modelId="{745803F9-9336-483B-BDC0-39AEDCC5CF26}" type="presOf" srcId="{B842230B-5526-419F-A611-7EC51DF35CF6}" destId="{0D9CFD11-19B8-4FA9-926A-F019FF01E1F5}" srcOrd="1" destOrd="0" presId="urn:microsoft.com/office/officeart/2016/7/layout/LinearBlockProcessNumbered"/>
    <dgm:cxn modelId="{8C551008-2CE4-4173-903E-240C7FBD12F7}" type="presParOf" srcId="{FC8D9823-88B5-4354-A99A-8E92C6AE181F}" destId="{580EBC7E-A369-4034-A9FB-AA0962032C7A}" srcOrd="0" destOrd="0" presId="urn:microsoft.com/office/officeart/2016/7/layout/LinearBlockProcessNumbered"/>
    <dgm:cxn modelId="{B52D7104-3284-44A4-8733-B25EFDF158B5}" type="presParOf" srcId="{580EBC7E-A369-4034-A9FB-AA0962032C7A}" destId="{96B5679C-1250-4857-9AA0-BEC485864F0C}" srcOrd="0" destOrd="0" presId="urn:microsoft.com/office/officeart/2016/7/layout/LinearBlockProcessNumbered"/>
    <dgm:cxn modelId="{43B63FF4-08A3-4F34-A7CF-4A1B5E886AAD}" type="presParOf" srcId="{580EBC7E-A369-4034-A9FB-AA0962032C7A}" destId="{BFCDC0F7-45E4-4FD1-902A-A99CBF0256D1}" srcOrd="1" destOrd="0" presId="urn:microsoft.com/office/officeart/2016/7/layout/LinearBlockProcessNumbered"/>
    <dgm:cxn modelId="{BBFED3CA-F8A8-4EC1-AC8F-95A6AB1605C4}" type="presParOf" srcId="{580EBC7E-A369-4034-A9FB-AA0962032C7A}" destId="{27A5F010-8AC7-4B74-A3F9-2B8CC70B370E}" srcOrd="2" destOrd="0" presId="urn:microsoft.com/office/officeart/2016/7/layout/LinearBlockProcessNumbered"/>
    <dgm:cxn modelId="{49D672AD-F7ED-4E5A-A454-4E045F05539E}" type="presParOf" srcId="{FC8D9823-88B5-4354-A99A-8E92C6AE181F}" destId="{A5AEFCE6-A9A3-4876-AD2C-A46B376C96D3}" srcOrd="1" destOrd="0" presId="urn:microsoft.com/office/officeart/2016/7/layout/LinearBlockProcessNumbered"/>
    <dgm:cxn modelId="{56E5E1B2-4EB0-42B3-ADA6-035AD21DA914}" type="presParOf" srcId="{FC8D9823-88B5-4354-A99A-8E92C6AE181F}" destId="{374EE2CA-BCF4-497F-96E4-8A0369115E51}" srcOrd="2" destOrd="0" presId="urn:microsoft.com/office/officeart/2016/7/layout/LinearBlockProcessNumbered"/>
    <dgm:cxn modelId="{309E4595-9D99-4F6D-B65D-27B261B04EC6}" type="presParOf" srcId="{374EE2CA-BCF4-497F-96E4-8A0369115E51}" destId="{4F805FEC-CDF5-4E3B-92A6-50A8BFFAA6E0}" srcOrd="0" destOrd="0" presId="urn:microsoft.com/office/officeart/2016/7/layout/LinearBlockProcessNumbered"/>
    <dgm:cxn modelId="{D41520F8-C4B4-439D-8CBD-5B64C07FDA88}" type="presParOf" srcId="{374EE2CA-BCF4-497F-96E4-8A0369115E51}" destId="{E11AF44A-EA55-4515-95B5-EB982506954E}" srcOrd="1" destOrd="0" presId="urn:microsoft.com/office/officeart/2016/7/layout/LinearBlockProcessNumbered"/>
    <dgm:cxn modelId="{DC05845B-AC17-4686-9161-C0639F1DA7C3}" type="presParOf" srcId="{374EE2CA-BCF4-497F-96E4-8A0369115E51}" destId="{2C5C6D2A-28A2-4D1A-ABBB-E1CD203C4281}" srcOrd="2" destOrd="0" presId="urn:microsoft.com/office/officeart/2016/7/layout/LinearBlockProcessNumbered"/>
    <dgm:cxn modelId="{99C5BE6B-652E-4EBE-8BF4-394D368C7937}" type="presParOf" srcId="{FC8D9823-88B5-4354-A99A-8E92C6AE181F}" destId="{1EF39736-1117-4110-ABD4-DD7BCCC2412F}" srcOrd="3" destOrd="0" presId="urn:microsoft.com/office/officeart/2016/7/layout/LinearBlockProcessNumbered"/>
    <dgm:cxn modelId="{07FB51F7-D9DE-493E-AFFF-C7646795BBFC}" type="presParOf" srcId="{FC8D9823-88B5-4354-A99A-8E92C6AE181F}" destId="{3BBE0A52-5A5D-4DE2-A9EC-2978DFABAD1F}" srcOrd="4" destOrd="0" presId="urn:microsoft.com/office/officeart/2016/7/layout/LinearBlockProcessNumbered"/>
    <dgm:cxn modelId="{AABEC072-A6ED-4FAF-B073-AD4B8186D922}" type="presParOf" srcId="{3BBE0A52-5A5D-4DE2-A9EC-2978DFABAD1F}" destId="{27C0EF59-60E8-40B2-86DA-3758DE87B9A9}" srcOrd="0" destOrd="0" presId="urn:microsoft.com/office/officeart/2016/7/layout/LinearBlockProcessNumbered"/>
    <dgm:cxn modelId="{3958CC15-3548-445D-98DE-A3C3FF8F89BC}" type="presParOf" srcId="{3BBE0A52-5A5D-4DE2-A9EC-2978DFABAD1F}" destId="{D0305675-D7D8-447D-8048-1C3A23E9623C}" srcOrd="1" destOrd="0" presId="urn:microsoft.com/office/officeart/2016/7/layout/LinearBlockProcessNumbered"/>
    <dgm:cxn modelId="{853F2420-3D54-4A39-A7AB-99264D19DFAD}" type="presParOf" srcId="{3BBE0A52-5A5D-4DE2-A9EC-2978DFABAD1F}" destId="{9F128E0D-1BA5-4481-AC89-A16D42D3E1E6}" srcOrd="2" destOrd="0" presId="urn:microsoft.com/office/officeart/2016/7/layout/LinearBlockProcessNumbered"/>
    <dgm:cxn modelId="{4E1355E4-3415-4D3A-9C6B-A9994FAB6EDF}" type="presParOf" srcId="{FC8D9823-88B5-4354-A99A-8E92C6AE181F}" destId="{A6F579AF-986D-4BF2-A4EF-F5152402EA7F}" srcOrd="5" destOrd="0" presId="urn:microsoft.com/office/officeart/2016/7/layout/LinearBlockProcessNumbered"/>
    <dgm:cxn modelId="{E299B0CC-400C-42A7-86E3-9DDAECAA0822}" type="presParOf" srcId="{FC8D9823-88B5-4354-A99A-8E92C6AE181F}" destId="{845EF2A2-328E-4BEE-8B45-D24037CA4748}" srcOrd="6" destOrd="0" presId="urn:microsoft.com/office/officeart/2016/7/layout/LinearBlockProcessNumbered"/>
    <dgm:cxn modelId="{5F448E4F-05B6-4E6F-A933-4B0784007EB0}" type="presParOf" srcId="{845EF2A2-328E-4BEE-8B45-D24037CA4748}" destId="{37498DA7-C751-4AAF-9741-FD17E7232C7A}" srcOrd="0" destOrd="0" presId="urn:microsoft.com/office/officeart/2016/7/layout/LinearBlockProcessNumbered"/>
    <dgm:cxn modelId="{C9E95AD6-2587-41D9-9400-8C025AC6FFFC}" type="presParOf" srcId="{845EF2A2-328E-4BEE-8B45-D24037CA4748}" destId="{CFE70151-420D-4CAE-A1BF-79ADD91C7B04}" srcOrd="1" destOrd="0" presId="urn:microsoft.com/office/officeart/2016/7/layout/LinearBlockProcessNumbered"/>
    <dgm:cxn modelId="{33FD9C56-AFA6-4CE9-AC83-7EF3F4447367}" type="presParOf" srcId="{845EF2A2-328E-4BEE-8B45-D24037CA4748}" destId="{0D9CFD11-19B8-4FA9-926A-F019FF01E1F5}" srcOrd="2" destOrd="0" presId="urn:microsoft.com/office/officeart/2016/7/layout/LinearBlockProcessNumbered"/>
    <dgm:cxn modelId="{D07D457E-0D36-4B15-A9A6-04FD1024E5CB}" type="presParOf" srcId="{FC8D9823-88B5-4354-A99A-8E92C6AE181F}" destId="{2AF2760C-6631-423C-B876-B1571A783136}" srcOrd="7" destOrd="0" presId="urn:microsoft.com/office/officeart/2016/7/layout/LinearBlockProcessNumbered"/>
    <dgm:cxn modelId="{9A1FCD17-7C27-4B95-A0E7-D8538E260985}" type="presParOf" srcId="{FC8D9823-88B5-4354-A99A-8E92C6AE181F}" destId="{C6D7013E-12C7-4D9C-AF16-D318BB4A2D1C}" srcOrd="8" destOrd="0" presId="urn:microsoft.com/office/officeart/2016/7/layout/LinearBlockProcessNumbered"/>
    <dgm:cxn modelId="{F314EB20-457A-49F5-84DC-7A9A891361C1}" type="presParOf" srcId="{C6D7013E-12C7-4D9C-AF16-D318BB4A2D1C}" destId="{F97CEC7A-B704-4065-BAB7-9E6F7F4AEF6C}" srcOrd="0" destOrd="0" presId="urn:microsoft.com/office/officeart/2016/7/layout/LinearBlockProcessNumbered"/>
    <dgm:cxn modelId="{41E95405-2AC5-4818-8569-0182C202D29C}" type="presParOf" srcId="{C6D7013E-12C7-4D9C-AF16-D318BB4A2D1C}" destId="{423B76CA-0212-40FC-B5AD-CA3E2E730B20}" srcOrd="1" destOrd="0" presId="urn:microsoft.com/office/officeart/2016/7/layout/LinearBlockProcessNumbered"/>
    <dgm:cxn modelId="{B9F76ED5-39D6-4DB8-B905-8AA40CBF05A7}" type="presParOf" srcId="{C6D7013E-12C7-4D9C-AF16-D318BB4A2D1C}" destId="{9D9AEB3D-6A1E-4623-A79C-47F0D5CE800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5679C-1250-4857-9AA0-BEC485864F0C}">
      <dsp:nvSpPr>
        <dsp:cNvPr id="0" name=""/>
        <dsp:cNvSpPr/>
      </dsp:nvSpPr>
      <dsp:spPr>
        <a:xfrm>
          <a:off x="6315" y="991123"/>
          <a:ext cx="1974242" cy="236909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a:t>Glädje</a:t>
          </a:r>
        </a:p>
      </dsp:txBody>
      <dsp:txXfrm>
        <a:off x="6315" y="1938759"/>
        <a:ext cx="1974242" cy="1421454"/>
      </dsp:txXfrm>
    </dsp:sp>
    <dsp:sp modelId="{BFCDC0F7-45E4-4FD1-902A-A99CBF0256D1}">
      <dsp:nvSpPr>
        <dsp:cNvPr id="0" name=""/>
        <dsp:cNvSpPr/>
      </dsp:nvSpPr>
      <dsp:spPr>
        <a:xfrm>
          <a:off x="6315"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01</a:t>
          </a:r>
        </a:p>
      </dsp:txBody>
      <dsp:txXfrm>
        <a:off x="6315" y="991123"/>
        <a:ext cx="1974242" cy="947636"/>
      </dsp:txXfrm>
    </dsp:sp>
    <dsp:sp modelId="{4F805FEC-CDF5-4E3B-92A6-50A8BFFAA6E0}">
      <dsp:nvSpPr>
        <dsp:cNvPr id="0" name=""/>
        <dsp:cNvSpPr/>
      </dsp:nvSpPr>
      <dsp:spPr>
        <a:xfrm>
          <a:off x="2138497" y="991123"/>
          <a:ext cx="1974242" cy="2369090"/>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a:t>Gemenskap</a:t>
          </a:r>
        </a:p>
      </dsp:txBody>
      <dsp:txXfrm>
        <a:off x="2138497" y="1938759"/>
        <a:ext cx="1974242" cy="1421454"/>
      </dsp:txXfrm>
    </dsp:sp>
    <dsp:sp modelId="{E11AF44A-EA55-4515-95B5-EB982506954E}">
      <dsp:nvSpPr>
        <dsp:cNvPr id="0" name=""/>
        <dsp:cNvSpPr/>
      </dsp:nvSpPr>
      <dsp:spPr>
        <a:xfrm>
          <a:off x="2138497"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02</a:t>
          </a:r>
        </a:p>
      </dsp:txBody>
      <dsp:txXfrm>
        <a:off x="2138497" y="991123"/>
        <a:ext cx="1974242" cy="947636"/>
      </dsp:txXfrm>
    </dsp:sp>
    <dsp:sp modelId="{27C0EF59-60E8-40B2-86DA-3758DE87B9A9}">
      <dsp:nvSpPr>
        <dsp:cNvPr id="0" name=""/>
        <dsp:cNvSpPr/>
      </dsp:nvSpPr>
      <dsp:spPr>
        <a:xfrm>
          <a:off x="4270678" y="991123"/>
          <a:ext cx="1974242" cy="236909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dirty="0"/>
            <a:t>Utveckling		</a:t>
          </a:r>
        </a:p>
      </dsp:txBody>
      <dsp:txXfrm>
        <a:off x="4270678" y="1938759"/>
        <a:ext cx="1974242" cy="1421454"/>
      </dsp:txXfrm>
    </dsp:sp>
    <dsp:sp modelId="{D0305675-D7D8-447D-8048-1C3A23E9623C}">
      <dsp:nvSpPr>
        <dsp:cNvPr id="0" name=""/>
        <dsp:cNvSpPr/>
      </dsp:nvSpPr>
      <dsp:spPr>
        <a:xfrm>
          <a:off x="4270678"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03</a:t>
          </a:r>
        </a:p>
      </dsp:txBody>
      <dsp:txXfrm>
        <a:off x="4270678" y="991123"/>
        <a:ext cx="1974242" cy="947636"/>
      </dsp:txXfrm>
    </dsp:sp>
    <dsp:sp modelId="{37498DA7-C751-4AAF-9741-FD17E7232C7A}">
      <dsp:nvSpPr>
        <dsp:cNvPr id="0" name=""/>
        <dsp:cNvSpPr/>
      </dsp:nvSpPr>
      <dsp:spPr>
        <a:xfrm>
          <a:off x="6402860" y="991123"/>
          <a:ext cx="1974242" cy="2369090"/>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a:t>Så många som möjligt</a:t>
          </a:r>
        </a:p>
      </dsp:txBody>
      <dsp:txXfrm>
        <a:off x="6402860" y="1938759"/>
        <a:ext cx="1974242" cy="1421454"/>
      </dsp:txXfrm>
    </dsp:sp>
    <dsp:sp modelId="{CFE70151-420D-4CAE-A1BF-79ADD91C7B04}">
      <dsp:nvSpPr>
        <dsp:cNvPr id="0" name=""/>
        <dsp:cNvSpPr/>
      </dsp:nvSpPr>
      <dsp:spPr>
        <a:xfrm>
          <a:off x="6402860"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04</a:t>
          </a:r>
        </a:p>
      </dsp:txBody>
      <dsp:txXfrm>
        <a:off x="6402860" y="991123"/>
        <a:ext cx="1974242" cy="947636"/>
      </dsp:txXfrm>
    </dsp:sp>
    <dsp:sp modelId="{F97CEC7A-B704-4065-BAB7-9E6F7F4AEF6C}">
      <dsp:nvSpPr>
        <dsp:cNvPr id="0" name=""/>
        <dsp:cNvSpPr/>
      </dsp:nvSpPr>
      <dsp:spPr>
        <a:xfrm>
          <a:off x="8535042" y="991123"/>
          <a:ext cx="1974242" cy="236909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a:t>Så länge som möjligt</a:t>
          </a:r>
        </a:p>
      </dsp:txBody>
      <dsp:txXfrm>
        <a:off x="8535042" y="1938759"/>
        <a:ext cx="1974242" cy="1421454"/>
      </dsp:txXfrm>
    </dsp:sp>
    <dsp:sp modelId="{423B76CA-0212-40FC-B5AD-CA3E2E730B20}">
      <dsp:nvSpPr>
        <dsp:cNvPr id="0" name=""/>
        <dsp:cNvSpPr/>
      </dsp:nvSpPr>
      <dsp:spPr>
        <a:xfrm>
          <a:off x="8535042"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05</a:t>
          </a:r>
        </a:p>
      </dsp:txBody>
      <dsp:txXfrm>
        <a:off x="8535042" y="991123"/>
        <a:ext cx="1974242" cy="94763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7060F-78D5-45C6-A458-4D9607EE6D7E}"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2A3B-442F-4350-A937-549285481D96}" type="slidenum">
              <a:rPr lang="en-US" smtClean="0"/>
              <a:t>‹#›</a:t>
            </a:fld>
            <a:endParaRPr lang="en-US"/>
          </a:p>
        </p:txBody>
      </p:sp>
    </p:spTree>
    <p:extLst>
      <p:ext uri="{BB962C8B-B14F-4D97-AF65-F5344CB8AC3E}">
        <p14:creationId xmlns:p14="http://schemas.microsoft.com/office/powerpoint/2010/main" val="67646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4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2A3B-442F-4350-A937-549285481D96}" type="slidenum">
              <a:rPr lang="en-US" smtClean="0"/>
              <a:t>14</a:t>
            </a:fld>
            <a:endParaRPr lang="en-US"/>
          </a:p>
        </p:txBody>
      </p:sp>
    </p:spTree>
    <p:extLst>
      <p:ext uri="{BB962C8B-B14F-4D97-AF65-F5344CB8AC3E}">
        <p14:creationId xmlns:p14="http://schemas.microsoft.com/office/powerpoint/2010/main" val="49207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Ansvarig för att hålla ihop och få lagledarna över föreningen till ett team. Här ingår även verktyg, dokument och hjälpmedel som hjälper till att göra rollen som lagledare så professionell och lite betungande som möjligt.</a:t>
            </a:r>
          </a:p>
          <a:p>
            <a:endParaRPr lang="en-US" dirty="0"/>
          </a:p>
        </p:txBody>
      </p:sp>
      <p:sp>
        <p:nvSpPr>
          <p:cNvPr id="4" name="Slide Number Placeholder 3"/>
          <p:cNvSpPr>
            <a:spLocks noGrp="1"/>
          </p:cNvSpPr>
          <p:nvPr>
            <p:ph type="sldNum" sz="quarter" idx="5"/>
          </p:nvPr>
        </p:nvSpPr>
        <p:spPr/>
        <p:txBody>
          <a:bodyPr/>
          <a:lstStyle/>
          <a:p>
            <a:fld id="{A0502A3B-442F-4350-A937-549285481D96}" type="slidenum">
              <a:rPr lang="en-US" smtClean="0"/>
              <a:t>15</a:t>
            </a:fld>
            <a:endParaRPr lang="en-US"/>
          </a:p>
        </p:txBody>
      </p:sp>
    </p:spTree>
    <p:extLst>
      <p:ext uri="{BB962C8B-B14F-4D97-AF65-F5344CB8AC3E}">
        <p14:creationId xmlns:p14="http://schemas.microsoft.com/office/powerpoint/2010/main" val="136824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39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57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08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66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4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0a8b6140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0a8b614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0a8b6140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0a8b614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8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88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87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23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92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488AC7-C669-4D38-A2AB-68A5F7F6508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F50E05F-45AA-4643-9F64-16C05763B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FA0209F-72E2-405E-BA83-098CA32500E7}"/>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5" name="Platshållare för sidfot 4">
            <a:extLst>
              <a:ext uri="{FF2B5EF4-FFF2-40B4-BE49-F238E27FC236}">
                <a16:creationId xmlns:a16="http://schemas.microsoft.com/office/drawing/2014/main" id="{E8C8206F-5B36-4204-AE21-C51938266C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1D64954-7815-4BF2-84A2-66286153465E}"/>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349844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C8E8E7-126B-4D8E-8FE2-2DB5DD9DCE6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4DE1C8-6145-4F2D-94B1-28B200AC4D8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09FA92-A1C8-421E-ABF8-4B6BF6FC843F}"/>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5" name="Platshållare för sidfot 4">
            <a:extLst>
              <a:ext uri="{FF2B5EF4-FFF2-40B4-BE49-F238E27FC236}">
                <a16:creationId xmlns:a16="http://schemas.microsoft.com/office/drawing/2014/main" id="{B1335B30-D05F-4211-AE65-2881699B10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9B9DEF-E8A1-4A8D-BB87-5704F21991E6}"/>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179151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670189C-4A3B-4262-9E08-BC6E7CFBA79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55FB8E3-A5BC-49DF-BBF9-E67D596009C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9B0DDCC-E0EB-4BAC-B747-F308774603B6}"/>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5" name="Platshållare för sidfot 4">
            <a:extLst>
              <a:ext uri="{FF2B5EF4-FFF2-40B4-BE49-F238E27FC236}">
                <a16:creationId xmlns:a16="http://schemas.microsoft.com/office/drawing/2014/main" id="{818C6DED-B260-424B-B16B-41A0E1A423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5E8AE1-9445-4174-9A71-CDCA1FA37F97}"/>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09452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3">
            <a:alphaModFix/>
          </a:blip>
          <a:srcRect l="29245" t="25681" r="28566" b="26315"/>
          <a:stretch/>
        </p:blipFill>
        <p:spPr>
          <a:xfrm>
            <a:off x="11581332" y="6176970"/>
            <a:ext cx="509067" cy="579436"/>
          </a:xfrm>
          <a:prstGeom prst="rect">
            <a:avLst/>
          </a:prstGeom>
          <a:noFill/>
          <a:ln>
            <a:noFill/>
          </a:ln>
        </p:spPr>
      </p:pic>
    </p:spTree>
    <p:extLst>
      <p:ext uri="{BB962C8B-B14F-4D97-AF65-F5344CB8AC3E}">
        <p14:creationId xmlns:p14="http://schemas.microsoft.com/office/powerpoint/2010/main" val="166695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0518A8-2A4F-410A-8712-73EA1F55DFB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B9310C6-97FB-4D21-B9EC-88342FAAA2C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028B92-ED04-42FB-B0CC-7B646CEE60FC}"/>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5" name="Platshållare för sidfot 4">
            <a:extLst>
              <a:ext uri="{FF2B5EF4-FFF2-40B4-BE49-F238E27FC236}">
                <a16:creationId xmlns:a16="http://schemas.microsoft.com/office/drawing/2014/main" id="{9E22E2E9-784D-47EB-870C-E410799384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5728A8-CF52-4EF4-8B3E-2C5BAF575D3D}"/>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121729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1DF0C3-BED7-4CB7-A1BF-C7D9F54E6C4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74AEEC7-2EE7-47BE-B26E-22AB6F31E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83FB546-755B-45F7-86F8-7145893D9BF0}"/>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5" name="Platshållare för sidfot 4">
            <a:extLst>
              <a:ext uri="{FF2B5EF4-FFF2-40B4-BE49-F238E27FC236}">
                <a16:creationId xmlns:a16="http://schemas.microsoft.com/office/drawing/2014/main" id="{41096F95-4F84-4B7D-A47A-008254DE8C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4D65996-16F9-4B64-A16B-9E3A5A447C14}"/>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428479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D63D8-6F49-4596-BDF0-8FFF239530D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FBB3EDA-B7A5-4BE4-BA08-B600A96FCE4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A6A94F4-C967-4412-B326-D037BD0BDC5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7DCAC58-B3CA-4218-88AC-6BA9B79AF531}"/>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6" name="Platshållare för sidfot 5">
            <a:extLst>
              <a:ext uri="{FF2B5EF4-FFF2-40B4-BE49-F238E27FC236}">
                <a16:creationId xmlns:a16="http://schemas.microsoft.com/office/drawing/2014/main" id="{EECE6457-93FB-47E6-8D49-5E607122A9E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BD96C4B-7CAE-422C-B44E-2162045B1D63}"/>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22069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09FE5-0B17-4808-A04D-5BE4DF53BE7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A50C2F4-EAC7-4A2F-A747-7C5FD6A7A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919CFBA-5C82-457A-AFEC-CD91E4993C0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E8F7427-38D0-4BA3-AB16-A759AF612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979D0F6-C3CE-4A70-95CD-40649DC7AE0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0F55554-D174-431F-8892-D587936284D2}"/>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8" name="Platshållare för sidfot 7">
            <a:extLst>
              <a:ext uri="{FF2B5EF4-FFF2-40B4-BE49-F238E27FC236}">
                <a16:creationId xmlns:a16="http://schemas.microsoft.com/office/drawing/2014/main" id="{87562713-88B2-4099-BB44-80B62B79E97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323DC1-4AB8-4C07-9BD9-4040C73AA285}"/>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35197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AE83E2-0114-48A9-8D8D-BD4B341D97B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D68BB3F-229D-4AB7-9679-208321AC3FDD}"/>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4" name="Platshållare för sidfot 3">
            <a:extLst>
              <a:ext uri="{FF2B5EF4-FFF2-40B4-BE49-F238E27FC236}">
                <a16:creationId xmlns:a16="http://schemas.microsoft.com/office/drawing/2014/main" id="{EB7344D8-7482-4D23-B2DE-300AFBA479C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28C7719-0606-4580-8C15-16E19FEF144C}"/>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405713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B228CE3-2492-434C-8C45-94E690CFF2FC}"/>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3" name="Platshållare för sidfot 2">
            <a:extLst>
              <a:ext uri="{FF2B5EF4-FFF2-40B4-BE49-F238E27FC236}">
                <a16:creationId xmlns:a16="http://schemas.microsoft.com/office/drawing/2014/main" id="{3139A2C6-33BF-4D6D-8BD9-96AA0A23C9F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ABC3E24-FCA3-401A-A0A7-4C4F98D6E8BC}"/>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5237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F50D74-28B8-4948-BD95-1A189898A23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4C188E-B43A-4149-A42E-FCE886BEE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02380B0-AE71-4217-80B1-C0D016CD3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9E63ADB-2DDB-4E30-998E-3191EEA8FD7F}"/>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6" name="Platshållare för sidfot 5">
            <a:extLst>
              <a:ext uri="{FF2B5EF4-FFF2-40B4-BE49-F238E27FC236}">
                <a16:creationId xmlns:a16="http://schemas.microsoft.com/office/drawing/2014/main" id="{6A6F32B6-DE96-4928-BF82-439C500ABD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748820-0BBA-4F90-9C20-CF775A37889B}"/>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1194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F68E35-8D83-46E2-9DB9-5AD75DA35DD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5A48336-E8FC-41C8-A095-B18A2F7FD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78DA855-6756-4649-8C4D-32B162459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381C84-8ACA-4190-ADC9-8BDB2F79960D}"/>
              </a:ext>
            </a:extLst>
          </p:cNvPr>
          <p:cNvSpPr>
            <a:spLocks noGrp="1"/>
          </p:cNvSpPr>
          <p:nvPr>
            <p:ph type="dt" sz="half" idx="10"/>
          </p:nvPr>
        </p:nvSpPr>
        <p:spPr/>
        <p:txBody>
          <a:bodyPr/>
          <a:lstStyle/>
          <a:p>
            <a:fld id="{89851254-34C9-4D66-8113-4E42589F696F}" type="datetimeFigureOut">
              <a:rPr lang="sv-SE" smtClean="0"/>
              <a:t>2023-10-05</a:t>
            </a:fld>
            <a:endParaRPr lang="sv-SE"/>
          </a:p>
        </p:txBody>
      </p:sp>
      <p:sp>
        <p:nvSpPr>
          <p:cNvPr id="6" name="Platshållare för sidfot 5">
            <a:extLst>
              <a:ext uri="{FF2B5EF4-FFF2-40B4-BE49-F238E27FC236}">
                <a16:creationId xmlns:a16="http://schemas.microsoft.com/office/drawing/2014/main" id="{7F6117A5-63D9-4205-B6F8-3D82F15079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E557F2-FD09-41FA-9E60-B042B3A019D8}"/>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23037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728D4C-AAEA-49BF-B959-2EA0E345F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B37833B-F607-4873-BD8A-7B3B52338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3507671-73F5-4501-B24F-557ADC3B9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51254-34C9-4D66-8113-4E42589F696F}" type="datetimeFigureOut">
              <a:rPr lang="sv-SE" smtClean="0"/>
              <a:t>2023-10-05</a:t>
            </a:fld>
            <a:endParaRPr lang="sv-SE"/>
          </a:p>
        </p:txBody>
      </p:sp>
      <p:sp>
        <p:nvSpPr>
          <p:cNvPr id="5" name="Platshållare för sidfot 4">
            <a:extLst>
              <a:ext uri="{FF2B5EF4-FFF2-40B4-BE49-F238E27FC236}">
                <a16:creationId xmlns:a16="http://schemas.microsoft.com/office/drawing/2014/main" id="{008173E6-BD4C-4A05-A559-F36C958AA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045616F-8A6F-4E2A-A54E-17EFF84E1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D7EBF-4011-4820-B143-39D75B69284B}" type="slidenum">
              <a:rPr lang="sv-SE" smtClean="0"/>
              <a:t>‹#›</a:t>
            </a:fld>
            <a:endParaRPr lang="sv-SE"/>
          </a:p>
        </p:txBody>
      </p:sp>
    </p:spTree>
    <p:extLst>
      <p:ext uri="{BB962C8B-B14F-4D97-AF65-F5344CB8AC3E}">
        <p14:creationId xmlns:p14="http://schemas.microsoft.com/office/powerpoint/2010/main" val="82770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5F81E-7124-4682-9A61-1F68435EFF9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706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99646" y="302137"/>
            <a:ext cx="8337550" cy="1325563"/>
          </a:xfrm>
        </p:spPr>
        <p:txBody>
          <a:bodyPr>
            <a:normAutofit/>
          </a:bodyPr>
          <a:lstStyle/>
          <a:p>
            <a:r>
              <a:rPr lang="sv-SE" sz="2800" b="1" dirty="0">
                <a:solidFill>
                  <a:schemeClr val="accent1">
                    <a:lumMod val="75000"/>
                  </a:schemeClr>
                </a:solidFill>
                <a:latin typeface="+mn-lt"/>
              </a:rPr>
              <a:t>Partners och sponsorer</a:t>
            </a:r>
          </a:p>
        </p:txBody>
      </p:sp>
      <p:sp>
        <p:nvSpPr>
          <p:cNvPr id="4" name="Platshållare för innehåll 3"/>
          <p:cNvSpPr>
            <a:spLocks noGrp="1"/>
          </p:cNvSpPr>
          <p:nvPr>
            <p:ph sz="half" idx="2"/>
          </p:nvPr>
        </p:nvSpPr>
        <p:spPr>
          <a:xfrm>
            <a:off x="3382715" y="1533078"/>
            <a:ext cx="8171412" cy="4807031"/>
          </a:xfrm>
        </p:spPr>
        <p:txBody>
          <a:bodyPr>
            <a:normAutofit/>
          </a:bodyPr>
          <a:lstStyle/>
          <a:p>
            <a:r>
              <a:rPr lang="sv-SE" sz="2000" dirty="0">
                <a:solidFill>
                  <a:srgbClr val="002060"/>
                </a:solidFill>
              </a:rPr>
              <a:t>Ett antal nya partners och sponsorer klara under året</a:t>
            </a:r>
          </a:p>
          <a:p>
            <a:r>
              <a:rPr lang="sv-SE" sz="2000" dirty="0">
                <a:solidFill>
                  <a:srgbClr val="002060"/>
                </a:solidFill>
              </a:rPr>
              <a:t>Några avtal till behöver knytas ihop innan budgetårets slut</a:t>
            </a:r>
          </a:p>
          <a:p>
            <a:r>
              <a:rPr lang="sv-SE" sz="2000" dirty="0">
                <a:solidFill>
                  <a:srgbClr val="002060"/>
                </a:solidFill>
              </a:rPr>
              <a:t>Färdigställande/ombyggnad av Prästängarna</a:t>
            </a:r>
          </a:p>
          <a:p>
            <a:pPr lvl="1"/>
            <a:r>
              <a:rPr lang="sv-SE" sz="1600" dirty="0">
                <a:solidFill>
                  <a:srgbClr val="002060"/>
                </a:solidFill>
              </a:rPr>
              <a:t>Nya skyltar ska tillverkas </a:t>
            </a:r>
            <a:r>
              <a:rPr lang="sv-SE" sz="1600" dirty="0">
                <a:solidFill>
                  <a:srgbClr val="002060"/>
                </a:solidFill>
                <a:sym typeface="Wingdings" panose="05000000000000000000" pitchFamily="2" charset="2"/>
              </a:rPr>
              <a:t> möjligheter!</a:t>
            </a:r>
            <a:endParaRPr lang="sv-SE" sz="1600" dirty="0">
              <a:solidFill>
                <a:srgbClr val="002060"/>
              </a:solidFill>
            </a:endParaRPr>
          </a:p>
          <a:p>
            <a:r>
              <a:rPr lang="sv-SE" sz="2000" dirty="0">
                <a:solidFill>
                  <a:srgbClr val="002060"/>
                </a:solidFill>
              </a:rPr>
              <a:t>Erbjudande till lagen i SIF Fotboll</a:t>
            </a:r>
          </a:p>
          <a:p>
            <a:pPr lvl="1"/>
            <a:r>
              <a:rPr lang="sv-SE" sz="1600" dirty="0">
                <a:solidFill>
                  <a:srgbClr val="002060"/>
                </a:solidFill>
              </a:rPr>
              <a:t>Ta in nya partners och få ett tillskott till lagkassan</a:t>
            </a:r>
          </a:p>
          <a:p>
            <a:pPr lvl="1"/>
            <a:r>
              <a:rPr lang="sv-SE" sz="1600" dirty="0">
                <a:solidFill>
                  <a:srgbClr val="002060"/>
                </a:solidFill>
              </a:rPr>
              <a:t>Möjlighet till exponering!</a:t>
            </a:r>
          </a:p>
          <a:p>
            <a:pPr lvl="1"/>
            <a:endParaRPr lang="sv-SE" sz="1600" dirty="0">
              <a:solidFill>
                <a:srgbClr val="002060"/>
              </a:solidFill>
            </a:endParaRPr>
          </a:p>
          <a:p>
            <a:pPr marL="0" indent="0">
              <a:buNone/>
            </a:pPr>
            <a:endParaRPr lang="sv-SE" sz="2000" dirty="0">
              <a:solidFill>
                <a:schemeClr val="accent1">
                  <a:lumMod val="50000"/>
                </a:schemeClr>
              </a:solidFill>
            </a:endParaRPr>
          </a:p>
          <a:p>
            <a:pPr marL="0" indent="0">
              <a:buNone/>
            </a:pPr>
            <a:endParaRPr lang="sv-SE" sz="1400" dirty="0">
              <a:solidFill>
                <a:schemeClr val="accent1">
                  <a:lumMod val="75000"/>
                </a:schemeClr>
              </a:solidFill>
            </a:endParaRPr>
          </a:p>
          <a:p>
            <a:endParaRPr lang="sv-SE" sz="1100" dirty="0">
              <a:solidFill>
                <a:schemeClr val="accent1">
                  <a:lumMod val="75000"/>
                </a:schemeClr>
              </a:solidFill>
            </a:endParaRPr>
          </a:p>
          <a:p>
            <a:endParaRPr lang="sv-SE" sz="1100" dirty="0">
              <a:solidFill>
                <a:schemeClr val="accent1">
                  <a:lumMod val="75000"/>
                </a:schemeClr>
              </a:solidFill>
            </a:endParaRPr>
          </a:p>
          <a:p>
            <a:endParaRPr lang="sv-SE" sz="1100" dirty="0">
              <a:solidFill>
                <a:schemeClr val="accent1">
                  <a:lumMod val="75000"/>
                </a:schemeClr>
              </a:solidFill>
            </a:endParaRPr>
          </a:p>
          <a:p>
            <a:endParaRPr lang="sv-SE" sz="1100" dirty="0"/>
          </a:p>
        </p:txBody>
      </p:sp>
      <p:pic>
        <p:nvPicPr>
          <p:cNvPr id="8196" name="Picture 4" descr="Kan vara en bild av text där det står ”SIGTUNA 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59" y="381762"/>
            <a:ext cx="2578364" cy="3415116"/>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A701AA04-5650-F6A9-EC4C-437D55D10698}"/>
              </a:ext>
            </a:extLst>
          </p:cNvPr>
          <p:cNvPicPr>
            <a:picLocks noChangeAspect="1"/>
          </p:cNvPicPr>
          <p:nvPr/>
        </p:nvPicPr>
        <p:blipFill rotWithShape="1">
          <a:blip r:embed="rId3"/>
          <a:srcRect l="13303" t="66167" r="42321" b="7551"/>
          <a:stretch/>
        </p:blipFill>
        <p:spPr>
          <a:xfrm>
            <a:off x="3513761" y="4212404"/>
            <a:ext cx="5901305" cy="1965987"/>
          </a:xfrm>
          <a:prstGeom prst="rect">
            <a:avLst/>
          </a:prstGeom>
        </p:spPr>
      </p:pic>
    </p:spTree>
    <p:extLst>
      <p:ext uri="{BB962C8B-B14F-4D97-AF65-F5344CB8AC3E}">
        <p14:creationId xmlns:p14="http://schemas.microsoft.com/office/powerpoint/2010/main" val="276765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00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Ungdomsledarna,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2" name="Rectangle 1">
            <a:extLst>
              <a:ext uri="{FF2B5EF4-FFF2-40B4-BE49-F238E27FC236}">
                <a16:creationId xmlns:a16="http://schemas.microsoft.com/office/drawing/2014/main" id="{7126804C-774A-4751-AD36-F0A295C41BFA}"/>
              </a:ext>
            </a:extLst>
          </p:cNvPr>
          <p:cNvSpPr/>
          <p:nvPr/>
        </p:nvSpPr>
        <p:spPr>
          <a:xfrm>
            <a:off x="4411744" y="3877066"/>
            <a:ext cx="7240066" cy="1808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96250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hild in a blue shirt&#10;&#10;Description automatically generated with medium confidence">
            <a:extLst>
              <a:ext uri="{FF2B5EF4-FFF2-40B4-BE49-F238E27FC236}">
                <a16:creationId xmlns:a16="http://schemas.microsoft.com/office/drawing/2014/main" id="{6F86432C-A9C3-4D22-B69C-C6F7829A4E11}"/>
              </a:ext>
            </a:extLst>
          </p:cNvPr>
          <p:cNvPicPr>
            <a:picLocks noChangeAspect="1"/>
          </p:cNvPicPr>
          <p:nvPr/>
        </p:nvPicPr>
        <p:blipFill rotWithShape="1">
          <a:blip r:embed="rId2">
            <a:extLst>
              <a:ext uri="{28A0092B-C50C-407E-A947-70E740481C1C}">
                <a14:useLocalDpi xmlns:a14="http://schemas.microsoft.com/office/drawing/2010/main" val="0"/>
              </a:ext>
            </a:extLst>
          </a:blip>
          <a:srcRect l="14648" r="43164"/>
          <a:stretch/>
        </p:blipFill>
        <p:spPr>
          <a:xfrm rot="5400000">
            <a:off x="2666987" y="-2667009"/>
            <a:ext cx="6858022" cy="12191997"/>
          </a:xfrm>
          <a:prstGeom prst="rect">
            <a:avLst/>
          </a:prstGeom>
        </p:spPr>
      </p:pic>
      <p:sp>
        <p:nvSpPr>
          <p:cNvPr id="47"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C6633-01FC-4AD2-84F3-F6A5BD026BCA}"/>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a:solidFill>
                  <a:srgbClr val="FFFFFF"/>
                </a:solidFill>
              </a:rPr>
              <a:t>Ansvarig Fotbollsutvecklare</a:t>
            </a:r>
            <a:br>
              <a:rPr lang="en-US" sz="5200">
                <a:solidFill>
                  <a:srgbClr val="FFFFFF"/>
                </a:solidFill>
              </a:rPr>
            </a:br>
            <a:r>
              <a:rPr lang="en-US" sz="5200">
                <a:solidFill>
                  <a:srgbClr val="FFFFFF"/>
                </a:solidFill>
              </a:rPr>
              <a:t>Janne Lovesan</a:t>
            </a:r>
          </a:p>
        </p:txBody>
      </p:sp>
      <p:sp>
        <p:nvSpPr>
          <p:cNvPr id="11" name="Content Placeholder 10">
            <a:extLst>
              <a:ext uri="{FF2B5EF4-FFF2-40B4-BE49-F238E27FC236}">
                <a16:creationId xmlns:a16="http://schemas.microsoft.com/office/drawing/2014/main" id="{BEAE421C-06A6-4ABC-8044-3DD0B14CFE4C}"/>
              </a:ext>
            </a:extLst>
          </p:cNvPr>
          <p:cNvSpPr>
            <a:spLocks noGrp="1"/>
          </p:cNvSpPr>
          <p:nvPr>
            <p:ph idx="1"/>
          </p:nvPr>
        </p:nvSpPr>
        <p:spPr>
          <a:xfrm>
            <a:off x="643466" y="4551037"/>
            <a:ext cx="5449479" cy="1578054"/>
          </a:xfrm>
        </p:spPr>
        <p:txBody>
          <a:bodyPr vert="horz" lIns="91440" tIns="45720" rIns="91440" bIns="45720" rtlCol="0" anchor="b">
            <a:normAutofit/>
          </a:bodyPr>
          <a:lstStyle/>
          <a:p>
            <a:pPr marL="0" indent="0">
              <a:buNone/>
            </a:pPr>
            <a:r>
              <a:rPr lang="en-US" sz="2400">
                <a:solidFill>
                  <a:srgbClr val="FFFFFF"/>
                </a:solidFill>
              </a:rPr>
              <a:t>Ansvarig för kvaliteten på den  fotboll som bedrivs i Sigtuna IF, </a:t>
            </a:r>
            <a:br>
              <a:rPr lang="en-US" sz="2400">
                <a:solidFill>
                  <a:srgbClr val="FFFFFF"/>
                </a:solidFill>
              </a:rPr>
            </a:br>
            <a:r>
              <a:rPr lang="en-US" sz="2400">
                <a:solidFill>
                  <a:srgbClr val="FFFFFF"/>
                </a:solidFill>
              </a:rPr>
              <a:t>aka tränarnas bästa vän.</a:t>
            </a:r>
          </a:p>
        </p:txBody>
      </p:sp>
      <p:sp>
        <p:nvSpPr>
          <p:cNvPr id="48"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83;p19">
            <a:extLst>
              <a:ext uri="{FF2B5EF4-FFF2-40B4-BE49-F238E27FC236}">
                <a16:creationId xmlns:a16="http://schemas.microsoft.com/office/drawing/2014/main" id="{07C8E4FC-B522-4928-BE5B-B84A70D7E217}"/>
              </a:ext>
            </a:extLst>
          </p:cNvPr>
          <p:cNvPicPr preferRelativeResize="0"/>
          <p:nvPr/>
        </p:nvPicPr>
        <p:blipFill>
          <a:blip r:embed="rId3">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312369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Jannes uppdateringar</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1294645"/>
            <a:ext cx="7137817" cy="5395865"/>
          </a:xfrm>
          <a:prstGeom prst="rect">
            <a:avLst/>
          </a:prstGeom>
          <a:noFill/>
          <a:ln>
            <a:noFill/>
          </a:ln>
        </p:spPr>
        <p:txBody>
          <a:bodyPr spcFirstLastPara="1" wrap="square" lIns="91433" tIns="45700" rIns="91433" bIns="45700" anchor="ctr" anchorCtr="0">
            <a:normAutofit/>
          </a:bodyPr>
          <a:lstStyle/>
          <a:p>
            <a:pPr marL="342900" indent="-3429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Ambition 2024</a:t>
            </a:r>
          </a:p>
          <a:p>
            <a:pPr marL="342900" indent="-3429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Föreningssponsrade tränare</a:t>
            </a:r>
          </a:p>
          <a:p>
            <a:pPr marL="342900" indent="-3429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Fotbollsutvecklarrollen</a:t>
            </a:r>
          </a:p>
          <a:p>
            <a:pPr marL="342900" indent="-3429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Ökad samverkan mellan lag och tränare</a:t>
            </a:r>
          </a:p>
          <a:p>
            <a:pPr marL="342900" indent="-3429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Gemensam spelidé för 9-mot-9 och äldre</a:t>
            </a:r>
          </a:p>
          <a:p>
            <a:pPr marL="342900" indent="-3429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Nivåanpassning av träning och match</a:t>
            </a:r>
          </a:p>
          <a:p>
            <a:pPr marL="342900" indent="-3429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Läget i SMU</a:t>
            </a:r>
          </a:p>
        </p:txBody>
      </p:sp>
    </p:spTree>
    <p:extLst>
      <p:ext uri="{BB962C8B-B14F-4D97-AF65-F5344CB8AC3E}">
        <p14:creationId xmlns:p14="http://schemas.microsoft.com/office/powerpoint/2010/main" val="224538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904BE-D8F3-470C-83A1-85E9A585AF1F}"/>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3000" dirty="0"/>
              <a:t>Ansvarig Ungdomsledarna</a:t>
            </a:r>
            <a:br>
              <a:rPr lang="en-US" sz="3000" dirty="0"/>
            </a:br>
            <a:r>
              <a:rPr lang="en-US" sz="3000" dirty="0"/>
              <a:t>Ansvarig Fotbollsskolan</a:t>
            </a:r>
            <a:br>
              <a:rPr lang="en-US" sz="3000" dirty="0"/>
            </a:br>
            <a:r>
              <a:rPr lang="en-US" sz="3000" dirty="0"/>
              <a:t>Ansvarig Social media</a:t>
            </a:r>
            <a:br>
              <a:rPr lang="en-US" sz="3000" dirty="0"/>
            </a:br>
            <a:br>
              <a:rPr lang="en-US" sz="3000" dirty="0"/>
            </a:br>
            <a:r>
              <a:rPr lang="en-US" sz="3000" dirty="0"/>
              <a:t>Victor Blomgren</a:t>
            </a: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8">
            <a:extLst>
              <a:ext uri="{FF2B5EF4-FFF2-40B4-BE49-F238E27FC236}">
                <a16:creationId xmlns:a16="http://schemas.microsoft.com/office/drawing/2014/main" id="{1A43AEAF-DDB6-45CF-94D1-92FFA655C876}"/>
              </a:ext>
            </a:extLst>
          </p:cNvPr>
          <p:cNvSpPr>
            <a:spLocks noGrp="1"/>
          </p:cNvSpPr>
          <p:nvPr>
            <p:ph idx="1"/>
          </p:nvPr>
        </p:nvSpPr>
        <p:spPr>
          <a:xfrm>
            <a:off x="640080" y="2872899"/>
            <a:ext cx="4243589" cy="3320668"/>
          </a:xfrm>
        </p:spPr>
        <p:txBody>
          <a:bodyPr>
            <a:normAutofit/>
          </a:bodyPr>
          <a:lstStyle/>
          <a:p>
            <a:pPr marL="0" indent="0">
              <a:buNone/>
            </a:pPr>
            <a:r>
              <a:rPr lang="sv-SE" sz="2200"/>
              <a:t>Ansvarig för utbildandet av morgondagens ledare &amp; rollmodeller både på och utanför planen.</a:t>
            </a:r>
          </a:p>
        </p:txBody>
      </p:sp>
      <p:pic>
        <p:nvPicPr>
          <p:cNvPr id="4" name="Picture 3" descr="A picture containing person, outdoor, clothing, human face&#10;&#10;Description automatically generated">
            <a:extLst>
              <a:ext uri="{FF2B5EF4-FFF2-40B4-BE49-F238E27FC236}">
                <a16:creationId xmlns:a16="http://schemas.microsoft.com/office/drawing/2014/main" id="{3FA3D3CB-CFE8-A8C0-3C14-87DDCCB2AC0A}"/>
              </a:ext>
            </a:extLst>
          </p:cNvPr>
          <p:cNvPicPr>
            <a:picLocks noChangeAspect="1"/>
          </p:cNvPicPr>
          <p:nvPr/>
        </p:nvPicPr>
        <p:blipFill rotWithShape="1">
          <a:blip r:embed="rId3">
            <a:extLst>
              <a:ext uri="{28A0092B-C50C-407E-A947-70E740481C1C}">
                <a14:useLocalDpi xmlns:a14="http://schemas.microsoft.com/office/drawing/2010/main" val="0"/>
              </a:ext>
            </a:extLst>
          </a:blip>
          <a:srcRect l="27680" r="259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83;p19" descr="A blue shield with a crown and stars&#10;&#10;Description automatically generated with medium confidence">
            <a:extLst>
              <a:ext uri="{FF2B5EF4-FFF2-40B4-BE49-F238E27FC236}">
                <a16:creationId xmlns:a16="http://schemas.microsoft.com/office/drawing/2014/main" id="{C55E7A2E-67AD-4427-8C33-6F1A2C142417}"/>
              </a:ext>
            </a:extLst>
          </p:cNvPr>
          <p:cNvPicPr preferRelativeResize="0"/>
          <p:nvPr/>
        </p:nvPicPr>
        <p:blipFill>
          <a:blip r:embed="rId4">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391472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Content Placeholder 6" descr="A picture containing person, person, wall, wearing&#10;&#10;Description automatically generated">
            <a:extLst>
              <a:ext uri="{FF2B5EF4-FFF2-40B4-BE49-F238E27FC236}">
                <a16:creationId xmlns:a16="http://schemas.microsoft.com/office/drawing/2014/main" id="{E98046EE-142E-4426-A114-CA08D37E2697}"/>
              </a:ext>
            </a:extLst>
          </p:cNvPr>
          <p:cNvPicPr>
            <a:picLocks noChangeAspect="1"/>
          </p:cNvPicPr>
          <p:nvPr/>
        </p:nvPicPr>
        <p:blipFill rotWithShape="1">
          <a:blip r:embed="rId3">
            <a:extLst>
              <a:ext uri="{28A0092B-C50C-407E-A947-70E740481C1C}">
                <a14:useLocalDpi xmlns:a14="http://schemas.microsoft.com/office/drawing/2010/main" val="0"/>
              </a:ext>
            </a:extLst>
          </a:blip>
          <a:srcRect l="6361" r="11609" b="-2"/>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3" name="Freeform: Shape 15">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2C6633-01FC-4AD2-84F3-F6A5BD026BCA}"/>
              </a:ext>
            </a:extLst>
          </p:cNvPr>
          <p:cNvSpPr>
            <a:spLocks noGrp="1"/>
          </p:cNvSpPr>
          <p:nvPr>
            <p:ph type="title"/>
          </p:nvPr>
        </p:nvSpPr>
        <p:spPr>
          <a:xfrm>
            <a:off x="804673" y="1396289"/>
            <a:ext cx="4782458" cy="1325563"/>
          </a:xfrm>
        </p:spPr>
        <p:txBody>
          <a:bodyPr vert="horz" lIns="91440" tIns="45720" rIns="91440" bIns="45720" rtlCol="0">
            <a:normAutofit/>
          </a:bodyPr>
          <a:lstStyle/>
          <a:p>
            <a:r>
              <a:rPr lang="en-US" dirty="0"/>
              <a:t>Lagledarutveckling </a:t>
            </a:r>
            <a:br>
              <a:rPr lang="en-US" dirty="0"/>
            </a:br>
            <a:r>
              <a:rPr lang="en-US" sz="2400" dirty="0"/>
              <a:t>Patrik Lundqvist</a:t>
            </a:r>
            <a:endParaRPr lang="en-US" dirty="0"/>
          </a:p>
        </p:txBody>
      </p:sp>
      <p:sp>
        <p:nvSpPr>
          <p:cNvPr id="11" name="Content Placeholder 10">
            <a:extLst>
              <a:ext uri="{FF2B5EF4-FFF2-40B4-BE49-F238E27FC236}">
                <a16:creationId xmlns:a16="http://schemas.microsoft.com/office/drawing/2014/main" id="{F1574DA9-B493-42B6-AE9F-7841D79BCECB}"/>
              </a:ext>
            </a:extLst>
          </p:cNvPr>
          <p:cNvSpPr>
            <a:spLocks noGrp="1"/>
          </p:cNvSpPr>
          <p:nvPr>
            <p:ph idx="1"/>
          </p:nvPr>
        </p:nvSpPr>
        <p:spPr>
          <a:xfrm>
            <a:off x="804672" y="2871982"/>
            <a:ext cx="4782458" cy="3181684"/>
          </a:xfrm>
        </p:spPr>
        <p:txBody>
          <a:bodyPr anchor="t">
            <a:normAutofit/>
          </a:bodyPr>
          <a:lstStyle/>
          <a:p>
            <a:pPr marL="0" indent="0">
              <a:buNone/>
            </a:pPr>
            <a:endParaRPr lang="sv-SE" sz="1800" dirty="0"/>
          </a:p>
          <a:p>
            <a:pPr marL="0" indent="0">
              <a:buNone/>
            </a:pPr>
            <a:r>
              <a:rPr lang="sv-SE" sz="1800" dirty="0"/>
              <a:t>Ansvarig för att samordna, stötta och utbilda föreningens lagledare.</a:t>
            </a:r>
          </a:p>
        </p:txBody>
      </p:sp>
      <p:pic>
        <p:nvPicPr>
          <p:cNvPr id="8" name="Google Shape;83;p19">
            <a:extLst>
              <a:ext uri="{FF2B5EF4-FFF2-40B4-BE49-F238E27FC236}">
                <a16:creationId xmlns:a16="http://schemas.microsoft.com/office/drawing/2014/main" id="{DEEA1A50-1DE6-43DA-A0B4-D49355D29361}"/>
              </a:ext>
            </a:extLst>
          </p:cNvPr>
          <p:cNvPicPr preferRelativeResize="0"/>
          <p:nvPr/>
        </p:nvPicPr>
        <p:blipFill>
          <a:blip r:embed="rId4">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37646658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redit: Ombrello via Getty Images/Nils Petter Nilsson">
            <a:extLst>
              <a:ext uri="{FF2B5EF4-FFF2-40B4-BE49-F238E27FC236}">
                <a16:creationId xmlns:a16="http://schemas.microsoft.com/office/drawing/2014/main" id="{D9E025CD-D3FF-49B6-AE30-E888C9AD8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648"/>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2C6633-01FC-4AD2-84F3-F6A5BD026BCA}"/>
              </a:ext>
            </a:extLst>
          </p:cNvPr>
          <p:cNvSpPr>
            <a:spLocks noGrp="1"/>
          </p:cNvSpPr>
          <p:nvPr>
            <p:ph type="title"/>
          </p:nvPr>
        </p:nvSpPr>
        <p:spPr>
          <a:xfrm>
            <a:off x="804672" y="365125"/>
            <a:ext cx="5266155" cy="1325563"/>
          </a:xfrm>
        </p:spPr>
        <p:txBody>
          <a:bodyPr>
            <a:normAutofit/>
          </a:bodyPr>
          <a:lstStyle/>
          <a:p>
            <a:r>
              <a:rPr lang="en-US" dirty="0"/>
              <a:t>Domaransvarig</a:t>
            </a:r>
            <a:br>
              <a:rPr lang="en-US" dirty="0"/>
            </a:br>
            <a:r>
              <a:rPr lang="en-US" sz="2400" dirty="0"/>
              <a:t>Jonas Eriksson</a:t>
            </a:r>
            <a:endParaRPr lang="en-US" dirty="0"/>
          </a:p>
        </p:txBody>
      </p:sp>
      <p:sp>
        <p:nvSpPr>
          <p:cNvPr id="7" name="Content Placeholder 10">
            <a:extLst>
              <a:ext uri="{FF2B5EF4-FFF2-40B4-BE49-F238E27FC236}">
                <a16:creationId xmlns:a16="http://schemas.microsoft.com/office/drawing/2014/main" id="{8EA42DF6-E968-4F41-B489-1677F8F70C8F}"/>
              </a:ext>
            </a:extLst>
          </p:cNvPr>
          <p:cNvSpPr txBox="1">
            <a:spLocks/>
          </p:cNvSpPr>
          <p:nvPr/>
        </p:nvSpPr>
        <p:spPr>
          <a:xfrm>
            <a:off x="804672" y="1903750"/>
            <a:ext cx="4187053" cy="2443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Ansvarig för kvaliteten på SIFs domarverksamhet. Utbildar våra unga i både fotboll och ledarskap. </a:t>
            </a:r>
          </a:p>
        </p:txBody>
      </p:sp>
      <p:pic>
        <p:nvPicPr>
          <p:cNvPr id="8" name="Google Shape;83;p19">
            <a:extLst>
              <a:ext uri="{FF2B5EF4-FFF2-40B4-BE49-F238E27FC236}">
                <a16:creationId xmlns:a16="http://schemas.microsoft.com/office/drawing/2014/main" id="{2038B684-84A7-444B-8C63-C40F37D3963F}"/>
              </a:ext>
            </a:extLst>
          </p:cNvPr>
          <p:cNvPicPr preferRelativeResize="0"/>
          <p:nvPr/>
        </p:nvPicPr>
        <p:blipFill>
          <a:blip r:embed="rId3">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426015167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Jonas uppdateringar</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1294645"/>
            <a:ext cx="7137817" cy="5395865"/>
          </a:xfrm>
          <a:prstGeom prst="rect">
            <a:avLst/>
          </a:prstGeom>
          <a:noFill/>
          <a:ln>
            <a:noFill/>
          </a:ln>
        </p:spPr>
        <p:txBody>
          <a:bodyPr spcFirstLastPara="1" wrap="square" lIns="91433" tIns="45700" rIns="91433" bIns="45700" anchor="ctr" anchorCtr="0">
            <a:normAutofit/>
          </a:bodyPr>
          <a:lstStyle/>
          <a:p>
            <a:pPr>
              <a:spcAft>
                <a:spcPts val="1600"/>
              </a:spcAft>
            </a:pPr>
            <a:r>
              <a:rPr lang="sv-SE" sz="2000" b="1" dirty="0">
                <a:solidFill>
                  <a:srgbClr val="326295"/>
                </a:solidFill>
                <a:latin typeface="Montserrat"/>
                <a:ea typeface="Montserrat"/>
                <a:cs typeface="Montserrat"/>
                <a:sym typeface="Montserrat"/>
              </a:rPr>
              <a:t>Nyutbildade domare</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50 nyutbildade domare i år, varav 15 provat döma</a:t>
            </a:r>
          </a:p>
          <a:p>
            <a:pPr>
              <a:spcAft>
                <a:spcPts val="1600"/>
              </a:spcAft>
            </a:pPr>
            <a:r>
              <a:rPr lang="sv-SE" sz="2000" b="1" dirty="0">
                <a:solidFill>
                  <a:srgbClr val="326295"/>
                </a:solidFill>
                <a:latin typeface="Montserrat"/>
                <a:ea typeface="Montserrat"/>
                <a:cs typeface="Montserrat"/>
                <a:sym typeface="Montserrat"/>
              </a:rPr>
              <a:t>Problem</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Vi och många andra föreningar har problem med med vissa domares inställning, engagemang, rörelse &amp; vilja att bli bättre. Det är ofta pengar som styr. Vi behöver ”pengadomare” för att få ihop matcherna men jag känner att de är för många idag i hela Uppland.</a:t>
            </a:r>
          </a:p>
          <a:p>
            <a:pPr>
              <a:spcAft>
                <a:spcPts val="1600"/>
              </a:spcAft>
            </a:pPr>
            <a:r>
              <a:rPr lang="sv-SE" sz="2000" b="1" dirty="0">
                <a:solidFill>
                  <a:srgbClr val="326295"/>
                </a:solidFill>
                <a:latin typeface="Montserrat"/>
                <a:ea typeface="Montserrat"/>
                <a:cs typeface="Montserrat"/>
                <a:sym typeface="Montserrat"/>
              </a:rPr>
              <a:t>Vi lyckas</a:t>
            </a:r>
            <a:endParaRPr lang="sv-SE" sz="2000" dirty="0">
              <a:solidFill>
                <a:srgbClr val="326295"/>
              </a:solidFill>
              <a:latin typeface="Montserrat"/>
              <a:ea typeface="Montserrat"/>
              <a:cs typeface="Montserrat"/>
              <a:sym typeface="Montserrat"/>
            </a:endParaRP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Vi lyckas nästan till 100% tillsätta alla matcher.</a:t>
            </a:r>
          </a:p>
          <a:p>
            <a:pPr>
              <a:spcAft>
                <a:spcPts val="1600"/>
              </a:spcAft>
            </a:pPr>
            <a:endParaRPr lang="sv-SE" sz="2000" dirty="0">
              <a:solidFill>
                <a:srgbClr val="326295"/>
              </a:solidFill>
              <a:latin typeface="Montserrat"/>
              <a:ea typeface="Montserrat"/>
              <a:cs typeface="Montserrat"/>
              <a:sym typeface="Montserrat"/>
            </a:endParaRPr>
          </a:p>
        </p:txBody>
      </p:sp>
    </p:spTree>
    <p:extLst>
      <p:ext uri="{BB962C8B-B14F-4D97-AF65-F5344CB8AC3E}">
        <p14:creationId xmlns:p14="http://schemas.microsoft.com/office/powerpoint/2010/main" val="2089766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Jonas uppdateringar</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1294645"/>
            <a:ext cx="7137817" cy="5395865"/>
          </a:xfrm>
          <a:prstGeom prst="rect">
            <a:avLst/>
          </a:prstGeom>
          <a:noFill/>
          <a:ln>
            <a:noFill/>
          </a:ln>
        </p:spPr>
        <p:txBody>
          <a:bodyPr spcFirstLastPara="1" wrap="square" lIns="91433" tIns="45700" rIns="91433" bIns="45700" anchor="ctr" anchorCtr="0">
            <a:normAutofit/>
          </a:bodyPr>
          <a:lstStyle/>
          <a:p>
            <a:pPr>
              <a:spcAft>
                <a:spcPts val="1600"/>
              </a:spcAft>
            </a:pPr>
            <a:r>
              <a:rPr lang="sv-SE" sz="2000" b="1" dirty="0">
                <a:solidFill>
                  <a:srgbClr val="326295"/>
                </a:solidFill>
                <a:latin typeface="Montserrat"/>
                <a:ea typeface="Montserrat"/>
                <a:cs typeface="Montserrat"/>
                <a:sym typeface="Montserrat"/>
              </a:rPr>
              <a:t>Samarbete i föreningen</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Bra samarbete mellan lagledare och mig där feedback om domare delas.</a:t>
            </a:r>
          </a:p>
          <a:p>
            <a:pPr>
              <a:spcAft>
                <a:spcPts val="1600"/>
              </a:spcAft>
            </a:pPr>
            <a:r>
              <a:rPr lang="sv-SE" sz="2000" b="1" dirty="0">
                <a:solidFill>
                  <a:srgbClr val="326295"/>
                </a:solidFill>
                <a:latin typeface="Montserrat"/>
                <a:ea typeface="Montserrat"/>
                <a:cs typeface="Montserrat"/>
                <a:sym typeface="Montserrat"/>
              </a:rPr>
              <a:t>Hinner inte se domarna tillräckligt</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Jag hinner inte se domarna tillräckligt, eller vara på plats i den utsträckningen det krävs.</a:t>
            </a:r>
          </a:p>
          <a:p>
            <a:pPr>
              <a:spcAft>
                <a:spcPts val="1600"/>
              </a:spcAft>
            </a:pPr>
            <a:r>
              <a:rPr lang="sv-SE" sz="2000" b="1" dirty="0">
                <a:solidFill>
                  <a:srgbClr val="326295"/>
                </a:solidFill>
                <a:latin typeface="Montserrat"/>
                <a:ea typeface="Montserrat"/>
                <a:cs typeface="Montserrat"/>
                <a:sym typeface="Montserrat"/>
              </a:rPr>
              <a:t>Nästa år</a:t>
            </a:r>
            <a:endParaRPr lang="sv-SE" sz="2000" dirty="0">
              <a:solidFill>
                <a:srgbClr val="326295"/>
              </a:solidFill>
              <a:latin typeface="Montserrat"/>
              <a:ea typeface="Montserrat"/>
              <a:cs typeface="Montserrat"/>
              <a:sym typeface="Montserrat"/>
            </a:endParaRP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Hoppas att vi kan arvodera äldre domare som kan hjälpa de yngre med utveckling.</a:t>
            </a:r>
          </a:p>
          <a:p>
            <a:pPr>
              <a:spcAft>
                <a:spcPts val="1600"/>
              </a:spcAft>
            </a:pPr>
            <a:endParaRPr lang="sv-SE" sz="2000" dirty="0">
              <a:solidFill>
                <a:srgbClr val="326295"/>
              </a:solidFill>
              <a:latin typeface="Montserrat"/>
              <a:ea typeface="Montserrat"/>
              <a:cs typeface="Montserrat"/>
              <a:sym typeface="Montserrat"/>
            </a:endParaRPr>
          </a:p>
        </p:txBody>
      </p:sp>
    </p:spTree>
    <p:extLst>
      <p:ext uri="{BB962C8B-B14F-4D97-AF65-F5344CB8AC3E}">
        <p14:creationId xmlns:p14="http://schemas.microsoft.com/office/powerpoint/2010/main" val="425047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00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Ungdomsledarna,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2" name="Rectangle 1">
            <a:extLst>
              <a:ext uri="{FF2B5EF4-FFF2-40B4-BE49-F238E27FC236}">
                <a16:creationId xmlns:a16="http://schemas.microsoft.com/office/drawing/2014/main" id="{7126804C-774A-4751-AD36-F0A295C41BFA}"/>
              </a:ext>
            </a:extLst>
          </p:cNvPr>
          <p:cNvSpPr/>
          <p:nvPr/>
        </p:nvSpPr>
        <p:spPr>
          <a:xfrm>
            <a:off x="4411744" y="5604096"/>
            <a:ext cx="7240066" cy="497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11488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Ledarmöte #3 SIF Fotboll 2023</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261436"/>
            <a:ext cx="7137817" cy="3367205"/>
          </a:xfrm>
          <a:prstGeom prst="rect">
            <a:avLst/>
          </a:prstGeom>
          <a:noFill/>
          <a:ln>
            <a:noFill/>
          </a:ln>
        </p:spPr>
        <p:txBody>
          <a:bodyPr spcFirstLastPara="1" wrap="square" lIns="91433" tIns="45700" rIns="91433" bIns="45700" anchor="ctr" anchorCtr="0">
            <a:normAutofit/>
          </a:bodyPr>
          <a:lstStyle/>
          <a:p>
            <a:pPr>
              <a:spcAft>
                <a:spcPts val="1600"/>
              </a:spcAft>
            </a:pPr>
            <a:r>
              <a:rPr lang="en" sz="2667" b="1" dirty="0">
                <a:solidFill>
                  <a:srgbClr val="326295"/>
                </a:solidFill>
                <a:latin typeface="Montserrat"/>
                <a:ea typeface="Montserrat"/>
                <a:cs typeface="Montserrat"/>
                <a:sym typeface="Montserrat"/>
              </a:rPr>
              <a:t>Var? 	   PÄ-hallen + Digitalt</a:t>
            </a:r>
          </a:p>
          <a:p>
            <a:pPr>
              <a:spcAft>
                <a:spcPts val="1600"/>
              </a:spcAft>
            </a:pPr>
            <a:r>
              <a:rPr lang="en" sz="2667" b="1" dirty="0">
                <a:solidFill>
                  <a:srgbClr val="326295"/>
                </a:solidFill>
                <a:latin typeface="Montserrat"/>
                <a:ea typeface="Montserrat"/>
                <a:cs typeface="Montserrat"/>
                <a:sym typeface="Montserrat"/>
              </a:rPr>
              <a:t>När?    Torsdag 28/9 20:30-21:30</a:t>
            </a:r>
          </a:p>
          <a:p>
            <a:pPr>
              <a:spcAft>
                <a:spcPts val="1600"/>
              </a:spcAft>
            </a:pPr>
            <a:r>
              <a:rPr lang="en" sz="2667" b="1" dirty="0">
                <a:solidFill>
                  <a:srgbClr val="326295"/>
                </a:solidFill>
                <a:latin typeface="Montserrat"/>
                <a:ea typeface="Montserrat"/>
                <a:cs typeface="Montserrat"/>
                <a:sym typeface="Montserrat"/>
              </a:rPr>
              <a:t>Vilka?  Ledare Sigtuna IF fotboll</a:t>
            </a:r>
          </a:p>
        </p:txBody>
      </p:sp>
    </p:spTree>
    <p:extLst>
      <p:ext uri="{BB962C8B-B14F-4D97-AF65-F5344CB8AC3E}">
        <p14:creationId xmlns:p14="http://schemas.microsoft.com/office/powerpoint/2010/main" val="380697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95" name="Freeform: Shape 3094">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7" name="Freeform: Shape 3096">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oogle Shape;196;p27">
            <a:extLst>
              <a:ext uri="{FF2B5EF4-FFF2-40B4-BE49-F238E27FC236}">
                <a16:creationId xmlns:a16="http://schemas.microsoft.com/office/drawing/2014/main" id="{F0E2ECBD-5C35-4636-BA77-70214705E348}"/>
              </a:ext>
            </a:extLst>
          </p:cNvPr>
          <p:cNvPicPr preferRelativeResize="0">
            <a:picLocks/>
          </p:cNvPicPr>
          <p:nvPr/>
        </p:nvPicPr>
        <p:blipFill rotWithShape="1">
          <a:blip r:embed="rId2"/>
          <a:srcRect t="11404" r="2" b="15514"/>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a:solidFill>
            <a:srgbClr val="F2F2F2"/>
          </a:solidFill>
        </p:spPr>
      </p:pic>
      <p:sp>
        <p:nvSpPr>
          <p:cNvPr id="2" name="TextBox 1">
            <a:extLst>
              <a:ext uri="{FF2B5EF4-FFF2-40B4-BE49-F238E27FC236}">
                <a16:creationId xmlns:a16="http://schemas.microsoft.com/office/drawing/2014/main" id="{1499F42E-583A-4945-B7D6-735642BA0A85}"/>
              </a:ext>
            </a:extLst>
          </p:cNvPr>
          <p:cNvSpPr txBox="1"/>
          <p:nvPr/>
        </p:nvSpPr>
        <p:spPr>
          <a:xfrm>
            <a:off x="7118330" y="1020866"/>
            <a:ext cx="4587799" cy="3385528"/>
          </a:xfrm>
          <a:prstGeom prst="rect">
            <a:avLst/>
          </a:prstGeom>
        </p:spPr>
        <p:txBody>
          <a:bodyPr vert="horz" lIns="91440" tIns="45720" rIns="91440" bIns="45720" rtlCol="0" anchor="t">
            <a:normAutofit fontScale="85000" lnSpcReduction="20000"/>
          </a:bodyPr>
          <a:lstStyle/>
          <a:p>
            <a:pPr indent="-228600">
              <a:lnSpc>
                <a:spcPct val="90000"/>
              </a:lnSpc>
              <a:spcAft>
                <a:spcPts val="1600"/>
              </a:spcAft>
              <a:buFont typeface="Arial" panose="020B0604020202020204" pitchFamily="34" charset="0"/>
              <a:buChar char="•"/>
            </a:pPr>
            <a:r>
              <a:rPr lang="en-US" sz="3200" b="1" dirty="0">
                <a:latin typeface="Montserrat"/>
              </a:rPr>
              <a:t>Glädje</a:t>
            </a:r>
          </a:p>
          <a:p>
            <a:pPr indent="-228600">
              <a:lnSpc>
                <a:spcPct val="90000"/>
              </a:lnSpc>
              <a:spcAft>
                <a:spcPts val="1600"/>
              </a:spcAft>
              <a:buFont typeface="Arial" panose="020B0604020202020204" pitchFamily="34" charset="0"/>
              <a:buChar char="•"/>
            </a:pPr>
            <a:r>
              <a:rPr lang="en-US" sz="3200" b="1" dirty="0">
                <a:latin typeface="Montserrat"/>
              </a:rPr>
              <a:t>Gemenskap</a:t>
            </a:r>
          </a:p>
          <a:p>
            <a:pPr indent="-228600">
              <a:lnSpc>
                <a:spcPct val="90000"/>
              </a:lnSpc>
              <a:spcAft>
                <a:spcPts val="1600"/>
              </a:spcAft>
              <a:buFont typeface="Arial" panose="020B0604020202020204" pitchFamily="34" charset="0"/>
              <a:buChar char="•"/>
            </a:pPr>
            <a:r>
              <a:rPr lang="en-US" sz="3200" b="1" dirty="0">
                <a:latin typeface="Montserrat"/>
              </a:rPr>
              <a:t>Utveckling</a:t>
            </a:r>
          </a:p>
          <a:p>
            <a:pPr indent="-228600">
              <a:lnSpc>
                <a:spcPct val="90000"/>
              </a:lnSpc>
              <a:spcAft>
                <a:spcPts val="1600"/>
              </a:spcAft>
              <a:buFont typeface="Arial" panose="020B0604020202020204" pitchFamily="34" charset="0"/>
              <a:buChar char="•"/>
            </a:pPr>
            <a:r>
              <a:rPr lang="en-US" sz="3200" b="1" dirty="0">
                <a:latin typeface="Montserrat"/>
              </a:rPr>
              <a:t>(Ordning och reda)</a:t>
            </a:r>
          </a:p>
          <a:p>
            <a:pPr>
              <a:lnSpc>
                <a:spcPct val="90000"/>
              </a:lnSpc>
              <a:spcAft>
                <a:spcPts val="1600"/>
              </a:spcAft>
            </a:pPr>
            <a:r>
              <a:rPr lang="en-US" sz="3200" b="1" dirty="0">
                <a:latin typeface="Montserrat"/>
              </a:rPr>
              <a:t>---------------------------------</a:t>
            </a:r>
          </a:p>
          <a:p>
            <a:pPr indent="-228600">
              <a:lnSpc>
                <a:spcPct val="90000"/>
              </a:lnSpc>
              <a:spcAft>
                <a:spcPts val="1600"/>
              </a:spcAft>
              <a:buFont typeface="Arial" panose="020B0604020202020204" pitchFamily="34" charset="0"/>
              <a:buChar char="•"/>
            </a:pPr>
            <a:r>
              <a:rPr lang="en-US" sz="3200" b="1" dirty="0">
                <a:latin typeface="Montserrat"/>
              </a:rPr>
              <a:t>Så många som möjligt</a:t>
            </a:r>
          </a:p>
          <a:p>
            <a:pPr indent="-228600">
              <a:lnSpc>
                <a:spcPct val="90000"/>
              </a:lnSpc>
              <a:spcAft>
                <a:spcPts val="1600"/>
              </a:spcAft>
              <a:buFont typeface="Arial" panose="020B0604020202020204" pitchFamily="34" charset="0"/>
              <a:buChar char="•"/>
            </a:pPr>
            <a:r>
              <a:rPr lang="en-US" sz="3200" b="1" dirty="0">
                <a:latin typeface="Montserrat"/>
              </a:rPr>
              <a:t>Så länge som möjligt</a:t>
            </a:r>
          </a:p>
        </p:txBody>
      </p:sp>
      <p:pic>
        <p:nvPicPr>
          <p:cNvPr id="3074" name="Picture 2" descr="Premium Photo | Crowd many children kids playing football on the grass  field on the stadiums">
            <a:extLst>
              <a:ext uri="{FF2B5EF4-FFF2-40B4-BE49-F238E27FC236}">
                <a16:creationId xmlns:a16="http://schemas.microsoft.com/office/drawing/2014/main" id="{CCA7A499-4294-4202-BB1A-D5F6709CB1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2" r="-2" b="27909"/>
          <a:stretch/>
        </p:blipFill>
        <p:spPr bwMode="auto">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8979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75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Ungdomsledare,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2" name="Rectangle 1">
            <a:extLst>
              <a:ext uri="{FF2B5EF4-FFF2-40B4-BE49-F238E27FC236}">
                <a16:creationId xmlns:a16="http://schemas.microsoft.com/office/drawing/2014/main" id="{7126804C-774A-4751-AD36-F0A295C41BFA}"/>
              </a:ext>
            </a:extLst>
          </p:cNvPr>
          <p:cNvSpPr/>
          <p:nvPr/>
        </p:nvSpPr>
        <p:spPr>
          <a:xfrm>
            <a:off x="4411744" y="2455680"/>
            <a:ext cx="6008795" cy="51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12465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graphicFrame>
        <p:nvGraphicFramePr>
          <p:cNvPr id="5" name="TextBox 1">
            <a:extLst>
              <a:ext uri="{FF2B5EF4-FFF2-40B4-BE49-F238E27FC236}">
                <a16:creationId xmlns:a16="http://schemas.microsoft.com/office/drawing/2014/main" id="{897D1E5A-A914-4CFC-A579-CEE3BFD3B2D4}"/>
              </a:ext>
            </a:extLst>
          </p:cNvPr>
          <p:cNvGraphicFramePr/>
          <p:nvPr>
            <p:extLst>
              <p:ext uri="{D42A27DB-BD31-4B8C-83A1-F6EECF244321}">
                <p14:modId xmlns:p14="http://schemas.microsoft.com/office/powerpoint/2010/main" val="4074541202"/>
              </p:ext>
            </p:extLst>
          </p:nvPr>
        </p:nvGraphicFramePr>
        <p:xfrm>
          <a:off x="1109804" y="3070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9ED5755E-FAA3-4023-86B6-2617CBC138A1}"/>
              </a:ext>
            </a:extLst>
          </p:cNvPr>
          <p:cNvSpPr/>
          <p:nvPr/>
        </p:nvSpPr>
        <p:spPr>
          <a:xfrm>
            <a:off x="7513999" y="3720981"/>
            <a:ext cx="1964602" cy="823859"/>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KPI #1</a:t>
            </a:r>
          </a:p>
          <a:p>
            <a:pPr algn="ctr"/>
            <a:r>
              <a:rPr lang="en-US" sz="1600" dirty="0"/>
              <a:t>Mängd fotbollsutövande</a:t>
            </a:r>
          </a:p>
        </p:txBody>
      </p:sp>
      <p:sp>
        <p:nvSpPr>
          <p:cNvPr id="8" name="Rectangle 7">
            <a:extLst>
              <a:ext uri="{FF2B5EF4-FFF2-40B4-BE49-F238E27FC236}">
                <a16:creationId xmlns:a16="http://schemas.microsoft.com/office/drawing/2014/main" id="{1A409CAB-4096-468A-86D3-EF23A2363828}"/>
              </a:ext>
            </a:extLst>
          </p:cNvPr>
          <p:cNvSpPr/>
          <p:nvPr/>
        </p:nvSpPr>
        <p:spPr>
          <a:xfrm>
            <a:off x="7526822" y="4618614"/>
            <a:ext cx="1964603" cy="823859"/>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KPI #2</a:t>
            </a:r>
          </a:p>
          <a:p>
            <a:pPr algn="ctr"/>
            <a:r>
              <a:rPr lang="en-US" sz="1600" dirty="0"/>
              <a:t>Mängd betalande medlemmar</a:t>
            </a:r>
          </a:p>
        </p:txBody>
      </p:sp>
      <p:sp>
        <p:nvSpPr>
          <p:cNvPr id="11" name="Google Shape;59;p12">
            <a:extLst>
              <a:ext uri="{FF2B5EF4-FFF2-40B4-BE49-F238E27FC236}">
                <a16:creationId xmlns:a16="http://schemas.microsoft.com/office/drawing/2014/main" id="{C6529A60-D46F-481A-8D13-C674FA7BCCDD}"/>
              </a:ext>
            </a:extLst>
          </p:cNvPr>
          <p:cNvSpPr txBox="1"/>
          <p:nvPr/>
        </p:nvSpPr>
        <p:spPr>
          <a:xfrm>
            <a:off x="566596" y="590773"/>
            <a:ext cx="6375200" cy="738400"/>
          </a:xfrm>
          <a:prstGeom prst="rect">
            <a:avLst/>
          </a:prstGeom>
          <a:noFill/>
          <a:ln>
            <a:noFill/>
          </a:ln>
        </p:spPr>
        <p:txBody>
          <a:bodyPr spcFirstLastPara="1" wrap="square" lIns="91433" tIns="45700" rIns="91433" bIns="45700" anchor="ctr" anchorCtr="0">
            <a:normAutofit lnSpcReduction="10000"/>
          </a:bodyPr>
          <a:lstStyle/>
          <a:p>
            <a:pPr>
              <a:spcAft>
                <a:spcPts val="1600"/>
              </a:spcAft>
            </a:pPr>
            <a:r>
              <a:rPr lang="en" sz="3200" b="1" dirty="0">
                <a:solidFill>
                  <a:srgbClr val="326295"/>
                </a:solidFill>
                <a:latin typeface="Montserrat"/>
                <a:ea typeface="Montserrat"/>
                <a:cs typeface="Montserrat"/>
                <a:sym typeface="Montserrat"/>
              </a:rPr>
              <a:t>Föreningsfakta</a:t>
            </a:r>
            <a:endParaRPr sz="3200" b="1" dirty="0">
              <a:solidFill>
                <a:srgbClr val="326295"/>
              </a:solidFill>
              <a:latin typeface="Montserrat"/>
              <a:ea typeface="Montserrat"/>
              <a:cs typeface="Montserrat"/>
              <a:sym typeface="Montserrat"/>
            </a:endParaRPr>
          </a:p>
        </p:txBody>
      </p:sp>
      <p:sp>
        <p:nvSpPr>
          <p:cNvPr id="6" name="Rectangle 5">
            <a:extLst>
              <a:ext uri="{FF2B5EF4-FFF2-40B4-BE49-F238E27FC236}">
                <a16:creationId xmlns:a16="http://schemas.microsoft.com/office/drawing/2014/main" id="{CE15CCE4-A836-9E85-B5FE-6BDF88398B77}"/>
              </a:ext>
            </a:extLst>
          </p:cNvPr>
          <p:cNvSpPr/>
          <p:nvPr/>
        </p:nvSpPr>
        <p:spPr>
          <a:xfrm>
            <a:off x="9642695" y="3720981"/>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
        <p:nvSpPr>
          <p:cNvPr id="12" name="Rectangle 11">
            <a:extLst>
              <a:ext uri="{FF2B5EF4-FFF2-40B4-BE49-F238E27FC236}">
                <a16:creationId xmlns:a16="http://schemas.microsoft.com/office/drawing/2014/main" id="{030A3215-7BEB-7BB2-C86A-C3CBA3E70D49}"/>
              </a:ext>
            </a:extLst>
          </p:cNvPr>
          <p:cNvSpPr/>
          <p:nvPr/>
        </p:nvSpPr>
        <p:spPr>
          <a:xfrm>
            <a:off x="5376248" y="3720980"/>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
        <p:nvSpPr>
          <p:cNvPr id="14" name="Rectangle 13">
            <a:extLst>
              <a:ext uri="{FF2B5EF4-FFF2-40B4-BE49-F238E27FC236}">
                <a16:creationId xmlns:a16="http://schemas.microsoft.com/office/drawing/2014/main" id="{2C1D43B0-C9E3-E3A9-99BC-A98AE2B427D7}"/>
              </a:ext>
            </a:extLst>
          </p:cNvPr>
          <p:cNvSpPr/>
          <p:nvPr/>
        </p:nvSpPr>
        <p:spPr>
          <a:xfrm>
            <a:off x="3252078" y="3720979"/>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
        <p:nvSpPr>
          <p:cNvPr id="15" name="Rectangle 14">
            <a:extLst>
              <a:ext uri="{FF2B5EF4-FFF2-40B4-BE49-F238E27FC236}">
                <a16:creationId xmlns:a16="http://schemas.microsoft.com/office/drawing/2014/main" id="{B07C9DB3-26BA-01EA-D63D-39AA3A06FF3D}"/>
              </a:ext>
            </a:extLst>
          </p:cNvPr>
          <p:cNvSpPr/>
          <p:nvPr/>
        </p:nvSpPr>
        <p:spPr>
          <a:xfrm>
            <a:off x="1123381" y="3720978"/>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Tree>
    <p:extLst>
      <p:ext uri="{BB962C8B-B14F-4D97-AF65-F5344CB8AC3E}">
        <p14:creationId xmlns:p14="http://schemas.microsoft.com/office/powerpoint/2010/main" val="417475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Rectangle 5">
            <a:extLst>
              <a:ext uri="{FF2B5EF4-FFF2-40B4-BE49-F238E27FC236}">
                <a16:creationId xmlns:a16="http://schemas.microsoft.com/office/drawing/2014/main" id="{0109B7FF-ECB2-42E9-9B8B-306F734BA0AB}"/>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7" name="Google Shape;37;p9"/>
          <p:cNvSpPr txBox="1"/>
          <p:nvPr/>
        </p:nvSpPr>
        <p:spPr>
          <a:xfrm>
            <a:off x="380800" y="0"/>
            <a:ext cx="5715200" cy="6857999"/>
          </a:xfrm>
          <a:prstGeom prst="rect">
            <a:avLst/>
          </a:prstGeom>
          <a:noFill/>
          <a:ln>
            <a:noFill/>
          </a:ln>
        </p:spPr>
        <p:txBody>
          <a:bodyPr spcFirstLastPara="1" wrap="square" lIns="91433" tIns="45700" rIns="91433" bIns="45700" anchor="ctr" anchorCtr="0">
            <a:normAutofit/>
          </a:bodyPr>
          <a:lstStyle/>
          <a:p>
            <a:pPr>
              <a:spcAft>
                <a:spcPts val="1600"/>
              </a:spcAft>
            </a:pPr>
            <a:r>
              <a:rPr lang="en-US" sz="3200" b="1" dirty="0">
                <a:solidFill>
                  <a:srgbClr val="326295"/>
                </a:solidFill>
                <a:latin typeface="Montserrat"/>
                <a:ea typeface="Montserrat"/>
                <a:cs typeface="Montserrat"/>
                <a:sym typeface="Montserrat"/>
              </a:rPr>
              <a:t>KPI #1:</a:t>
            </a:r>
            <a:br>
              <a:rPr lang="en-US" sz="3200" b="1" dirty="0">
                <a:solidFill>
                  <a:srgbClr val="326295"/>
                </a:solidFill>
                <a:latin typeface="Montserrat"/>
                <a:ea typeface="Montserrat"/>
                <a:cs typeface="Montserrat"/>
                <a:sym typeface="Montserrat"/>
              </a:rPr>
            </a:br>
            <a:r>
              <a:rPr lang="en-US" sz="3200" b="1" dirty="0">
                <a:solidFill>
                  <a:srgbClr val="326295"/>
                </a:solidFill>
                <a:latin typeface="Montserrat"/>
                <a:ea typeface="Montserrat"/>
                <a:cs typeface="Montserrat"/>
                <a:sym typeface="Montserrat"/>
              </a:rPr>
              <a:t>Mängd fotbollsutövande</a:t>
            </a:r>
          </a:p>
        </p:txBody>
      </p:sp>
      <p:pic>
        <p:nvPicPr>
          <p:cNvPr id="39" name="Google Shape;39;p9"/>
          <p:cNvPicPr preferRelativeResize="0"/>
          <p:nvPr/>
        </p:nvPicPr>
        <p:blipFill rotWithShape="1">
          <a:blip r:embed="rId3">
            <a:alphaModFix/>
          </a:blip>
          <a:srcRect l="29245" t="25681" r="28566" b="26315"/>
          <a:stretch/>
        </p:blipFill>
        <p:spPr>
          <a:xfrm>
            <a:off x="11581332" y="6176970"/>
            <a:ext cx="509067" cy="579436"/>
          </a:xfrm>
          <a:prstGeom prst="rect">
            <a:avLst/>
          </a:prstGeom>
          <a:noFill/>
          <a:ln>
            <a:noFill/>
          </a:ln>
        </p:spPr>
      </p:pic>
      <p:sp>
        <p:nvSpPr>
          <p:cNvPr id="8" name="TextBox 7">
            <a:extLst>
              <a:ext uri="{FF2B5EF4-FFF2-40B4-BE49-F238E27FC236}">
                <a16:creationId xmlns:a16="http://schemas.microsoft.com/office/drawing/2014/main" id="{2E822574-F665-419B-BF16-D6985AB7E7B3}"/>
              </a:ext>
            </a:extLst>
          </p:cNvPr>
          <p:cNvSpPr txBox="1"/>
          <p:nvPr/>
        </p:nvSpPr>
        <p:spPr>
          <a:xfrm>
            <a:off x="9478652" y="5427955"/>
            <a:ext cx="2272749"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1">
                    <a:lumMod val="50000"/>
                    <a:lumOff val="50000"/>
                  </a:schemeClr>
                </a:solidFill>
              </a:rPr>
              <a:t>VT statistik färdigställs i aug</a:t>
            </a:r>
          </a:p>
          <a:p>
            <a:pPr marL="171450" indent="-171450">
              <a:buFont typeface="Arial" panose="020B0604020202020204" pitchFamily="34" charset="0"/>
              <a:buChar char="•"/>
            </a:pPr>
            <a:r>
              <a:rPr lang="en-US" sz="1200" dirty="0">
                <a:solidFill>
                  <a:schemeClr val="tx1">
                    <a:lumMod val="50000"/>
                    <a:lumOff val="50000"/>
                  </a:schemeClr>
                </a:solidFill>
              </a:rPr>
              <a:t>HT statistik färdigställs i feb</a:t>
            </a:r>
          </a:p>
        </p:txBody>
      </p:sp>
      <p:pic>
        <p:nvPicPr>
          <p:cNvPr id="4" name="Picture 3">
            <a:extLst>
              <a:ext uri="{FF2B5EF4-FFF2-40B4-BE49-F238E27FC236}">
                <a16:creationId xmlns:a16="http://schemas.microsoft.com/office/drawing/2014/main" id="{3371FA46-D41D-FB46-EBD5-07D1A9876F77}"/>
              </a:ext>
            </a:extLst>
          </p:cNvPr>
          <p:cNvPicPr>
            <a:picLocks noChangeAspect="1"/>
          </p:cNvPicPr>
          <p:nvPr/>
        </p:nvPicPr>
        <p:blipFill>
          <a:blip r:embed="rId4"/>
          <a:stretch>
            <a:fillRect/>
          </a:stretch>
        </p:blipFill>
        <p:spPr>
          <a:xfrm>
            <a:off x="6019014" y="975699"/>
            <a:ext cx="5835192" cy="4350861"/>
          </a:xfrm>
          <a:prstGeom prst="rect">
            <a:avLst/>
          </a:prstGeom>
        </p:spPr>
      </p:pic>
      <p:sp>
        <p:nvSpPr>
          <p:cNvPr id="5" name="TextBox 4">
            <a:extLst>
              <a:ext uri="{FF2B5EF4-FFF2-40B4-BE49-F238E27FC236}">
                <a16:creationId xmlns:a16="http://schemas.microsoft.com/office/drawing/2014/main" id="{A342E653-E5ED-E150-BAF4-8B5D78A92237}"/>
              </a:ext>
            </a:extLst>
          </p:cNvPr>
          <p:cNvSpPr txBox="1"/>
          <p:nvPr/>
        </p:nvSpPr>
        <p:spPr>
          <a:xfrm>
            <a:off x="11009269" y="4916237"/>
            <a:ext cx="1081130" cy="369332"/>
          </a:xfrm>
          <a:prstGeom prst="rect">
            <a:avLst/>
          </a:prstGeom>
          <a:noFill/>
        </p:spPr>
        <p:txBody>
          <a:bodyPr wrap="none" rtlCol="0">
            <a:spAutoFit/>
          </a:bodyPr>
          <a:lstStyle/>
          <a:p>
            <a:r>
              <a:rPr lang="en-US" dirty="0">
                <a:highlight>
                  <a:srgbClr val="FFFF00"/>
                </a:highlight>
              </a:rPr>
              <a:t>+36% YoY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Rectangle 5">
            <a:extLst>
              <a:ext uri="{FF2B5EF4-FFF2-40B4-BE49-F238E27FC236}">
                <a16:creationId xmlns:a16="http://schemas.microsoft.com/office/drawing/2014/main" id="{0109B7FF-ECB2-42E9-9B8B-306F734BA0AB}"/>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7" name="Google Shape;37;p9"/>
          <p:cNvSpPr txBox="1"/>
          <p:nvPr/>
        </p:nvSpPr>
        <p:spPr>
          <a:xfrm>
            <a:off x="380800" y="0"/>
            <a:ext cx="5715200" cy="6857999"/>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KPI #2:</a:t>
            </a:r>
            <a:br>
              <a:rPr lang="sv-SE" sz="3200" b="1" dirty="0">
                <a:solidFill>
                  <a:srgbClr val="326295"/>
                </a:solidFill>
                <a:latin typeface="Montserrat"/>
                <a:ea typeface="Montserrat"/>
                <a:cs typeface="Montserrat"/>
                <a:sym typeface="Montserrat"/>
              </a:rPr>
            </a:br>
            <a:r>
              <a:rPr lang="sv-SE" sz="3200" b="1" dirty="0">
                <a:solidFill>
                  <a:srgbClr val="326295"/>
                </a:solidFill>
                <a:latin typeface="Montserrat"/>
                <a:ea typeface="Montserrat"/>
                <a:cs typeface="Montserrat"/>
                <a:sym typeface="Montserrat"/>
              </a:rPr>
              <a:t>Antal</a:t>
            </a:r>
            <a:br>
              <a:rPr lang="sv-SE" sz="3200" b="1" dirty="0">
                <a:solidFill>
                  <a:srgbClr val="326295"/>
                </a:solidFill>
                <a:latin typeface="Montserrat"/>
                <a:ea typeface="Montserrat"/>
                <a:cs typeface="Montserrat"/>
                <a:sym typeface="Montserrat"/>
              </a:rPr>
            </a:br>
            <a:r>
              <a:rPr lang="sv-SE" sz="3200" b="1" dirty="0">
                <a:solidFill>
                  <a:srgbClr val="326295"/>
                </a:solidFill>
                <a:latin typeface="Montserrat"/>
                <a:ea typeface="Montserrat"/>
                <a:cs typeface="Montserrat"/>
                <a:sym typeface="Montserrat"/>
              </a:rPr>
              <a:t>betalande medlemmar</a:t>
            </a:r>
            <a:endParaRPr lang="en-US" sz="3200" b="1" dirty="0">
              <a:solidFill>
                <a:srgbClr val="326295"/>
              </a:solidFill>
              <a:latin typeface="Montserrat"/>
              <a:ea typeface="Montserrat"/>
              <a:cs typeface="Montserrat"/>
              <a:sym typeface="Montserrat"/>
            </a:endParaRPr>
          </a:p>
        </p:txBody>
      </p:sp>
      <p:pic>
        <p:nvPicPr>
          <p:cNvPr id="39" name="Google Shape;39;p9"/>
          <p:cNvPicPr preferRelativeResize="0"/>
          <p:nvPr/>
        </p:nvPicPr>
        <p:blipFill rotWithShape="1">
          <a:blip r:embed="rId3">
            <a:alphaModFix/>
          </a:blip>
          <a:srcRect l="29245" t="25681" r="28566" b="26315"/>
          <a:stretch/>
        </p:blipFill>
        <p:spPr>
          <a:xfrm>
            <a:off x="11581332" y="6176970"/>
            <a:ext cx="509067" cy="579436"/>
          </a:xfrm>
          <a:prstGeom prst="rect">
            <a:avLst/>
          </a:prstGeom>
          <a:noFill/>
          <a:ln>
            <a:noFill/>
          </a:ln>
        </p:spPr>
      </p:pic>
      <p:sp>
        <p:nvSpPr>
          <p:cNvPr id="7" name="Rectangle 6">
            <a:extLst>
              <a:ext uri="{FF2B5EF4-FFF2-40B4-BE49-F238E27FC236}">
                <a16:creationId xmlns:a16="http://schemas.microsoft.com/office/drawing/2014/main" id="{29295A0D-4B09-4AE3-B8F4-7CC585290625}"/>
              </a:ext>
            </a:extLst>
          </p:cNvPr>
          <p:cNvSpPr/>
          <p:nvPr/>
        </p:nvSpPr>
        <p:spPr>
          <a:xfrm>
            <a:off x="6094931" y="1964605"/>
            <a:ext cx="5486400" cy="2616524"/>
          </a:xfrm>
          <a:prstGeom prst="rect">
            <a:avLst/>
          </a:prstGeom>
          <a:solidFill>
            <a:schemeClr val="bg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0150" lvl="2" indent="-285750">
              <a:buFont typeface="Arial" panose="020B0604020202020204" pitchFamily="34" charset="0"/>
              <a:buChar char="•"/>
            </a:pPr>
            <a:r>
              <a:rPr lang="en-US" sz="2400" dirty="0">
                <a:solidFill>
                  <a:schemeClr val="tx1"/>
                </a:solidFill>
              </a:rPr>
              <a:t>2021: 630</a:t>
            </a:r>
          </a:p>
          <a:p>
            <a:pPr marL="1200150" lvl="2" indent="-285750">
              <a:buFont typeface="Arial" panose="020B0604020202020204" pitchFamily="34" charset="0"/>
              <a:buChar char="•"/>
            </a:pPr>
            <a:r>
              <a:rPr lang="en-US" sz="2400" dirty="0">
                <a:solidFill>
                  <a:schemeClr val="tx1"/>
                </a:solidFill>
              </a:rPr>
              <a:t>2022: 614</a:t>
            </a:r>
          </a:p>
          <a:p>
            <a:pPr marL="1200150" lvl="2" indent="-285750">
              <a:buFont typeface="Arial" panose="020B0604020202020204" pitchFamily="34" charset="0"/>
              <a:buChar char="•"/>
            </a:pPr>
            <a:r>
              <a:rPr lang="en-US" sz="2400" dirty="0">
                <a:solidFill>
                  <a:schemeClr val="tx1"/>
                </a:solidFill>
              </a:rPr>
              <a:t>2023: xxx (706 </a:t>
            </a:r>
            <a:r>
              <a:rPr lang="en-US" sz="2400" dirty="0" err="1">
                <a:solidFill>
                  <a:schemeClr val="tx1"/>
                </a:solidFill>
              </a:rPr>
              <a:t>idag</a:t>
            </a:r>
            <a:r>
              <a:rPr lang="en-US" sz="2400" dirty="0">
                <a:solidFill>
                  <a:schemeClr val="tx1"/>
                </a:solidFill>
              </a:rPr>
              <a:t>, +14% YoY)</a:t>
            </a:r>
          </a:p>
        </p:txBody>
      </p:sp>
      <p:sp>
        <p:nvSpPr>
          <p:cNvPr id="9" name="TextBox 8">
            <a:extLst>
              <a:ext uri="{FF2B5EF4-FFF2-40B4-BE49-F238E27FC236}">
                <a16:creationId xmlns:a16="http://schemas.microsoft.com/office/drawing/2014/main" id="{59A3B5A5-35D2-4C0F-AF07-FE9FCF374990}"/>
              </a:ext>
            </a:extLst>
          </p:cNvPr>
          <p:cNvSpPr txBox="1"/>
          <p:nvPr/>
        </p:nvSpPr>
        <p:spPr>
          <a:xfrm>
            <a:off x="7960936" y="4655143"/>
            <a:ext cx="3736141" cy="276999"/>
          </a:xfrm>
          <a:prstGeom prst="rect">
            <a:avLst/>
          </a:prstGeom>
          <a:noFill/>
        </p:spPr>
        <p:txBody>
          <a:bodyPr wrap="square" rtlCol="0">
            <a:spAutoFit/>
          </a:bodyPr>
          <a:lstStyle/>
          <a:p>
            <a:r>
              <a:rPr lang="en-US" sz="1200" dirty="0">
                <a:solidFill>
                  <a:schemeClr val="tx1">
                    <a:lumMod val="50000"/>
                    <a:lumOff val="50000"/>
                  </a:schemeClr>
                </a:solidFill>
              </a:rPr>
              <a:t>Resultat färdigställs en gång per år 31/10 vid årsbokslut.</a:t>
            </a:r>
          </a:p>
        </p:txBody>
      </p:sp>
    </p:spTree>
    <p:extLst>
      <p:ext uri="{BB962C8B-B14F-4D97-AF65-F5344CB8AC3E}">
        <p14:creationId xmlns:p14="http://schemas.microsoft.com/office/powerpoint/2010/main" val="19556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00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Ungdomsledarna,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3" name="Rectangle 2">
            <a:extLst>
              <a:ext uri="{FF2B5EF4-FFF2-40B4-BE49-F238E27FC236}">
                <a16:creationId xmlns:a16="http://schemas.microsoft.com/office/drawing/2014/main" id="{D255D827-8220-983C-D3BF-E055F15A329F}"/>
              </a:ext>
            </a:extLst>
          </p:cNvPr>
          <p:cNvSpPr/>
          <p:nvPr/>
        </p:nvSpPr>
        <p:spPr>
          <a:xfrm>
            <a:off x="4411744" y="3413153"/>
            <a:ext cx="7240066" cy="497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17200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Styrelsens uppdateringar</a:t>
            </a:r>
            <a:endParaRPr lang="en" sz="3200" b="1" dirty="0">
              <a:solidFill>
                <a:srgbClr val="326295"/>
              </a:solidFill>
              <a:latin typeface="Montserrat"/>
              <a:ea typeface="Montserrat"/>
              <a:cs typeface="Montserrat"/>
              <a:sym typeface="Montserrat"/>
            </a:endParaRPr>
          </a:p>
        </p:txBody>
      </p:sp>
      <p:sp>
        <p:nvSpPr>
          <p:cNvPr id="2" name="Google Shape;24;p7">
            <a:extLst>
              <a:ext uri="{FF2B5EF4-FFF2-40B4-BE49-F238E27FC236}">
                <a16:creationId xmlns:a16="http://schemas.microsoft.com/office/drawing/2014/main" id="{61D92048-7673-1D7E-9544-A9064E1C633B}"/>
              </a:ext>
            </a:extLst>
          </p:cNvPr>
          <p:cNvSpPr txBox="1"/>
          <p:nvPr/>
        </p:nvSpPr>
        <p:spPr>
          <a:xfrm>
            <a:off x="4596984" y="1291472"/>
            <a:ext cx="7137817" cy="5377991"/>
          </a:xfrm>
          <a:prstGeom prst="rect">
            <a:avLst/>
          </a:prstGeom>
          <a:noFill/>
          <a:ln>
            <a:noFill/>
          </a:ln>
        </p:spPr>
        <p:txBody>
          <a:bodyPr spcFirstLastPara="1" wrap="square" lIns="91433" tIns="45700" rIns="91433" bIns="45700" anchor="ctr" anchorCtr="0">
            <a:normAutofit fontScale="85000" lnSpcReduction="20000"/>
          </a:bodyPr>
          <a:lstStyle/>
          <a:p>
            <a:pPr marL="457200" indent="-457200">
              <a:spcAft>
                <a:spcPts val="1600"/>
              </a:spcAft>
              <a:buFont typeface="Arial" panose="020B0604020202020204" pitchFamily="34" charset="0"/>
              <a:buChar char="•"/>
            </a:pPr>
            <a:r>
              <a:rPr lang="sv-SE" sz="1600" b="1" dirty="0">
                <a:solidFill>
                  <a:srgbClr val="326295"/>
                </a:solidFill>
                <a:latin typeface="Montserrat"/>
                <a:ea typeface="Montserrat"/>
                <a:cs typeface="Montserrat"/>
                <a:sym typeface="Montserrat"/>
              </a:rPr>
              <a:t>Ekonomi:</a:t>
            </a:r>
            <a:r>
              <a:rPr lang="sv-SE" sz="1600" dirty="0">
                <a:solidFill>
                  <a:srgbClr val="326295"/>
                </a:solidFill>
                <a:latin typeface="Montserrat"/>
                <a:ea typeface="Montserrat"/>
                <a:cs typeface="Montserrat"/>
                <a:sym typeface="Montserrat"/>
              </a:rPr>
              <a:t> inget att rapportera, årsbokslut 31/10</a:t>
            </a:r>
          </a:p>
          <a:p>
            <a:pPr marL="457200" indent="-457200">
              <a:spcAft>
                <a:spcPts val="1600"/>
              </a:spcAft>
              <a:buFont typeface="Arial" panose="020B0604020202020204" pitchFamily="34" charset="0"/>
              <a:buChar char="•"/>
            </a:pPr>
            <a:r>
              <a:rPr lang="sv-SE" sz="1600" b="1" dirty="0">
                <a:solidFill>
                  <a:srgbClr val="326295"/>
                </a:solidFill>
                <a:latin typeface="Montserrat"/>
                <a:ea typeface="Montserrat"/>
                <a:cs typeface="Montserrat"/>
                <a:sym typeface="Montserrat"/>
              </a:rPr>
              <a:t>Värdegrund:</a:t>
            </a:r>
            <a:r>
              <a:rPr lang="sv-SE" sz="1600" dirty="0">
                <a:solidFill>
                  <a:srgbClr val="326295"/>
                </a:solidFill>
                <a:latin typeface="Montserrat"/>
                <a:ea typeface="Montserrat"/>
                <a:cs typeface="Montserrat"/>
                <a:sym typeface="Montserrat"/>
              </a:rPr>
              <a:t> vi går nu in i en fas där vi kommer att arbeta fram Blå Tråden version: fördjupad tillsammans med RF-SISU och UFF. Med glädje, gemenskap &amp; utveckling som föreningens ledord vill vi nu definiera mer precist vilka vi vill vara. Vi ser rop på hjälp(medel) från flera lag på ämnen som nivåanpassning, konsekvenstrappa, disciplin/ordning, ambition, att vara ledare vid SIF, att vara spelare vid SIF.</a:t>
            </a:r>
          </a:p>
          <a:p>
            <a:pPr marL="457200" indent="-457200">
              <a:spcAft>
                <a:spcPts val="1600"/>
              </a:spcAft>
              <a:buFont typeface="Arial" panose="020B0604020202020204" pitchFamily="34" charset="0"/>
              <a:buChar char="•"/>
            </a:pPr>
            <a:r>
              <a:rPr lang="sv-SE" sz="1600" b="1" dirty="0">
                <a:solidFill>
                  <a:srgbClr val="326295"/>
                </a:solidFill>
                <a:latin typeface="Montserrat"/>
                <a:ea typeface="Montserrat"/>
                <a:cs typeface="Montserrat"/>
                <a:sym typeface="Montserrat"/>
              </a:rPr>
              <a:t>Café &amp; minigolf:</a:t>
            </a:r>
          </a:p>
          <a:p>
            <a:pPr marL="457200" indent="-457200">
              <a:spcAft>
                <a:spcPts val="1600"/>
              </a:spcAft>
              <a:buFont typeface="Arial" panose="020B0604020202020204" pitchFamily="34" charset="0"/>
              <a:buChar char="•"/>
            </a:pPr>
            <a:r>
              <a:rPr lang="sv-SE" sz="1600" b="1" dirty="0">
                <a:solidFill>
                  <a:srgbClr val="326295"/>
                </a:solidFill>
                <a:latin typeface="Montserrat"/>
                <a:ea typeface="Montserrat"/>
                <a:cs typeface="Montserrat"/>
                <a:sym typeface="Montserrat"/>
              </a:rPr>
              <a:t>Material:</a:t>
            </a:r>
          </a:p>
          <a:p>
            <a:pPr marL="457200" indent="-457200">
              <a:spcAft>
                <a:spcPts val="1600"/>
              </a:spcAft>
              <a:buFont typeface="Arial" panose="020B0604020202020204" pitchFamily="34" charset="0"/>
              <a:buChar char="•"/>
            </a:pPr>
            <a:r>
              <a:rPr lang="sv-SE" sz="1600" b="1" dirty="0">
                <a:solidFill>
                  <a:srgbClr val="326295"/>
                </a:solidFill>
                <a:latin typeface="Montserrat"/>
                <a:ea typeface="Montserrat"/>
                <a:cs typeface="Montserrat"/>
                <a:sym typeface="Montserrat"/>
              </a:rPr>
              <a:t>Anläggningen: </a:t>
            </a:r>
            <a:r>
              <a:rPr lang="sv-SE" sz="1600" dirty="0">
                <a:solidFill>
                  <a:srgbClr val="326295"/>
                </a:solidFill>
                <a:latin typeface="Montserrat"/>
                <a:ea typeface="Montserrat"/>
                <a:cs typeface="Montserrat"/>
                <a:sym typeface="Montserrat"/>
              </a:rPr>
              <a:t>KG7 klar. KG11 flertalet nya markprover tagits, de visar inga förhöjda värden så nu inväntar man en sista återkoppling från miljö och hälsa &amp; sen tar man bort pad:en, jämnar till marken och lägger på en ny pad. KG11 är såeldes minst 3 veckor bort.</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Dörren till arenan lämnas ofta öppen, ni ombeds alla att låsa den när ni lämnar planen.</a:t>
            </a:r>
          </a:p>
          <a:p>
            <a:pPr marL="457200" indent="-457200">
              <a:spcAft>
                <a:spcPts val="1600"/>
              </a:spcAft>
              <a:buFont typeface="Arial" panose="020B0604020202020204" pitchFamily="34" charset="0"/>
              <a:buChar char="•"/>
            </a:pPr>
            <a:r>
              <a:rPr lang="sv-SE" sz="1600" b="1" dirty="0">
                <a:solidFill>
                  <a:srgbClr val="326295"/>
                </a:solidFill>
                <a:latin typeface="Montserrat"/>
                <a:ea typeface="Montserrat"/>
                <a:cs typeface="Montserrat"/>
                <a:sym typeface="Montserrat"/>
              </a:rPr>
              <a:t>Merch:</a:t>
            </a:r>
            <a:r>
              <a:rPr lang="sv-SE" sz="1600" dirty="0">
                <a:solidFill>
                  <a:srgbClr val="326295"/>
                </a:solidFill>
                <a:latin typeface="Montserrat"/>
                <a:ea typeface="Montserrat"/>
                <a:cs typeface="Montserrat"/>
                <a:sym typeface="Montserrat"/>
              </a:rPr>
              <a:t> arbetar på ett kraftigt utbyggt merch-sortiment (alla klubbar samt allians).</a:t>
            </a:r>
          </a:p>
          <a:p>
            <a:pPr marL="457200" indent="-457200">
              <a:spcAft>
                <a:spcPts val="1600"/>
              </a:spcAft>
              <a:buFont typeface="Arial" panose="020B0604020202020204" pitchFamily="34" charset="0"/>
              <a:buChar char="•"/>
            </a:pPr>
            <a:r>
              <a:rPr lang="sv-SE" sz="1600" b="1" dirty="0">
                <a:solidFill>
                  <a:srgbClr val="326295"/>
                </a:solidFill>
                <a:latin typeface="Montserrat"/>
                <a:ea typeface="Montserrat"/>
                <a:cs typeface="Montserrat"/>
                <a:sym typeface="Montserrat"/>
              </a:rPr>
              <a:t>Kommunikation: </a:t>
            </a:r>
            <a:r>
              <a:rPr lang="sv-SE" sz="1600" dirty="0">
                <a:solidFill>
                  <a:srgbClr val="326295"/>
                </a:solidFill>
                <a:latin typeface="Montserrat"/>
                <a:ea typeface="Montserrat"/>
                <a:cs typeface="Montserrat"/>
                <a:sym typeface="Montserrat"/>
              </a:rPr>
              <a:t>se nästa slide.</a:t>
            </a:r>
          </a:p>
          <a:p>
            <a:pPr marL="457200" indent="-457200">
              <a:spcAft>
                <a:spcPts val="1600"/>
              </a:spcAft>
              <a:buFont typeface="Arial" panose="020B0604020202020204" pitchFamily="34" charset="0"/>
              <a:buChar char="•"/>
            </a:pPr>
            <a:r>
              <a:rPr lang="sv-SE" sz="1600" b="1" dirty="0">
                <a:solidFill>
                  <a:srgbClr val="326295"/>
                </a:solidFill>
                <a:latin typeface="Montserrat"/>
                <a:ea typeface="Montserrat"/>
                <a:cs typeface="Montserrat"/>
                <a:sym typeface="Montserrat"/>
              </a:rPr>
              <a:t>Partners &amp; sponsorer: </a:t>
            </a:r>
            <a:r>
              <a:rPr lang="sv-SE" sz="1600" dirty="0">
                <a:solidFill>
                  <a:srgbClr val="326295"/>
                </a:solidFill>
                <a:latin typeface="Montserrat"/>
                <a:ea typeface="Montserrat"/>
                <a:cs typeface="Montserrat"/>
                <a:sym typeface="Montserrat"/>
              </a:rPr>
              <a:t>se nästa slide.</a:t>
            </a:r>
            <a:endParaRPr lang="sv-SE" sz="1600" b="1" dirty="0">
              <a:solidFill>
                <a:srgbClr val="326295"/>
              </a:solidFill>
              <a:latin typeface="Montserrat"/>
              <a:ea typeface="Montserrat"/>
              <a:cs typeface="Montserrat"/>
              <a:sym typeface="Montserrat"/>
            </a:endParaRPr>
          </a:p>
        </p:txBody>
      </p:sp>
    </p:spTree>
    <p:extLst>
      <p:ext uri="{BB962C8B-B14F-4D97-AF65-F5344CB8AC3E}">
        <p14:creationId xmlns:p14="http://schemas.microsoft.com/office/powerpoint/2010/main" val="17466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54450" y="363782"/>
            <a:ext cx="8337550" cy="1325563"/>
          </a:xfrm>
        </p:spPr>
        <p:txBody>
          <a:bodyPr>
            <a:normAutofit/>
          </a:bodyPr>
          <a:lstStyle/>
          <a:p>
            <a:r>
              <a:rPr lang="sv-SE" sz="2800" b="1" dirty="0">
                <a:solidFill>
                  <a:schemeClr val="accent1">
                    <a:lumMod val="75000"/>
                  </a:schemeClr>
                </a:solidFill>
                <a:latin typeface="+mn-lt"/>
              </a:rPr>
              <a:t>Kommunikation</a:t>
            </a:r>
          </a:p>
        </p:txBody>
      </p:sp>
      <p:sp>
        <p:nvSpPr>
          <p:cNvPr id="4" name="Platshållare för innehåll 3"/>
          <p:cNvSpPr>
            <a:spLocks noGrp="1"/>
          </p:cNvSpPr>
          <p:nvPr>
            <p:ph sz="half" idx="2"/>
          </p:nvPr>
        </p:nvSpPr>
        <p:spPr>
          <a:xfrm>
            <a:off x="3885507" y="1560446"/>
            <a:ext cx="8171412" cy="4807031"/>
          </a:xfrm>
        </p:spPr>
        <p:txBody>
          <a:bodyPr>
            <a:normAutofit/>
          </a:bodyPr>
          <a:lstStyle/>
          <a:p>
            <a:pPr marL="0" indent="0">
              <a:buNone/>
            </a:pPr>
            <a:r>
              <a:rPr lang="sv-SE" sz="2400" b="1" dirty="0">
                <a:solidFill>
                  <a:srgbClr val="002060"/>
                </a:solidFill>
              </a:rPr>
              <a:t>Nyhetsbrev till samtliga medlemmar</a:t>
            </a:r>
            <a:endParaRPr lang="sv-SE" sz="2400" dirty="0">
              <a:solidFill>
                <a:srgbClr val="002060"/>
              </a:solidFill>
            </a:endParaRPr>
          </a:p>
          <a:p>
            <a:pPr marL="0" indent="0">
              <a:buNone/>
            </a:pPr>
            <a:r>
              <a:rPr lang="sv-SE" sz="2000" dirty="0">
                <a:solidFill>
                  <a:srgbClr val="002060"/>
                </a:solidFill>
              </a:rPr>
              <a:t>Nyhetsbrevet till samtliga medlemmar har kommit ut regelbundet under året. Vi försöker variera innehållet, alltifrån aktuella händelser till intervjuer med folk inom föreningen och presentation av våra partners.</a:t>
            </a:r>
          </a:p>
          <a:p>
            <a:pPr>
              <a:buFont typeface="Wingdings" panose="05000000000000000000" pitchFamily="2" charset="2"/>
              <a:buChar char="à"/>
            </a:pPr>
            <a:r>
              <a:rPr lang="sv-SE" sz="2000" dirty="0">
                <a:solidFill>
                  <a:srgbClr val="002060"/>
                </a:solidFill>
                <a:sym typeface="Wingdings" panose="05000000000000000000" pitchFamily="2" charset="2"/>
              </a:rPr>
              <a:t>Feedback?</a:t>
            </a:r>
          </a:p>
          <a:p>
            <a:pPr marL="0" indent="0">
              <a:buNone/>
            </a:pPr>
            <a:r>
              <a:rPr lang="sv-SE" sz="2000" dirty="0">
                <a:solidFill>
                  <a:srgbClr val="002060"/>
                </a:solidFill>
                <a:sym typeface="Wingdings" panose="05000000000000000000" pitchFamily="2" charset="2"/>
              </a:rPr>
              <a:t>Det behövs mer </a:t>
            </a:r>
            <a:r>
              <a:rPr lang="sv-SE" sz="2000" dirty="0" err="1">
                <a:solidFill>
                  <a:srgbClr val="002060"/>
                </a:solidFill>
                <a:sym typeface="Wingdings" panose="05000000000000000000" pitchFamily="2" charset="2"/>
              </a:rPr>
              <a:t>content</a:t>
            </a:r>
            <a:r>
              <a:rPr lang="sv-SE" sz="2000" dirty="0">
                <a:solidFill>
                  <a:srgbClr val="002060"/>
                </a:solidFill>
                <a:sym typeface="Wingdings" panose="05000000000000000000" pitchFamily="2" charset="2"/>
              </a:rPr>
              <a:t>! Vad händer i de olika lagen? Något på gång? Skriv och berätta!</a:t>
            </a:r>
          </a:p>
          <a:p>
            <a:pPr marL="0" indent="0">
              <a:buNone/>
            </a:pPr>
            <a:endParaRPr lang="sv-SE" sz="2000" dirty="0">
              <a:solidFill>
                <a:schemeClr val="accent1">
                  <a:lumMod val="50000"/>
                </a:schemeClr>
              </a:solidFill>
            </a:endParaRPr>
          </a:p>
          <a:p>
            <a:pPr marL="0" indent="0">
              <a:buNone/>
            </a:pPr>
            <a:r>
              <a:rPr lang="sv-SE" sz="2400" b="1" dirty="0">
                <a:solidFill>
                  <a:srgbClr val="002060"/>
                </a:solidFill>
              </a:rPr>
              <a:t>Digitala kanaler</a:t>
            </a:r>
            <a:endParaRPr lang="sv-SE" sz="2400" dirty="0">
              <a:solidFill>
                <a:srgbClr val="002060"/>
              </a:solidFill>
            </a:endParaRPr>
          </a:p>
          <a:p>
            <a:pPr marL="0" indent="0">
              <a:buNone/>
            </a:pPr>
            <a:r>
              <a:rPr lang="sv-SE" sz="2000" dirty="0">
                <a:solidFill>
                  <a:srgbClr val="002060"/>
                </a:solidFill>
              </a:rPr>
              <a:t>Vi har ökat frekvensen av inlägg på sociala medier rejält och planen är att fortsätta utveckla detta. Stort tack till framförallt Victor Blomgren!</a:t>
            </a:r>
            <a:endParaRPr lang="sv-SE" sz="1400" dirty="0">
              <a:solidFill>
                <a:schemeClr val="accent1">
                  <a:lumMod val="75000"/>
                </a:schemeClr>
              </a:solidFill>
            </a:endParaRPr>
          </a:p>
          <a:p>
            <a:endParaRPr lang="sv-SE" sz="1100" dirty="0">
              <a:solidFill>
                <a:schemeClr val="accent1">
                  <a:lumMod val="75000"/>
                </a:schemeClr>
              </a:solidFill>
            </a:endParaRPr>
          </a:p>
          <a:p>
            <a:endParaRPr lang="sv-SE" sz="1100" dirty="0">
              <a:solidFill>
                <a:schemeClr val="accent1">
                  <a:lumMod val="75000"/>
                </a:schemeClr>
              </a:solidFill>
            </a:endParaRPr>
          </a:p>
          <a:p>
            <a:endParaRPr lang="sv-SE" sz="1100" dirty="0">
              <a:solidFill>
                <a:schemeClr val="accent1">
                  <a:lumMod val="75000"/>
                </a:schemeClr>
              </a:solidFill>
            </a:endParaRPr>
          </a:p>
          <a:p>
            <a:endParaRPr lang="sv-SE" sz="1100" dirty="0"/>
          </a:p>
        </p:txBody>
      </p:sp>
      <p:pic>
        <p:nvPicPr>
          <p:cNvPr id="8196" name="Picture 4" descr="Kan vara en bild av text där det står ”SIGTUNA 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59" y="381762"/>
            <a:ext cx="2578364" cy="341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153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12797</TotalTime>
  <Words>848</Words>
  <Application>Microsoft Office PowerPoint</Application>
  <PresentationFormat>Widescreen</PresentationFormat>
  <Paragraphs>138</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Montserrat</vt:lpstr>
      <vt:lpstr>Wingdings</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Kommunikation</vt:lpstr>
      <vt:lpstr>Partners och sponsorer</vt:lpstr>
      <vt:lpstr>PowerPoint Presentation</vt:lpstr>
      <vt:lpstr>Ansvarig Fotbollsutvecklare Janne Lovesan</vt:lpstr>
      <vt:lpstr>PowerPoint Presentation</vt:lpstr>
      <vt:lpstr>Ansvarig Ungdomsledarna Ansvarig Fotbollsskolan Ansvarig Social media  Victor Blomgren</vt:lpstr>
      <vt:lpstr>Lagledarutveckling  Patrik Lundqvist</vt:lpstr>
      <vt:lpstr>Domaransvarig Jonas Eriksson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Arbetsmtrl Styrelse SIF fotboll</dc:title>
  <dc:creator>Henrik Blom</dc:creator>
  <cp:lastModifiedBy>Henrik Blom</cp:lastModifiedBy>
  <cp:revision>22</cp:revision>
  <dcterms:created xsi:type="dcterms:W3CDTF">2021-01-15T12:36:11Z</dcterms:created>
  <dcterms:modified xsi:type="dcterms:W3CDTF">2023-10-05T07:58:02Z</dcterms:modified>
</cp:coreProperties>
</file>