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472" r:id="rId2"/>
    <p:sldId id="269" r:id="rId3"/>
    <p:sldId id="518" r:id="rId4"/>
    <p:sldId id="475" r:id="rId5"/>
    <p:sldId id="484" r:id="rId6"/>
    <p:sldId id="259" r:id="rId7"/>
    <p:sldId id="477" r:id="rId8"/>
    <p:sldId id="508" r:id="rId9"/>
    <p:sldId id="511" r:id="rId10"/>
    <p:sldId id="513" r:id="rId11"/>
    <p:sldId id="516" r:id="rId12"/>
    <p:sldId id="515" r:id="rId13"/>
    <p:sldId id="459" r:id="rId14"/>
    <p:sldId id="509" r:id="rId15"/>
    <p:sldId id="384" r:id="rId16"/>
    <p:sldId id="394" r:id="rId17"/>
    <p:sldId id="489" r:id="rId18"/>
    <p:sldId id="517" r:id="rId19"/>
    <p:sldId id="395" r:id="rId20"/>
    <p:sldId id="512" r:id="rId21"/>
    <p:sldId id="406" r:id="rId22"/>
    <p:sldId id="498" r:id="rId23"/>
    <p:sldId id="510" r:id="rId24"/>
    <p:sldId id="439" r:id="rId25"/>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92773" autoAdjust="0"/>
  </p:normalViewPr>
  <p:slideViewPr>
    <p:cSldViewPr snapToGrid="0">
      <p:cViewPr varScale="1">
        <p:scale>
          <a:sx n="81" d="100"/>
          <a:sy n="81" d="100"/>
        </p:scale>
        <p:origin x="778" y="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nrik Blom" userId="0f109d1c-0774-4568-aa5d-bb8ffaeb77b7" providerId="ADAL" clId="{14FFDCC7-F213-4CEE-955E-C91EBEB46C8C}"/>
    <pc:docChg chg="addSld">
      <pc:chgData name="Henrik Blom" userId="0f109d1c-0774-4568-aa5d-bb8ffaeb77b7" providerId="ADAL" clId="{14FFDCC7-F213-4CEE-955E-C91EBEB46C8C}" dt="2023-09-17T19:17:55.286" v="0" actId="680"/>
      <pc:docMkLst>
        <pc:docMk/>
      </pc:docMkLst>
      <pc:sldChg chg="new">
        <pc:chgData name="Henrik Blom" userId="0f109d1c-0774-4568-aa5d-bb8ffaeb77b7" providerId="ADAL" clId="{14FFDCC7-F213-4CEE-955E-C91EBEB46C8C}" dt="2023-09-17T19:17:55.286" v="0" actId="680"/>
        <pc:sldMkLst>
          <pc:docMk/>
          <pc:sldMk cId="2736969425" sldId="518"/>
        </pc:sldMkLst>
      </pc:sldChg>
    </pc:docChg>
  </pc:docChgLst>
  <pc:docChgLst>
    <pc:chgData name="Henrik Blom" userId="0f109d1c-0774-4568-aa5d-bb8ffaeb77b7" providerId="ADAL" clId="{EAB735BD-1329-4A0A-A678-2AD7F062AAAB}"/>
    <pc:docChg chg="undo custSel addSld delSld modSld sldOrd">
      <pc:chgData name="Henrik Blom" userId="0f109d1c-0774-4568-aa5d-bb8ffaeb77b7" providerId="ADAL" clId="{EAB735BD-1329-4A0A-A678-2AD7F062AAAB}" dt="2021-12-13T17:28:22.846" v="2615" actId="20577"/>
      <pc:docMkLst>
        <pc:docMk/>
      </pc:docMkLst>
      <pc:sldChg chg="addSp delSp modSp add del mod">
        <pc:chgData name="Henrik Blom" userId="0f109d1c-0774-4568-aa5d-bb8ffaeb77b7" providerId="ADAL" clId="{EAB735BD-1329-4A0A-A678-2AD7F062AAAB}" dt="2021-12-07T20:01:40.098" v="267" actId="2696"/>
        <pc:sldMkLst>
          <pc:docMk/>
          <pc:sldMk cId="1346451934" sldId="267"/>
        </pc:sldMkLst>
        <pc:spChg chg="mod">
          <ac:chgData name="Henrik Blom" userId="0f109d1c-0774-4568-aa5d-bb8ffaeb77b7" providerId="ADAL" clId="{EAB735BD-1329-4A0A-A678-2AD7F062AAAB}" dt="2021-12-05T13:27:14.891" v="257" actId="26606"/>
          <ac:spMkLst>
            <pc:docMk/>
            <pc:sldMk cId="1346451934" sldId="267"/>
            <ac:spMk id="2" creationId="{405A985E-66DC-412E-B338-76234DA47498}"/>
          </ac:spMkLst>
        </pc:spChg>
        <pc:spChg chg="mod">
          <ac:chgData name="Henrik Blom" userId="0f109d1c-0774-4568-aa5d-bb8ffaeb77b7" providerId="ADAL" clId="{EAB735BD-1329-4A0A-A678-2AD7F062AAAB}" dt="2021-12-05T13:27:14.891" v="257" actId="26606"/>
          <ac:spMkLst>
            <pc:docMk/>
            <pc:sldMk cId="1346451934" sldId="267"/>
            <ac:spMk id="3" creationId="{0B327FEA-CD2E-4911-9E79-CC2E6AA4BA51}"/>
          </ac:spMkLst>
        </pc:spChg>
        <pc:spChg chg="del">
          <ac:chgData name="Henrik Blom" userId="0f109d1c-0774-4568-aa5d-bb8ffaeb77b7" providerId="ADAL" clId="{EAB735BD-1329-4A0A-A678-2AD7F062AAAB}" dt="2021-12-05T13:27:14.891" v="257" actId="26606"/>
          <ac:spMkLst>
            <pc:docMk/>
            <pc:sldMk cId="1346451934" sldId="267"/>
            <ac:spMk id="15" creationId="{26BDCA6B-3C9C-4213-A0D9-30BD5F0B073E}"/>
          </ac:spMkLst>
        </pc:spChg>
        <pc:spChg chg="del">
          <ac:chgData name="Henrik Blom" userId="0f109d1c-0774-4568-aa5d-bb8ffaeb77b7" providerId="ADAL" clId="{EAB735BD-1329-4A0A-A678-2AD7F062AAAB}" dt="2021-12-05T13:27:14.891" v="257" actId="26606"/>
          <ac:spMkLst>
            <pc:docMk/>
            <pc:sldMk cId="1346451934" sldId="267"/>
            <ac:spMk id="17" creationId="{FDA12F62-867F-4684-B28B-E085D09DCC06}"/>
          </ac:spMkLst>
        </pc:spChg>
        <pc:spChg chg="add">
          <ac:chgData name="Henrik Blom" userId="0f109d1c-0774-4568-aa5d-bb8ffaeb77b7" providerId="ADAL" clId="{EAB735BD-1329-4A0A-A678-2AD7F062AAAB}" dt="2021-12-05T13:27:14.891" v="257" actId="26606"/>
          <ac:spMkLst>
            <pc:docMk/>
            <pc:sldMk cId="1346451934" sldId="267"/>
            <ac:spMk id="22" creationId="{1DB7C82F-AB7E-4F0C-B829-FA1B9C415180}"/>
          </ac:spMkLst>
        </pc:spChg>
        <pc:picChg chg="add mod">
          <ac:chgData name="Henrik Blom" userId="0f109d1c-0774-4568-aa5d-bb8ffaeb77b7" providerId="ADAL" clId="{EAB735BD-1329-4A0A-A678-2AD7F062AAAB}" dt="2021-12-05T13:27:14.891" v="257" actId="26606"/>
          <ac:picMkLst>
            <pc:docMk/>
            <pc:sldMk cId="1346451934" sldId="267"/>
            <ac:picMk id="6" creationId="{C19BF4C7-F04C-4AF6-8CBE-A81D137A3DFB}"/>
          </ac:picMkLst>
        </pc:picChg>
      </pc:sldChg>
      <pc:sldChg chg="addSp delSp modSp add mod setBg delDesignElem">
        <pc:chgData name="Henrik Blom" userId="0f109d1c-0774-4568-aa5d-bb8ffaeb77b7" providerId="ADAL" clId="{EAB735BD-1329-4A0A-A678-2AD7F062AAAB}" dt="2021-12-05T13:27:47.457" v="263" actId="26606"/>
        <pc:sldMkLst>
          <pc:docMk/>
          <pc:sldMk cId="413357758" sldId="285"/>
        </pc:sldMkLst>
        <pc:spChg chg="add">
          <ac:chgData name="Henrik Blom" userId="0f109d1c-0774-4568-aa5d-bb8ffaeb77b7" providerId="ADAL" clId="{EAB735BD-1329-4A0A-A678-2AD7F062AAAB}" dt="2021-12-05T13:27:47.457" v="263" actId="26606"/>
          <ac:spMkLst>
            <pc:docMk/>
            <pc:sldMk cId="413357758" sldId="285"/>
            <ac:spMk id="10" creationId="{A9F529C3-C941-49FD-8C67-82F134F64BDB}"/>
          </ac:spMkLst>
        </pc:spChg>
        <pc:spChg chg="add">
          <ac:chgData name="Henrik Blom" userId="0f109d1c-0774-4568-aa5d-bb8ffaeb77b7" providerId="ADAL" clId="{EAB735BD-1329-4A0A-A678-2AD7F062AAAB}" dt="2021-12-05T13:27:47.457" v="263" actId="26606"/>
          <ac:spMkLst>
            <pc:docMk/>
            <pc:sldMk cId="413357758" sldId="285"/>
            <ac:spMk id="11" creationId="{20586029-32A0-47E5-9AEC-AE3ABA6B94D0}"/>
          </ac:spMkLst>
        </pc:spChg>
        <pc:spChg chg="del">
          <ac:chgData name="Henrik Blom" userId="0f109d1c-0774-4568-aa5d-bb8ffaeb77b7" providerId="ADAL" clId="{EAB735BD-1329-4A0A-A678-2AD7F062AAAB}" dt="2021-12-05T13:27:34.050" v="260"/>
          <ac:spMkLst>
            <pc:docMk/>
            <pc:sldMk cId="413357758" sldId="285"/>
            <ac:spMk id="13" creationId="{5F9CFCE6-877F-4858-B8BD-2C52CA8AFBC4}"/>
          </ac:spMkLst>
        </pc:spChg>
        <pc:spChg chg="del">
          <ac:chgData name="Henrik Blom" userId="0f109d1c-0774-4568-aa5d-bb8ffaeb77b7" providerId="ADAL" clId="{EAB735BD-1329-4A0A-A678-2AD7F062AAAB}" dt="2021-12-05T13:27:34.050" v="260"/>
          <ac:spMkLst>
            <pc:docMk/>
            <pc:sldMk cId="413357758" sldId="285"/>
            <ac:spMk id="15" creationId="{8213F8A0-12AE-4514-8372-0DD766EC28EE}"/>
          </ac:spMkLst>
        </pc:spChg>
        <pc:spChg chg="del">
          <ac:chgData name="Henrik Blom" userId="0f109d1c-0774-4568-aa5d-bb8ffaeb77b7" providerId="ADAL" clId="{EAB735BD-1329-4A0A-A678-2AD7F062AAAB}" dt="2021-12-05T13:27:34.050" v="260"/>
          <ac:spMkLst>
            <pc:docMk/>
            <pc:sldMk cId="413357758" sldId="285"/>
            <ac:spMk id="17" creationId="{9EFF17D4-9A8C-4CE5-B096-D8CCD4400437}"/>
          </ac:spMkLst>
        </pc:spChg>
        <pc:picChg chg="mod ord">
          <ac:chgData name="Henrik Blom" userId="0f109d1c-0774-4568-aa5d-bb8ffaeb77b7" providerId="ADAL" clId="{EAB735BD-1329-4A0A-A678-2AD7F062AAAB}" dt="2021-12-05T13:27:47.457" v="263" actId="26606"/>
          <ac:picMkLst>
            <pc:docMk/>
            <pc:sldMk cId="413357758" sldId="285"/>
            <ac:picMk id="5" creationId="{9C3BAC9D-1F65-4354-939F-E37D422766B1}"/>
          </ac:picMkLst>
        </pc:picChg>
        <pc:picChg chg="mod">
          <ac:chgData name="Henrik Blom" userId="0f109d1c-0774-4568-aa5d-bb8ffaeb77b7" providerId="ADAL" clId="{EAB735BD-1329-4A0A-A678-2AD7F062AAAB}" dt="2021-12-05T13:27:47.457" v="263" actId="26606"/>
          <ac:picMkLst>
            <pc:docMk/>
            <pc:sldMk cId="413357758" sldId="285"/>
            <ac:picMk id="8" creationId="{00432A46-AFA8-4FD3-9BC2-F4DF8DCC8ED2}"/>
          </ac:picMkLst>
        </pc:picChg>
        <pc:cxnChg chg="add">
          <ac:chgData name="Henrik Blom" userId="0f109d1c-0774-4568-aa5d-bb8ffaeb77b7" providerId="ADAL" clId="{EAB735BD-1329-4A0A-A678-2AD7F062AAAB}" dt="2021-12-05T13:27:47.457" v="263" actId="26606"/>
          <ac:cxnSpMkLst>
            <pc:docMk/>
            <pc:sldMk cId="413357758" sldId="285"/>
            <ac:cxnSpMk id="12" creationId="{8C730EAB-A532-4295-A302-FB4B90DB9F5E}"/>
          </ac:cxnSpMkLst>
        </pc:cxnChg>
      </pc:sldChg>
      <pc:sldChg chg="del">
        <pc:chgData name="Henrik Blom" userId="0f109d1c-0774-4568-aa5d-bb8ffaeb77b7" providerId="ADAL" clId="{EAB735BD-1329-4A0A-A678-2AD7F062AAAB}" dt="2021-12-05T13:27:20.531" v="258" actId="2696"/>
        <pc:sldMkLst>
          <pc:docMk/>
          <pc:sldMk cId="4141376081" sldId="285"/>
        </pc:sldMkLst>
      </pc:sldChg>
      <pc:sldChg chg="ord">
        <pc:chgData name="Henrik Blom" userId="0f109d1c-0774-4568-aa5d-bb8ffaeb77b7" providerId="ADAL" clId="{EAB735BD-1329-4A0A-A678-2AD7F062AAAB}" dt="2021-12-07T22:41:37.071" v="779"/>
        <pc:sldMkLst>
          <pc:docMk/>
          <pc:sldMk cId="2660950744" sldId="351"/>
        </pc:sldMkLst>
      </pc:sldChg>
      <pc:sldChg chg="addSp delSp modSp add del mod ord setBg setClrOvrMap">
        <pc:chgData name="Henrik Blom" userId="0f109d1c-0774-4568-aa5d-bb8ffaeb77b7" providerId="ADAL" clId="{EAB735BD-1329-4A0A-A678-2AD7F062AAAB}" dt="2021-12-07T22:41:25.818" v="777"/>
        <pc:sldMkLst>
          <pc:docMk/>
          <pc:sldMk cId="906920211" sldId="382"/>
        </pc:sldMkLst>
        <pc:spChg chg="mod">
          <ac:chgData name="Henrik Blom" userId="0f109d1c-0774-4568-aa5d-bb8ffaeb77b7" providerId="ADAL" clId="{EAB735BD-1329-4A0A-A678-2AD7F062AAAB}" dt="2021-12-05T11:33:41.755" v="211" actId="26606"/>
          <ac:spMkLst>
            <pc:docMk/>
            <pc:sldMk cId="906920211" sldId="382"/>
            <ac:spMk id="2" creationId="{4B850E60-6082-4EA2-BB32-36BA6231AAE4}"/>
          </ac:spMkLst>
        </pc:spChg>
        <pc:spChg chg="del">
          <ac:chgData name="Henrik Blom" userId="0f109d1c-0774-4568-aa5d-bb8ffaeb77b7" providerId="ADAL" clId="{EAB735BD-1329-4A0A-A678-2AD7F062AAAB}" dt="2021-12-05T11:33:41.755" v="211" actId="26606"/>
          <ac:spMkLst>
            <pc:docMk/>
            <pc:sldMk cId="906920211" sldId="382"/>
            <ac:spMk id="47" creationId="{69AAB938-4404-42AF-B159-EFB4EFB1E4F7}"/>
          </ac:spMkLst>
        </pc:spChg>
        <pc:spChg chg="del">
          <ac:chgData name="Henrik Blom" userId="0f109d1c-0774-4568-aa5d-bb8ffaeb77b7" providerId="ADAL" clId="{EAB735BD-1329-4A0A-A678-2AD7F062AAAB}" dt="2021-12-05T11:33:41.755" v="211" actId="26606"/>
          <ac:spMkLst>
            <pc:docMk/>
            <pc:sldMk cId="906920211" sldId="382"/>
            <ac:spMk id="48" creationId="{92A46B1C-E9BA-4577-BED6-B96DDC9AC4D2}"/>
          </ac:spMkLst>
        </pc:spChg>
        <pc:spChg chg="add">
          <ac:chgData name="Henrik Blom" userId="0f109d1c-0774-4568-aa5d-bb8ffaeb77b7" providerId="ADAL" clId="{EAB735BD-1329-4A0A-A678-2AD7F062AAAB}" dt="2021-12-05T11:33:41.755" v="211" actId="26606"/>
          <ac:spMkLst>
            <pc:docMk/>
            <pc:sldMk cId="906920211" sldId="382"/>
            <ac:spMk id="54" creationId="{42285737-90EE-47DC-AC80-8AE156B11969}"/>
          </ac:spMkLst>
        </pc:spChg>
        <pc:grpChg chg="add">
          <ac:chgData name="Henrik Blom" userId="0f109d1c-0774-4568-aa5d-bb8ffaeb77b7" providerId="ADAL" clId="{EAB735BD-1329-4A0A-A678-2AD7F062AAAB}" dt="2021-12-05T11:33:41.755" v="211" actId="26606"/>
          <ac:grpSpMkLst>
            <pc:docMk/>
            <pc:sldMk cId="906920211" sldId="382"/>
            <ac:grpSpMk id="56" creationId="{B57BDC17-F1B3-455F-BBF1-680AA1F25C06}"/>
          </ac:grpSpMkLst>
        </pc:grpChg>
        <pc:graphicFrameChg chg="mod modGraphic">
          <ac:chgData name="Henrik Blom" userId="0f109d1c-0774-4568-aa5d-bb8ffaeb77b7" providerId="ADAL" clId="{EAB735BD-1329-4A0A-A678-2AD7F062AAAB}" dt="2021-12-07T22:28:49.919" v="702" actId="20577"/>
          <ac:graphicFrameMkLst>
            <pc:docMk/>
            <pc:sldMk cId="906920211" sldId="382"/>
            <ac:graphicFrameMk id="49" creationId="{2413D8AA-F212-4557-9847-901531D5D4E9}"/>
          </ac:graphicFrameMkLst>
        </pc:graphicFrameChg>
      </pc:sldChg>
      <pc:sldChg chg="addSp delSp modSp add del mod setBg delDesignElem">
        <pc:chgData name="Henrik Blom" userId="0f109d1c-0774-4568-aa5d-bb8ffaeb77b7" providerId="ADAL" clId="{EAB735BD-1329-4A0A-A678-2AD7F062AAAB}" dt="2021-12-07T22:39:20.627" v="770"/>
        <pc:sldMkLst>
          <pc:docMk/>
          <pc:sldMk cId="3618334198" sldId="382"/>
        </pc:sldMkLst>
        <pc:spChg chg="add del">
          <ac:chgData name="Henrik Blom" userId="0f109d1c-0774-4568-aa5d-bb8ffaeb77b7" providerId="ADAL" clId="{EAB735BD-1329-4A0A-A678-2AD7F062AAAB}" dt="2021-12-07T22:39:19.916" v="769" actId="26606"/>
          <ac:spMkLst>
            <pc:docMk/>
            <pc:sldMk cId="3618334198" sldId="382"/>
            <ac:spMk id="51" creationId="{42285737-90EE-47DC-AC80-8AE156B11969}"/>
          </ac:spMkLst>
        </pc:spChg>
        <pc:spChg chg="add del">
          <ac:chgData name="Henrik Blom" userId="0f109d1c-0774-4568-aa5d-bb8ffaeb77b7" providerId="ADAL" clId="{EAB735BD-1329-4A0A-A678-2AD7F062AAAB}" dt="2021-12-07T22:39:20.627" v="770"/>
          <ac:spMkLst>
            <pc:docMk/>
            <pc:sldMk cId="3618334198" sldId="382"/>
            <ac:spMk id="54" creationId="{42285737-90EE-47DC-AC80-8AE156B11969}"/>
          </ac:spMkLst>
        </pc:spChg>
        <pc:grpChg chg="add del">
          <ac:chgData name="Henrik Blom" userId="0f109d1c-0774-4568-aa5d-bb8ffaeb77b7" providerId="ADAL" clId="{EAB735BD-1329-4A0A-A678-2AD7F062AAAB}" dt="2021-12-07T22:39:19.916" v="769" actId="26606"/>
          <ac:grpSpMkLst>
            <pc:docMk/>
            <pc:sldMk cId="3618334198" sldId="382"/>
            <ac:grpSpMk id="52" creationId="{B57BDC17-F1B3-455F-BBF1-680AA1F25C06}"/>
          </ac:grpSpMkLst>
        </pc:grpChg>
        <pc:grpChg chg="add del">
          <ac:chgData name="Henrik Blom" userId="0f109d1c-0774-4568-aa5d-bb8ffaeb77b7" providerId="ADAL" clId="{EAB735BD-1329-4A0A-A678-2AD7F062AAAB}" dt="2021-12-07T22:39:20.627" v="770"/>
          <ac:grpSpMkLst>
            <pc:docMk/>
            <pc:sldMk cId="3618334198" sldId="382"/>
            <ac:grpSpMk id="56" creationId="{B57BDC17-F1B3-455F-BBF1-680AA1F25C06}"/>
          </ac:grpSpMkLst>
        </pc:grpChg>
        <pc:graphicFrameChg chg="mod modGraphic">
          <ac:chgData name="Henrik Blom" userId="0f109d1c-0774-4568-aa5d-bb8ffaeb77b7" providerId="ADAL" clId="{EAB735BD-1329-4A0A-A678-2AD7F062AAAB}" dt="2021-12-07T22:39:19.916" v="769" actId="26606"/>
          <ac:graphicFrameMkLst>
            <pc:docMk/>
            <pc:sldMk cId="3618334198" sldId="382"/>
            <ac:graphicFrameMk id="49" creationId="{2413D8AA-F212-4557-9847-901531D5D4E9}"/>
          </ac:graphicFrameMkLst>
        </pc:graphicFrameChg>
      </pc:sldChg>
      <pc:sldChg chg="addSp delSp modSp add del mod ord setBg setClrOvrMap">
        <pc:chgData name="Henrik Blom" userId="0f109d1c-0774-4568-aa5d-bb8ffaeb77b7" providerId="ADAL" clId="{EAB735BD-1329-4A0A-A678-2AD7F062AAAB}" dt="2021-12-12T14:50:26.822" v="2042"/>
        <pc:sldMkLst>
          <pc:docMk/>
          <pc:sldMk cId="3123699770" sldId="384"/>
        </pc:sldMkLst>
        <pc:spChg chg="mod ord">
          <ac:chgData name="Henrik Blom" userId="0f109d1c-0774-4568-aa5d-bb8ffaeb77b7" providerId="ADAL" clId="{EAB735BD-1329-4A0A-A678-2AD7F062AAAB}" dt="2021-12-05T11:38:43.681" v="241" actId="26606"/>
          <ac:spMkLst>
            <pc:docMk/>
            <pc:sldMk cId="3123699770" sldId="384"/>
            <ac:spMk id="2" creationId="{492C6633-01FC-4AD2-84F3-F6A5BD026BCA}"/>
          </ac:spMkLst>
        </pc:spChg>
        <pc:spChg chg="del">
          <ac:chgData name="Henrik Blom" userId="0f109d1c-0774-4568-aa5d-bb8ffaeb77b7" providerId="ADAL" clId="{EAB735BD-1329-4A0A-A678-2AD7F062AAAB}" dt="2021-12-05T11:38:14.456" v="232" actId="931"/>
          <ac:spMkLst>
            <pc:docMk/>
            <pc:sldMk cId="3123699770" sldId="384"/>
            <ac:spMk id="3" creationId="{97768440-76B3-426C-8F2A-C57280E8CD11}"/>
          </ac:spMkLst>
        </pc:spChg>
        <pc:spChg chg="del">
          <ac:chgData name="Henrik Blom" userId="0f109d1c-0774-4568-aa5d-bb8ffaeb77b7" providerId="ADAL" clId="{EAB735BD-1329-4A0A-A678-2AD7F062AAAB}" dt="2021-12-05T11:38:01.859" v="231" actId="478"/>
          <ac:spMkLst>
            <pc:docMk/>
            <pc:sldMk cId="3123699770" sldId="384"/>
            <ac:spMk id="5" creationId="{0565D6A3-9F74-455A-982F-4DF30C8E3EF5}"/>
          </ac:spMkLst>
        </pc:spChg>
        <pc:spChg chg="add mod">
          <ac:chgData name="Henrik Blom" userId="0f109d1c-0774-4568-aa5d-bb8ffaeb77b7" providerId="ADAL" clId="{EAB735BD-1329-4A0A-A678-2AD7F062AAAB}" dt="2021-12-07T22:49:24.829" v="931" actId="20577"/>
          <ac:spMkLst>
            <pc:docMk/>
            <pc:sldMk cId="3123699770" sldId="384"/>
            <ac:spMk id="11" creationId="{BEAE421C-06A6-4ABC-8044-3DD0B14CFE4C}"/>
          </ac:spMkLst>
        </pc:spChg>
        <pc:spChg chg="add">
          <ac:chgData name="Henrik Blom" userId="0f109d1c-0774-4568-aa5d-bb8ffaeb77b7" providerId="ADAL" clId="{EAB735BD-1329-4A0A-A678-2AD7F062AAAB}" dt="2021-12-05T11:38:43.681" v="241" actId="26606"/>
          <ac:spMkLst>
            <pc:docMk/>
            <pc:sldMk cId="3123699770" sldId="384"/>
            <ac:spMk id="14" creationId="{8F23F8A3-8FD7-4779-8323-FDC26BE99889}"/>
          </ac:spMkLst>
        </pc:spChg>
        <pc:spChg chg="add">
          <ac:chgData name="Henrik Blom" userId="0f109d1c-0774-4568-aa5d-bb8ffaeb77b7" providerId="ADAL" clId="{EAB735BD-1329-4A0A-A678-2AD7F062AAAB}" dt="2021-12-05T11:38:43.681" v="241" actId="26606"/>
          <ac:spMkLst>
            <pc:docMk/>
            <pc:sldMk cId="3123699770" sldId="384"/>
            <ac:spMk id="16" creationId="{F605C4CC-A25C-416F-8333-7CB7DC97D870}"/>
          </ac:spMkLst>
        </pc:spChg>
        <pc:picChg chg="del">
          <ac:chgData name="Henrik Blom" userId="0f109d1c-0774-4568-aa5d-bb8ffaeb77b7" providerId="ADAL" clId="{EAB735BD-1329-4A0A-A678-2AD7F062AAAB}" dt="2021-12-05T11:37:59.692" v="230" actId="478"/>
          <ac:picMkLst>
            <pc:docMk/>
            <pc:sldMk cId="3123699770" sldId="384"/>
            <ac:picMk id="4" creationId="{6ABA97AC-3F3A-48EC-AAD1-663121C22F8A}"/>
          </ac:picMkLst>
        </pc:picChg>
        <pc:picChg chg="add mod">
          <ac:chgData name="Henrik Blom" userId="0f109d1c-0774-4568-aa5d-bb8ffaeb77b7" providerId="ADAL" clId="{EAB735BD-1329-4A0A-A678-2AD7F062AAAB}" dt="2021-12-07T22:42:45.013" v="785" actId="1076"/>
          <ac:picMkLst>
            <pc:docMk/>
            <pc:sldMk cId="3123699770" sldId="384"/>
            <ac:picMk id="7" creationId="{6F86432C-A9C3-4D22-B69C-C6F7829A4E11}"/>
          </ac:picMkLst>
        </pc:picChg>
      </pc:sldChg>
      <pc:sldChg chg="addSp delSp add del setBg delDesignElem">
        <pc:chgData name="Henrik Blom" userId="0f109d1c-0774-4568-aa5d-bb8ffaeb77b7" providerId="ADAL" clId="{EAB735BD-1329-4A0A-A678-2AD7F062AAAB}" dt="2021-12-07T20:01:57.243" v="272"/>
        <pc:sldMkLst>
          <pc:docMk/>
          <pc:sldMk cId="3322438835" sldId="384"/>
        </pc:sldMkLst>
        <pc:spChg chg="add del">
          <ac:chgData name="Henrik Blom" userId="0f109d1c-0774-4568-aa5d-bb8ffaeb77b7" providerId="ADAL" clId="{EAB735BD-1329-4A0A-A678-2AD7F062AAAB}" dt="2021-12-07T20:01:57.243" v="272"/>
          <ac:spMkLst>
            <pc:docMk/>
            <pc:sldMk cId="3322438835" sldId="384"/>
            <ac:spMk id="14" creationId="{8F23F8A3-8FD7-4779-8323-FDC26BE99889}"/>
          </ac:spMkLst>
        </pc:spChg>
        <pc:spChg chg="add del">
          <ac:chgData name="Henrik Blom" userId="0f109d1c-0774-4568-aa5d-bb8ffaeb77b7" providerId="ADAL" clId="{EAB735BD-1329-4A0A-A678-2AD7F062AAAB}" dt="2021-12-07T20:01:57.243" v="272"/>
          <ac:spMkLst>
            <pc:docMk/>
            <pc:sldMk cId="3322438835" sldId="384"/>
            <ac:spMk id="16" creationId="{F605C4CC-A25C-416F-8333-7CB7DC97D870}"/>
          </ac:spMkLst>
        </pc:spChg>
      </pc:sldChg>
      <pc:sldChg chg="addSp delSp add del setBg delDesignElem">
        <pc:chgData name="Henrik Blom" userId="0f109d1c-0774-4568-aa5d-bb8ffaeb77b7" providerId="ADAL" clId="{EAB735BD-1329-4A0A-A678-2AD7F062AAAB}" dt="2021-12-12T14:50:17.728" v="2039"/>
        <pc:sldMkLst>
          <pc:docMk/>
          <pc:sldMk cId="4200369286" sldId="384"/>
        </pc:sldMkLst>
        <pc:spChg chg="add del">
          <ac:chgData name="Henrik Blom" userId="0f109d1c-0774-4568-aa5d-bb8ffaeb77b7" providerId="ADAL" clId="{EAB735BD-1329-4A0A-A678-2AD7F062AAAB}" dt="2021-12-12T14:50:17.728" v="2039"/>
          <ac:spMkLst>
            <pc:docMk/>
            <pc:sldMk cId="4200369286" sldId="384"/>
            <ac:spMk id="14" creationId="{8F23F8A3-8FD7-4779-8323-FDC26BE99889}"/>
          </ac:spMkLst>
        </pc:spChg>
        <pc:spChg chg="add del">
          <ac:chgData name="Henrik Blom" userId="0f109d1c-0774-4568-aa5d-bb8ffaeb77b7" providerId="ADAL" clId="{EAB735BD-1329-4A0A-A678-2AD7F062AAAB}" dt="2021-12-12T14:50:17.728" v="2039"/>
          <ac:spMkLst>
            <pc:docMk/>
            <pc:sldMk cId="4200369286" sldId="384"/>
            <ac:spMk id="16" creationId="{F605C4CC-A25C-416F-8333-7CB7DC97D870}"/>
          </ac:spMkLst>
        </pc:spChg>
      </pc:sldChg>
      <pc:sldChg chg="modSp mod ord">
        <pc:chgData name="Henrik Blom" userId="0f109d1c-0774-4568-aa5d-bb8ffaeb77b7" providerId="ADAL" clId="{EAB735BD-1329-4A0A-A678-2AD7F062AAAB}" dt="2021-12-07T22:25:34.223" v="564"/>
        <pc:sldMkLst>
          <pc:docMk/>
          <pc:sldMk cId="2203591334" sldId="385"/>
        </pc:sldMkLst>
        <pc:spChg chg="mod">
          <ac:chgData name="Henrik Blom" userId="0f109d1c-0774-4568-aa5d-bb8ffaeb77b7" providerId="ADAL" clId="{EAB735BD-1329-4A0A-A678-2AD7F062AAAB}" dt="2021-12-07T22:22:31.698" v="547"/>
          <ac:spMkLst>
            <pc:docMk/>
            <pc:sldMk cId="2203591334" sldId="385"/>
            <ac:spMk id="3" creationId="{97768440-76B3-426C-8F2A-C57280E8CD11}"/>
          </ac:spMkLst>
        </pc:spChg>
      </pc:sldChg>
      <pc:sldChg chg="del">
        <pc:chgData name="Henrik Blom" userId="0f109d1c-0774-4568-aa5d-bb8ffaeb77b7" providerId="ADAL" clId="{EAB735BD-1329-4A0A-A678-2AD7F062AAAB}" dt="2021-12-05T13:26:29.514" v="254" actId="47"/>
        <pc:sldMkLst>
          <pc:docMk/>
          <pc:sldMk cId="133054550" sldId="387"/>
        </pc:sldMkLst>
      </pc:sldChg>
      <pc:sldChg chg="addSp delSp modSp add del mod">
        <pc:chgData name="Henrik Blom" userId="0f109d1c-0774-4568-aa5d-bb8ffaeb77b7" providerId="ADAL" clId="{EAB735BD-1329-4A0A-A678-2AD7F062AAAB}" dt="2021-12-13T17:03:09.956" v="2430" actId="207"/>
        <pc:sldMkLst>
          <pc:docMk/>
          <pc:sldMk cId="3863229102" sldId="389"/>
        </pc:sldMkLst>
        <pc:spChg chg="add mod">
          <ac:chgData name="Henrik Blom" userId="0f109d1c-0774-4568-aa5d-bb8ffaeb77b7" providerId="ADAL" clId="{EAB735BD-1329-4A0A-A678-2AD7F062AAAB}" dt="2021-12-12T14:42:29.210" v="1759"/>
          <ac:spMkLst>
            <pc:docMk/>
            <pc:sldMk cId="3863229102" sldId="389"/>
            <ac:spMk id="7" creationId="{9482C012-D473-44DD-81FB-434D27FE43CA}"/>
          </ac:spMkLst>
        </pc:spChg>
        <pc:spChg chg="add mod">
          <ac:chgData name="Henrik Blom" userId="0f109d1c-0774-4568-aa5d-bb8ffaeb77b7" providerId="ADAL" clId="{EAB735BD-1329-4A0A-A678-2AD7F062AAAB}" dt="2021-12-13T16:58:49.295" v="2417" actId="20577"/>
          <ac:spMkLst>
            <pc:docMk/>
            <pc:sldMk cId="3863229102" sldId="389"/>
            <ac:spMk id="9" creationId="{7F27AA99-D17B-4B47-8529-046AA169D933}"/>
          </ac:spMkLst>
        </pc:spChg>
        <pc:spChg chg="add mod ord">
          <ac:chgData name="Henrik Blom" userId="0f109d1c-0774-4568-aa5d-bb8ffaeb77b7" providerId="ADAL" clId="{EAB735BD-1329-4A0A-A678-2AD7F062AAAB}" dt="2021-12-12T14:49:19.023" v="2034" actId="1037"/>
          <ac:spMkLst>
            <pc:docMk/>
            <pc:sldMk cId="3863229102" sldId="389"/>
            <ac:spMk id="10" creationId="{8EF68093-3CD4-4E3D-9DA8-2298FF2F01D1}"/>
          </ac:spMkLst>
        </pc:spChg>
        <pc:spChg chg="mod">
          <ac:chgData name="Henrik Blom" userId="0f109d1c-0774-4568-aa5d-bb8ffaeb77b7" providerId="ADAL" clId="{EAB735BD-1329-4A0A-A678-2AD7F062AAAB}" dt="2021-12-13T17:03:09.956" v="2430" actId="207"/>
          <ac:spMkLst>
            <pc:docMk/>
            <pc:sldMk cId="3863229102" sldId="389"/>
            <ac:spMk id="12" creationId="{1B85E67C-2475-48EE-929F-C4EC2F393E26}"/>
          </ac:spMkLst>
        </pc:spChg>
        <pc:spChg chg="mod">
          <ac:chgData name="Henrik Blom" userId="0f109d1c-0774-4568-aa5d-bb8ffaeb77b7" providerId="ADAL" clId="{EAB735BD-1329-4A0A-A678-2AD7F062AAAB}" dt="2021-12-13T17:03:09.956" v="2430" actId="207"/>
          <ac:spMkLst>
            <pc:docMk/>
            <pc:sldMk cId="3863229102" sldId="389"/>
            <ac:spMk id="13" creationId="{BEADC556-F1BD-48DF-9374-3DFB69A8CA5F}"/>
          </ac:spMkLst>
        </pc:spChg>
        <pc:spChg chg="add mod ord">
          <ac:chgData name="Henrik Blom" userId="0f109d1c-0774-4568-aa5d-bb8ffaeb77b7" providerId="ADAL" clId="{EAB735BD-1329-4A0A-A678-2AD7F062AAAB}" dt="2021-12-12T14:49:19.023" v="2034" actId="1037"/>
          <ac:spMkLst>
            <pc:docMk/>
            <pc:sldMk cId="3863229102" sldId="389"/>
            <ac:spMk id="14" creationId="{872CC943-CE34-498B-A4C1-4FB4352C84CF}"/>
          </ac:spMkLst>
        </pc:spChg>
        <pc:spChg chg="add mod ord">
          <ac:chgData name="Henrik Blom" userId="0f109d1c-0774-4568-aa5d-bb8ffaeb77b7" providerId="ADAL" clId="{EAB735BD-1329-4A0A-A678-2AD7F062AAAB}" dt="2021-12-12T14:49:19.023" v="2034" actId="1037"/>
          <ac:spMkLst>
            <pc:docMk/>
            <pc:sldMk cId="3863229102" sldId="389"/>
            <ac:spMk id="15" creationId="{6121FBE5-8B2F-43B1-9E2A-E755406EEB48}"/>
          </ac:spMkLst>
        </pc:spChg>
        <pc:spChg chg="add mod">
          <ac:chgData name="Henrik Blom" userId="0f109d1c-0774-4568-aa5d-bb8ffaeb77b7" providerId="ADAL" clId="{EAB735BD-1329-4A0A-A678-2AD7F062AAAB}" dt="2021-12-13T17:03:07.061" v="2429" actId="207"/>
          <ac:spMkLst>
            <pc:docMk/>
            <pc:sldMk cId="3863229102" sldId="389"/>
            <ac:spMk id="17" creationId="{DB8560F1-ABFE-46D5-BBCE-F92DDAA0D6F1}"/>
          </ac:spMkLst>
        </pc:spChg>
        <pc:spChg chg="add mod">
          <ac:chgData name="Henrik Blom" userId="0f109d1c-0774-4568-aa5d-bb8ffaeb77b7" providerId="ADAL" clId="{EAB735BD-1329-4A0A-A678-2AD7F062AAAB}" dt="2021-12-13T17:03:07.061" v="2429" actId="207"/>
          <ac:spMkLst>
            <pc:docMk/>
            <pc:sldMk cId="3863229102" sldId="389"/>
            <ac:spMk id="19" creationId="{E10FDB74-CB64-42DD-9ABF-67242E24B3E6}"/>
          </ac:spMkLst>
        </pc:spChg>
        <pc:spChg chg="add mod ord">
          <ac:chgData name="Henrik Blom" userId="0f109d1c-0774-4568-aa5d-bb8ffaeb77b7" providerId="ADAL" clId="{EAB735BD-1329-4A0A-A678-2AD7F062AAAB}" dt="2021-12-12T14:49:19.023" v="2034" actId="1037"/>
          <ac:spMkLst>
            <pc:docMk/>
            <pc:sldMk cId="3863229102" sldId="389"/>
            <ac:spMk id="20" creationId="{9BBEE1D7-A06C-404C-8E95-99805FADEC23}"/>
          </ac:spMkLst>
        </pc:spChg>
        <pc:spChg chg="mod">
          <ac:chgData name="Henrik Blom" userId="0f109d1c-0774-4568-aa5d-bb8ffaeb77b7" providerId="ADAL" clId="{EAB735BD-1329-4A0A-A678-2AD7F062AAAB}" dt="2021-12-12T14:47:34.214" v="1955"/>
          <ac:spMkLst>
            <pc:docMk/>
            <pc:sldMk cId="3863229102" sldId="389"/>
            <ac:spMk id="22" creationId="{61A88072-F2D2-47DB-B588-13E5F6D3900F}"/>
          </ac:spMkLst>
        </pc:spChg>
        <pc:spChg chg="mod">
          <ac:chgData name="Henrik Blom" userId="0f109d1c-0774-4568-aa5d-bb8ffaeb77b7" providerId="ADAL" clId="{EAB735BD-1329-4A0A-A678-2AD7F062AAAB}" dt="2021-12-13T16:58:53.587" v="2420" actId="20577"/>
          <ac:spMkLst>
            <pc:docMk/>
            <pc:sldMk cId="3863229102" sldId="389"/>
            <ac:spMk id="23" creationId="{A82B5BCF-AC33-45AB-9803-EDF7218D50B7}"/>
          </ac:spMkLst>
        </pc:spChg>
        <pc:grpChg chg="add mod">
          <ac:chgData name="Henrik Blom" userId="0f109d1c-0774-4568-aa5d-bb8ffaeb77b7" providerId="ADAL" clId="{EAB735BD-1329-4A0A-A678-2AD7F062AAAB}" dt="2021-12-12T14:49:19.023" v="2034" actId="1037"/>
          <ac:grpSpMkLst>
            <pc:docMk/>
            <pc:sldMk cId="3863229102" sldId="389"/>
            <ac:grpSpMk id="6" creationId="{70CBC54C-FFE7-46E3-8F8A-DDC8A419DD78}"/>
          </ac:grpSpMkLst>
        </pc:grpChg>
        <pc:grpChg chg="add mod">
          <ac:chgData name="Henrik Blom" userId="0f109d1c-0774-4568-aa5d-bb8ffaeb77b7" providerId="ADAL" clId="{EAB735BD-1329-4A0A-A678-2AD7F062AAAB}" dt="2021-12-13T17:03:09.956" v="2430" actId="207"/>
          <ac:grpSpMkLst>
            <pc:docMk/>
            <pc:sldMk cId="3863229102" sldId="389"/>
            <ac:grpSpMk id="11" creationId="{751B48D3-566C-40D6-9890-53D38BB6B9AB}"/>
          </ac:grpSpMkLst>
        </pc:grpChg>
        <pc:grpChg chg="add mod">
          <ac:chgData name="Henrik Blom" userId="0f109d1c-0774-4568-aa5d-bb8ffaeb77b7" providerId="ADAL" clId="{EAB735BD-1329-4A0A-A678-2AD7F062AAAB}" dt="2021-12-13T17:03:07.061" v="2429" actId="207"/>
          <ac:grpSpMkLst>
            <pc:docMk/>
            <pc:sldMk cId="3863229102" sldId="389"/>
            <ac:grpSpMk id="16" creationId="{EA20AA82-0F67-48AE-A41E-78E8F408D71B}"/>
          </ac:grpSpMkLst>
        </pc:grpChg>
        <pc:grpChg chg="add mod">
          <ac:chgData name="Henrik Blom" userId="0f109d1c-0774-4568-aa5d-bb8ffaeb77b7" providerId="ADAL" clId="{EAB735BD-1329-4A0A-A678-2AD7F062AAAB}" dt="2021-12-12T14:49:19.023" v="2034" actId="1037"/>
          <ac:grpSpMkLst>
            <pc:docMk/>
            <pc:sldMk cId="3863229102" sldId="389"/>
            <ac:grpSpMk id="21" creationId="{F8F25C0E-D964-42A9-B743-1E7981912685}"/>
          </ac:grpSpMkLst>
        </pc:grpChg>
        <pc:graphicFrameChg chg="mod">
          <ac:chgData name="Henrik Blom" userId="0f109d1c-0774-4568-aa5d-bb8ffaeb77b7" providerId="ADAL" clId="{EAB735BD-1329-4A0A-A678-2AD7F062AAAB}" dt="2021-12-13T17:03:02.029" v="2428" actId="207"/>
          <ac:graphicFrameMkLst>
            <pc:docMk/>
            <pc:sldMk cId="3863229102" sldId="389"/>
            <ac:graphicFrameMk id="5" creationId="{962AF6BB-8913-464E-A788-2085C11BF399}"/>
          </ac:graphicFrameMkLst>
        </pc:graphicFrameChg>
        <pc:cxnChg chg="add del mod">
          <ac:chgData name="Henrik Blom" userId="0f109d1c-0774-4568-aa5d-bb8ffaeb77b7" providerId="ADAL" clId="{EAB735BD-1329-4A0A-A678-2AD7F062AAAB}" dt="2021-12-12T14:49:07.384" v="2006" actId="478"/>
          <ac:cxnSpMkLst>
            <pc:docMk/>
            <pc:sldMk cId="3863229102" sldId="389"/>
            <ac:cxnSpMk id="4" creationId="{DC2128EC-E29C-432C-9D25-6FDB8A494850}"/>
          </ac:cxnSpMkLst>
        </pc:cxnChg>
      </pc:sldChg>
      <pc:sldChg chg="modSp mod">
        <pc:chgData name="Henrik Blom" userId="0f109d1c-0774-4568-aa5d-bb8ffaeb77b7" providerId="ADAL" clId="{EAB735BD-1329-4A0A-A678-2AD7F062AAAB}" dt="2021-12-12T12:21:04.105" v="1122" actId="1038"/>
        <pc:sldMkLst>
          <pc:docMk/>
          <pc:sldMk cId="3198470875" sldId="393"/>
        </pc:sldMkLst>
        <pc:spChg chg="mod">
          <ac:chgData name="Henrik Blom" userId="0f109d1c-0774-4568-aa5d-bb8ffaeb77b7" providerId="ADAL" clId="{EAB735BD-1329-4A0A-A678-2AD7F062AAAB}" dt="2021-12-12T12:18:26.437" v="1092" actId="1076"/>
          <ac:spMkLst>
            <pc:docMk/>
            <pc:sldMk cId="3198470875" sldId="393"/>
            <ac:spMk id="2" creationId="{DDBEB0C5-DFED-48B4-BD19-F3CA0ED6397D}"/>
          </ac:spMkLst>
        </pc:spChg>
        <pc:spChg chg="mod">
          <ac:chgData name="Henrik Blom" userId="0f109d1c-0774-4568-aa5d-bb8ffaeb77b7" providerId="ADAL" clId="{EAB735BD-1329-4A0A-A678-2AD7F062AAAB}" dt="2021-12-12T12:21:04.105" v="1122" actId="1038"/>
          <ac:spMkLst>
            <pc:docMk/>
            <pc:sldMk cId="3198470875" sldId="393"/>
            <ac:spMk id="3" creationId="{F62D818D-1E1A-4DA9-BE6A-987D8DA44686}"/>
          </ac:spMkLst>
        </pc:spChg>
        <pc:spChg chg="mod">
          <ac:chgData name="Henrik Blom" userId="0f109d1c-0774-4568-aa5d-bb8ffaeb77b7" providerId="ADAL" clId="{EAB735BD-1329-4A0A-A678-2AD7F062AAAB}" dt="2021-12-12T12:18:30.238" v="1093" actId="1076"/>
          <ac:spMkLst>
            <pc:docMk/>
            <pc:sldMk cId="3198470875" sldId="393"/>
            <ac:spMk id="29" creationId="{FDB62E0F-7E9C-4E9C-B799-1849B12E36CD}"/>
          </ac:spMkLst>
        </pc:spChg>
      </pc:sldChg>
      <pc:sldChg chg="modSp add del mod">
        <pc:chgData name="Henrik Blom" userId="0f109d1c-0774-4568-aa5d-bb8ffaeb77b7" providerId="ADAL" clId="{EAB735BD-1329-4A0A-A678-2AD7F062AAAB}" dt="2021-12-13T16:55:38.904" v="2336" actId="20577"/>
        <pc:sldMkLst>
          <pc:docMk/>
          <pc:sldMk cId="3914725706" sldId="394"/>
        </pc:sldMkLst>
        <pc:spChg chg="mod">
          <ac:chgData name="Henrik Blom" userId="0f109d1c-0774-4568-aa5d-bb8ffaeb77b7" providerId="ADAL" clId="{EAB735BD-1329-4A0A-A678-2AD7F062AAAB}" dt="2021-12-13T16:55:38.904" v="2336" actId="20577"/>
          <ac:spMkLst>
            <pc:docMk/>
            <pc:sldMk cId="3914725706" sldId="394"/>
            <ac:spMk id="22" creationId="{1A43AEAF-DDB6-45CF-94D1-92FFA655C876}"/>
          </ac:spMkLst>
        </pc:spChg>
      </pc:sldChg>
      <pc:sldChg chg="modSp add del mod modNotesTx">
        <pc:chgData name="Henrik Blom" userId="0f109d1c-0774-4568-aa5d-bb8ffaeb77b7" providerId="ADAL" clId="{EAB735BD-1329-4A0A-A678-2AD7F062AAAB}" dt="2021-12-07T20:01:40.098" v="267" actId="2696"/>
        <pc:sldMkLst>
          <pc:docMk/>
          <pc:sldMk cId="3764665870" sldId="395"/>
        </pc:sldMkLst>
        <pc:spChg chg="mod">
          <ac:chgData name="Henrik Blom" userId="0f109d1c-0774-4568-aa5d-bb8ffaeb77b7" providerId="ADAL" clId="{EAB735BD-1329-4A0A-A678-2AD7F062AAAB}" dt="2021-12-07T17:22:36.222" v="264" actId="21"/>
          <ac:spMkLst>
            <pc:docMk/>
            <pc:sldMk cId="3764665870" sldId="395"/>
            <ac:spMk id="11" creationId="{F1574DA9-B493-42B6-AE9F-7841D79BCECB}"/>
          </ac:spMkLst>
        </pc:spChg>
      </pc:sldChg>
      <pc:sldChg chg="addSp delSp modSp add mod setBg addAnim setClrOvrMap delDesignElem">
        <pc:chgData name="Henrik Blom" userId="0f109d1c-0774-4568-aa5d-bb8ffaeb77b7" providerId="ADAL" clId="{EAB735BD-1329-4A0A-A678-2AD7F062AAAB}" dt="2021-12-07T22:38:19.468" v="764"/>
        <pc:sldMkLst>
          <pc:docMk/>
          <pc:sldMk cId="2597969493" sldId="396"/>
        </pc:sldMkLst>
        <pc:spChg chg="add">
          <ac:chgData name="Henrik Blom" userId="0f109d1c-0774-4568-aa5d-bb8ffaeb77b7" providerId="ADAL" clId="{EAB735BD-1329-4A0A-A678-2AD7F062AAAB}" dt="2021-12-07T22:38:19.467" v="763" actId="26606"/>
          <ac:spMkLst>
            <pc:docMk/>
            <pc:sldMk cId="2597969493" sldId="396"/>
            <ac:spMk id="9" creationId="{71B2258F-86CA-4D4D-8270-BC05FCDEBFB3}"/>
          </ac:spMkLst>
        </pc:spChg>
        <pc:spChg chg="del">
          <ac:chgData name="Henrik Blom" userId="0f109d1c-0774-4568-aa5d-bb8ffaeb77b7" providerId="ADAL" clId="{EAB735BD-1329-4A0A-A678-2AD7F062AAAB}" dt="2021-12-07T22:38:12.374" v="762"/>
          <ac:spMkLst>
            <pc:docMk/>
            <pc:sldMk cId="2597969493" sldId="396"/>
            <ac:spMk id="12" creationId="{71B2258F-86CA-4D4D-8270-BC05FCDEBFB3}"/>
          </ac:spMkLst>
        </pc:spChg>
        <pc:picChg chg="mod">
          <ac:chgData name="Henrik Blom" userId="0f109d1c-0774-4568-aa5d-bb8ffaeb77b7" providerId="ADAL" clId="{EAB735BD-1329-4A0A-A678-2AD7F062AAAB}" dt="2021-12-07T22:38:19.467" v="763" actId="26606"/>
          <ac:picMkLst>
            <pc:docMk/>
            <pc:sldMk cId="2597969493" sldId="396"/>
            <ac:picMk id="7" creationId="{33A9D675-9EF8-4B85-B2D4-26776CCF32CC}"/>
          </ac:picMkLst>
        </pc:picChg>
      </pc:sldChg>
      <pc:sldChg chg="add del">
        <pc:chgData name="Henrik Blom" userId="0f109d1c-0774-4568-aa5d-bb8ffaeb77b7" providerId="ADAL" clId="{EAB735BD-1329-4A0A-A678-2AD7F062AAAB}" dt="2021-12-07T22:38:04.860" v="760" actId="2696"/>
        <pc:sldMkLst>
          <pc:docMk/>
          <pc:sldMk cId="2776856534" sldId="396"/>
        </pc:sldMkLst>
      </pc:sldChg>
      <pc:sldChg chg="del">
        <pc:chgData name="Henrik Blom" userId="0f109d1c-0774-4568-aa5d-bb8ffaeb77b7" providerId="ADAL" clId="{EAB735BD-1329-4A0A-A678-2AD7F062AAAB}" dt="2021-12-13T17:19:43.400" v="2569" actId="47"/>
        <pc:sldMkLst>
          <pc:docMk/>
          <pc:sldMk cId="1092246761" sldId="397"/>
        </pc:sldMkLst>
      </pc:sldChg>
      <pc:sldChg chg="modSp add del mod modNotesTx">
        <pc:chgData name="Henrik Blom" userId="0f109d1c-0774-4568-aa5d-bb8ffaeb77b7" providerId="ADAL" clId="{EAB735BD-1329-4A0A-A678-2AD7F062AAAB}" dt="2021-12-07T22:49:09.429" v="929" actId="6549"/>
        <pc:sldMkLst>
          <pc:docMk/>
          <pc:sldMk cId="1806932499" sldId="399"/>
        </pc:sldMkLst>
        <pc:spChg chg="mod">
          <ac:chgData name="Henrik Blom" userId="0f109d1c-0774-4568-aa5d-bb8ffaeb77b7" providerId="ADAL" clId="{EAB735BD-1329-4A0A-A678-2AD7F062AAAB}" dt="2021-12-07T22:49:09.429" v="929" actId="6549"/>
          <ac:spMkLst>
            <pc:docMk/>
            <pc:sldMk cId="1806932499" sldId="399"/>
            <ac:spMk id="3" creationId="{97768440-76B3-426C-8F2A-C57280E8CD11}"/>
          </ac:spMkLst>
        </pc:spChg>
      </pc:sldChg>
      <pc:sldChg chg="addSp modSp add mod">
        <pc:chgData name="Henrik Blom" userId="0f109d1c-0774-4568-aa5d-bb8ffaeb77b7" providerId="ADAL" clId="{EAB735BD-1329-4A0A-A678-2AD7F062AAAB}" dt="2021-12-07T22:53:51.327" v="972" actId="1038"/>
        <pc:sldMkLst>
          <pc:docMk/>
          <pc:sldMk cId="286404437" sldId="401"/>
        </pc:sldMkLst>
        <pc:spChg chg="add mod">
          <ac:chgData name="Henrik Blom" userId="0f109d1c-0774-4568-aa5d-bb8ffaeb77b7" providerId="ADAL" clId="{EAB735BD-1329-4A0A-A678-2AD7F062AAAB}" dt="2021-12-07T22:53:11.592" v="938" actId="1076"/>
          <ac:spMkLst>
            <pc:docMk/>
            <pc:sldMk cId="286404437" sldId="401"/>
            <ac:spMk id="18" creationId="{4C489A31-F746-4C81-8BBB-29B6CAF73CB3}"/>
          </ac:spMkLst>
        </pc:spChg>
        <pc:spChg chg="add mod">
          <ac:chgData name="Henrik Blom" userId="0f109d1c-0774-4568-aa5d-bb8ffaeb77b7" providerId="ADAL" clId="{EAB735BD-1329-4A0A-A678-2AD7F062AAAB}" dt="2021-12-07T22:53:11.592" v="938" actId="1076"/>
          <ac:spMkLst>
            <pc:docMk/>
            <pc:sldMk cId="286404437" sldId="401"/>
            <ac:spMk id="19" creationId="{7C174B88-9E03-469B-A4B3-9104A2F6AC62}"/>
          </ac:spMkLst>
        </pc:spChg>
        <pc:spChg chg="add mod">
          <ac:chgData name="Henrik Blom" userId="0f109d1c-0774-4568-aa5d-bb8ffaeb77b7" providerId="ADAL" clId="{EAB735BD-1329-4A0A-A678-2AD7F062AAAB}" dt="2021-12-07T22:53:51.327" v="972" actId="1038"/>
          <ac:spMkLst>
            <pc:docMk/>
            <pc:sldMk cId="286404437" sldId="401"/>
            <ac:spMk id="20" creationId="{999DABB2-8A37-42B0-9340-E758C70B0E7D}"/>
          </ac:spMkLst>
        </pc:spChg>
        <pc:spChg chg="mod">
          <ac:chgData name="Henrik Blom" userId="0f109d1c-0774-4568-aa5d-bb8ffaeb77b7" providerId="ADAL" clId="{EAB735BD-1329-4A0A-A678-2AD7F062AAAB}" dt="2021-12-07T22:53:51.327" v="972" actId="1038"/>
          <ac:spMkLst>
            <pc:docMk/>
            <pc:sldMk cId="286404437" sldId="401"/>
            <ac:spMk id="21" creationId="{1F0A3F78-D10E-4019-B8B7-C50D81B7EA3B}"/>
          </ac:spMkLst>
        </pc:spChg>
        <pc:spChg chg="mod">
          <ac:chgData name="Henrik Blom" userId="0f109d1c-0774-4568-aa5d-bb8ffaeb77b7" providerId="ADAL" clId="{EAB735BD-1329-4A0A-A678-2AD7F062AAAB}" dt="2021-12-07T22:53:51.327" v="972" actId="1038"/>
          <ac:spMkLst>
            <pc:docMk/>
            <pc:sldMk cId="286404437" sldId="401"/>
            <ac:spMk id="22" creationId="{8EF44CA8-B637-4254-9EFF-A117BC2B654A}"/>
          </ac:spMkLst>
        </pc:spChg>
        <pc:spChg chg="mod">
          <ac:chgData name="Henrik Blom" userId="0f109d1c-0774-4568-aa5d-bb8ffaeb77b7" providerId="ADAL" clId="{EAB735BD-1329-4A0A-A678-2AD7F062AAAB}" dt="2021-12-07T22:53:51.327" v="972" actId="1038"/>
          <ac:spMkLst>
            <pc:docMk/>
            <pc:sldMk cId="286404437" sldId="401"/>
            <ac:spMk id="23" creationId="{BFD625E8-48F0-4D20-99A7-C059D4FD5BC7}"/>
          </ac:spMkLst>
        </pc:spChg>
        <pc:spChg chg="mod">
          <ac:chgData name="Henrik Blom" userId="0f109d1c-0774-4568-aa5d-bb8ffaeb77b7" providerId="ADAL" clId="{EAB735BD-1329-4A0A-A678-2AD7F062AAAB}" dt="2021-12-07T22:53:51.327" v="972" actId="1038"/>
          <ac:spMkLst>
            <pc:docMk/>
            <pc:sldMk cId="286404437" sldId="401"/>
            <ac:spMk id="24" creationId="{2C400393-E7B6-48A7-9EBD-A1CD7280DEB2}"/>
          </ac:spMkLst>
        </pc:spChg>
        <pc:spChg chg="mod">
          <ac:chgData name="Henrik Blom" userId="0f109d1c-0774-4568-aa5d-bb8ffaeb77b7" providerId="ADAL" clId="{EAB735BD-1329-4A0A-A678-2AD7F062AAAB}" dt="2021-12-07T22:53:51.327" v="972" actId="1038"/>
          <ac:spMkLst>
            <pc:docMk/>
            <pc:sldMk cId="286404437" sldId="401"/>
            <ac:spMk id="25" creationId="{087CAEF8-1CA4-41E7-992A-AB553930A9BB}"/>
          </ac:spMkLst>
        </pc:spChg>
        <pc:spChg chg="mod">
          <ac:chgData name="Henrik Blom" userId="0f109d1c-0774-4568-aa5d-bb8ffaeb77b7" providerId="ADAL" clId="{EAB735BD-1329-4A0A-A678-2AD7F062AAAB}" dt="2021-12-07T22:53:51.327" v="972" actId="1038"/>
          <ac:spMkLst>
            <pc:docMk/>
            <pc:sldMk cId="286404437" sldId="401"/>
            <ac:spMk id="26" creationId="{BFF6A4F5-DF89-4AA5-94FE-761DC154D18B}"/>
          </ac:spMkLst>
        </pc:spChg>
        <pc:spChg chg="mod">
          <ac:chgData name="Henrik Blom" userId="0f109d1c-0774-4568-aa5d-bb8ffaeb77b7" providerId="ADAL" clId="{EAB735BD-1329-4A0A-A678-2AD7F062AAAB}" dt="2021-12-07T22:53:51.327" v="972" actId="1038"/>
          <ac:spMkLst>
            <pc:docMk/>
            <pc:sldMk cId="286404437" sldId="401"/>
            <ac:spMk id="27" creationId="{B5170B2B-27F1-4A79-AC99-70A2FC389981}"/>
          </ac:spMkLst>
        </pc:spChg>
        <pc:spChg chg="mod">
          <ac:chgData name="Henrik Blom" userId="0f109d1c-0774-4568-aa5d-bb8ffaeb77b7" providerId="ADAL" clId="{EAB735BD-1329-4A0A-A678-2AD7F062AAAB}" dt="2021-12-07T22:53:51.327" v="972" actId="1038"/>
          <ac:spMkLst>
            <pc:docMk/>
            <pc:sldMk cId="286404437" sldId="401"/>
            <ac:spMk id="28" creationId="{CF2CCCF7-083A-4760-9FBC-080DCB8726EC}"/>
          </ac:spMkLst>
        </pc:spChg>
        <pc:spChg chg="mod">
          <ac:chgData name="Henrik Blom" userId="0f109d1c-0774-4568-aa5d-bb8ffaeb77b7" providerId="ADAL" clId="{EAB735BD-1329-4A0A-A678-2AD7F062AAAB}" dt="2021-12-07T22:53:51.327" v="972" actId="1038"/>
          <ac:spMkLst>
            <pc:docMk/>
            <pc:sldMk cId="286404437" sldId="401"/>
            <ac:spMk id="29" creationId="{0718DF88-2AE1-46DC-8476-1A3B98FE8B0B}"/>
          </ac:spMkLst>
        </pc:spChg>
        <pc:spChg chg="mod">
          <ac:chgData name="Henrik Blom" userId="0f109d1c-0774-4568-aa5d-bb8ffaeb77b7" providerId="ADAL" clId="{EAB735BD-1329-4A0A-A678-2AD7F062AAAB}" dt="2021-12-07T22:53:51.327" v="972" actId="1038"/>
          <ac:spMkLst>
            <pc:docMk/>
            <pc:sldMk cId="286404437" sldId="401"/>
            <ac:spMk id="30" creationId="{49173B00-37BF-4BEE-9538-3BBE27F98A9A}"/>
          </ac:spMkLst>
        </pc:spChg>
        <pc:spChg chg="mod">
          <ac:chgData name="Henrik Blom" userId="0f109d1c-0774-4568-aa5d-bb8ffaeb77b7" providerId="ADAL" clId="{EAB735BD-1329-4A0A-A678-2AD7F062AAAB}" dt="2021-12-07T22:53:51.327" v="972" actId="1038"/>
          <ac:spMkLst>
            <pc:docMk/>
            <pc:sldMk cId="286404437" sldId="401"/>
            <ac:spMk id="31" creationId="{4E717780-418C-4AA4-B3D4-27791DAFD60E}"/>
          </ac:spMkLst>
        </pc:spChg>
        <pc:spChg chg="mod">
          <ac:chgData name="Henrik Blom" userId="0f109d1c-0774-4568-aa5d-bb8ffaeb77b7" providerId="ADAL" clId="{EAB735BD-1329-4A0A-A678-2AD7F062AAAB}" dt="2021-12-07T22:53:51.327" v="972" actId="1038"/>
          <ac:spMkLst>
            <pc:docMk/>
            <pc:sldMk cId="286404437" sldId="401"/>
            <ac:spMk id="32" creationId="{096AD8E6-1F25-4DB1-8F56-456ABE97257F}"/>
          </ac:spMkLst>
        </pc:spChg>
        <pc:spChg chg="mod">
          <ac:chgData name="Henrik Blom" userId="0f109d1c-0774-4568-aa5d-bb8ffaeb77b7" providerId="ADAL" clId="{EAB735BD-1329-4A0A-A678-2AD7F062AAAB}" dt="2021-12-07T22:53:51.327" v="972" actId="1038"/>
          <ac:spMkLst>
            <pc:docMk/>
            <pc:sldMk cId="286404437" sldId="401"/>
            <ac:spMk id="33" creationId="{DC60B04C-577F-4C66-9FC2-F88790207970}"/>
          </ac:spMkLst>
        </pc:spChg>
        <pc:spChg chg="mod">
          <ac:chgData name="Henrik Blom" userId="0f109d1c-0774-4568-aa5d-bb8ffaeb77b7" providerId="ADAL" clId="{EAB735BD-1329-4A0A-A678-2AD7F062AAAB}" dt="2021-12-07T22:53:51.327" v="972" actId="1038"/>
          <ac:spMkLst>
            <pc:docMk/>
            <pc:sldMk cId="286404437" sldId="401"/>
            <ac:spMk id="34" creationId="{08AB81FC-BEF4-4247-B9F5-FF85B2DD1632}"/>
          </ac:spMkLst>
        </pc:spChg>
        <pc:spChg chg="mod">
          <ac:chgData name="Henrik Blom" userId="0f109d1c-0774-4568-aa5d-bb8ffaeb77b7" providerId="ADAL" clId="{EAB735BD-1329-4A0A-A678-2AD7F062AAAB}" dt="2021-12-07T22:53:51.327" v="972" actId="1038"/>
          <ac:spMkLst>
            <pc:docMk/>
            <pc:sldMk cId="286404437" sldId="401"/>
            <ac:spMk id="35" creationId="{163569E7-C463-451A-8E5F-2C693DDF9625}"/>
          </ac:spMkLst>
        </pc:spChg>
        <pc:spChg chg="mod">
          <ac:chgData name="Henrik Blom" userId="0f109d1c-0774-4568-aa5d-bb8ffaeb77b7" providerId="ADAL" clId="{EAB735BD-1329-4A0A-A678-2AD7F062AAAB}" dt="2021-12-07T22:53:51.327" v="972" actId="1038"/>
          <ac:spMkLst>
            <pc:docMk/>
            <pc:sldMk cId="286404437" sldId="401"/>
            <ac:spMk id="36" creationId="{01B4C140-8A96-44F9-8014-C55D9F8F51F3}"/>
          </ac:spMkLst>
        </pc:spChg>
        <pc:spChg chg="add mod">
          <ac:chgData name="Henrik Blom" userId="0f109d1c-0774-4568-aa5d-bb8ffaeb77b7" providerId="ADAL" clId="{EAB735BD-1329-4A0A-A678-2AD7F062AAAB}" dt="2021-12-07T22:53:51.327" v="972" actId="1038"/>
          <ac:spMkLst>
            <pc:docMk/>
            <pc:sldMk cId="286404437" sldId="401"/>
            <ac:spMk id="37" creationId="{4EB25CEA-39BD-452B-9070-BF4C0A5B7363}"/>
          </ac:spMkLst>
        </pc:spChg>
        <pc:spChg chg="add mod">
          <ac:chgData name="Henrik Blom" userId="0f109d1c-0774-4568-aa5d-bb8ffaeb77b7" providerId="ADAL" clId="{EAB735BD-1329-4A0A-A678-2AD7F062AAAB}" dt="2021-12-07T22:53:06.954" v="937"/>
          <ac:spMkLst>
            <pc:docMk/>
            <pc:sldMk cId="286404437" sldId="401"/>
            <ac:spMk id="38" creationId="{4BC05BD7-8BF4-48F6-83B7-950610A3F57E}"/>
          </ac:spMkLst>
        </pc:spChg>
        <pc:spChg chg="add mod">
          <ac:chgData name="Henrik Blom" userId="0f109d1c-0774-4568-aa5d-bb8ffaeb77b7" providerId="ADAL" clId="{EAB735BD-1329-4A0A-A678-2AD7F062AAAB}" dt="2021-12-07T22:53:06.954" v="937"/>
          <ac:spMkLst>
            <pc:docMk/>
            <pc:sldMk cId="286404437" sldId="401"/>
            <ac:spMk id="39" creationId="{9F9635A2-E257-4542-BBA7-FB2E89E34555}"/>
          </ac:spMkLst>
        </pc:spChg>
      </pc:sldChg>
      <pc:sldChg chg="modSp del mod">
        <pc:chgData name="Henrik Blom" userId="0f109d1c-0774-4568-aa5d-bb8ffaeb77b7" providerId="ADAL" clId="{EAB735BD-1329-4A0A-A678-2AD7F062AAAB}" dt="2021-12-07T22:52:21.619" v="934" actId="2696"/>
        <pc:sldMkLst>
          <pc:docMk/>
          <pc:sldMk cId="718206000" sldId="401"/>
        </pc:sldMkLst>
        <pc:spChg chg="mod">
          <ac:chgData name="Henrik Blom" userId="0f109d1c-0774-4568-aa5d-bb8ffaeb77b7" providerId="ADAL" clId="{EAB735BD-1329-4A0A-A678-2AD7F062AAAB}" dt="2021-12-07T22:52:10.558" v="933" actId="1076"/>
          <ac:spMkLst>
            <pc:docMk/>
            <pc:sldMk cId="718206000" sldId="401"/>
            <ac:spMk id="21" creationId="{1F0A3F78-D10E-4019-B8B7-C50D81B7EA3B}"/>
          </ac:spMkLst>
        </pc:spChg>
        <pc:spChg chg="mod">
          <ac:chgData name="Henrik Blom" userId="0f109d1c-0774-4568-aa5d-bb8ffaeb77b7" providerId="ADAL" clId="{EAB735BD-1329-4A0A-A678-2AD7F062AAAB}" dt="2021-12-07T22:52:10.558" v="933" actId="1076"/>
          <ac:spMkLst>
            <pc:docMk/>
            <pc:sldMk cId="718206000" sldId="401"/>
            <ac:spMk id="22" creationId="{8EF44CA8-B637-4254-9EFF-A117BC2B654A}"/>
          </ac:spMkLst>
        </pc:spChg>
        <pc:spChg chg="mod">
          <ac:chgData name="Henrik Blom" userId="0f109d1c-0774-4568-aa5d-bb8ffaeb77b7" providerId="ADAL" clId="{EAB735BD-1329-4A0A-A678-2AD7F062AAAB}" dt="2021-12-07T22:52:10.558" v="933" actId="1076"/>
          <ac:spMkLst>
            <pc:docMk/>
            <pc:sldMk cId="718206000" sldId="401"/>
            <ac:spMk id="23" creationId="{BFD625E8-48F0-4D20-99A7-C059D4FD5BC7}"/>
          </ac:spMkLst>
        </pc:spChg>
        <pc:spChg chg="mod">
          <ac:chgData name="Henrik Blom" userId="0f109d1c-0774-4568-aa5d-bb8ffaeb77b7" providerId="ADAL" clId="{EAB735BD-1329-4A0A-A678-2AD7F062AAAB}" dt="2021-12-07T22:52:10.558" v="933" actId="1076"/>
          <ac:spMkLst>
            <pc:docMk/>
            <pc:sldMk cId="718206000" sldId="401"/>
            <ac:spMk id="24" creationId="{2C400393-E7B6-48A7-9EBD-A1CD7280DEB2}"/>
          </ac:spMkLst>
        </pc:spChg>
        <pc:spChg chg="mod">
          <ac:chgData name="Henrik Blom" userId="0f109d1c-0774-4568-aa5d-bb8ffaeb77b7" providerId="ADAL" clId="{EAB735BD-1329-4A0A-A678-2AD7F062AAAB}" dt="2021-12-07T22:52:10.558" v="933" actId="1076"/>
          <ac:spMkLst>
            <pc:docMk/>
            <pc:sldMk cId="718206000" sldId="401"/>
            <ac:spMk id="25" creationId="{087CAEF8-1CA4-41E7-992A-AB553930A9BB}"/>
          </ac:spMkLst>
        </pc:spChg>
        <pc:spChg chg="mod">
          <ac:chgData name="Henrik Blom" userId="0f109d1c-0774-4568-aa5d-bb8ffaeb77b7" providerId="ADAL" clId="{EAB735BD-1329-4A0A-A678-2AD7F062AAAB}" dt="2021-12-07T22:52:10.558" v="933" actId="1076"/>
          <ac:spMkLst>
            <pc:docMk/>
            <pc:sldMk cId="718206000" sldId="401"/>
            <ac:spMk id="26" creationId="{BFF6A4F5-DF89-4AA5-94FE-761DC154D18B}"/>
          </ac:spMkLst>
        </pc:spChg>
        <pc:spChg chg="mod">
          <ac:chgData name="Henrik Blom" userId="0f109d1c-0774-4568-aa5d-bb8ffaeb77b7" providerId="ADAL" clId="{EAB735BD-1329-4A0A-A678-2AD7F062AAAB}" dt="2021-12-07T22:52:10.558" v="933" actId="1076"/>
          <ac:spMkLst>
            <pc:docMk/>
            <pc:sldMk cId="718206000" sldId="401"/>
            <ac:spMk id="27" creationId="{B5170B2B-27F1-4A79-AC99-70A2FC389981}"/>
          </ac:spMkLst>
        </pc:spChg>
        <pc:spChg chg="mod">
          <ac:chgData name="Henrik Blom" userId="0f109d1c-0774-4568-aa5d-bb8ffaeb77b7" providerId="ADAL" clId="{EAB735BD-1329-4A0A-A678-2AD7F062AAAB}" dt="2021-12-07T22:52:10.558" v="933" actId="1076"/>
          <ac:spMkLst>
            <pc:docMk/>
            <pc:sldMk cId="718206000" sldId="401"/>
            <ac:spMk id="28" creationId="{CF2CCCF7-083A-4760-9FBC-080DCB8726EC}"/>
          </ac:spMkLst>
        </pc:spChg>
        <pc:spChg chg="mod">
          <ac:chgData name="Henrik Blom" userId="0f109d1c-0774-4568-aa5d-bb8ffaeb77b7" providerId="ADAL" clId="{EAB735BD-1329-4A0A-A678-2AD7F062AAAB}" dt="2021-12-07T22:52:10.558" v="933" actId="1076"/>
          <ac:spMkLst>
            <pc:docMk/>
            <pc:sldMk cId="718206000" sldId="401"/>
            <ac:spMk id="29" creationId="{0718DF88-2AE1-46DC-8476-1A3B98FE8B0B}"/>
          </ac:spMkLst>
        </pc:spChg>
        <pc:spChg chg="mod">
          <ac:chgData name="Henrik Blom" userId="0f109d1c-0774-4568-aa5d-bb8ffaeb77b7" providerId="ADAL" clId="{EAB735BD-1329-4A0A-A678-2AD7F062AAAB}" dt="2021-12-07T22:52:10.558" v="933" actId="1076"/>
          <ac:spMkLst>
            <pc:docMk/>
            <pc:sldMk cId="718206000" sldId="401"/>
            <ac:spMk id="30" creationId="{49173B00-37BF-4BEE-9538-3BBE27F98A9A}"/>
          </ac:spMkLst>
        </pc:spChg>
        <pc:spChg chg="mod">
          <ac:chgData name="Henrik Blom" userId="0f109d1c-0774-4568-aa5d-bb8ffaeb77b7" providerId="ADAL" clId="{EAB735BD-1329-4A0A-A678-2AD7F062AAAB}" dt="2021-12-07T22:52:10.558" v="933" actId="1076"/>
          <ac:spMkLst>
            <pc:docMk/>
            <pc:sldMk cId="718206000" sldId="401"/>
            <ac:spMk id="31" creationId="{4E717780-418C-4AA4-B3D4-27791DAFD60E}"/>
          </ac:spMkLst>
        </pc:spChg>
        <pc:spChg chg="mod">
          <ac:chgData name="Henrik Blom" userId="0f109d1c-0774-4568-aa5d-bb8ffaeb77b7" providerId="ADAL" clId="{EAB735BD-1329-4A0A-A678-2AD7F062AAAB}" dt="2021-12-07T22:52:10.558" v="933" actId="1076"/>
          <ac:spMkLst>
            <pc:docMk/>
            <pc:sldMk cId="718206000" sldId="401"/>
            <ac:spMk id="32" creationId="{096AD8E6-1F25-4DB1-8F56-456ABE97257F}"/>
          </ac:spMkLst>
        </pc:spChg>
        <pc:spChg chg="mod">
          <ac:chgData name="Henrik Blom" userId="0f109d1c-0774-4568-aa5d-bb8ffaeb77b7" providerId="ADAL" clId="{EAB735BD-1329-4A0A-A678-2AD7F062AAAB}" dt="2021-12-07T22:52:10.558" v="933" actId="1076"/>
          <ac:spMkLst>
            <pc:docMk/>
            <pc:sldMk cId="718206000" sldId="401"/>
            <ac:spMk id="33" creationId="{DC60B04C-577F-4C66-9FC2-F88790207970}"/>
          </ac:spMkLst>
        </pc:spChg>
        <pc:spChg chg="mod">
          <ac:chgData name="Henrik Blom" userId="0f109d1c-0774-4568-aa5d-bb8ffaeb77b7" providerId="ADAL" clId="{EAB735BD-1329-4A0A-A678-2AD7F062AAAB}" dt="2021-12-07T22:52:10.558" v="933" actId="1076"/>
          <ac:spMkLst>
            <pc:docMk/>
            <pc:sldMk cId="718206000" sldId="401"/>
            <ac:spMk id="34" creationId="{08AB81FC-BEF4-4247-B9F5-FF85B2DD1632}"/>
          </ac:spMkLst>
        </pc:spChg>
        <pc:spChg chg="mod">
          <ac:chgData name="Henrik Blom" userId="0f109d1c-0774-4568-aa5d-bb8ffaeb77b7" providerId="ADAL" clId="{EAB735BD-1329-4A0A-A678-2AD7F062AAAB}" dt="2021-12-07T22:52:10.558" v="933" actId="1076"/>
          <ac:spMkLst>
            <pc:docMk/>
            <pc:sldMk cId="718206000" sldId="401"/>
            <ac:spMk id="35" creationId="{163569E7-C463-451A-8E5F-2C693DDF9625}"/>
          </ac:spMkLst>
        </pc:spChg>
        <pc:spChg chg="mod">
          <ac:chgData name="Henrik Blom" userId="0f109d1c-0774-4568-aa5d-bb8ffaeb77b7" providerId="ADAL" clId="{EAB735BD-1329-4A0A-A678-2AD7F062AAAB}" dt="2021-12-07T22:52:10.558" v="933" actId="1076"/>
          <ac:spMkLst>
            <pc:docMk/>
            <pc:sldMk cId="718206000" sldId="401"/>
            <ac:spMk id="36" creationId="{01B4C140-8A96-44F9-8014-C55D9F8F51F3}"/>
          </ac:spMkLst>
        </pc:spChg>
      </pc:sldChg>
      <pc:sldChg chg="add del">
        <pc:chgData name="Henrik Blom" userId="0f109d1c-0774-4568-aa5d-bb8ffaeb77b7" providerId="ADAL" clId="{EAB735BD-1329-4A0A-A678-2AD7F062AAAB}" dt="2021-12-07T20:01:40.098" v="267" actId="2696"/>
        <pc:sldMkLst>
          <pc:docMk/>
          <pc:sldMk cId="3702260554" sldId="402"/>
        </pc:sldMkLst>
      </pc:sldChg>
      <pc:sldChg chg="addSp delSp modSp add del mod">
        <pc:chgData name="Henrik Blom" userId="0f109d1c-0774-4568-aa5d-bb8ffaeb77b7" providerId="ADAL" clId="{EAB735BD-1329-4A0A-A678-2AD7F062AAAB}" dt="2021-12-12T14:31:42.987" v="1757" actId="1076"/>
        <pc:sldMkLst>
          <pc:docMk/>
          <pc:sldMk cId="2152043847" sldId="403"/>
        </pc:sldMkLst>
        <pc:spChg chg="add del mod">
          <ac:chgData name="Henrik Blom" userId="0f109d1c-0774-4568-aa5d-bb8ffaeb77b7" providerId="ADAL" clId="{EAB735BD-1329-4A0A-A678-2AD7F062AAAB}" dt="2021-12-12T14:31:37.188" v="1755" actId="478"/>
          <ac:spMkLst>
            <pc:docMk/>
            <pc:sldMk cId="2152043847" sldId="403"/>
            <ac:spMk id="4" creationId="{7C4EB010-CCA1-4A44-A6C8-95D029E7A90E}"/>
          </ac:spMkLst>
        </pc:spChg>
        <pc:graphicFrameChg chg="del">
          <ac:chgData name="Henrik Blom" userId="0f109d1c-0774-4568-aa5d-bb8ffaeb77b7" providerId="ADAL" clId="{EAB735BD-1329-4A0A-A678-2AD7F062AAAB}" dt="2021-12-12T14:31:35.065" v="1754" actId="478"/>
          <ac:graphicFrameMkLst>
            <pc:docMk/>
            <pc:sldMk cId="2152043847" sldId="403"/>
            <ac:graphicFrameMk id="5" creationId="{962AF6BB-8913-464E-A788-2085C11BF399}"/>
          </ac:graphicFrameMkLst>
        </pc:graphicFrameChg>
        <pc:graphicFrameChg chg="add mod">
          <ac:chgData name="Henrik Blom" userId="0f109d1c-0774-4568-aa5d-bb8ffaeb77b7" providerId="ADAL" clId="{EAB735BD-1329-4A0A-A678-2AD7F062AAAB}" dt="2021-12-12T14:31:42.987" v="1757" actId="1076"/>
          <ac:graphicFrameMkLst>
            <pc:docMk/>
            <pc:sldMk cId="2152043847" sldId="403"/>
            <ac:graphicFrameMk id="19" creationId="{962AF6BB-8913-464E-A788-2085C11BF399}"/>
          </ac:graphicFrameMkLst>
        </pc:graphicFrameChg>
      </pc:sldChg>
      <pc:sldChg chg="addSp delSp modSp add del mod setClrOvrMap modNotesTx">
        <pc:chgData name="Henrik Blom" userId="0f109d1c-0774-4568-aa5d-bb8ffaeb77b7" providerId="ADAL" clId="{EAB735BD-1329-4A0A-A678-2AD7F062AAAB}" dt="2021-12-07T22:48:03.478" v="890" actId="20577"/>
        <pc:sldMkLst>
          <pc:docMk/>
          <pc:sldMk cId="699843400" sldId="404"/>
        </pc:sldMkLst>
        <pc:spChg chg="mod">
          <ac:chgData name="Henrik Blom" userId="0f109d1c-0774-4568-aa5d-bb8ffaeb77b7" providerId="ADAL" clId="{EAB735BD-1329-4A0A-A678-2AD7F062AAAB}" dt="2021-12-07T20:28:19.838" v="406" actId="26606"/>
          <ac:spMkLst>
            <pc:docMk/>
            <pc:sldMk cId="699843400" sldId="404"/>
            <ac:spMk id="2" creationId="{47E82461-F8EC-49E7-B7FB-7CC15CBB821D}"/>
          </ac:spMkLst>
        </pc:spChg>
        <pc:spChg chg="del">
          <ac:chgData name="Henrik Blom" userId="0f109d1c-0774-4568-aa5d-bb8ffaeb77b7" providerId="ADAL" clId="{EAB735BD-1329-4A0A-A678-2AD7F062AAAB}" dt="2021-12-07T20:28:19.838" v="406" actId="26606"/>
          <ac:spMkLst>
            <pc:docMk/>
            <pc:sldMk cId="699843400" sldId="404"/>
            <ac:spMk id="20" creationId="{B4147794-66B7-4CDE-BC75-BBDC48B2FCEB}"/>
          </ac:spMkLst>
        </pc:spChg>
        <pc:spChg chg="del">
          <ac:chgData name="Henrik Blom" userId="0f109d1c-0774-4568-aa5d-bb8ffaeb77b7" providerId="ADAL" clId="{EAB735BD-1329-4A0A-A678-2AD7F062AAAB}" dt="2021-12-07T20:28:19.838" v="406" actId="26606"/>
          <ac:spMkLst>
            <pc:docMk/>
            <pc:sldMk cId="699843400" sldId="404"/>
            <ac:spMk id="21" creationId="{41202E79-1236-4DF8-9921-F47A0B079C13}"/>
          </ac:spMkLst>
        </pc:spChg>
        <pc:spChg chg="add">
          <ac:chgData name="Henrik Blom" userId="0f109d1c-0774-4568-aa5d-bb8ffaeb77b7" providerId="ADAL" clId="{EAB735BD-1329-4A0A-A678-2AD7F062AAAB}" dt="2021-12-07T20:28:19.838" v="406" actId="26606"/>
          <ac:spMkLst>
            <pc:docMk/>
            <pc:sldMk cId="699843400" sldId="404"/>
            <ac:spMk id="26" creationId="{C5E6CFF1-2F42-4E10-9A97-F116F46F53FE}"/>
          </ac:spMkLst>
        </pc:spChg>
        <pc:graphicFrameChg chg="mod modGraphic">
          <ac:chgData name="Henrik Blom" userId="0f109d1c-0774-4568-aa5d-bb8ffaeb77b7" providerId="ADAL" clId="{EAB735BD-1329-4A0A-A678-2AD7F062AAAB}" dt="2021-12-07T22:48:03.478" v="890" actId="20577"/>
          <ac:graphicFrameMkLst>
            <pc:docMk/>
            <pc:sldMk cId="699843400" sldId="404"/>
            <ac:graphicFrameMk id="18" creationId="{F44525E9-AC60-4D56-9DFE-DF8619CCAD57}"/>
          </ac:graphicFrameMkLst>
        </pc:graphicFrameChg>
        <pc:picChg chg="mod">
          <ac:chgData name="Henrik Blom" userId="0f109d1c-0774-4568-aa5d-bb8ffaeb77b7" providerId="ADAL" clId="{EAB735BD-1329-4A0A-A678-2AD7F062AAAB}" dt="2021-12-07T20:28:19.838" v="406" actId="26606"/>
          <ac:picMkLst>
            <pc:docMk/>
            <pc:sldMk cId="699843400" sldId="404"/>
            <ac:picMk id="17" creationId="{5913CB77-62E2-4B46-A155-4D13CB09F00F}"/>
          </ac:picMkLst>
        </pc:picChg>
        <pc:cxnChg chg="add">
          <ac:chgData name="Henrik Blom" userId="0f109d1c-0774-4568-aa5d-bb8ffaeb77b7" providerId="ADAL" clId="{EAB735BD-1329-4A0A-A678-2AD7F062AAAB}" dt="2021-12-07T20:28:19.838" v="406" actId="26606"/>
          <ac:cxnSpMkLst>
            <pc:docMk/>
            <pc:sldMk cId="699843400" sldId="404"/>
            <ac:cxnSpMk id="28" creationId="{67182200-4859-4C8D-BCBB-55B245C28BA3}"/>
          </ac:cxnSpMkLst>
        </pc:cxnChg>
      </pc:sldChg>
      <pc:sldChg chg="addSp delSp modSp add del mod setBg">
        <pc:chgData name="Henrik Blom" userId="0f109d1c-0774-4568-aa5d-bb8ffaeb77b7" providerId="ADAL" clId="{EAB735BD-1329-4A0A-A678-2AD7F062AAAB}" dt="2021-12-13T17:17:07.962" v="2568" actId="27636"/>
        <pc:sldMkLst>
          <pc:docMk/>
          <pc:sldMk cId="3044083014" sldId="405"/>
        </pc:sldMkLst>
        <pc:spChg chg="del mod">
          <ac:chgData name="Henrik Blom" userId="0f109d1c-0774-4568-aa5d-bb8ffaeb77b7" providerId="ADAL" clId="{EAB735BD-1329-4A0A-A678-2AD7F062AAAB}" dt="2021-12-13T17:15:33.299" v="2551" actId="478"/>
          <ac:spMkLst>
            <pc:docMk/>
            <pc:sldMk cId="3044083014" sldId="405"/>
            <ac:spMk id="2" creationId="{D3DF5A96-8F62-4165-A951-3190FF3977A7}"/>
          </ac:spMkLst>
        </pc:spChg>
        <pc:spChg chg="mod">
          <ac:chgData name="Henrik Blom" userId="0f109d1c-0774-4568-aa5d-bb8ffaeb77b7" providerId="ADAL" clId="{EAB735BD-1329-4A0A-A678-2AD7F062AAAB}" dt="2021-12-13T17:15:41.080" v="2553" actId="5793"/>
          <ac:spMkLst>
            <pc:docMk/>
            <pc:sldMk cId="3044083014" sldId="405"/>
            <ac:spMk id="3" creationId="{43158203-1F30-4102-AFF5-E1975152F44E}"/>
          </ac:spMkLst>
        </pc:spChg>
        <pc:spChg chg="add del mod">
          <ac:chgData name="Henrik Blom" userId="0f109d1c-0774-4568-aa5d-bb8ffaeb77b7" providerId="ADAL" clId="{EAB735BD-1329-4A0A-A678-2AD7F062AAAB}" dt="2021-12-13T17:15:36.222" v="2552" actId="478"/>
          <ac:spMkLst>
            <pc:docMk/>
            <pc:sldMk cId="3044083014" sldId="405"/>
            <ac:spMk id="7" creationId="{CB06ADC9-4990-41F2-B884-418717BF3516}"/>
          </ac:spMkLst>
        </pc:spChg>
        <pc:spChg chg="add mod">
          <ac:chgData name="Henrik Blom" userId="0f109d1c-0774-4568-aa5d-bb8ffaeb77b7" providerId="ADAL" clId="{EAB735BD-1329-4A0A-A678-2AD7F062AAAB}" dt="2021-12-13T17:16:36.448" v="2560" actId="14100"/>
          <ac:spMkLst>
            <pc:docMk/>
            <pc:sldMk cId="3044083014" sldId="405"/>
            <ac:spMk id="9" creationId="{841DA539-FD75-4AA4-A56E-8429E91CDE05}"/>
          </ac:spMkLst>
        </pc:spChg>
        <pc:spChg chg="add mod">
          <ac:chgData name="Henrik Blom" userId="0f109d1c-0774-4568-aa5d-bb8ffaeb77b7" providerId="ADAL" clId="{EAB735BD-1329-4A0A-A678-2AD7F062AAAB}" dt="2021-12-13T17:17:07.962" v="2568" actId="27636"/>
          <ac:spMkLst>
            <pc:docMk/>
            <pc:sldMk cId="3044083014" sldId="405"/>
            <ac:spMk id="10" creationId="{587D5EA6-5DC1-4D3D-8341-9B30B9EEF524}"/>
          </ac:spMkLst>
        </pc:spChg>
        <pc:spChg chg="add">
          <ac:chgData name="Henrik Blom" userId="0f109d1c-0774-4568-aa5d-bb8ffaeb77b7" providerId="ADAL" clId="{EAB735BD-1329-4A0A-A678-2AD7F062AAAB}" dt="2021-12-13T17:12:19.382" v="2518" actId="26606"/>
          <ac:spMkLst>
            <pc:docMk/>
            <pc:sldMk cId="3044083014" sldId="405"/>
            <ac:spMk id="71" creationId="{55C01129-3453-464D-A870-ED71C6E89D60}"/>
          </ac:spMkLst>
        </pc:spChg>
        <pc:spChg chg="add">
          <ac:chgData name="Henrik Blom" userId="0f109d1c-0774-4568-aa5d-bb8ffaeb77b7" providerId="ADAL" clId="{EAB735BD-1329-4A0A-A678-2AD7F062AAAB}" dt="2021-12-13T17:12:19.382" v="2518" actId="26606"/>
          <ac:spMkLst>
            <pc:docMk/>
            <pc:sldMk cId="3044083014" sldId="405"/>
            <ac:spMk id="73" creationId="{9D2781A6-5C82-4764-B489-F9A599C0A7EB}"/>
          </ac:spMkLst>
        </pc:spChg>
        <pc:picChg chg="add mod ord">
          <ac:chgData name="Henrik Blom" userId="0f109d1c-0774-4568-aa5d-bb8ffaeb77b7" providerId="ADAL" clId="{EAB735BD-1329-4A0A-A678-2AD7F062AAAB}" dt="2021-12-13T17:14:00.786" v="2550" actId="14100"/>
          <ac:picMkLst>
            <pc:docMk/>
            <pc:sldMk cId="3044083014" sldId="405"/>
            <ac:picMk id="5" creationId="{B099E76A-6128-4730-A1C6-0EAF89A431F7}"/>
          </ac:picMkLst>
        </pc:picChg>
        <pc:picChg chg="add mod">
          <ac:chgData name="Henrik Blom" userId="0f109d1c-0774-4568-aa5d-bb8ffaeb77b7" providerId="ADAL" clId="{EAB735BD-1329-4A0A-A678-2AD7F062AAAB}" dt="2021-12-13T17:12:19.382" v="2518" actId="26606"/>
          <ac:picMkLst>
            <pc:docMk/>
            <pc:sldMk cId="3044083014" sldId="405"/>
            <ac:picMk id="1026" creationId="{A3F02764-CC60-406A-A96C-A201991149A5}"/>
          </ac:picMkLst>
        </pc:picChg>
      </pc:sldChg>
      <pc:sldChg chg="addSp delSp modSp mod ord setBg setClrOvrMap">
        <pc:chgData name="Henrik Blom" userId="0f109d1c-0774-4568-aa5d-bb8ffaeb77b7" providerId="ADAL" clId="{EAB735BD-1329-4A0A-A678-2AD7F062AAAB}" dt="2021-12-12T14:28:26.308" v="1730" actId="478"/>
        <pc:sldMkLst>
          <pc:docMk/>
          <pc:sldMk cId="4260151672" sldId="406"/>
        </pc:sldMkLst>
        <pc:spChg chg="mod">
          <ac:chgData name="Henrik Blom" userId="0f109d1c-0774-4568-aa5d-bb8ffaeb77b7" providerId="ADAL" clId="{EAB735BD-1329-4A0A-A678-2AD7F062AAAB}" dt="2021-12-05T11:32:47.937" v="198" actId="26606"/>
          <ac:spMkLst>
            <pc:docMk/>
            <pc:sldMk cId="4260151672" sldId="406"/>
            <ac:spMk id="2" creationId="{492C6633-01FC-4AD2-84F3-F6A5BD026BCA}"/>
          </ac:spMkLst>
        </pc:spChg>
        <pc:spChg chg="del mod">
          <ac:chgData name="Henrik Blom" userId="0f109d1c-0774-4568-aa5d-bb8ffaeb77b7" providerId="ADAL" clId="{EAB735BD-1329-4A0A-A678-2AD7F062AAAB}" dt="2021-12-12T14:28:26.308" v="1730" actId="478"/>
          <ac:spMkLst>
            <pc:docMk/>
            <pc:sldMk cId="4260151672" sldId="406"/>
            <ac:spMk id="3" creationId="{97768440-76B3-426C-8F2A-C57280E8CD11}"/>
          </ac:spMkLst>
        </pc:spChg>
        <pc:spChg chg="del">
          <ac:chgData name="Henrik Blom" userId="0f109d1c-0774-4568-aa5d-bb8ffaeb77b7" providerId="ADAL" clId="{EAB735BD-1329-4A0A-A678-2AD7F062AAAB}" dt="2021-12-05T11:32:29.314" v="195" actId="478"/>
          <ac:spMkLst>
            <pc:docMk/>
            <pc:sldMk cId="4260151672" sldId="406"/>
            <ac:spMk id="5" creationId="{0565D6A3-9F74-455A-982F-4DF30C8E3EF5}"/>
          </ac:spMkLst>
        </pc:spChg>
        <pc:spChg chg="add mod">
          <ac:chgData name="Henrik Blom" userId="0f109d1c-0774-4568-aa5d-bb8ffaeb77b7" providerId="ADAL" clId="{EAB735BD-1329-4A0A-A678-2AD7F062AAAB}" dt="2021-12-12T14:27:55.273" v="1711" actId="27636"/>
          <ac:spMkLst>
            <pc:docMk/>
            <pc:sldMk cId="4260151672" sldId="406"/>
            <ac:spMk id="7" creationId="{8EA42DF6-E968-4F41-B489-1677F8F70C8F}"/>
          </ac:spMkLst>
        </pc:spChg>
        <pc:spChg chg="add">
          <ac:chgData name="Henrik Blom" userId="0f109d1c-0774-4568-aa5d-bb8ffaeb77b7" providerId="ADAL" clId="{EAB735BD-1329-4A0A-A678-2AD7F062AAAB}" dt="2021-12-05T11:32:47.937" v="198" actId="26606"/>
          <ac:spMkLst>
            <pc:docMk/>
            <pc:sldMk cId="4260151672" sldId="406"/>
            <ac:spMk id="71" creationId="{8F23F8A3-8FD7-4779-8323-FDC26BE99889}"/>
          </ac:spMkLst>
        </pc:spChg>
        <pc:spChg chg="add">
          <ac:chgData name="Henrik Blom" userId="0f109d1c-0774-4568-aa5d-bb8ffaeb77b7" providerId="ADAL" clId="{EAB735BD-1329-4A0A-A678-2AD7F062AAAB}" dt="2021-12-05T11:32:47.937" v="198" actId="26606"/>
          <ac:spMkLst>
            <pc:docMk/>
            <pc:sldMk cId="4260151672" sldId="406"/>
            <ac:spMk id="73" creationId="{F605C4CC-A25C-416F-8333-7CB7DC97D870}"/>
          </ac:spMkLst>
        </pc:spChg>
        <pc:picChg chg="del">
          <ac:chgData name="Henrik Blom" userId="0f109d1c-0774-4568-aa5d-bb8ffaeb77b7" providerId="ADAL" clId="{EAB735BD-1329-4A0A-A678-2AD7F062AAAB}" dt="2021-12-05T11:32:27.124" v="194" actId="478"/>
          <ac:picMkLst>
            <pc:docMk/>
            <pc:sldMk cId="4260151672" sldId="406"/>
            <ac:picMk id="4" creationId="{6ABA97AC-3F3A-48EC-AAD1-663121C22F8A}"/>
          </ac:picMkLst>
        </pc:picChg>
        <pc:picChg chg="add mod ord">
          <ac:chgData name="Henrik Blom" userId="0f109d1c-0774-4568-aa5d-bb8ffaeb77b7" providerId="ADAL" clId="{EAB735BD-1329-4A0A-A678-2AD7F062AAAB}" dt="2021-12-05T11:32:47.937" v="198" actId="26606"/>
          <ac:picMkLst>
            <pc:docMk/>
            <pc:sldMk cId="4260151672" sldId="406"/>
            <ac:picMk id="1026" creationId="{D9E025CD-D3FF-49B6-AE30-E888C9AD8EC9}"/>
          </ac:picMkLst>
        </pc:picChg>
      </pc:sldChg>
      <pc:sldChg chg="addSp delSp add del setBg delDesignElem">
        <pc:chgData name="Henrik Blom" userId="0f109d1c-0774-4568-aa5d-bb8ffaeb77b7" providerId="ADAL" clId="{EAB735BD-1329-4A0A-A678-2AD7F062AAAB}" dt="2021-12-12T14:50:17.728" v="2039"/>
        <pc:sldMkLst>
          <pc:docMk/>
          <pc:sldMk cId="602074183" sldId="407"/>
        </pc:sldMkLst>
        <pc:spChg chg="add del">
          <ac:chgData name="Henrik Blom" userId="0f109d1c-0774-4568-aa5d-bb8ffaeb77b7" providerId="ADAL" clId="{EAB735BD-1329-4A0A-A678-2AD7F062AAAB}" dt="2021-12-12T14:50:17.728" v="2039"/>
          <ac:spMkLst>
            <pc:docMk/>
            <pc:sldMk cId="602074183" sldId="407"/>
            <ac:spMk id="71" creationId="{8F23F8A3-8FD7-4779-8323-FDC26BE99889}"/>
          </ac:spMkLst>
        </pc:spChg>
        <pc:spChg chg="add del">
          <ac:chgData name="Henrik Blom" userId="0f109d1c-0774-4568-aa5d-bb8ffaeb77b7" providerId="ADAL" clId="{EAB735BD-1329-4A0A-A678-2AD7F062AAAB}" dt="2021-12-12T14:50:17.728" v="2039"/>
          <ac:spMkLst>
            <pc:docMk/>
            <pc:sldMk cId="602074183" sldId="407"/>
            <ac:spMk id="73" creationId="{F605C4CC-A25C-416F-8333-7CB7DC97D870}"/>
          </ac:spMkLst>
        </pc:spChg>
      </pc:sldChg>
      <pc:sldChg chg="addSp delSp modSp add del mod ord setBg setClrOvrMap">
        <pc:chgData name="Henrik Blom" userId="0f109d1c-0774-4568-aa5d-bb8ffaeb77b7" providerId="ADAL" clId="{EAB735BD-1329-4A0A-A678-2AD7F062AAAB}" dt="2021-12-13T17:10:13.010" v="2514"/>
        <pc:sldMkLst>
          <pc:docMk/>
          <pc:sldMk cId="2724965183" sldId="407"/>
        </pc:sldMkLst>
        <pc:spChg chg="mod ord">
          <ac:chgData name="Henrik Blom" userId="0f109d1c-0774-4568-aa5d-bb8ffaeb77b7" providerId="ADAL" clId="{EAB735BD-1329-4A0A-A678-2AD7F062AAAB}" dt="2021-12-13T17:09:16.557" v="2510" actId="26606"/>
          <ac:spMkLst>
            <pc:docMk/>
            <pc:sldMk cId="2724965183" sldId="407"/>
            <ac:spMk id="2" creationId="{2F550FD6-86AD-4591-9BCC-382C05B4D555}"/>
          </ac:spMkLst>
        </pc:spChg>
        <pc:spChg chg="del">
          <ac:chgData name="Henrik Blom" userId="0f109d1c-0774-4568-aa5d-bb8ffaeb77b7" providerId="ADAL" clId="{EAB735BD-1329-4A0A-A678-2AD7F062AAAB}" dt="2021-12-05T13:26:01.049" v="253" actId="26606"/>
          <ac:spMkLst>
            <pc:docMk/>
            <pc:sldMk cId="2724965183" sldId="407"/>
            <ac:spMk id="15" creationId="{CF62D2A7-8207-488C-9F46-316BA81A16C8}"/>
          </ac:spMkLst>
        </pc:spChg>
        <pc:spChg chg="add del">
          <ac:chgData name="Henrik Blom" userId="0f109d1c-0774-4568-aa5d-bb8ffaeb77b7" providerId="ADAL" clId="{EAB735BD-1329-4A0A-A678-2AD7F062AAAB}" dt="2021-12-13T17:09:16.557" v="2510" actId="26606"/>
          <ac:spMkLst>
            <pc:docMk/>
            <pc:sldMk cId="2724965183" sldId="407"/>
            <ac:spMk id="71" creationId="{8F23F8A3-8FD7-4779-8323-FDC26BE99889}"/>
          </ac:spMkLst>
        </pc:spChg>
        <pc:spChg chg="add del">
          <ac:chgData name="Henrik Blom" userId="0f109d1c-0774-4568-aa5d-bb8ffaeb77b7" providerId="ADAL" clId="{EAB735BD-1329-4A0A-A678-2AD7F062AAAB}" dt="2021-12-13T17:09:16.557" v="2510" actId="26606"/>
          <ac:spMkLst>
            <pc:docMk/>
            <pc:sldMk cId="2724965183" sldId="407"/>
            <ac:spMk id="73" creationId="{F605C4CC-A25C-416F-8333-7CB7DC97D870}"/>
          </ac:spMkLst>
        </pc:spChg>
        <pc:spChg chg="add del">
          <ac:chgData name="Henrik Blom" userId="0f109d1c-0774-4568-aa5d-bb8ffaeb77b7" providerId="ADAL" clId="{EAB735BD-1329-4A0A-A678-2AD7F062AAAB}" dt="2021-12-13T17:08:35.807" v="2501" actId="26606"/>
          <ac:spMkLst>
            <pc:docMk/>
            <pc:sldMk cId="2724965183" sldId="407"/>
            <ac:spMk id="135" creationId="{8F23F8A3-8FD7-4779-8323-FDC26BE99889}"/>
          </ac:spMkLst>
        </pc:spChg>
        <pc:spChg chg="add del">
          <ac:chgData name="Henrik Blom" userId="0f109d1c-0774-4568-aa5d-bb8ffaeb77b7" providerId="ADAL" clId="{EAB735BD-1329-4A0A-A678-2AD7F062AAAB}" dt="2021-12-13T17:08:35.807" v="2501" actId="26606"/>
          <ac:spMkLst>
            <pc:docMk/>
            <pc:sldMk cId="2724965183" sldId="407"/>
            <ac:spMk id="137" creationId="{F605C4CC-A25C-416F-8333-7CB7DC97D870}"/>
          </ac:spMkLst>
        </pc:spChg>
        <pc:spChg chg="add del">
          <ac:chgData name="Henrik Blom" userId="0f109d1c-0774-4568-aa5d-bb8ffaeb77b7" providerId="ADAL" clId="{EAB735BD-1329-4A0A-A678-2AD7F062AAAB}" dt="2021-12-13T17:08:52.119" v="2503" actId="26606"/>
          <ac:spMkLst>
            <pc:docMk/>
            <pc:sldMk cId="2724965183" sldId="407"/>
            <ac:spMk id="2052" creationId="{99F1FFA9-D672-408C-9220-ADEEC6ABDD09}"/>
          </ac:spMkLst>
        </pc:spChg>
        <pc:spChg chg="add del">
          <ac:chgData name="Henrik Blom" userId="0f109d1c-0774-4568-aa5d-bb8ffaeb77b7" providerId="ADAL" clId="{EAB735BD-1329-4A0A-A678-2AD7F062AAAB}" dt="2021-12-13T17:08:59.362" v="2505" actId="26606"/>
          <ac:spMkLst>
            <pc:docMk/>
            <pc:sldMk cId="2724965183" sldId="407"/>
            <ac:spMk id="2054" creationId="{CF62D2A7-8207-488C-9F46-316BA81A16C8}"/>
          </ac:spMkLst>
        </pc:spChg>
        <pc:spChg chg="add del">
          <ac:chgData name="Henrik Blom" userId="0f109d1c-0774-4568-aa5d-bb8ffaeb77b7" providerId="ADAL" clId="{EAB735BD-1329-4A0A-A678-2AD7F062AAAB}" dt="2021-12-13T17:09:13.051" v="2507" actId="26606"/>
          <ac:spMkLst>
            <pc:docMk/>
            <pc:sldMk cId="2724965183" sldId="407"/>
            <ac:spMk id="2056" creationId="{EF9B8DF2-C3F5-49A2-94D2-F7B65A0F1F15}"/>
          </ac:spMkLst>
        </pc:spChg>
        <pc:spChg chg="add del">
          <ac:chgData name="Henrik Blom" userId="0f109d1c-0774-4568-aa5d-bb8ffaeb77b7" providerId="ADAL" clId="{EAB735BD-1329-4A0A-A678-2AD7F062AAAB}" dt="2021-12-13T17:09:16.413" v="2509" actId="26606"/>
          <ac:spMkLst>
            <pc:docMk/>
            <pc:sldMk cId="2724965183" sldId="407"/>
            <ac:spMk id="2058" creationId="{A86541C6-61B1-4DAA-B57A-EAF3F24F0491}"/>
          </ac:spMkLst>
        </pc:spChg>
        <pc:spChg chg="add del">
          <ac:chgData name="Henrik Blom" userId="0f109d1c-0774-4568-aa5d-bb8ffaeb77b7" providerId="ADAL" clId="{EAB735BD-1329-4A0A-A678-2AD7F062AAAB}" dt="2021-12-13T17:09:16.413" v="2509" actId="26606"/>
          <ac:spMkLst>
            <pc:docMk/>
            <pc:sldMk cId="2724965183" sldId="407"/>
            <ac:spMk id="2059" creationId="{71750011-2006-46BB-AFDE-C6E461752333}"/>
          </ac:spMkLst>
        </pc:spChg>
        <pc:spChg chg="add">
          <ac:chgData name="Henrik Blom" userId="0f109d1c-0774-4568-aa5d-bb8ffaeb77b7" providerId="ADAL" clId="{EAB735BD-1329-4A0A-A678-2AD7F062AAAB}" dt="2021-12-13T17:09:16.557" v="2510" actId="26606"/>
          <ac:spMkLst>
            <pc:docMk/>
            <pc:sldMk cId="2724965183" sldId="407"/>
            <ac:spMk id="2061" creationId="{E8A8EAB8-D2FF-444D-B34B-7D32F106AD0E}"/>
          </ac:spMkLst>
        </pc:spChg>
        <pc:graphicFrameChg chg="mod modGraphic">
          <ac:chgData name="Henrik Blom" userId="0f109d1c-0774-4568-aa5d-bb8ffaeb77b7" providerId="ADAL" clId="{EAB735BD-1329-4A0A-A678-2AD7F062AAAB}" dt="2021-12-13T17:10:13.010" v="2514"/>
          <ac:graphicFrameMkLst>
            <pc:docMk/>
            <pc:sldMk cId="2724965183" sldId="407"/>
            <ac:graphicFrameMk id="5" creationId="{60E70165-E4EA-42A5-AD64-08768C074915}"/>
          </ac:graphicFrameMkLst>
        </pc:graphicFrameChg>
        <pc:picChg chg="mod ord">
          <ac:chgData name="Henrik Blom" userId="0f109d1c-0774-4568-aa5d-bb8ffaeb77b7" providerId="ADAL" clId="{EAB735BD-1329-4A0A-A678-2AD7F062AAAB}" dt="2021-12-13T17:09:16.557" v="2510" actId="26606"/>
          <ac:picMkLst>
            <pc:docMk/>
            <pc:sldMk cId="2724965183" sldId="407"/>
            <ac:picMk id="6" creationId="{189939A3-48BE-4762-BCD9-5A879E5A5B3C}"/>
          </ac:picMkLst>
        </pc:picChg>
        <pc:picChg chg="add mod ord">
          <ac:chgData name="Henrik Blom" userId="0f109d1c-0774-4568-aa5d-bb8ffaeb77b7" providerId="ADAL" clId="{EAB735BD-1329-4A0A-A678-2AD7F062AAAB}" dt="2021-12-13T17:09:16.557" v="2510" actId="26606"/>
          <ac:picMkLst>
            <pc:docMk/>
            <pc:sldMk cId="2724965183" sldId="407"/>
            <ac:picMk id="2050" creationId="{DD10C62D-CB8E-4C30-AA72-F6D5FBC5A1D6}"/>
          </ac:picMkLst>
        </pc:picChg>
        <pc:cxnChg chg="add">
          <ac:chgData name="Henrik Blom" userId="0f109d1c-0774-4568-aa5d-bb8ffaeb77b7" providerId="ADAL" clId="{EAB735BD-1329-4A0A-A678-2AD7F062AAAB}" dt="2021-12-13T17:09:16.557" v="2510" actId="26606"/>
          <ac:cxnSpMkLst>
            <pc:docMk/>
            <pc:sldMk cId="2724965183" sldId="407"/>
            <ac:cxnSpMk id="139" creationId="{CA240C79-242E-4918-9F28-B101847D1CC6}"/>
          </ac:cxnSpMkLst>
        </pc:cxnChg>
        <pc:cxnChg chg="add">
          <ac:chgData name="Henrik Blom" userId="0f109d1c-0774-4568-aa5d-bb8ffaeb77b7" providerId="ADAL" clId="{EAB735BD-1329-4A0A-A678-2AD7F062AAAB}" dt="2021-12-13T17:09:16.557" v="2510" actId="26606"/>
          <ac:cxnSpMkLst>
            <pc:docMk/>
            <pc:sldMk cId="2724965183" sldId="407"/>
            <ac:cxnSpMk id="141" creationId="{F11AD06B-AB20-4097-8606-5DA00DBACE88}"/>
          </ac:cxnSpMkLst>
        </pc:cxnChg>
        <pc:cxnChg chg="add">
          <ac:chgData name="Henrik Blom" userId="0f109d1c-0774-4568-aa5d-bb8ffaeb77b7" providerId="ADAL" clId="{EAB735BD-1329-4A0A-A678-2AD7F062AAAB}" dt="2021-12-13T17:09:16.557" v="2510" actId="26606"/>
          <ac:cxnSpMkLst>
            <pc:docMk/>
            <pc:sldMk cId="2724965183" sldId="407"/>
            <ac:cxnSpMk id="2062" creationId="{EEA38897-7BA3-4408-8083-3235339C4A60}"/>
          </ac:cxnSpMkLst>
        </pc:cxnChg>
      </pc:sldChg>
      <pc:sldChg chg="addSp delSp add del setBg delDesignElem">
        <pc:chgData name="Henrik Blom" userId="0f109d1c-0774-4568-aa5d-bb8ffaeb77b7" providerId="ADAL" clId="{EAB735BD-1329-4A0A-A678-2AD7F062AAAB}" dt="2021-12-07T20:01:57.243" v="272"/>
        <pc:sldMkLst>
          <pc:docMk/>
          <pc:sldMk cId="3674687127" sldId="407"/>
        </pc:sldMkLst>
        <pc:spChg chg="add del">
          <ac:chgData name="Henrik Blom" userId="0f109d1c-0774-4568-aa5d-bb8ffaeb77b7" providerId="ADAL" clId="{EAB735BD-1329-4A0A-A678-2AD7F062AAAB}" dt="2021-12-07T20:01:57.243" v="272"/>
          <ac:spMkLst>
            <pc:docMk/>
            <pc:sldMk cId="3674687127" sldId="407"/>
            <ac:spMk id="71" creationId="{8F23F8A3-8FD7-4779-8323-FDC26BE99889}"/>
          </ac:spMkLst>
        </pc:spChg>
        <pc:spChg chg="add del">
          <ac:chgData name="Henrik Blom" userId="0f109d1c-0774-4568-aa5d-bb8ffaeb77b7" providerId="ADAL" clId="{EAB735BD-1329-4A0A-A678-2AD7F062AAAB}" dt="2021-12-07T20:01:57.243" v="272"/>
          <ac:spMkLst>
            <pc:docMk/>
            <pc:sldMk cId="3674687127" sldId="407"/>
            <ac:spMk id="73" creationId="{F605C4CC-A25C-416F-8333-7CB7DC97D870}"/>
          </ac:spMkLst>
        </pc:spChg>
      </pc:sldChg>
      <pc:sldChg chg="modSp add mod">
        <pc:chgData name="Henrik Blom" userId="0f109d1c-0774-4568-aa5d-bb8ffaeb77b7" providerId="ADAL" clId="{EAB735BD-1329-4A0A-A678-2AD7F062AAAB}" dt="2021-12-02T21:00:22.636" v="7" actId="20577"/>
        <pc:sldMkLst>
          <pc:docMk/>
          <pc:sldMk cId="3621424220" sldId="408"/>
        </pc:sldMkLst>
        <pc:spChg chg="mod">
          <ac:chgData name="Henrik Blom" userId="0f109d1c-0774-4568-aa5d-bb8ffaeb77b7" providerId="ADAL" clId="{EAB735BD-1329-4A0A-A678-2AD7F062AAAB}" dt="2021-12-02T21:00:22.636" v="7" actId="20577"/>
          <ac:spMkLst>
            <pc:docMk/>
            <pc:sldMk cId="3621424220" sldId="408"/>
            <ac:spMk id="2" creationId="{492C6633-01FC-4AD2-84F3-F6A5BD026BCA}"/>
          </ac:spMkLst>
        </pc:spChg>
      </pc:sldChg>
      <pc:sldChg chg="addSp delSp modSp new del mod setBg setClrOvrMap">
        <pc:chgData name="Henrik Blom" userId="0f109d1c-0774-4568-aa5d-bb8ffaeb77b7" providerId="ADAL" clId="{EAB735BD-1329-4A0A-A678-2AD7F062AAAB}" dt="2021-12-07T22:42:09.486" v="781" actId="47"/>
        <pc:sldMkLst>
          <pc:docMk/>
          <pc:sldMk cId="2417385286" sldId="409"/>
        </pc:sldMkLst>
        <pc:spChg chg="mod ord">
          <ac:chgData name="Henrik Blom" userId="0f109d1c-0774-4568-aa5d-bb8ffaeb77b7" providerId="ADAL" clId="{EAB735BD-1329-4A0A-A678-2AD7F062AAAB}" dt="2021-12-07T22:24:44.140" v="561" actId="26606"/>
          <ac:spMkLst>
            <pc:docMk/>
            <pc:sldMk cId="2417385286" sldId="409"/>
            <ac:spMk id="2" creationId="{302A7A0B-C072-40B5-B028-DBD3048221F9}"/>
          </ac:spMkLst>
        </pc:spChg>
        <pc:spChg chg="add del mod">
          <ac:chgData name="Henrik Blom" userId="0f109d1c-0774-4568-aa5d-bb8ffaeb77b7" providerId="ADAL" clId="{EAB735BD-1329-4A0A-A678-2AD7F062AAAB}" dt="2021-12-07T22:24:44.140" v="561" actId="26606"/>
          <ac:spMkLst>
            <pc:docMk/>
            <pc:sldMk cId="2417385286" sldId="409"/>
            <ac:spMk id="3" creationId="{2FDC89F1-3786-42DD-82B1-A7E97B0E7675}"/>
          </ac:spMkLst>
        </pc:spChg>
        <pc:spChg chg="add del">
          <ac:chgData name="Henrik Blom" userId="0f109d1c-0774-4568-aa5d-bb8ffaeb77b7" providerId="ADAL" clId="{EAB735BD-1329-4A0A-A678-2AD7F062AAAB}" dt="2021-12-07T22:24:44.140" v="561" actId="26606"/>
          <ac:spMkLst>
            <pc:docMk/>
            <pc:sldMk cId="2417385286" sldId="409"/>
            <ac:spMk id="9" creationId="{E8A8EAB8-D2FF-444D-B34B-7D32F106AD0E}"/>
          </ac:spMkLst>
        </pc:spChg>
        <pc:spChg chg="add del">
          <ac:chgData name="Henrik Blom" userId="0f109d1c-0774-4568-aa5d-bb8ffaeb77b7" providerId="ADAL" clId="{EAB735BD-1329-4A0A-A678-2AD7F062AAAB}" dt="2021-12-07T22:24:44.140" v="561" actId="26606"/>
          <ac:spMkLst>
            <pc:docMk/>
            <pc:sldMk cId="2417385286" sldId="409"/>
            <ac:spMk id="18" creationId="{D928DD85-BB99-450D-A702-2683E0296282}"/>
          </ac:spMkLst>
        </pc:spChg>
        <pc:spChg chg="add del">
          <ac:chgData name="Henrik Blom" userId="0f109d1c-0774-4568-aa5d-bb8ffaeb77b7" providerId="ADAL" clId="{EAB735BD-1329-4A0A-A678-2AD7F062AAAB}" dt="2021-12-07T22:24:44.140" v="561" actId="26606"/>
          <ac:spMkLst>
            <pc:docMk/>
            <pc:sldMk cId="2417385286" sldId="409"/>
            <ac:spMk id="20" creationId="{240E5BD2-4019-4012-A1AA-628900E659E9}"/>
          </ac:spMkLst>
        </pc:spChg>
        <pc:picChg chg="add mod">
          <ac:chgData name="Henrik Blom" userId="0f109d1c-0774-4568-aa5d-bb8ffaeb77b7" providerId="ADAL" clId="{EAB735BD-1329-4A0A-A678-2AD7F062AAAB}" dt="2021-12-07T22:24:44.140" v="561" actId="26606"/>
          <ac:picMkLst>
            <pc:docMk/>
            <pc:sldMk cId="2417385286" sldId="409"/>
            <ac:picMk id="4" creationId="{F125996D-6307-4CED-B173-8AA399BE9071}"/>
          </ac:picMkLst>
        </pc:picChg>
        <pc:cxnChg chg="add del">
          <ac:chgData name="Henrik Blom" userId="0f109d1c-0774-4568-aa5d-bb8ffaeb77b7" providerId="ADAL" clId="{EAB735BD-1329-4A0A-A678-2AD7F062AAAB}" dt="2021-12-07T22:24:44.140" v="561" actId="26606"/>
          <ac:cxnSpMkLst>
            <pc:docMk/>
            <pc:sldMk cId="2417385286" sldId="409"/>
            <ac:cxnSpMk id="11" creationId="{EEA38897-7BA3-4408-8083-3235339C4A60}"/>
          </ac:cxnSpMkLst>
        </pc:cxnChg>
        <pc:cxnChg chg="add del">
          <ac:chgData name="Henrik Blom" userId="0f109d1c-0774-4568-aa5d-bb8ffaeb77b7" providerId="ADAL" clId="{EAB735BD-1329-4A0A-A678-2AD7F062AAAB}" dt="2021-12-07T22:24:44.140" v="561" actId="26606"/>
          <ac:cxnSpMkLst>
            <pc:docMk/>
            <pc:sldMk cId="2417385286" sldId="409"/>
            <ac:cxnSpMk id="13" creationId="{F11AD06B-AB20-4097-8606-5DA00DBACE88}"/>
          </ac:cxnSpMkLst>
        </pc:cxnChg>
      </pc:sldChg>
      <pc:sldChg chg="addSp modSp new mod setBg setClrOvrMap">
        <pc:chgData name="Henrik Blom" userId="0f109d1c-0774-4568-aa5d-bb8ffaeb77b7" providerId="ADAL" clId="{EAB735BD-1329-4A0A-A678-2AD7F062AAAB}" dt="2021-12-12T09:56:36.595" v="1032" actId="20577"/>
        <pc:sldMkLst>
          <pc:docMk/>
          <pc:sldMk cId="3154155819" sldId="410"/>
        </pc:sldMkLst>
        <pc:spChg chg="mod">
          <ac:chgData name="Henrik Blom" userId="0f109d1c-0774-4568-aa5d-bb8ffaeb77b7" providerId="ADAL" clId="{EAB735BD-1329-4A0A-A678-2AD7F062AAAB}" dt="2021-12-07T22:26:22.774" v="586" actId="26606"/>
          <ac:spMkLst>
            <pc:docMk/>
            <pc:sldMk cId="3154155819" sldId="410"/>
            <ac:spMk id="2" creationId="{C3415F90-C05A-426F-BBBB-20477F72B699}"/>
          </ac:spMkLst>
        </pc:spChg>
        <pc:spChg chg="mod">
          <ac:chgData name="Henrik Blom" userId="0f109d1c-0774-4568-aa5d-bb8ffaeb77b7" providerId="ADAL" clId="{EAB735BD-1329-4A0A-A678-2AD7F062AAAB}" dt="2021-12-12T09:56:36.595" v="1032" actId="20577"/>
          <ac:spMkLst>
            <pc:docMk/>
            <pc:sldMk cId="3154155819" sldId="410"/>
            <ac:spMk id="3" creationId="{23E02542-3A9F-45C2-9473-22EF059F15AA}"/>
          </ac:spMkLst>
        </pc:spChg>
        <pc:spChg chg="add">
          <ac:chgData name="Henrik Blom" userId="0f109d1c-0774-4568-aa5d-bb8ffaeb77b7" providerId="ADAL" clId="{EAB735BD-1329-4A0A-A678-2AD7F062AAAB}" dt="2021-12-07T22:26:22.774" v="586" actId="26606"/>
          <ac:spMkLst>
            <pc:docMk/>
            <pc:sldMk cId="3154155819" sldId="410"/>
            <ac:spMk id="8" creationId="{DFF2AC85-FAA0-4844-813F-83C04D7382E2}"/>
          </ac:spMkLst>
        </pc:spChg>
        <pc:spChg chg="add">
          <ac:chgData name="Henrik Blom" userId="0f109d1c-0774-4568-aa5d-bb8ffaeb77b7" providerId="ADAL" clId="{EAB735BD-1329-4A0A-A678-2AD7F062AAAB}" dt="2021-12-07T22:26:22.774" v="586" actId="26606"/>
          <ac:spMkLst>
            <pc:docMk/>
            <pc:sldMk cId="3154155819" sldId="410"/>
            <ac:spMk id="10" creationId="{89CC0F1E-BAA2-47B1-8F83-7ECB9FD9E009}"/>
          </ac:spMkLst>
        </pc:spChg>
      </pc:sldChg>
      <pc:sldChg chg="addSp delSp modSp add mod setBg setClrOvrMap delDesignElem">
        <pc:chgData name="Henrik Blom" userId="0f109d1c-0774-4568-aa5d-bb8ffaeb77b7" providerId="ADAL" clId="{EAB735BD-1329-4A0A-A678-2AD7F062AAAB}" dt="2021-12-07T22:35:39.750" v="739" actId="2711"/>
        <pc:sldMkLst>
          <pc:docMk/>
          <pc:sldMk cId="3938985411" sldId="411"/>
        </pc:sldMkLst>
        <pc:spChg chg="mod">
          <ac:chgData name="Henrik Blom" userId="0f109d1c-0774-4568-aa5d-bb8ffaeb77b7" providerId="ADAL" clId="{EAB735BD-1329-4A0A-A678-2AD7F062AAAB}" dt="2021-12-07T22:35:29.817" v="737" actId="26606"/>
          <ac:spMkLst>
            <pc:docMk/>
            <pc:sldMk cId="3938985411" sldId="411"/>
            <ac:spMk id="2" creationId="{4B850E60-6082-4EA2-BB32-36BA6231AAE4}"/>
          </ac:spMkLst>
        </pc:spChg>
        <pc:spChg chg="add del mod">
          <ac:chgData name="Henrik Blom" userId="0f109d1c-0774-4568-aa5d-bb8ffaeb77b7" providerId="ADAL" clId="{EAB735BD-1329-4A0A-A678-2AD7F062AAAB}" dt="2021-12-07T22:35:18.617" v="735" actId="478"/>
          <ac:spMkLst>
            <pc:docMk/>
            <pc:sldMk cId="3938985411" sldId="411"/>
            <ac:spMk id="4" creationId="{5F475F9C-8DB3-43EF-B762-3BC6DB6C07A3}"/>
          </ac:spMkLst>
        </pc:spChg>
        <pc:spChg chg="add del mod">
          <ac:chgData name="Henrik Blom" userId="0f109d1c-0774-4568-aa5d-bb8ffaeb77b7" providerId="ADAL" clId="{EAB735BD-1329-4A0A-A678-2AD7F062AAAB}" dt="2021-12-07T22:35:23.348" v="736" actId="478"/>
          <ac:spMkLst>
            <pc:docMk/>
            <pc:sldMk cId="3938985411" sldId="411"/>
            <ac:spMk id="8" creationId="{74A0E787-9417-4517-93AC-769C8E87963F}"/>
          </ac:spMkLst>
        </pc:spChg>
        <pc:spChg chg="add mod">
          <ac:chgData name="Henrik Blom" userId="0f109d1c-0774-4568-aa5d-bb8ffaeb77b7" providerId="ADAL" clId="{EAB735BD-1329-4A0A-A678-2AD7F062AAAB}" dt="2021-12-07T22:35:39.750" v="739" actId="2711"/>
          <ac:spMkLst>
            <pc:docMk/>
            <pc:sldMk cId="3938985411" sldId="411"/>
            <ac:spMk id="15" creationId="{D8731867-E6CE-42AE-82E9-B9C5A36ACEA2}"/>
          </ac:spMkLst>
        </pc:spChg>
        <pc:spChg chg="add del mod">
          <ac:chgData name="Henrik Blom" userId="0f109d1c-0774-4568-aa5d-bb8ffaeb77b7" providerId="ADAL" clId="{EAB735BD-1329-4A0A-A678-2AD7F062AAAB}" dt="2021-12-07T22:35:15.126" v="734" actId="478"/>
          <ac:spMkLst>
            <pc:docMk/>
            <pc:sldMk cId="3938985411" sldId="411"/>
            <ac:spMk id="19" creationId="{6804E0C7-9A6B-409B-9B6D-4A33B1CF99EE}"/>
          </ac:spMkLst>
        </pc:spChg>
        <pc:spChg chg="add del">
          <ac:chgData name="Henrik Blom" userId="0f109d1c-0774-4568-aa5d-bb8ffaeb77b7" providerId="ADAL" clId="{EAB735BD-1329-4A0A-A678-2AD7F062AAAB}" dt="2021-12-07T22:35:29.817" v="737" actId="26606"/>
          <ac:spMkLst>
            <pc:docMk/>
            <pc:sldMk cId="3938985411" sldId="411"/>
            <ac:spMk id="20" creationId="{4C608BEB-860E-4094-8511-78603564A75E}"/>
          </ac:spMkLst>
        </pc:spChg>
        <pc:spChg chg="add">
          <ac:chgData name="Henrik Blom" userId="0f109d1c-0774-4568-aa5d-bb8ffaeb77b7" providerId="ADAL" clId="{EAB735BD-1329-4A0A-A678-2AD7F062AAAB}" dt="2021-12-07T22:35:29.817" v="737" actId="26606"/>
          <ac:spMkLst>
            <pc:docMk/>
            <pc:sldMk cId="3938985411" sldId="411"/>
            <ac:spMk id="27" creationId="{DFF2AC85-FAA0-4844-813F-83C04D7382E2}"/>
          </ac:spMkLst>
        </pc:spChg>
        <pc:spChg chg="add">
          <ac:chgData name="Henrik Blom" userId="0f109d1c-0774-4568-aa5d-bb8ffaeb77b7" providerId="ADAL" clId="{EAB735BD-1329-4A0A-A678-2AD7F062AAAB}" dt="2021-12-07T22:35:29.817" v="737" actId="26606"/>
          <ac:spMkLst>
            <pc:docMk/>
            <pc:sldMk cId="3938985411" sldId="411"/>
            <ac:spMk id="29" creationId="{89CC0F1E-BAA2-47B1-8F83-7ECB9FD9E009}"/>
          </ac:spMkLst>
        </pc:spChg>
        <pc:spChg chg="del">
          <ac:chgData name="Henrik Blom" userId="0f109d1c-0774-4568-aa5d-bb8ffaeb77b7" providerId="ADAL" clId="{EAB735BD-1329-4A0A-A678-2AD7F062AAAB}" dt="2021-12-07T22:29:58.104" v="704"/>
          <ac:spMkLst>
            <pc:docMk/>
            <pc:sldMk cId="3938985411" sldId="411"/>
            <ac:spMk id="54" creationId="{42285737-90EE-47DC-AC80-8AE156B11969}"/>
          </ac:spMkLst>
        </pc:spChg>
        <pc:grpChg chg="del">
          <ac:chgData name="Henrik Blom" userId="0f109d1c-0774-4568-aa5d-bb8ffaeb77b7" providerId="ADAL" clId="{EAB735BD-1329-4A0A-A678-2AD7F062AAAB}" dt="2021-12-07T22:29:58.104" v="704"/>
          <ac:grpSpMkLst>
            <pc:docMk/>
            <pc:sldMk cId="3938985411" sldId="411"/>
            <ac:grpSpMk id="56" creationId="{B57BDC17-F1B3-455F-BBF1-680AA1F25C06}"/>
          </ac:grpSpMkLst>
        </pc:grpChg>
        <pc:graphicFrameChg chg="del">
          <ac:chgData name="Henrik Blom" userId="0f109d1c-0774-4568-aa5d-bb8ffaeb77b7" providerId="ADAL" clId="{EAB735BD-1329-4A0A-A678-2AD7F062AAAB}" dt="2021-12-07T22:33:15.753" v="705" actId="478"/>
          <ac:graphicFrameMkLst>
            <pc:docMk/>
            <pc:sldMk cId="3938985411" sldId="411"/>
            <ac:graphicFrameMk id="49" creationId="{2413D8AA-F212-4557-9847-901531D5D4E9}"/>
          </ac:graphicFrameMkLst>
        </pc:graphicFrameChg>
        <pc:cxnChg chg="add del">
          <ac:chgData name="Henrik Blom" userId="0f109d1c-0774-4568-aa5d-bb8ffaeb77b7" providerId="ADAL" clId="{EAB735BD-1329-4A0A-A678-2AD7F062AAAB}" dt="2021-12-07T22:35:29.817" v="737" actId="26606"/>
          <ac:cxnSpMkLst>
            <pc:docMk/>
            <pc:sldMk cId="3938985411" sldId="411"/>
            <ac:cxnSpMk id="22" creationId="{1F16A8D4-FE87-4604-88B2-394B5D1EB437}"/>
          </ac:cxnSpMkLst>
        </pc:cxnChg>
      </pc:sldChg>
      <pc:sldChg chg="add">
        <pc:chgData name="Henrik Blom" userId="0f109d1c-0774-4568-aa5d-bb8ffaeb77b7" providerId="ADAL" clId="{EAB735BD-1329-4A0A-A678-2AD7F062AAAB}" dt="2021-12-07T22:41:49.745" v="780"/>
        <pc:sldMkLst>
          <pc:docMk/>
          <pc:sldMk cId="3207425939" sldId="412"/>
        </pc:sldMkLst>
      </pc:sldChg>
      <pc:sldChg chg="addSp delSp modSp new del mod ord modClrScheme chgLayout">
        <pc:chgData name="Henrik Blom" userId="0f109d1c-0774-4568-aa5d-bb8ffaeb77b7" providerId="ADAL" clId="{EAB735BD-1329-4A0A-A678-2AD7F062AAAB}" dt="2021-12-12T09:56:08.376" v="1009" actId="47"/>
        <pc:sldMkLst>
          <pc:docMk/>
          <pc:sldMk cId="341452082" sldId="413"/>
        </pc:sldMkLst>
        <pc:spChg chg="del mod ord">
          <ac:chgData name="Henrik Blom" userId="0f109d1c-0774-4568-aa5d-bb8ffaeb77b7" providerId="ADAL" clId="{EAB735BD-1329-4A0A-A678-2AD7F062AAAB}" dt="2021-12-12T09:56:04.356" v="1007" actId="700"/>
          <ac:spMkLst>
            <pc:docMk/>
            <pc:sldMk cId="341452082" sldId="413"/>
            <ac:spMk id="2" creationId="{4DFC7CE1-B9E1-4CC7-A027-FE14CEBA03BF}"/>
          </ac:spMkLst>
        </pc:spChg>
        <pc:spChg chg="del">
          <ac:chgData name="Henrik Blom" userId="0f109d1c-0774-4568-aa5d-bb8ffaeb77b7" providerId="ADAL" clId="{EAB735BD-1329-4A0A-A678-2AD7F062AAAB}" dt="2021-12-12T09:56:04.356" v="1007" actId="700"/>
          <ac:spMkLst>
            <pc:docMk/>
            <pc:sldMk cId="341452082" sldId="413"/>
            <ac:spMk id="3" creationId="{7A3F4D5A-290D-4430-9F6B-9079DC03AAF9}"/>
          </ac:spMkLst>
        </pc:spChg>
        <pc:spChg chg="add mod ord">
          <ac:chgData name="Henrik Blom" userId="0f109d1c-0774-4568-aa5d-bb8ffaeb77b7" providerId="ADAL" clId="{EAB735BD-1329-4A0A-A678-2AD7F062AAAB}" dt="2021-12-12T09:56:04.356" v="1007" actId="700"/>
          <ac:spMkLst>
            <pc:docMk/>
            <pc:sldMk cId="341452082" sldId="413"/>
            <ac:spMk id="4" creationId="{7716851A-F5DE-4EC9-B192-77CFE51884E7}"/>
          </ac:spMkLst>
        </pc:spChg>
      </pc:sldChg>
      <pc:sldChg chg="new del">
        <pc:chgData name="Henrik Blom" userId="0f109d1c-0774-4568-aa5d-bb8ffaeb77b7" providerId="ADAL" clId="{EAB735BD-1329-4A0A-A678-2AD7F062AAAB}" dt="2021-12-07T22:52:35.520" v="936" actId="47"/>
        <pc:sldMkLst>
          <pc:docMk/>
          <pc:sldMk cId="3560170436" sldId="413"/>
        </pc:sldMkLst>
      </pc:sldChg>
      <pc:sldChg chg="modSp add mod">
        <pc:chgData name="Henrik Blom" userId="0f109d1c-0774-4568-aa5d-bb8ffaeb77b7" providerId="ADAL" clId="{EAB735BD-1329-4A0A-A678-2AD7F062AAAB}" dt="2021-12-12T09:56:56.576" v="1040" actId="20577"/>
        <pc:sldMkLst>
          <pc:docMk/>
          <pc:sldMk cId="0" sldId="414"/>
        </pc:sldMkLst>
        <pc:spChg chg="mod">
          <ac:chgData name="Henrik Blom" userId="0f109d1c-0774-4568-aa5d-bb8ffaeb77b7" providerId="ADAL" clId="{EAB735BD-1329-4A0A-A678-2AD7F062AAAB}" dt="2021-12-12T09:56:56.576" v="1040" actId="20577"/>
          <ac:spMkLst>
            <pc:docMk/>
            <pc:sldMk cId="0" sldId="414"/>
            <ac:spMk id="62" creationId="{00000000-0000-0000-0000-000000000000}"/>
          </ac:spMkLst>
        </pc:spChg>
      </pc:sldChg>
      <pc:sldChg chg="addSp modSp new mod modAnim">
        <pc:chgData name="Henrik Blom" userId="0f109d1c-0774-4568-aa5d-bb8ffaeb77b7" providerId="ADAL" clId="{EAB735BD-1329-4A0A-A678-2AD7F062AAAB}" dt="2021-12-12T13:23:29.084" v="1131" actId="1076"/>
        <pc:sldMkLst>
          <pc:docMk/>
          <pc:sldMk cId="3475097304" sldId="415"/>
        </pc:sldMkLst>
        <pc:spChg chg="mod">
          <ac:chgData name="Henrik Blom" userId="0f109d1c-0774-4568-aa5d-bb8ffaeb77b7" providerId="ADAL" clId="{EAB735BD-1329-4A0A-A678-2AD7F062AAAB}" dt="2021-12-12T09:57:08.250" v="1055" actId="20577"/>
          <ac:spMkLst>
            <pc:docMk/>
            <pc:sldMk cId="3475097304" sldId="415"/>
            <ac:spMk id="2" creationId="{ECA6A4B3-E276-4B1A-8907-EA738BE7A974}"/>
          </ac:spMkLst>
        </pc:spChg>
        <pc:picChg chg="add mod">
          <ac:chgData name="Henrik Blom" userId="0f109d1c-0774-4568-aa5d-bb8ffaeb77b7" providerId="ADAL" clId="{EAB735BD-1329-4A0A-A678-2AD7F062AAAB}" dt="2021-12-12T10:02:41.663" v="1076" actId="14100"/>
          <ac:picMkLst>
            <pc:docMk/>
            <pc:sldMk cId="3475097304" sldId="415"/>
            <ac:picMk id="3" creationId="{1613F21C-B865-4C67-AC20-451A73383721}"/>
          </ac:picMkLst>
        </pc:picChg>
        <pc:picChg chg="add mod">
          <ac:chgData name="Henrik Blom" userId="0f109d1c-0774-4568-aa5d-bb8ffaeb77b7" providerId="ADAL" clId="{EAB735BD-1329-4A0A-A678-2AD7F062AAAB}" dt="2021-12-12T10:02:53.248" v="1081" actId="1076"/>
          <ac:picMkLst>
            <pc:docMk/>
            <pc:sldMk cId="3475097304" sldId="415"/>
            <ac:picMk id="4" creationId="{6E4BF9BF-EBDC-4D10-A4F1-F87255292B4B}"/>
          </ac:picMkLst>
        </pc:picChg>
        <pc:picChg chg="add mod">
          <ac:chgData name="Henrik Blom" userId="0f109d1c-0774-4568-aa5d-bb8ffaeb77b7" providerId="ADAL" clId="{EAB735BD-1329-4A0A-A678-2AD7F062AAAB}" dt="2021-12-12T10:02:58.306" v="1082" actId="1076"/>
          <ac:picMkLst>
            <pc:docMk/>
            <pc:sldMk cId="3475097304" sldId="415"/>
            <ac:picMk id="5" creationId="{880E6135-B2C0-498F-8203-A34C16CDA8CA}"/>
          </ac:picMkLst>
        </pc:picChg>
        <pc:picChg chg="add mod">
          <ac:chgData name="Henrik Blom" userId="0f109d1c-0774-4568-aa5d-bb8ffaeb77b7" providerId="ADAL" clId="{EAB735BD-1329-4A0A-A678-2AD7F062AAAB}" dt="2021-12-12T10:02:26.192" v="1072" actId="1076"/>
          <ac:picMkLst>
            <pc:docMk/>
            <pc:sldMk cId="3475097304" sldId="415"/>
            <ac:picMk id="6" creationId="{3AB448FD-4ADE-4456-850E-60E57AA2AC0D}"/>
          </ac:picMkLst>
        </pc:picChg>
        <pc:picChg chg="add mod">
          <ac:chgData name="Henrik Blom" userId="0f109d1c-0774-4568-aa5d-bb8ffaeb77b7" providerId="ADAL" clId="{EAB735BD-1329-4A0A-A678-2AD7F062AAAB}" dt="2021-12-12T13:23:29.084" v="1131" actId="1076"/>
          <ac:picMkLst>
            <pc:docMk/>
            <pc:sldMk cId="3475097304" sldId="415"/>
            <ac:picMk id="7" creationId="{8CA8FBA4-CEF0-42D7-B273-E2611B4096D0}"/>
          </ac:picMkLst>
        </pc:picChg>
        <pc:picChg chg="add mod">
          <ac:chgData name="Henrik Blom" userId="0f109d1c-0774-4568-aa5d-bb8ffaeb77b7" providerId="ADAL" clId="{EAB735BD-1329-4A0A-A678-2AD7F062AAAB}" dt="2021-12-12T13:19:06.765" v="1125" actId="1076"/>
          <ac:picMkLst>
            <pc:docMk/>
            <pc:sldMk cId="3475097304" sldId="415"/>
            <ac:picMk id="1026" creationId="{1B355CD8-BDC9-4A98-AE92-4A25871FF457}"/>
          </ac:picMkLst>
        </pc:picChg>
      </pc:sldChg>
      <pc:sldChg chg="new">
        <pc:chgData name="Henrik Blom" userId="0f109d1c-0774-4568-aa5d-bb8ffaeb77b7" providerId="ADAL" clId="{EAB735BD-1329-4A0A-A678-2AD7F062AAAB}" dt="2021-12-12T13:23:41.315" v="1132" actId="680"/>
        <pc:sldMkLst>
          <pc:docMk/>
          <pc:sldMk cId="372139704" sldId="416"/>
        </pc:sldMkLst>
      </pc:sldChg>
      <pc:sldChg chg="addSp delSp modSp new mod setBg setClrOvrMap">
        <pc:chgData name="Henrik Blom" userId="0f109d1c-0774-4568-aa5d-bb8ffaeb77b7" providerId="ADAL" clId="{EAB735BD-1329-4A0A-A678-2AD7F062AAAB}" dt="2021-12-12T14:30:09.044" v="1753" actId="14100"/>
        <pc:sldMkLst>
          <pc:docMk/>
          <pc:sldMk cId="2486442013" sldId="417"/>
        </pc:sldMkLst>
        <pc:spChg chg="mod">
          <ac:chgData name="Henrik Blom" userId="0f109d1c-0774-4568-aa5d-bb8ffaeb77b7" providerId="ADAL" clId="{EAB735BD-1329-4A0A-A678-2AD7F062AAAB}" dt="2021-12-12T14:29:53.574" v="1751" actId="26606"/>
          <ac:spMkLst>
            <pc:docMk/>
            <pc:sldMk cId="2486442013" sldId="417"/>
            <ac:spMk id="2" creationId="{525E7465-3890-43D1-AB76-52780FCECD1E}"/>
          </ac:spMkLst>
        </pc:spChg>
        <pc:spChg chg="mod ord">
          <ac:chgData name="Henrik Blom" userId="0f109d1c-0774-4568-aa5d-bb8ffaeb77b7" providerId="ADAL" clId="{EAB735BD-1329-4A0A-A678-2AD7F062AAAB}" dt="2021-12-12T14:30:09.044" v="1753" actId="14100"/>
          <ac:spMkLst>
            <pc:docMk/>
            <pc:sldMk cId="2486442013" sldId="417"/>
            <ac:spMk id="3" creationId="{9F4515BA-63F4-412F-BB6F-F2DC4C18846A}"/>
          </ac:spMkLst>
        </pc:spChg>
        <pc:spChg chg="add del">
          <ac:chgData name="Henrik Blom" userId="0f109d1c-0774-4568-aa5d-bb8ffaeb77b7" providerId="ADAL" clId="{EAB735BD-1329-4A0A-A678-2AD7F062AAAB}" dt="2021-12-12T14:29:53.574" v="1751" actId="26606"/>
          <ac:spMkLst>
            <pc:docMk/>
            <pc:sldMk cId="2486442013" sldId="417"/>
            <ac:spMk id="10" creationId="{E0D60ECE-8986-45DC-B7FE-EC7699B466B8}"/>
          </ac:spMkLst>
        </pc:spChg>
        <pc:spChg chg="add del">
          <ac:chgData name="Henrik Blom" userId="0f109d1c-0774-4568-aa5d-bb8ffaeb77b7" providerId="ADAL" clId="{EAB735BD-1329-4A0A-A678-2AD7F062AAAB}" dt="2021-12-12T14:29:53.574" v="1751" actId="26606"/>
          <ac:spMkLst>
            <pc:docMk/>
            <pc:sldMk cId="2486442013" sldId="417"/>
            <ac:spMk id="12" creationId="{96964194-5878-40D2-8EC0-DDC58387FA56}"/>
          </ac:spMkLst>
        </pc:spChg>
        <pc:spChg chg="add">
          <ac:chgData name="Henrik Blom" userId="0f109d1c-0774-4568-aa5d-bb8ffaeb77b7" providerId="ADAL" clId="{EAB735BD-1329-4A0A-A678-2AD7F062AAAB}" dt="2021-12-12T14:29:53.574" v="1751" actId="26606"/>
          <ac:spMkLst>
            <pc:docMk/>
            <pc:sldMk cId="2486442013" sldId="417"/>
            <ac:spMk id="17" creationId="{CF62D2A7-8207-488C-9F46-316BA81A16C8}"/>
          </ac:spMkLst>
        </pc:spChg>
        <pc:picChg chg="add del">
          <ac:chgData name="Henrik Blom" userId="0f109d1c-0774-4568-aa5d-bb8ffaeb77b7" providerId="ADAL" clId="{EAB735BD-1329-4A0A-A678-2AD7F062AAAB}" dt="2021-12-12T14:29:25.884" v="1747" actId="478"/>
          <ac:picMkLst>
            <pc:docMk/>
            <pc:sldMk cId="2486442013" sldId="417"/>
            <ac:picMk id="7" creationId="{106EB907-616A-45EE-B9E3-E0FA8BE4CE50}"/>
          </ac:picMkLst>
        </pc:picChg>
        <pc:picChg chg="add mod">
          <ac:chgData name="Henrik Blom" userId="0f109d1c-0774-4568-aa5d-bb8ffaeb77b7" providerId="ADAL" clId="{EAB735BD-1329-4A0A-A678-2AD7F062AAAB}" dt="2021-12-12T14:29:53.574" v="1751" actId="26606"/>
          <ac:picMkLst>
            <pc:docMk/>
            <pc:sldMk cId="2486442013" sldId="417"/>
            <ac:picMk id="8" creationId="{0E8874A9-4F3D-4B8C-81F0-7F64B5F94C93}"/>
          </ac:picMkLst>
        </pc:picChg>
      </pc:sldChg>
      <pc:sldChg chg="addSp modSp new mod setBg">
        <pc:chgData name="Henrik Blom" userId="0f109d1c-0774-4568-aa5d-bb8ffaeb77b7" providerId="ADAL" clId="{EAB735BD-1329-4A0A-A678-2AD7F062AAAB}" dt="2021-12-12T14:53:20.566" v="2178" actId="20577"/>
        <pc:sldMkLst>
          <pc:docMk/>
          <pc:sldMk cId="3168362130" sldId="418"/>
        </pc:sldMkLst>
        <pc:spChg chg="mod">
          <ac:chgData name="Henrik Blom" userId="0f109d1c-0774-4568-aa5d-bb8ffaeb77b7" providerId="ADAL" clId="{EAB735BD-1329-4A0A-A678-2AD7F062AAAB}" dt="2021-12-12T14:52:38.702" v="2093" actId="26606"/>
          <ac:spMkLst>
            <pc:docMk/>
            <pc:sldMk cId="3168362130" sldId="418"/>
            <ac:spMk id="2" creationId="{63EDF64F-3C4F-4550-9665-52DD68DB14FA}"/>
          </ac:spMkLst>
        </pc:spChg>
        <pc:spChg chg="mod">
          <ac:chgData name="Henrik Blom" userId="0f109d1c-0774-4568-aa5d-bb8ffaeb77b7" providerId="ADAL" clId="{EAB735BD-1329-4A0A-A678-2AD7F062AAAB}" dt="2021-12-12T14:53:20.566" v="2178" actId="20577"/>
          <ac:spMkLst>
            <pc:docMk/>
            <pc:sldMk cId="3168362130" sldId="418"/>
            <ac:spMk id="3" creationId="{D4D319AB-2B56-4FF3-A38B-404D87CE3236}"/>
          </ac:spMkLst>
        </pc:spChg>
        <pc:spChg chg="add">
          <ac:chgData name="Henrik Blom" userId="0f109d1c-0774-4568-aa5d-bb8ffaeb77b7" providerId="ADAL" clId="{EAB735BD-1329-4A0A-A678-2AD7F062AAAB}" dt="2021-12-12T14:52:38.702" v="2093" actId="26606"/>
          <ac:spMkLst>
            <pc:docMk/>
            <pc:sldMk cId="3168362130" sldId="418"/>
            <ac:spMk id="8" creationId="{C7FA33FF-088D-4F16-95A2-2C64D353DEA8}"/>
          </ac:spMkLst>
        </pc:spChg>
        <pc:spChg chg="add">
          <ac:chgData name="Henrik Blom" userId="0f109d1c-0774-4568-aa5d-bb8ffaeb77b7" providerId="ADAL" clId="{EAB735BD-1329-4A0A-A678-2AD7F062AAAB}" dt="2021-12-12T14:52:38.702" v="2093" actId="26606"/>
          <ac:spMkLst>
            <pc:docMk/>
            <pc:sldMk cId="3168362130" sldId="418"/>
            <ac:spMk id="10" creationId="{A376EFB1-01CF-419F-ABF1-2AF02BBFCBD1}"/>
          </ac:spMkLst>
        </pc:spChg>
        <pc:spChg chg="add">
          <ac:chgData name="Henrik Blom" userId="0f109d1c-0774-4568-aa5d-bb8ffaeb77b7" providerId="ADAL" clId="{EAB735BD-1329-4A0A-A678-2AD7F062AAAB}" dt="2021-12-12T14:52:38.702" v="2093" actId="26606"/>
          <ac:spMkLst>
            <pc:docMk/>
            <pc:sldMk cId="3168362130" sldId="418"/>
            <ac:spMk id="12" creationId="{FF9DEA15-78BD-4750-AA18-B9F28A6D5AB8}"/>
          </ac:spMkLst>
        </pc:spChg>
      </pc:sldChg>
      <pc:sldChg chg="addSp modSp new mod setBg modClrScheme setClrOvrMap chgLayout">
        <pc:chgData name="Henrik Blom" userId="0f109d1c-0774-4568-aa5d-bb8ffaeb77b7" providerId="ADAL" clId="{EAB735BD-1329-4A0A-A678-2AD7F062AAAB}" dt="2021-12-12T14:57:53.825" v="2304" actId="26606"/>
        <pc:sldMkLst>
          <pc:docMk/>
          <pc:sldMk cId="3790722193" sldId="419"/>
        </pc:sldMkLst>
        <pc:spChg chg="add mod ord">
          <ac:chgData name="Henrik Blom" userId="0f109d1c-0774-4568-aa5d-bb8ffaeb77b7" providerId="ADAL" clId="{EAB735BD-1329-4A0A-A678-2AD7F062AAAB}" dt="2021-12-12T14:57:53.825" v="2304" actId="26606"/>
          <ac:spMkLst>
            <pc:docMk/>
            <pc:sldMk cId="3790722193" sldId="419"/>
            <ac:spMk id="2" creationId="{D5C3B3C9-447D-4AED-AD59-9ED7D9442FE2}"/>
          </ac:spMkLst>
        </pc:spChg>
        <pc:spChg chg="add mod ord">
          <ac:chgData name="Henrik Blom" userId="0f109d1c-0774-4568-aa5d-bb8ffaeb77b7" providerId="ADAL" clId="{EAB735BD-1329-4A0A-A678-2AD7F062AAAB}" dt="2021-12-12T14:57:53.825" v="2304" actId="26606"/>
          <ac:spMkLst>
            <pc:docMk/>
            <pc:sldMk cId="3790722193" sldId="419"/>
            <ac:spMk id="3" creationId="{42A213A3-3BE6-4B5A-B89D-4790C5A41489}"/>
          </ac:spMkLst>
        </pc:spChg>
        <pc:spChg chg="add">
          <ac:chgData name="Henrik Blom" userId="0f109d1c-0774-4568-aa5d-bb8ffaeb77b7" providerId="ADAL" clId="{EAB735BD-1329-4A0A-A678-2AD7F062AAAB}" dt="2021-12-12T14:57:53.825" v="2304" actId="26606"/>
          <ac:spMkLst>
            <pc:docMk/>
            <pc:sldMk cId="3790722193" sldId="419"/>
            <ac:spMk id="8" creationId="{EA67B5B4-3A24-436E-B663-1B2EBFF8A0CD}"/>
          </ac:spMkLst>
        </pc:spChg>
        <pc:spChg chg="add">
          <ac:chgData name="Henrik Blom" userId="0f109d1c-0774-4568-aa5d-bb8ffaeb77b7" providerId="ADAL" clId="{EAB735BD-1329-4A0A-A678-2AD7F062AAAB}" dt="2021-12-12T14:57:53.825" v="2304" actId="26606"/>
          <ac:spMkLst>
            <pc:docMk/>
            <pc:sldMk cId="3790722193" sldId="419"/>
            <ac:spMk id="10" creationId="{987FDF89-C993-41F4-A1B8-DBAFF16008A9}"/>
          </ac:spMkLst>
        </pc:spChg>
        <pc:spChg chg="add">
          <ac:chgData name="Henrik Blom" userId="0f109d1c-0774-4568-aa5d-bb8ffaeb77b7" providerId="ADAL" clId="{EAB735BD-1329-4A0A-A678-2AD7F062AAAB}" dt="2021-12-12T14:57:53.825" v="2304" actId="26606"/>
          <ac:spMkLst>
            <pc:docMk/>
            <pc:sldMk cId="3790722193" sldId="419"/>
            <ac:spMk id="12" creationId="{D1D7179B-FF7C-482F-B3D9-2BE9ED1139F9}"/>
          </ac:spMkLst>
        </pc:spChg>
      </pc:sldChg>
      <pc:sldChg chg="modSp new mod">
        <pc:chgData name="Henrik Blom" userId="0f109d1c-0774-4568-aa5d-bb8ffaeb77b7" providerId="ADAL" clId="{EAB735BD-1329-4A0A-A678-2AD7F062AAAB}" dt="2021-12-12T15:08:16.364" v="2330" actId="20577"/>
        <pc:sldMkLst>
          <pc:docMk/>
          <pc:sldMk cId="2865264684" sldId="420"/>
        </pc:sldMkLst>
        <pc:spChg chg="mod">
          <ac:chgData name="Henrik Blom" userId="0f109d1c-0774-4568-aa5d-bb8ffaeb77b7" providerId="ADAL" clId="{EAB735BD-1329-4A0A-A678-2AD7F062AAAB}" dt="2021-12-12T15:08:16.364" v="2330" actId="20577"/>
          <ac:spMkLst>
            <pc:docMk/>
            <pc:sldMk cId="2865264684" sldId="420"/>
            <ac:spMk id="2" creationId="{F47CC0E8-BAB4-49C8-BD93-D2BE5020639E}"/>
          </ac:spMkLst>
        </pc:spChg>
      </pc:sldChg>
      <pc:sldChg chg="add">
        <pc:chgData name="Henrik Blom" userId="0f109d1c-0774-4568-aa5d-bb8ffaeb77b7" providerId="ADAL" clId="{EAB735BD-1329-4A0A-A678-2AD7F062AAAB}" dt="2021-12-12T15:08:51.015" v="2331"/>
        <pc:sldMkLst>
          <pc:docMk/>
          <pc:sldMk cId="2541661373" sldId="421"/>
        </pc:sldMkLst>
      </pc:sldChg>
      <pc:sldChg chg="modSp new mod">
        <pc:chgData name="Henrik Blom" userId="0f109d1c-0774-4568-aa5d-bb8ffaeb77b7" providerId="ADAL" clId="{EAB735BD-1329-4A0A-A678-2AD7F062AAAB}" dt="2021-12-13T17:28:22.846" v="2615" actId="20577"/>
        <pc:sldMkLst>
          <pc:docMk/>
          <pc:sldMk cId="1652404800" sldId="422"/>
        </pc:sldMkLst>
        <pc:spChg chg="mod">
          <ac:chgData name="Henrik Blom" userId="0f109d1c-0774-4568-aa5d-bb8ffaeb77b7" providerId="ADAL" clId="{EAB735BD-1329-4A0A-A678-2AD7F062AAAB}" dt="2021-12-13T17:28:22.846" v="2615" actId="20577"/>
          <ac:spMkLst>
            <pc:docMk/>
            <pc:sldMk cId="1652404800" sldId="422"/>
            <ac:spMk id="2" creationId="{55217677-BDAC-4CFD-A7FB-6DDB00F7078E}"/>
          </ac:spMkLst>
        </pc:spChg>
      </pc:sldChg>
      <pc:sldChg chg="modSp new del mod">
        <pc:chgData name="Henrik Blom" userId="0f109d1c-0774-4568-aa5d-bb8ffaeb77b7" providerId="ADAL" clId="{EAB735BD-1329-4A0A-A678-2AD7F062AAAB}" dt="2021-12-13T16:57:21.001" v="2378" actId="47"/>
        <pc:sldMkLst>
          <pc:docMk/>
          <pc:sldMk cId="1821052461" sldId="422"/>
        </pc:sldMkLst>
        <pc:spChg chg="mod">
          <ac:chgData name="Henrik Blom" userId="0f109d1c-0774-4568-aa5d-bb8ffaeb77b7" providerId="ADAL" clId="{EAB735BD-1329-4A0A-A678-2AD7F062AAAB}" dt="2021-12-13T16:56:26.338" v="2377" actId="20577"/>
          <ac:spMkLst>
            <pc:docMk/>
            <pc:sldMk cId="1821052461" sldId="422"/>
            <ac:spMk id="3" creationId="{D8AF8126-D255-4EC3-8217-655A7264064F}"/>
          </ac:spMkLst>
        </pc:spChg>
      </pc:sldChg>
    </pc:docChg>
  </pc:docChgLst>
  <pc:docChgLst>
    <pc:chgData name="Henrik Blom" userId="0f109d1c-0774-4568-aa5d-bb8ffaeb77b7" providerId="ADAL" clId="{E881FBE9-DF84-4F7A-A4CF-72BF1A0A8F3D}"/>
    <pc:docChg chg="undo custSel addSld delSld modSld sldOrd">
      <pc:chgData name="Henrik Blom" userId="0f109d1c-0774-4568-aa5d-bb8ffaeb77b7" providerId="ADAL" clId="{E881FBE9-DF84-4F7A-A4CF-72BF1A0A8F3D}" dt="2022-10-01T12:27:30.608" v="6936" actId="47"/>
      <pc:docMkLst>
        <pc:docMk/>
      </pc:docMkLst>
      <pc:sldChg chg="add del ord">
        <pc:chgData name="Henrik Blom" userId="0f109d1c-0774-4568-aa5d-bb8ffaeb77b7" providerId="ADAL" clId="{E881FBE9-DF84-4F7A-A4CF-72BF1A0A8F3D}" dt="2022-10-01T11:52:49.151" v="6899" actId="47"/>
        <pc:sldMkLst>
          <pc:docMk/>
          <pc:sldMk cId="0" sldId="256"/>
        </pc:sldMkLst>
      </pc:sldChg>
      <pc:sldChg chg="addSp delSp modSp mod">
        <pc:chgData name="Henrik Blom" userId="0f109d1c-0774-4568-aa5d-bb8ffaeb77b7" providerId="ADAL" clId="{E881FBE9-DF84-4F7A-A4CF-72BF1A0A8F3D}" dt="2022-09-27T18:10:15.486" v="2745" actId="26606"/>
        <pc:sldMkLst>
          <pc:docMk/>
          <pc:sldMk cId="1346451934" sldId="267"/>
        </pc:sldMkLst>
        <pc:spChg chg="mod">
          <ac:chgData name="Henrik Blom" userId="0f109d1c-0774-4568-aa5d-bb8ffaeb77b7" providerId="ADAL" clId="{E881FBE9-DF84-4F7A-A4CF-72BF1A0A8F3D}" dt="2022-09-27T18:10:15.486" v="2745" actId="26606"/>
          <ac:spMkLst>
            <pc:docMk/>
            <pc:sldMk cId="1346451934" sldId="267"/>
            <ac:spMk id="2" creationId="{405A985E-66DC-412E-B338-76234DA47498}"/>
          </ac:spMkLst>
        </pc:spChg>
        <pc:spChg chg="mod">
          <ac:chgData name="Henrik Blom" userId="0f109d1c-0774-4568-aa5d-bb8ffaeb77b7" providerId="ADAL" clId="{E881FBE9-DF84-4F7A-A4CF-72BF1A0A8F3D}" dt="2022-09-27T18:10:15.486" v="2745" actId="26606"/>
          <ac:spMkLst>
            <pc:docMk/>
            <pc:sldMk cId="1346451934" sldId="267"/>
            <ac:spMk id="3" creationId="{0B327FEA-CD2E-4911-9E79-CC2E6AA4BA51}"/>
          </ac:spMkLst>
        </pc:spChg>
        <pc:spChg chg="del">
          <ac:chgData name="Henrik Blom" userId="0f109d1c-0774-4568-aa5d-bb8ffaeb77b7" providerId="ADAL" clId="{E881FBE9-DF84-4F7A-A4CF-72BF1A0A8F3D}" dt="2022-09-27T18:10:15.486" v="2745" actId="26606"/>
          <ac:spMkLst>
            <pc:docMk/>
            <pc:sldMk cId="1346451934" sldId="267"/>
            <ac:spMk id="22" creationId="{1DB7C82F-AB7E-4F0C-B829-FA1B9C415180}"/>
          </ac:spMkLst>
        </pc:spChg>
        <pc:spChg chg="add">
          <ac:chgData name="Henrik Blom" userId="0f109d1c-0774-4568-aa5d-bb8ffaeb77b7" providerId="ADAL" clId="{E881FBE9-DF84-4F7A-A4CF-72BF1A0A8F3D}" dt="2022-09-27T18:10:15.486" v="2745" actId="26606"/>
          <ac:spMkLst>
            <pc:docMk/>
            <pc:sldMk cId="1346451934" sldId="267"/>
            <ac:spMk id="27" creationId="{E49CC64F-7275-4E33-961B-0C5CDC439875}"/>
          </ac:spMkLst>
        </pc:spChg>
        <pc:picChg chg="del">
          <ac:chgData name="Henrik Blom" userId="0f109d1c-0774-4568-aa5d-bb8ffaeb77b7" providerId="ADAL" clId="{E881FBE9-DF84-4F7A-A4CF-72BF1A0A8F3D}" dt="2022-09-27T18:10:10.674" v="2743" actId="478"/>
          <ac:picMkLst>
            <pc:docMk/>
            <pc:sldMk cId="1346451934" sldId="267"/>
            <ac:picMk id="6" creationId="{C19BF4C7-F04C-4AF6-8CBE-A81D137A3DFB}"/>
          </ac:picMkLst>
        </pc:picChg>
        <pc:picChg chg="add mod">
          <ac:chgData name="Henrik Blom" userId="0f109d1c-0774-4568-aa5d-bb8ffaeb77b7" providerId="ADAL" clId="{E881FBE9-DF84-4F7A-A4CF-72BF1A0A8F3D}" dt="2022-09-27T18:10:15.486" v="2745" actId="26606"/>
          <ac:picMkLst>
            <pc:docMk/>
            <pc:sldMk cId="1346451934" sldId="267"/>
            <ac:picMk id="7" creationId="{B7CA2BF8-1528-412E-BBC9-45A935EAA3BC}"/>
          </ac:picMkLst>
        </pc:picChg>
      </pc:sldChg>
      <pc:sldChg chg="add del">
        <pc:chgData name="Henrik Blom" userId="0f109d1c-0774-4568-aa5d-bb8ffaeb77b7" providerId="ADAL" clId="{E881FBE9-DF84-4F7A-A4CF-72BF1A0A8F3D}" dt="2022-09-29T18:41:11.221" v="6552"/>
        <pc:sldMkLst>
          <pc:docMk/>
          <pc:sldMk cId="3699196556" sldId="356"/>
        </pc:sldMkLst>
      </pc:sldChg>
      <pc:sldChg chg="add del">
        <pc:chgData name="Henrik Blom" userId="0f109d1c-0774-4568-aa5d-bb8ffaeb77b7" providerId="ADAL" clId="{E881FBE9-DF84-4F7A-A4CF-72BF1A0A8F3D}" dt="2022-09-29T18:41:11.221" v="6552"/>
        <pc:sldMkLst>
          <pc:docMk/>
          <pc:sldMk cId="598181911" sldId="357"/>
        </pc:sldMkLst>
      </pc:sldChg>
      <pc:sldChg chg="add del">
        <pc:chgData name="Henrik Blom" userId="0f109d1c-0774-4568-aa5d-bb8ffaeb77b7" providerId="ADAL" clId="{E881FBE9-DF84-4F7A-A4CF-72BF1A0A8F3D}" dt="2022-09-29T18:41:11.221" v="6552"/>
        <pc:sldMkLst>
          <pc:docMk/>
          <pc:sldMk cId="2554861455" sldId="358"/>
        </pc:sldMkLst>
      </pc:sldChg>
      <pc:sldChg chg="add del">
        <pc:chgData name="Henrik Blom" userId="0f109d1c-0774-4568-aa5d-bb8ffaeb77b7" providerId="ADAL" clId="{E881FBE9-DF84-4F7A-A4CF-72BF1A0A8F3D}" dt="2022-09-29T18:41:11.221" v="6552"/>
        <pc:sldMkLst>
          <pc:docMk/>
          <pc:sldMk cId="1333407874" sldId="359"/>
        </pc:sldMkLst>
      </pc:sldChg>
      <pc:sldChg chg="add del">
        <pc:chgData name="Henrik Blom" userId="0f109d1c-0774-4568-aa5d-bb8ffaeb77b7" providerId="ADAL" clId="{E881FBE9-DF84-4F7A-A4CF-72BF1A0A8F3D}" dt="2022-09-29T18:41:11.221" v="6552"/>
        <pc:sldMkLst>
          <pc:docMk/>
          <pc:sldMk cId="3314271218" sldId="360"/>
        </pc:sldMkLst>
      </pc:sldChg>
      <pc:sldChg chg="addSp delSp modSp mod">
        <pc:chgData name="Henrik Blom" userId="0f109d1c-0774-4568-aa5d-bb8ffaeb77b7" providerId="ADAL" clId="{E881FBE9-DF84-4F7A-A4CF-72BF1A0A8F3D}" dt="2022-10-01T11:53:32.916" v="6900" actId="478"/>
        <pc:sldMkLst>
          <pc:docMk/>
          <pc:sldMk cId="2121440468" sldId="381"/>
        </pc:sldMkLst>
        <pc:spChg chg="mod">
          <ac:chgData name="Henrik Blom" userId="0f109d1c-0774-4568-aa5d-bb8ffaeb77b7" providerId="ADAL" clId="{E881FBE9-DF84-4F7A-A4CF-72BF1A0A8F3D}" dt="2022-09-29T18:20:31.639" v="6119" actId="1076"/>
          <ac:spMkLst>
            <pc:docMk/>
            <pc:sldMk cId="2121440468" sldId="381"/>
            <ac:spMk id="46" creationId="{A9B1CAA7-5DCA-4276-B303-4BAAB3654AFB}"/>
          </ac:spMkLst>
        </pc:spChg>
        <pc:spChg chg="mod">
          <ac:chgData name="Henrik Blom" userId="0f109d1c-0774-4568-aa5d-bb8ffaeb77b7" providerId="ADAL" clId="{E881FBE9-DF84-4F7A-A4CF-72BF1A0A8F3D}" dt="2022-09-26T14:37:18.846" v="192" actId="400"/>
          <ac:spMkLst>
            <pc:docMk/>
            <pc:sldMk cId="2121440468" sldId="381"/>
            <ac:spMk id="79" creationId="{17C9A9B7-1F05-4C18-B990-0999298C6A22}"/>
          </ac:spMkLst>
        </pc:spChg>
        <pc:spChg chg="mod">
          <ac:chgData name="Henrik Blom" userId="0f109d1c-0774-4568-aa5d-bb8ffaeb77b7" providerId="ADAL" clId="{E881FBE9-DF84-4F7A-A4CF-72BF1A0A8F3D}" dt="2022-09-26T14:47:04.582" v="483" actId="13926"/>
          <ac:spMkLst>
            <pc:docMk/>
            <pc:sldMk cId="2121440468" sldId="381"/>
            <ac:spMk id="86" creationId="{13F32134-9E34-4092-A256-4C96F5AA75F4}"/>
          </ac:spMkLst>
        </pc:spChg>
        <pc:spChg chg="mod">
          <ac:chgData name="Henrik Blom" userId="0f109d1c-0774-4568-aa5d-bb8ffaeb77b7" providerId="ADAL" clId="{E881FBE9-DF84-4F7A-A4CF-72BF1A0A8F3D}" dt="2022-09-26T14:35:59.671" v="154" actId="1038"/>
          <ac:spMkLst>
            <pc:docMk/>
            <pc:sldMk cId="2121440468" sldId="381"/>
            <ac:spMk id="97" creationId="{DC225C8F-B93C-498D-BBDA-4E9F4AD0A668}"/>
          </ac:spMkLst>
        </pc:spChg>
        <pc:spChg chg="mod">
          <ac:chgData name="Henrik Blom" userId="0f109d1c-0774-4568-aa5d-bb8ffaeb77b7" providerId="ADAL" clId="{E881FBE9-DF84-4F7A-A4CF-72BF1A0A8F3D}" dt="2022-09-27T18:04:28.539" v="2705" actId="1036"/>
          <ac:spMkLst>
            <pc:docMk/>
            <pc:sldMk cId="2121440468" sldId="381"/>
            <ac:spMk id="101" creationId="{F2F235DE-8989-4FCB-8D2F-A823851AC32B}"/>
          </ac:spMkLst>
        </pc:spChg>
        <pc:spChg chg="mod">
          <ac:chgData name="Henrik Blom" userId="0f109d1c-0774-4568-aa5d-bb8ffaeb77b7" providerId="ADAL" clId="{E881FBE9-DF84-4F7A-A4CF-72BF1A0A8F3D}" dt="2022-09-26T14:47:06.406" v="484" actId="13926"/>
          <ac:spMkLst>
            <pc:docMk/>
            <pc:sldMk cId="2121440468" sldId="381"/>
            <ac:spMk id="102" creationId="{64EEE24C-C513-4D2B-B33C-66B955D6C0CD}"/>
          </ac:spMkLst>
        </pc:spChg>
        <pc:spChg chg="mod">
          <ac:chgData name="Henrik Blom" userId="0f109d1c-0774-4568-aa5d-bb8ffaeb77b7" providerId="ADAL" clId="{E881FBE9-DF84-4F7A-A4CF-72BF1A0A8F3D}" dt="2022-09-27T14:05:14.545" v="1189" actId="400"/>
          <ac:spMkLst>
            <pc:docMk/>
            <pc:sldMk cId="2121440468" sldId="381"/>
            <ac:spMk id="111" creationId="{BA7AB840-B9E7-4C17-BE14-6D968DBDFB1F}"/>
          </ac:spMkLst>
        </pc:spChg>
        <pc:spChg chg="mod">
          <ac:chgData name="Henrik Blom" userId="0f109d1c-0774-4568-aa5d-bb8ffaeb77b7" providerId="ADAL" clId="{E881FBE9-DF84-4F7A-A4CF-72BF1A0A8F3D}" dt="2022-09-26T14:47:50.286" v="586" actId="1076"/>
          <ac:spMkLst>
            <pc:docMk/>
            <pc:sldMk cId="2121440468" sldId="381"/>
            <ac:spMk id="115" creationId="{11AEBC83-968C-4AA9-8719-3B85EF35E64A}"/>
          </ac:spMkLst>
        </pc:spChg>
        <pc:spChg chg="mod">
          <ac:chgData name="Henrik Blom" userId="0f109d1c-0774-4568-aa5d-bb8ffaeb77b7" providerId="ADAL" clId="{E881FBE9-DF84-4F7A-A4CF-72BF1A0A8F3D}" dt="2022-09-29T17:46:02.228" v="5423" actId="13926"/>
          <ac:spMkLst>
            <pc:docMk/>
            <pc:sldMk cId="2121440468" sldId="381"/>
            <ac:spMk id="117" creationId="{093EE20E-2EB8-4731-B087-E1552A89D19B}"/>
          </ac:spMkLst>
        </pc:spChg>
        <pc:spChg chg="add mod">
          <ac:chgData name="Henrik Blom" userId="0f109d1c-0774-4568-aa5d-bb8ffaeb77b7" providerId="ADAL" clId="{E881FBE9-DF84-4F7A-A4CF-72BF1A0A8F3D}" dt="2022-09-26T14:41:14.337" v="321" actId="1038"/>
          <ac:spMkLst>
            <pc:docMk/>
            <pc:sldMk cId="2121440468" sldId="381"/>
            <ac:spMk id="118" creationId="{424D759C-2EDE-4BA1-B525-40BB2D2E0E25}"/>
          </ac:spMkLst>
        </pc:spChg>
        <pc:spChg chg="mod">
          <ac:chgData name="Henrik Blom" userId="0f109d1c-0774-4568-aa5d-bb8ffaeb77b7" providerId="ADAL" clId="{E881FBE9-DF84-4F7A-A4CF-72BF1A0A8F3D}" dt="2022-09-29T18:20:39.163" v="6132" actId="1035"/>
          <ac:spMkLst>
            <pc:docMk/>
            <pc:sldMk cId="2121440468" sldId="381"/>
            <ac:spMk id="120" creationId="{536BD7C3-666F-481F-89CD-3EFF356C3C25}"/>
          </ac:spMkLst>
        </pc:spChg>
        <pc:spChg chg="mod">
          <ac:chgData name="Henrik Blom" userId="0f109d1c-0774-4568-aa5d-bb8ffaeb77b7" providerId="ADAL" clId="{E881FBE9-DF84-4F7A-A4CF-72BF1A0A8F3D}" dt="2022-09-26T14:37:29.291" v="193" actId="1076"/>
          <ac:spMkLst>
            <pc:docMk/>
            <pc:sldMk cId="2121440468" sldId="381"/>
            <ac:spMk id="130" creationId="{1D6EB754-4D1E-421A-8B46-22FEF6C4A097}"/>
          </ac:spMkLst>
        </pc:spChg>
        <pc:spChg chg="mod">
          <ac:chgData name="Henrik Blom" userId="0f109d1c-0774-4568-aa5d-bb8ffaeb77b7" providerId="ADAL" clId="{E881FBE9-DF84-4F7A-A4CF-72BF1A0A8F3D}" dt="2022-09-29T17:55:02.732" v="5454" actId="1035"/>
          <ac:spMkLst>
            <pc:docMk/>
            <pc:sldMk cId="2121440468" sldId="381"/>
            <ac:spMk id="139" creationId="{DD776895-4ADF-40A6-8B07-4523574CC5F7}"/>
          </ac:spMkLst>
        </pc:spChg>
        <pc:spChg chg="mod">
          <ac:chgData name="Henrik Blom" userId="0f109d1c-0774-4568-aa5d-bb8ffaeb77b7" providerId="ADAL" clId="{E881FBE9-DF84-4F7A-A4CF-72BF1A0A8F3D}" dt="2022-09-26T14:47:02.863" v="482" actId="13926"/>
          <ac:spMkLst>
            <pc:docMk/>
            <pc:sldMk cId="2121440468" sldId="381"/>
            <ac:spMk id="141" creationId="{D939C7C1-FBCC-4A75-805A-7ACD2CCA0CCE}"/>
          </ac:spMkLst>
        </pc:spChg>
        <pc:picChg chg="del">
          <ac:chgData name="Henrik Blom" userId="0f109d1c-0774-4568-aa5d-bb8ffaeb77b7" providerId="ADAL" clId="{E881FBE9-DF84-4F7A-A4CF-72BF1A0A8F3D}" dt="2022-10-01T11:53:32.916" v="6900" actId="478"/>
          <ac:picMkLst>
            <pc:docMk/>
            <pc:sldMk cId="2121440468" sldId="381"/>
            <ac:picMk id="11" creationId="{8434FE32-F884-48D3-B4D1-F4CD3A51B93F}"/>
          </ac:picMkLst>
        </pc:picChg>
        <pc:picChg chg="add mod">
          <ac:chgData name="Henrik Blom" userId="0f109d1c-0774-4568-aa5d-bb8ffaeb77b7" providerId="ADAL" clId="{E881FBE9-DF84-4F7A-A4CF-72BF1A0A8F3D}" dt="2022-09-29T18:20:33.903" v="6120"/>
          <ac:picMkLst>
            <pc:docMk/>
            <pc:sldMk cId="2121440468" sldId="381"/>
            <ac:picMk id="108" creationId="{08DCAEAB-2896-4112-9A6A-D5082AD69737}"/>
          </ac:picMkLst>
        </pc:picChg>
        <pc:cxnChg chg="add">
          <ac:chgData name="Henrik Blom" userId="0f109d1c-0774-4568-aa5d-bb8ffaeb77b7" providerId="ADAL" clId="{E881FBE9-DF84-4F7A-A4CF-72BF1A0A8F3D}" dt="2022-09-29T17:54:35.030" v="5446" actId="11529"/>
          <ac:cxnSpMkLst>
            <pc:docMk/>
            <pc:sldMk cId="2121440468" sldId="381"/>
            <ac:cxnSpMk id="3" creationId="{434B53B8-C1E8-4E3C-980A-6F2DBC4D50DD}"/>
          </ac:cxnSpMkLst>
        </pc:cxnChg>
        <pc:cxnChg chg="del mod">
          <ac:chgData name="Henrik Blom" userId="0f109d1c-0774-4568-aa5d-bb8ffaeb77b7" providerId="ADAL" clId="{E881FBE9-DF84-4F7A-A4CF-72BF1A0A8F3D}" dt="2022-09-26T14:36:05.100" v="155" actId="478"/>
          <ac:cxnSpMkLst>
            <pc:docMk/>
            <pc:sldMk cId="2121440468" sldId="381"/>
            <ac:cxnSpMk id="82" creationId="{83705681-9DB7-4481-AD44-BFAE3E072DA9}"/>
          </ac:cxnSpMkLst>
        </pc:cxnChg>
        <pc:cxnChg chg="del mod">
          <ac:chgData name="Henrik Blom" userId="0f109d1c-0774-4568-aa5d-bb8ffaeb77b7" providerId="ADAL" clId="{E881FBE9-DF84-4F7A-A4CF-72BF1A0A8F3D}" dt="2022-09-26T14:47:20.139" v="529" actId="478"/>
          <ac:cxnSpMkLst>
            <pc:docMk/>
            <pc:sldMk cId="2121440468" sldId="381"/>
            <ac:cxnSpMk id="93" creationId="{E4CCC1B7-275B-4223-AD83-48C74A90623D}"/>
          </ac:cxnSpMkLst>
        </pc:cxnChg>
        <pc:cxnChg chg="mod">
          <ac:chgData name="Henrik Blom" userId="0f109d1c-0774-4568-aa5d-bb8ffaeb77b7" providerId="ADAL" clId="{E881FBE9-DF84-4F7A-A4CF-72BF1A0A8F3D}" dt="2022-09-26T14:35:55.380" v="138" actId="1037"/>
          <ac:cxnSpMkLst>
            <pc:docMk/>
            <pc:sldMk cId="2121440468" sldId="381"/>
            <ac:cxnSpMk id="98" creationId="{8C5A2571-1656-4FCA-AE89-6D8E2297CF40}"/>
          </ac:cxnSpMkLst>
        </pc:cxnChg>
        <pc:cxnChg chg="mod ord">
          <ac:chgData name="Henrik Blom" userId="0f109d1c-0774-4568-aa5d-bb8ffaeb77b7" providerId="ADAL" clId="{E881FBE9-DF84-4F7A-A4CF-72BF1A0A8F3D}" dt="2022-09-26T14:48:03.350" v="587" actId="167"/>
          <ac:cxnSpMkLst>
            <pc:docMk/>
            <pc:sldMk cId="2121440468" sldId="381"/>
            <ac:cxnSpMk id="100" creationId="{533C6DCE-E11F-43C6-BC04-1F5E94F9EB92}"/>
          </ac:cxnSpMkLst>
        </pc:cxnChg>
        <pc:cxnChg chg="del mod">
          <ac:chgData name="Henrik Blom" userId="0f109d1c-0774-4568-aa5d-bb8ffaeb77b7" providerId="ADAL" clId="{E881FBE9-DF84-4F7A-A4CF-72BF1A0A8F3D}" dt="2022-09-26T14:40:23.244" v="235" actId="478"/>
          <ac:cxnSpMkLst>
            <pc:docMk/>
            <pc:sldMk cId="2121440468" sldId="381"/>
            <ac:cxnSpMk id="108" creationId="{F2BB49A4-910C-4B22-8C40-43BA02C0818B}"/>
          </ac:cxnSpMkLst>
        </pc:cxnChg>
        <pc:cxnChg chg="mod">
          <ac:chgData name="Henrik Blom" userId="0f109d1c-0774-4568-aa5d-bb8ffaeb77b7" providerId="ADAL" clId="{E881FBE9-DF84-4F7A-A4CF-72BF1A0A8F3D}" dt="2022-09-26T14:37:39.444" v="195" actId="14100"/>
          <ac:cxnSpMkLst>
            <pc:docMk/>
            <pc:sldMk cId="2121440468" sldId="381"/>
            <ac:cxnSpMk id="112" creationId="{6762B9FB-548D-43ED-B328-1D1C5E594EA1}"/>
          </ac:cxnSpMkLst>
        </pc:cxnChg>
        <pc:cxnChg chg="mod">
          <ac:chgData name="Henrik Blom" userId="0f109d1c-0774-4568-aa5d-bb8ffaeb77b7" providerId="ADAL" clId="{E881FBE9-DF84-4F7A-A4CF-72BF1A0A8F3D}" dt="2022-09-26T14:47:35.221" v="580" actId="14100"/>
          <ac:cxnSpMkLst>
            <pc:docMk/>
            <pc:sldMk cId="2121440468" sldId="381"/>
            <ac:cxnSpMk id="116" creationId="{B957C097-EBCA-4800-BB45-D7F689D9BC44}"/>
          </ac:cxnSpMkLst>
        </pc:cxnChg>
        <pc:cxnChg chg="add mod">
          <ac:chgData name="Henrik Blom" userId="0f109d1c-0774-4568-aa5d-bb8ffaeb77b7" providerId="ADAL" clId="{E881FBE9-DF84-4F7A-A4CF-72BF1A0A8F3D}" dt="2022-09-26T14:40:51.111" v="262" actId="1038"/>
          <ac:cxnSpMkLst>
            <pc:docMk/>
            <pc:sldMk cId="2121440468" sldId="381"/>
            <ac:cxnSpMk id="128" creationId="{D4AB27CF-EBF9-4229-9923-797F798B1326}"/>
          </ac:cxnSpMkLst>
        </pc:cxnChg>
        <pc:cxnChg chg="mod">
          <ac:chgData name="Henrik Blom" userId="0f109d1c-0774-4568-aa5d-bb8ffaeb77b7" providerId="ADAL" clId="{E881FBE9-DF84-4F7A-A4CF-72BF1A0A8F3D}" dt="2022-09-29T17:54:58.050" v="5447" actId="1076"/>
          <ac:cxnSpMkLst>
            <pc:docMk/>
            <pc:sldMk cId="2121440468" sldId="381"/>
            <ac:cxnSpMk id="138" creationId="{234AE131-C08C-4421-AE7A-0E9ADC87676F}"/>
          </ac:cxnSpMkLst>
        </pc:cxnChg>
      </pc:sldChg>
      <pc:sldChg chg="addSp modSp mod">
        <pc:chgData name="Henrik Blom" userId="0f109d1c-0774-4568-aa5d-bb8ffaeb77b7" providerId="ADAL" clId="{E881FBE9-DF84-4F7A-A4CF-72BF1A0A8F3D}" dt="2022-09-29T17:22:54.433" v="4971" actId="1076"/>
        <pc:sldMkLst>
          <pc:docMk/>
          <pc:sldMk cId="3123699770" sldId="384"/>
        </pc:sldMkLst>
        <pc:spChg chg="mod">
          <ac:chgData name="Henrik Blom" userId="0f109d1c-0774-4568-aa5d-bb8ffaeb77b7" providerId="ADAL" clId="{E881FBE9-DF84-4F7A-A4CF-72BF1A0A8F3D}" dt="2022-09-29T17:22:54.433" v="4971" actId="1076"/>
          <ac:spMkLst>
            <pc:docMk/>
            <pc:sldMk cId="3123699770" sldId="384"/>
            <ac:spMk id="2" creationId="{492C6633-01FC-4AD2-84F3-F6A5BD026BCA}"/>
          </ac:spMkLst>
        </pc:spChg>
        <pc:spChg chg="mod">
          <ac:chgData name="Henrik Blom" userId="0f109d1c-0774-4568-aa5d-bb8ffaeb77b7" providerId="ADAL" clId="{E881FBE9-DF84-4F7A-A4CF-72BF1A0A8F3D}" dt="2022-09-29T17:22:51.116" v="4970" actId="14100"/>
          <ac:spMkLst>
            <pc:docMk/>
            <pc:sldMk cId="3123699770" sldId="384"/>
            <ac:spMk id="11" creationId="{BEAE421C-06A6-4ABC-8044-3DD0B14CFE4C}"/>
          </ac:spMkLst>
        </pc:spChg>
        <pc:picChg chg="add mod">
          <ac:chgData name="Henrik Blom" userId="0f109d1c-0774-4568-aa5d-bb8ffaeb77b7" providerId="ADAL" clId="{E881FBE9-DF84-4F7A-A4CF-72BF1A0A8F3D}" dt="2022-09-27T18:45:39.078" v="3202"/>
          <ac:picMkLst>
            <pc:docMk/>
            <pc:sldMk cId="3123699770" sldId="384"/>
            <ac:picMk id="8" creationId="{07C8E4FC-B522-4928-BE5B-B84A70D7E217}"/>
          </ac:picMkLst>
        </pc:picChg>
      </pc:sldChg>
      <pc:sldChg chg="addSp modSp mod">
        <pc:chgData name="Henrik Blom" userId="0f109d1c-0774-4568-aa5d-bb8ffaeb77b7" providerId="ADAL" clId="{E881FBE9-DF84-4F7A-A4CF-72BF1A0A8F3D}" dt="2022-09-29T17:21:59.426" v="4959" actId="14100"/>
        <pc:sldMkLst>
          <pc:docMk/>
          <pc:sldMk cId="3914725706" sldId="394"/>
        </pc:sldMkLst>
        <pc:spChg chg="mod">
          <ac:chgData name="Henrik Blom" userId="0f109d1c-0774-4568-aa5d-bb8ffaeb77b7" providerId="ADAL" clId="{E881FBE9-DF84-4F7A-A4CF-72BF1A0A8F3D}" dt="2022-09-29T17:21:59.426" v="4959" actId="14100"/>
          <ac:spMkLst>
            <pc:docMk/>
            <pc:sldMk cId="3914725706" sldId="394"/>
            <ac:spMk id="2" creationId="{4DD904BE-D8F3-470C-83A1-85E9A585AF1F}"/>
          </ac:spMkLst>
        </pc:spChg>
        <pc:spChg chg="mod">
          <ac:chgData name="Henrik Blom" userId="0f109d1c-0774-4568-aa5d-bb8ffaeb77b7" providerId="ADAL" clId="{E881FBE9-DF84-4F7A-A4CF-72BF1A0A8F3D}" dt="2022-09-29T17:21:42.426" v="4939" actId="14100"/>
          <ac:spMkLst>
            <pc:docMk/>
            <pc:sldMk cId="3914725706" sldId="394"/>
            <ac:spMk id="22" creationId="{1A43AEAF-DDB6-45CF-94D1-92FFA655C876}"/>
          </ac:spMkLst>
        </pc:spChg>
        <pc:picChg chg="add mod">
          <ac:chgData name="Henrik Blom" userId="0f109d1c-0774-4568-aa5d-bb8ffaeb77b7" providerId="ADAL" clId="{E881FBE9-DF84-4F7A-A4CF-72BF1A0A8F3D}" dt="2022-09-27T18:45:43.678" v="3203"/>
          <ac:picMkLst>
            <pc:docMk/>
            <pc:sldMk cId="3914725706" sldId="394"/>
            <ac:picMk id="7" creationId="{C55E7A2E-67AD-4427-8C33-6F1A2C142417}"/>
          </ac:picMkLst>
        </pc:picChg>
      </pc:sldChg>
      <pc:sldChg chg="addSp modSp mod">
        <pc:chgData name="Henrik Blom" userId="0f109d1c-0774-4568-aa5d-bb8ffaeb77b7" providerId="ADAL" clId="{E881FBE9-DF84-4F7A-A4CF-72BF1A0A8F3D}" dt="2022-09-27T18:45:45.911" v="3204"/>
        <pc:sldMkLst>
          <pc:docMk/>
          <pc:sldMk cId="3764665870" sldId="395"/>
        </pc:sldMkLst>
        <pc:spChg chg="mod">
          <ac:chgData name="Henrik Blom" userId="0f109d1c-0774-4568-aa5d-bb8ffaeb77b7" providerId="ADAL" clId="{E881FBE9-DF84-4F7A-A4CF-72BF1A0A8F3D}" dt="2022-09-27T18:42:26.578" v="3154" actId="20577"/>
          <ac:spMkLst>
            <pc:docMk/>
            <pc:sldMk cId="3764665870" sldId="395"/>
            <ac:spMk id="2" creationId="{492C6633-01FC-4AD2-84F3-F6A5BD026BCA}"/>
          </ac:spMkLst>
        </pc:spChg>
        <pc:picChg chg="add mod">
          <ac:chgData name="Henrik Blom" userId="0f109d1c-0774-4568-aa5d-bb8ffaeb77b7" providerId="ADAL" clId="{E881FBE9-DF84-4F7A-A4CF-72BF1A0A8F3D}" dt="2022-09-27T18:45:45.911" v="3204"/>
          <ac:picMkLst>
            <pc:docMk/>
            <pc:sldMk cId="3764665870" sldId="395"/>
            <ac:picMk id="8" creationId="{DEEA1A50-1DE6-43DA-A0B4-D49355D29361}"/>
          </ac:picMkLst>
        </pc:picChg>
      </pc:sldChg>
      <pc:sldChg chg="addSp modSp mod">
        <pc:chgData name="Henrik Blom" userId="0f109d1c-0774-4568-aa5d-bb8ffaeb77b7" providerId="ADAL" clId="{E881FBE9-DF84-4F7A-A4CF-72BF1A0A8F3D}" dt="2022-09-27T18:45:49.200" v="3205"/>
        <pc:sldMkLst>
          <pc:docMk/>
          <pc:sldMk cId="4260151672" sldId="406"/>
        </pc:sldMkLst>
        <pc:spChg chg="mod">
          <ac:chgData name="Henrik Blom" userId="0f109d1c-0774-4568-aa5d-bb8ffaeb77b7" providerId="ADAL" clId="{E881FBE9-DF84-4F7A-A4CF-72BF1A0A8F3D}" dt="2022-09-27T18:42:05.395" v="3142" actId="404"/>
          <ac:spMkLst>
            <pc:docMk/>
            <pc:sldMk cId="4260151672" sldId="406"/>
            <ac:spMk id="2" creationId="{492C6633-01FC-4AD2-84F3-F6A5BD026BCA}"/>
          </ac:spMkLst>
        </pc:spChg>
        <pc:spChg chg="mod">
          <ac:chgData name="Henrik Blom" userId="0f109d1c-0774-4568-aa5d-bb8ffaeb77b7" providerId="ADAL" clId="{E881FBE9-DF84-4F7A-A4CF-72BF1A0A8F3D}" dt="2022-09-27T18:44:57.808" v="3197" actId="20577"/>
          <ac:spMkLst>
            <pc:docMk/>
            <pc:sldMk cId="4260151672" sldId="406"/>
            <ac:spMk id="7" creationId="{8EA42DF6-E968-4F41-B489-1677F8F70C8F}"/>
          </ac:spMkLst>
        </pc:spChg>
        <pc:picChg chg="add mod">
          <ac:chgData name="Henrik Blom" userId="0f109d1c-0774-4568-aa5d-bb8ffaeb77b7" providerId="ADAL" clId="{E881FBE9-DF84-4F7A-A4CF-72BF1A0A8F3D}" dt="2022-09-27T18:45:49.200" v="3205"/>
          <ac:picMkLst>
            <pc:docMk/>
            <pc:sldMk cId="4260151672" sldId="406"/>
            <ac:picMk id="8" creationId="{2038B684-84A7-444B-8C63-C40F37D3963F}"/>
          </ac:picMkLst>
        </pc:picChg>
      </pc:sldChg>
      <pc:sldChg chg="addSp delSp modSp mod">
        <pc:chgData name="Henrik Blom" userId="0f109d1c-0774-4568-aa5d-bb8ffaeb77b7" providerId="ADAL" clId="{E881FBE9-DF84-4F7A-A4CF-72BF1A0A8F3D}" dt="2022-09-27T18:11:09.341" v="2755"/>
        <pc:sldMkLst>
          <pc:docMk/>
          <pc:sldMk cId="3154155819" sldId="410"/>
        </pc:sldMkLst>
        <pc:spChg chg="mod">
          <ac:chgData name="Henrik Blom" userId="0f109d1c-0774-4568-aa5d-bb8ffaeb77b7" providerId="ADAL" clId="{E881FBE9-DF84-4F7A-A4CF-72BF1A0A8F3D}" dt="2022-09-26T14:48:44.129" v="601"/>
          <ac:spMkLst>
            <pc:docMk/>
            <pc:sldMk cId="3154155819" sldId="410"/>
            <ac:spMk id="3" creationId="{23E02542-3A9F-45C2-9473-22EF059F15AA}"/>
          </ac:spMkLst>
        </pc:spChg>
        <pc:spChg chg="mod">
          <ac:chgData name="Henrik Blom" userId="0f109d1c-0774-4568-aa5d-bb8ffaeb77b7" providerId="ADAL" clId="{E881FBE9-DF84-4F7A-A4CF-72BF1A0A8F3D}" dt="2022-09-26T13:44:48.807" v="17" actId="1035"/>
          <ac:spMkLst>
            <pc:docMk/>
            <pc:sldMk cId="3154155819" sldId="410"/>
            <ac:spMk id="4" creationId="{AFE51EA2-341F-4F7C-B8F8-A108DC6910C6}"/>
          </ac:spMkLst>
        </pc:spChg>
        <pc:picChg chg="add del mod">
          <ac:chgData name="Henrik Blom" userId="0f109d1c-0774-4568-aa5d-bb8ffaeb77b7" providerId="ADAL" clId="{E881FBE9-DF84-4F7A-A4CF-72BF1A0A8F3D}" dt="2022-09-27T18:11:08.149" v="2754" actId="478"/>
          <ac:picMkLst>
            <pc:docMk/>
            <pc:sldMk cId="3154155819" sldId="410"/>
            <ac:picMk id="7" creationId="{0B966D29-CC2C-4597-80C9-55E43397EC54}"/>
          </ac:picMkLst>
        </pc:picChg>
        <pc:picChg chg="add mod">
          <ac:chgData name="Henrik Blom" userId="0f109d1c-0774-4568-aa5d-bb8ffaeb77b7" providerId="ADAL" clId="{E881FBE9-DF84-4F7A-A4CF-72BF1A0A8F3D}" dt="2022-09-27T18:11:09.341" v="2755"/>
          <ac:picMkLst>
            <pc:docMk/>
            <pc:sldMk cId="3154155819" sldId="410"/>
            <ac:picMk id="9" creationId="{C4910575-5A3A-48FA-A5B4-F1AE66834389}"/>
          </ac:picMkLst>
        </pc:picChg>
      </pc:sldChg>
      <pc:sldChg chg="addSp modSp mod">
        <pc:chgData name="Henrik Blom" userId="0f109d1c-0774-4568-aa5d-bb8ffaeb77b7" providerId="ADAL" clId="{E881FBE9-DF84-4F7A-A4CF-72BF1A0A8F3D}" dt="2022-09-29T18:47:12.480" v="6594" actId="27636"/>
        <pc:sldMkLst>
          <pc:docMk/>
          <pc:sldMk cId="3938985411" sldId="411"/>
        </pc:sldMkLst>
        <pc:spChg chg="mod">
          <ac:chgData name="Henrik Blom" userId="0f109d1c-0774-4568-aa5d-bb8ffaeb77b7" providerId="ADAL" clId="{E881FBE9-DF84-4F7A-A4CF-72BF1A0A8F3D}" dt="2022-09-29T18:47:12.480" v="6594" actId="27636"/>
          <ac:spMkLst>
            <pc:docMk/>
            <pc:sldMk cId="3938985411" sldId="411"/>
            <ac:spMk id="15" creationId="{D8731867-E6CE-42AE-82E9-B9C5A36ACEA2}"/>
          </ac:spMkLst>
        </pc:spChg>
        <pc:picChg chg="add mod">
          <ac:chgData name="Henrik Blom" userId="0f109d1c-0774-4568-aa5d-bb8ffaeb77b7" providerId="ADAL" clId="{E881FBE9-DF84-4F7A-A4CF-72BF1A0A8F3D}" dt="2022-09-27T18:45:56.344" v="3208"/>
          <ac:picMkLst>
            <pc:docMk/>
            <pc:sldMk cId="3938985411" sldId="411"/>
            <ac:picMk id="10" creationId="{8A0B073C-C3D1-4B87-B8E1-51511E37103E}"/>
          </ac:picMkLst>
        </pc:picChg>
      </pc:sldChg>
      <pc:sldChg chg="addSp delSp modSp mod">
        <pc:chgData name="Henrik Blom" userId="0f109d1c-0774-4568-aa5d-bb8ffaeb77b7" providerId="ADAL" clId="{E881FBE9-DF84-4F7A-A4CF-72BF1A0A8F3D}" dt="2022-09-27T18:46:02.580" v="3211" actId="478"/>
        <pc:sldMkLst>
          <pc:docMk/>
          <pc:sldMk cId="2541661373" sldId="421"/>
        </pc:sldMkLst>
        <pc:picChg chg="add del mod">
          <ac:chgData name="Henrik Blom" userId="0f109d1c-0774-4568-aa5d-bb8ffaeb77b7" providerId="ADAL" clId="{E881FBE9-DF84-4F7A-A4CF-72BF1A0A8F3D}" dt="2022-09-27T18:46:02.580" v="3211" actId="478"/>
          <ac:picMkLst>
            <pc:docMk/>
            <pc:sldMk cId="2541661373" sldId="421"/>
            <ac:picMk id="7" creationId="{D5B1DAEB-2F34-48A8-B2FD-2071A9680A4E}"/>
          </ac:picMkLst>
        </pc:picChg>
      </pc:sldChg>
      <pc:sldChg chg="addSp modSp add del mod">
        <pc:chgData name="Henrik Blom" userId="0f109d1c-0774-4568-aa5d-bb8ffaeb77b7" providerId="ADAL" clId="{E881FBE9-DF84-4F7A-A4CF-72BF1A0A8F3D}" dt="2022-09-29T18:20:59.164" v="6134" actId="47"/>
        <pc:sldMkLst>
          <pc:docMk/>
          <pc:sldMk cId="3687048510" sldId="426"/>
        </pc:sldMkLst>
        <pc:spChg chg="mod">
          <ac:chgData name="Henrik Blom" userId="0f109d1c-0774-4568-aa5d-bb8ffaeb77b7" providerId="ADAL" clId="{E881FBE9-DF84-4F7A-A4CF-72BF1A0A8F3D}" dt="2022-09-29T07:21:09.486" v="3546" actId="20577"/>
          <ac:spMkLst>
            <pc:docMk/>
            <pc:sldMk cId="3687048510" sldId="426"/>
            <ac:spMk id="11" creationId="{23F4758B-7560-42DD-B7BA-F6B07324D845}"/>
          </ac:spMkLst>
        </pc:spChg>
        <pc:spChg chg="mod">
          <ac:chgData name="Henrik Blom" userId="0f109d1c-0774-4568-aa5d-bb8ffaeb77b7" providerId="ADAL" clId="{E881FBE9-DF84-4F7A-A4CF-72BF1A0A8F3D}" dt="2022-09-29T17:57:30.293" v="5461" actId="13926"/>
          <ac:spMkLst>
            <pc:docMk/>
            <pc:sldMk cId="3687048510" sldId="426"/>
            <ac:spMk id="23" creationId="{BFD625E8-48F0-4D20-99A7-C059D4FD5BC7}"/>
          </ac:spMkLst>
        </pc:spChg>
        <pc:spChg chg="mod">
          <ac:chgData name="Henrik Blom" userId="0f109d1c-0774-4568-aa5d-bb8ffaeb77b7" providerId="ADAL" clId="{E881FBE9-DF84-4F7A-A4CF-72BF1A0A8F3D}" dt="2022-09-29T17:57:30.293" v="5461" actId="13926"/>
          <ac:spMkLst>
            <pc:docMk/>
            <pc:sldMk cId="3687048510" sldId="426"/>
            <ac:spMk id="27" creationId="{B5170B2B-27F1-4A79-AC99-70A2FC389981}"/>
          </ac:spMkLst>
        </pc:spChg>
        <pc:spChg chg="mod">
          <ac:chgData name="Henrik Blom" userId="0f109d1c-0774-4568-aa5d-bb8ffaeb77b7" providerId="ADAL" clId="{E881FBE9-DF84-4F7A-A4CF-72BF1A0A8F3D}" dt="2022-09-29T17:57:25.558" v="5460" actId="13926"/>
          <ac:spMkLst>
            <pc:docMk/>
            <pc:sldMk cId="3687048510" sldId="426"/>
            <ac:spMk id="34" creationId="{08AB81FC-BEF4-4247-B9F5-FF85B2DD1632}"/>
          </ac:spMkLst>
        </pc:spChg>
        <pc:spChg chg="mod">
          <ac:chgData name="Henrik Blom" userId="0f109d1c-0774-4568-aa5d-bb8ffaeb77b7" providerId="ADAL" clId="{E881FBE9-DF84-4F7A-A4CF-72BF1A0A8F3D}" dt="2022-09-29T17:55:58.382" v="5458" actId="13926"/>
          <ac:spMkLst>
            <pc:docMk/>
            <pc:sldMk cId="3687048510" sldId="426"/>
            <ac:spMk id="39" creationId="{9F9635A2-E257-4542-BBA7-FB2E89E34555}"/>
          </ac:spMkLst>
        </pc:spChg>
        <pc:spChg chg="mod">
          <ac:chgData name="Henrik Blom" userId="0f109d1c-0774-4568-aa5d-bb8ffaeb77b7" providerId="ADAL" clId="{E881FBE9-DF84-4F7A-A4CF-72BF1A0A8F3D}" dt="2022-09-29T17:58:26.123" v="5558" actId="14100"/>
          <ac:spMkLst>
            <pc:docMk/>
            <pc:sldMk cId="3687048510" sldId="426"/>
            <ac:spMk id="51" creationId="{D4704044-7E47-4378-8A81-36252F6BB647}"/>
          </ac:spMkLst>
        </pc:spChg>
        <pc:spChg chg="mod">
          <ac:chgData name="Henrik Blom" userId="0f109d1c-0774-4568-aa5d-bb8ffaeb77b7" providerId="ADAL" clId="{E881FBE9-DF84-4F7A-A4CF-72BF1A0A8F3D}" dt="2022-09-27T18:12:26.578" v="2803" actId="1037"/>
          <ac:spMkLst>
            <pc:docMk/>
            <pc:sldMk cId="3687048510" sldId="426"/>
            <ac:spMk id="66" creationId="{AE5A6781-D88C-4B27-8C1D-9207564A1554}"/>
          </ac:spMkLst>
        </pc:spChg>
        <pc:spChg chg="mod">
          <ac:chgData name="Henrik Blom" userId="0f109d1c-0774-4568-aa5d-bb8ffaeb77b7" providerId="ADAL" clId="{E881FBE9-DF84-4F7A-A4CF-72BF1A0A8F3D}" dt="2022-09-29T17:57:30.293" v="5461" actId="13926"/>
          <ac:spMkLst>
            <pc:docMk/>
            <pc:sldMk cId="3687048510" sldId="426"/>
            <ac:spMk id="67" creationId="{07ECECD8-FF48-42CC-9084-5612E1037D2C}"/>
          </ac:spMkLst>
        </pc:spChg>
        <pc:spChg chg="mod">
          <ac:chgData name="Henrik Blom" userId="0f109d1c-0774-4568-aa5d-bb8ffaeb77b7" providerId="ADAL" clId="{E881FBE9-DF84-4F7A-A4CF-72BF1A0A8F3D}" dt="2022-09-29T17:57:30.293" v="5461" actId="13926"/>
          <ac:spMkLst>
            <pc:docMk/>
            <pc:sldMk cId="3687048510" sldId="426"/>
            <ac:spMk id="69" creationId="{80389D03-8B91-4003-93D6-FF4C9AF15BB4}"/>
          </ac:spMkLst>
        </pc:spChg>
        <pc:spChg chg="mod">
          <ac:chgData name="Henrik Blom" userId="0f109d1c-0774-4568-aa5d-bb8ffaeb77b7" providerId="ADAL" clId="{E881FBE9-DF84-4F7A-A4CF-72BF1A0A8F3D}" dt="2022-09-29T17:57:25.558" v="5460" actId="13926"/>
          <ac:spMkLst>
            <pc:docMk/>
            <pc:sldMk cId="3687048510" sldId="426"/>
            <ac:spMk id="70" creationId="{DEE6F9B0-FB62-46D2-A461-8754A5A800A8}"/>
          </ac:spMkLst>
        </pc:spChg>
        <pc:spChg chg="mod">
          <ac:chgData name="Henrik Blom" userId="0f109d1c-0774-4568-aa5d-bb8ffaeb77b7" providerId="ADAL" clId="{E881FBE9-DF84-4F7A-A4CF-72BF1A0A8F3D}" dt="2022-09-29T17:57:25.558" v="5460" actId="13926"/>
          <ac:spMkLst>
            <pc:docMk/>
            <pc:sldMk cId="3687048510" sldId="426"/>
            <ac:spMk id="73" creationId="{287C2610-F547-4D63-8923-A1ACFFB7CD34}"/>
          </ac:spMkLst>
        </pc:spChg>
        <pc:spChg chg="mod">
          <ac:chgData name="Henrik Blom" userId="0f109d1c-0774-4568-aa5d-bb8ffaeb77b7" providerId="ADAL" clId="{E881FBE9-DF84-4F7A-A4CF-72BF1A0A8F3D}" dt="2022-09-29T17:57:25.558" v="5460" actId="13926"/>
          <ac:spMkLst>
            <pc:docMk/>
            <pc:sldMk cId="3687048510" sldId="426"/>
            <ac:spMk id="74" creationId="{058001FD-3D6F-48D3-B526-857C49F56191}"/>
          </ac:spMkLst>
        </pc:spChg>
        <pc:spChg chg="mod">
          <ac:chgData name="Henrik Blom" userId="0f109d1c-0774-4568-aa5d-bb8ffaeb77b7" providerId="ADAL" clId="{E881FBE9-DF84-4F7A-A4CF-72BF1A0A8F3D}" dt="2022-09-29T17:57:25.558" v="5460" actId="13926"/>
          <ac:spMkLst>
            <pc:docMk/>
            <pc:sldMk cId="3687048510" sldId="426"/>
            <ac:spMk id="75" creationId="{BEEFF0DA-697D-4C08-B2EE-2673DD65C6DE}"/>
          </ac:spMkLst>
        </pc:spChg>
        <pc:spChg chg="mod">
          <ac:chgData name="Henrik Blom" userId="0f109d1c-0774-4568-aa5d-bb8ffaeb77b7" providerId="ADAL" clId="{E881FBE9-DF84-4F7A-A4CF-72BF1A0A8F3D}" dt="2022-09-29T17:57:25.558" v="5460" actId="13926"/>
          <ac:spMkLst>
            <pc:docMk/>
            <pc:sldMk cId="3687048510" sldId="426"/>
            <ac:spMk id="76" creationId="{6A30B8FC-0756-4736-94FD-7AF47511BB52}"/>
          </ac:spMkLst>
        </pc:spChg>
        <pc:spChg chg="mod">
          <ac:chgData name="Henrik Blom" userId="0f109d1c-0774-4568-aa5d-bb8ffaeb77b7" providerId="ADAL" clId="{E881FBE9-DF84-4F7A-A4CF-72BF1A0A8F3D}" dt="2022-09-29T17:57:30.293" v="5461" actId="13926"/>
          <ac:spMkLst>
            <pc:docMk/>
            <pc:sldMk cId="3687048510" sldId="426"/>
            <ac:spMk id="77" creationId="{7FC0F08D-E967-43BE-BCCC-685F08ABBD4A}"/>
          </ac:spMkLst>
        </pc:spChg>
        <pc:spChg chg="mod">
          <ac:chgData name="Henrik Blom" userId="0f109d1c-0774-4568-aa5d-bb8ffaeb77b7" providerId="ADAL" clId="{E881FBE9-DF84-4F7A-A4CF-72BF1A0A8F3D}" dt="2022-09-29T17:57:21.713" v="5459" actId="13926"/>
          <ac:spMkLst>
            <pc:docMk/>
            <pc:sldMk cId="3687048510" sldId="426"/>
            <ac:spMk id="78" creationId="{F5EE7F93-0CF2-4508-9DE8-647D02C0EF82}"/>
          </ac:spMkLst>
        </pc:spChg>
        <pc:spChg chg="mod">
          <ac:chgData name="Henrik Blom" userId="0f109d1c-0774-4568-aa5d-bb8ffaeb77b7" providerId="ADAL" clId="{E881FBE9-DF84-4F7A-A4CF-72BF1A0A8F3D}" dt="2022-09-29T17:57:21.713" v="5459" actId="13926"/>
          <ac:spMkLst>
            <pc:docMk/>
            <pc:sldMk cId="3687048510" sldId="426"/>
            <ac:spMk id="79" creationId="{D90B25C4-6069-4127-B30B-DABAD57DA046}"/>
          </ac:spMkLst>
        </pc:spChg>
        <pc:spChg chg="mod">
          <ac:chgData name="Henrik Blom" userId="0f109d1c-0774-4568-aa5d-bb8ffaeb77b7" providerId="ADAL" clId="{E881FBE9-DF84-4F7A-A4CF-72BF1A0A8F3D}" dt="2022-09-29T17:57:21.713" v="5459" actId="13926"/>
          <ac:spMkLst>
            <pc:docMk/>
            <pc:sldMk cId="3687048510" sldId="426"/>
            <ac:spMk id="80" creationId="{454300A6-3DE7-4A1C-8C30-C288CE487512}"/>
          </ac:spMkLst>
        </pc:spChg>
        <pc:spChg chg="mod">
          <ac:chgData name="Henrik Blom" userId="0f109d1c-0774-4568-aa5d-bb8ffaeb77b7" providerId="ADAL" clId="{E881FBE9-DF84-4F7A-A4CF-72BF1A0A8F3D}" dt="2022-09-29T17:57:21.713" v="5459" actId="13926"/>
          <ac:spMkLst>
            <pc:docMk/>
            <pc:sldMk cId="3687048510" sldId="426"/>
            <ac:spMk id="81" creationId="{DEE83773-F642-4061-B16B-C0F0AFE1BC9A}"/>
          </ac:spMkLst>
        </pc:spChg>
        <pc:spChg chg="mod">
          <ac:chgData name="Henrik Blom" userId="0f109d1c-0774-4568-aa5d-bb8ffaeb77b7" providerId="ADAL" clId="{E881FBE9-DF84-4F7A-A4CF-72BF1A0A8F3D}" dt="2022-09-29T17:57:21.713" v="5459" actId="13926"/>
          <ac:spMkLst>
            <pc:docMk/>
            <pc:sldMk cId="3687048510" sldId="426"/>
            <ac:spMk id="82" creationId="{1FB718B4-3F1C-43BE-BCCE-BE96E83EDABF}"/>
          </ac:spMkLst>
        </pc:spChg>
        <pc:spChg chg="mod">
          <ac:chgData name="Henrik Blom" userId="0f109d1c-0774-4568-aa5d-bb8ffaeb77b7" providerId="ADAL" clId="{E881FBE9-DF84-4F7A-A4CF-72BF1A0A8F3D}" dt="2022-09-29T17:57:21.713" v="5459" actId="13926"/>
          <ac:spMkLst>
            <pc:docMk/>
            <pc:sldMk cId="3687048510" sldId="426"/>
            <ac:spMk id="83" creationId="{8F15045B-C987-45FF-A3D3-14709FCB1F3D}"/>
          </ac:spMkLst>
        </pc:spChg>
        <pc:spChg chg="mod">
          <ac:chgData name="Henrik Blom" userId="0f109d1c-0774-4568-aa5d-bb8ffaeb77b7" providerId="ADAL" clId="{E881FBE9-DF84-4F7A-A4CF-72BF1A0A8F3D}" dt="2022-09-29T17:57:30.293" v="5461" actId="13926"/>
          <ac:spMkLst>
            <pc:docMk/>
            <pc:sldMk cId="3687048510" sldId="426"/>
            <ac:spMk id="84" creationId="{D3BDF398-E07C-4554-B308-943EC3D65B5D}"/>
          </ac:spMkLst>
        </pc:spChg>
        <pc:spChg chg="mod">
          <ac:chgData name="Henrik Blom" userId="0f109d1c-0774-4568-aa5d-bb8ffaeb77b7" providerId="ADAL" clId="{E881FBE9-DF84-4F7A-A4CF-72BF1A0A8F3D}" dt="2022-09-29T17:57:21.713" v="5459" actId="13926"/>
          <ac:spMkLst>
            <pc:docMk/>
            <pc:sldMk cId="3687048510" sldId="426"/>
            <ac:spMk id="85" creationId="{AC3E055F-DD05-428E-B812-E8A28112F218}"/>
          </ac:spMkLst>
        </pc:spChg>
        <pc:spChg chg="mod">
          <ac:chgData name="Henrik Blom" userId="0f109d1c-0774-4568-aa5d-bb8ffaeb77b7" providerId="ADAL" clId="{E881FBE9-DF84-4F7A-A4CF-72BF1A0A8F3D}" dt="2022-09-29T17:57:25.558" v="5460" actId="13926"/>
          <ac:spMkLst>
            <pc:docMk/>
            <pc:sldMk cId="3687048510" sldId="426"/>
            <ac:spMk id="86" creationId="{B49AAE5A-0198-4066-8BF5-732FDE9E8DF4}"/>
          </ac:spMkLst>
        </pc:spChg>
        <pc:spChg chg="mod">
          <ac:chgData name="Henrik Blom" userId="0f109d1c-0774-4568-aa5d-bb8ffaeb77b7" providerId="ADAL" clId="{E881FBE9-DF84-4F7A-A4CF-72BF1A0A8F3D}" dt="2022-09-27T18:12:26.578" v="2803" actId="1037"/>
          <ac:spMkLst>
            <pc:docMk/>
            <pc:sldMk cId="3687048510" sldId="426"/>
            <ac:spMk id="89" creationId="{F2703C24-0FE6-4408-BE07-33A37AFFAA13}"/>
          </ac:spMkLst>
        </pc:spChg>
        <pc:spChg chg="mod">
          <ac:chgData name="Henrik Blom" userId="0f109d1c-0774-4568-aa5d-bb8ffaeb77b7" providerId="ADAL" clId="{E881FBE9-DF84-4F7A-A4CF-72BF1A0A8F3D}" dt="2022-09-29T17:57:21.713" v="5459" actId="13926"/>
          <ac:spMkLst>
            <pc:docMk/>
            <pc:sldMk cId="3687048510" sldId="426"/>
            <ac:spMk id="92" creationId="{3D28DFCF-209F-4EE1-9D79-99F614219AD7}"/>
          </ac:spMkLst>
        </pc:spChg>
        <pc:spChg chg="mod">
          <ac:chgData name="Henrik Blom" userId="0f109d1c-0774-4568-aa5d-bb8ffaeb77b7" providerId="ADAL" clId="{E881FBE9-DF84-4F7A-A4CF-72BF1A0A8F3D}" dt="2022-09-29T17:57:25.558" v="5460" actId="13926"/>
          <ac:spMkLst>
            <pc:docMk/>
            <pc:sldMk cId="3687048510" sldId="426"/>
            <ac:spMk id="95" creationId="{44AE36F9-487D-4746-86AA-95BD59C9CE97}"/>
          </ac:spMkLst>
        </pc:spChg>
        <pc:spChg chg="mod">
          <ac:chgData name="Henrik Blom" userId="0f109d1c-0774-4568-aa5d-bb8ffaeb77b7" providerId="ADAL" clId="{E881FBE9-DF84-4F7A-A4CF-72BF1A0A8F3D}" dt="2022-09-29T06:55:00.360" v="3507" actId="1035"/>
          <ac:spMkLst>
            <pc:docMk/>
            <pc:sldMk cId="3687048510" sldId="426"/>
            <ac:spMk id="97" creationId="{29992A2A-D0A5-44A7-9BD2-D20C1D1508C1}"/>
          </ac:spMkLst>
        </pc:spChg>
        <pc:spChg chg="mod">
          <ac:chgData name="Henrik Blom" userId="0f109d1c-0774-4568-aa5d-bb8ffaeb77b7" providerId="ADAL" clId="{E881FBE9-DF84-4F7A-A4CF-72BF1A0A8F3D}" dt="2022-09-29T07:23:42.845" v="3658" actId="20577"/>
          <ac:spMkLst>
            <pc:docMk/>
            <pc:sldMk cId="3687048510" sldId="426"/>
            <ac:spMk id="98" creationId="{8FD6482A-256B-4821-B1EB-21E6118CF238}"/>
          </ac:spMkLst>
        </pc:spChg>
        <pc:picChg chg="add mod">
          <ac:chgData name="Henrik Blom" userId="0f109d1c-0774-4568-aa5d-bb8ffaeb77b7" providerId="ADAL" clId="{E881FBE9-DF84-4F7A-A4CF-72BF1A0A8F3D}" dt="2022-09-27T18:12:02.710" v="2778"/>
          <ac:picMkLst>
            <pc:docMk/>
            <pc:sldMk cId="3687048510" sldId="426"/>
            <ac:picMk id="96" creationId="{63CC03A5-B649-4EDB-9949-73EBF61E6EAF}"/>
          </ac:picMkLst>
        </pc:picChg>
        <pc:cxnChg chg="mod">
          <ac:chgData name="Henrik Blom" userId="0f109d1c-0774-4568-aa5d-bb8ffaeb77b7" providerId="ADAL" clId="{E881FBE9-DF84-4F7A-A4CF-72BF1A0A8F3D}" dt="2022-09-27T18:12:26.578" v="2803" actId="1037"/>
          <ac:cxnSpMkLst>
            <pc:docMk/>
            <pc:sldMk cId="3687048510" sldId="426"/>
            <ac:cxnSpMk id="3" creationId="{4400CE3F-6869-4397-8B5D-6535823B9400}"/>
          </ac:cxnSpMkLst>
        </pc:cxnChg>
      </pc:sldChg>
      <pc:sldChg chg="addSp delSp modSp mod">
        <pc:chgData name="Henrik Blom" userId="0f109d1c-0774-4568-aa5d-bb8ffaeb77b7" providerId="ADAL" clId="{E881FBE9-DF84-4F7A-A4CF-72BF1A0A8F3D}" dt="2022-09-27T18:10:58.854" v="2753" actId="14100"/>
        <pc:sldMkLst>
          <pc:docMk/>
          <pc:sldMk cId="204061731" sldId="437"/>
        </pc:sldMkLst>
        <pc:spChg chg="mod">
          <ac:chgData name="Henrik Blom" userId="0f109d1c-0774-4568-aa5d-bb8ffaeb77b7" providerId="ADAL" clId="{E881FBE9-DF84-4F7A-A4CF-72BF1A0A8F3D}" dt="2022-09-26T20:30:25.537" v="1094" actId="20577"/>
          <ac:spMkLst>
            <pc:docMk/>
            <pc:sldMk cId="204061731" sldId="437"/>
            <ac:spMk id="2" creationId="{9D3E541C-081A-4FB0-A8A1-5B5C8DEB3553}"/>
          </ac:spMkLst>
        </pc:spChg>
        <pc:spChg chg="del">
          <ac:chgData name="Henrik Blom" userId="0f109d1c-0774-4568-aa5d-bb8ffaeb77b7" providerId="ADAL" clId="{E881FBE9-DF84-4F7A-A4CF-72BF1A0A8F3D}" dt="2022-09-26T14:28:54.459" v="21" actId="478"/>
          <ac:spMkLst>
            <pc:docMk/>
            <pc:sldMk cId="204061731" sldId="437"/>
            <ac:spMk id="3" creationId="{4B619465-3D09-40EE-85C8-79F1E1F1A920}"/>
          </ac:spMkLst>
        </pc:spChg>
        <pc:spChg chg="mod">
          <ac:chgData name="Henrik Blom" userId="0f109d1c-0774-4568-aa5d-bb8ffaeb77b7" providerId="ADAL" clId="{E881FBE9-DF84-4F7A-A4CF-72BF1A0A8F3D}" dt="2022-09-26T14:34:20.964" v="92" actId="1076"/>
          <ac:spMkLst>
            <pc:docMk/>
            <pc:sldMk cId="204061731" sldId="437"/>
            <ac:spMk id="4" creationId="{F7C046BF-DFFB-4C80-BAA5-D6DF2239F303}"/>
          </ac:spMkLst>
        </pc:spChg>
        <pc:spChg chg="add del mod">
          <ac:chgData name="Henrik Blom" userId="0f109d1c-0774-4568-aa5d-bb8ffaeb77b7" providerId="ADAL" clId="{E881FBE9-DF84-4F7A-A4CF-72BF1A0A8F3D}" dt="2022-09-26T14:34:11.782" v="88" actId="478"/>
          <ac:spMkLst>
            <pc:docMk/>
            <pc:sldMk cId="204061731" sldId="437"/>
            <ac:spMk id="11" creationId="{362AAABF-585C-4163-A902-C911DA46FF5A}"/>
          </ac:spMkLst>
        </pc:spChg>
        <pc:picChg chg="del">
          <ac:chgData name="Henrik Blom" userId="0f109d1c-0774-4568-aa5d-bb8ffaeb77b7" providerId="ADAL" clId="{E881FBE9-DF84-4F7A-A4CF-72BF1A0A8F3D}" dt="2022-09-26T14:28:52.206" v="20" actId="478"/>
          <ac:picMkLst>
            <pc:docMk/>
            <pc:sldMk cId="204061731" sldId="437"/>
            <ac:picMk id="5" creationId="{23FCBCBB-86CF-4AEA-A0CC-48A10120D722}"/>
          </ac:picMkLst>
        </pc:picChg>
        <pc:picChg chg="add del mod">
          <ac:chgData name="Henrik Blom" userId="0f109d1c-0774-4568-aa5d-bb8ffaeb77b7" providerId="ADAL" clId="{E881FBE9-DF84-4F7A-A4CF-72BF1A0A8F3D}" dt="2022-09-26T14:34:07.835" v="86" actId="478"/>
          <ac:picMkLst>
            <pc:docMk/>
            <pc:sldMk cId="204061731" sldId="437"/>
            <ac:picMk id="6" creationId="{584027A4-B636-43FF-899A-1BE18D8E87A6}"/>
          </ac:picMkLst>
        </pc:picChg>
        <pc:picChg chg="add mod">
          <ac:chgData name="Henrik Blom" userId="0f109d1c-0774-4568-aa5d-bb8ffaeb77b7" providerId="ADAL" clId="{E881FBE9-DF84-4F7A-A4CF-72BF1A0A8F3D}" dt="2022-09-27T18:10:58.854" v="2753" actId="14100"/>
          <ac:picMkLst>
            <pc:docMk/>
            <pc:sldMk cId="204061731" sldId="437"/>
            <ac:picMk id="9" creationId="{2A45A538-E1AB-4374-AD67-905CFBB2683F}"/>
          </ac:picMkLst>
        </pc:picChg>
        <pc:picChg chg="add mod">
          <ac:chgData name="Henrik Blom" userId="0f109d1c-0774-4568-aa5d-bb8ffaeb77b7" providerId="ADAL" clId="{E881FBE9-DF84-4F7A-A4CF-72BF1A0A8F3D}" dt="2022-09-26T14:34:18.059" v="91" actId="1076"/>
          <ac:picMkLst>
            <pc:docMk/>
            <pc:sldMk cId="204061731" sldId="437"/>
            <ac:picMk id="13" creationId="{2C7DAD64-3979-43D9-BBCA-34CB7190ADF6}"/>
          </ac:picMkLst>
        </pc:picChg>
        <pc:cxnChg chg="add del mod">
          <ac:chgData name="Henrik Blom" userId="0f109d1c-0774-4568-aa5d-bb8ffaeb77b7" providerId="ADAL" clId="{E881FBE9-DF84-4F7A-A4CF-72BF1A0A8F3D}" dt="2022-09-26T14:34:11.782" v="88" actId="478"/>
          <ac:cxnSpMkLst>
            <pc:docMk/>
            <pc:sldMk cId="204061731" sldId="437"/>
            <ac:cxnSpMk id="9" creationId="{22B31265-20B0-411A-831E-A80A5D81B33C}"/>
          </ac:cxnSpMkLst>
        </pc:cxnChg>
      </pc:sldChg>
      <pc:sldChg chg="addSp delSp modSp mod ord setBg setClrOvrMap">
        <pc:chgData name="Henrik Blom" userId="0f109d1c-0774-4568-aa5d-bb8ffaeb77b7" providerId="ADAL" clId="{E881FBE9-DF84-4F7A-A4CF-72BF1A0A8F3D}" dt="2022-09-27T18:46:24.206" v="3212" actId="5793"/>
        <pc:sldMkLst>
          <pc:docMk/>
          <pc:sldMk cId="4100589792" sldId="439"/>
        </pc:sldMkLst>
        <pc:spChg chg="mod ord">
          <ac:chgData name="Henrik Blom" userId="0f109d1c-0774-4568-aa5d-bb8ffaeb77b7" providerId="ADAL" clId="{E881FBE9-DF84-4F7A-A4CF-72BF1A0A8F3D}" dt="2022-09-27T18:46:24.206" v="3212" actId="5793"/>
          <ac:spMkLst>
            <pc:docMk/>
            <pc:sldMk cId="4100589792" sldId="439"/>
            <ac:spMk id="2" creationId="{1499F42E-583A-4945-B7D6-735642BA0A85}"/>
          </ac:spMkLst>
        </pc:spChg>
        <pc:spChg chg="del">
          <ac:chgData name="Henrik Blom" userId="0f109d1c-0774-4568-aa5d-bb8ffaeb77b7" providerId="ADAL" clId="{E881FBE9-DF84-4F7A-A4CF-72BF1A0A8F3D}" dt="2022-09-27T18:09:33.574" v="2733" actId="26606"/>
          <ac:spMkLst>
            <pc:docMk/>
            <pc:sldMk cId="4100589792" sldId="439"/>
            <ac:spMk id="153" creationId="{829A1E2C-5AC8-40FC-99E9-832069D39792}"/>
          </ac:spMkLst>
        </pc:spChg>
        <pc:spChg chg="del">
          <ac:chgData name="Henrik Blom" userId="0f109d1c-0774-4568-aa5d-bb8ffaeb77b7" providerId="ADAL" clId="{E881FBE9-DF84-4F7A-A4CF-72BF1A0A8F3D}" dt="2022-09-27T18:09:33.574" v="2733" actId="26606"/>
          <ac:spMkLst>
            <pc:docMk/>
            <pc:sldMk cId="4100589792" sldId="439"/>
            <ac:spMk id="3088" creationId="{8181FC64-B306-4821-98E2-780662EFC486}"/>
          </ac:spMkLst>
        </pc:spChg>
        <pc:spChg chg="del">
          <ac:chgData name="Henrik Blom" userId="0f109d1c-0774-4568-aa5d-bb8ffaeb77b7" providerId="ADAL" clId="{E881FBE9-DF84-4F7A-A4CF-72BF1A0A8F3D}" dt="2022-09-27T18:09:33.574" v="2733" actId="26606"/>
          <ac:spMkLst>
            <pc:docMk/>
            <pc:sldMk cId="4100589792" sldId="439"/>
            <ac:spMk id="3089" creationId="{5871FC61-DD4E-47D4-81FD-8A7E7D12B371}"/>
          </ac:spMkLst>
        </pc:spChg>
        <pc:spChg chg="del">
          <ac:chgData name="Henrik Blom" userId="0f109d1c-0774-4568-aa5d-bb8ffaeb77b7" providerId="ADAL" clId="{E881FBE9-DF84-4F7A-A4CF-72BF1A0A8F3D}" dt="2022-09-27T18:09:33.574" v="2733" actId="26606"/>
          <ac:spMkLst>
            <pc:docMk/>
            <pc:sldMk cId="4100589792" sldId="439"/>
            <ac:spMk id="3090" creationId="{F9EC3F91-A75C-4F74-867E-E4C28C13546B}"/>
          </ac:spMkLst>
        </pc:spChg>
        <pc:spChg chg="add">
          <ac:chgData name="Henrik Blom" userId="0f109d1c-0774-4568-aa5d-bb8ffaeb77b7" providerId="ADAL" clId="{E881FBE9-DF84-4F7A-A4CF-72BF1A0A8F3D}" dt="2022-09-27T18:09:33.574" v="2733" actId="26606"/>
          <ac:spMkLst>
            <pc:docMk/>
            <pc:sldMk cId="4100589792" sldId="439"/>
            <ac:spMk id="3095" creationId="{B5809B1F-0726-44C0-B0A1-7FCE2A129E20}"/>
          </ac:spMkLst>
        </pc:spChg>
        <pc:spChg chg="add">
          <ac:chgData name="Henrik Blom" userId="0f109d1c-0774-4568-aa5d-bb8ffaeb77b7" providerId="ADAL" clId="{E881FBE9-DF84-4F7A-A4CF-72BF1A0A8F3D}" dt="2022-09-27T18:09:33.574" v="2733" actId="26606"/>
          <ac:spMkLst>
            <pc:docMk/>
            <pc:sldMk cId="4100589792" sldId="439"/>
            <ac:spMk id="3097" creationId="{26EE9A0B-C601-4E3F-8541-29CA20DE1186}"/>
          </ac:spMkLst>
        </pc:spChg>
        <pc:picChg chg="add del mod">
          <ac:chgData name="Henrik Blom" userId="0f109d1c-0774-4568-aa5d-bb8ffaeb77b7" providerId="ADAL" clId="{E881FBE9-DF84-4F7A-A4CF-72BF1A0A8F3D}" dt="2022-09-27T18:08:26.988" v="2730" actId="478"/>
          <ac:picMkLst>
            <pc:docMk/>
            <pc:sldMk cId="4100589792" sldId="439"/>
            <ac:picMk id="8" creationId="{E3EC91BA-A03E-4DFA-AF15-3E5EA66715E5}"/>
          </ac:picMkLst>
        </pc:picChg>
        <pc:picChg chg="add mod">
          <ac:chgData name="Henrik Blom" userId="0f109d1c-0774-4568-aa5d-bb8ffaeb77b7" providerId="ADAL" clId="{E881FBE9-DF84-4F7A-A4CF-72BF1A0A8F3D}" dt="2022-09-27T18:09:33.574" v="2733" actId="26606"/>
          <ac:picMkLst>
            <pc:docMk/>
            <pc:sldMk cId="4100589792" sldId="439"/>
            <ac:picMk id="9" creationId="{F0E2ECBD-5C35-4636-BA77-70214705E348}"/>
          </ac:picMkLst>
        </pc:picChg>
        <pc:picChg chg="mod ord">
          <ac:chgData name="Henrik Blom" userId="0f109d1c-0774-4568-aa5d-bb8ffaeb77b7" providerId="ADAL" clId="{E881FBE9-DF84-4F7A-A4CF-72BF1A0A8F3D}" dt="2022-09-27T18:09:33.574" v="2733" actId="26606"/>
          <ac:picMkLst>
            <pc:docMk/>
            <pc:sldMk cId="4100589792" sldId="439"/>
            <ac:picMk id="3074" creationId="{CCA7A499-4294-4202-BB1A-D5F6709CB13C}"/>
          </ac:picMkLst>
        </pc:picChg>
      </pc:sldChg>
      <pc:sldChg chg="addSp modSp mod">
        <pc:chgData name="Henrik Blom" userId="0f109d1c-0774-4568-aa5d-bb8ffaeb77b7" providerId="ADAL" clId="{E881FBE9-DF84-4F7A-A4CF-72BF1A0A8F3D}" dt="2022-09-29T18:21:56.746" v="6191" actId="1076"/>
        <pc:sldMkLst>
          <pc:docMk/>
          <pc:sldMk cId="1349720167" sldId="443"/>
        </pc:sldMkLst>
        <pc:spChg chg="mod">
          <ac:chgData name="Henrik Blom" userId="0f109d1c-0774-4568-aa5d-bb8ffaeb77b7" providerId="ADAL" clId="{E881FBE9-DF84-4F7A-A4CF-72BF1A0A8F3D}" dt="2022-09-27T14:39:33.445" v="1870" actId="20577"/>
          <ac:spMkLst>
            <pc:docMk/>
            <pc:sldMk cId="1349720167" sldId="443"/>
            <ac:spMk id="2" creationId="{FF7C7765-0157-430E-9541-156AD6E6DBE7}"/>
          </ac:spMkLst>
        </pc:spChg>
        <pc:spChg chg="mod">
          <ac:chgData name="Henrik Blom" userId="0f109d1c-0774-4568-aa5d-bb8ffaeb77b7" providerId="ADAL" clId="{E881FBE9-DF84-4F7A-A4CF-72BF1A0A8F3D}" dt="2022-09-27T18:11:59.307" v="2777" actId="1037"/>
          <ac:spMkLst>
            <pc:docMk/>
            <pc:sldMk cId="1349720167" sldId="443"/>
            <ac:spMk id="5" creationId="{7AB02AE4-DF91-45B4-A6C2-5DC6D366478A}"/>
          </ac:spMkLst>
        </pc:spChg>
        <pc:spChg chg="mod">
          <ac:chgData name="Henrik Blom" userId="0f109d1c-0774-4568-aa5d-bb8ffaeb77b7" providerId="ADAL" clId="{E881FBE9-DF84-4F7A-A4CF-72BF1A0A8F3D}" dt="2022-09-29T18:21:56.746" v="6191" actId="1076"/>
          <ac:spMkLst>
            <pc:docMk/>
            <pc:sldMk cId="1349720167" sldId="443"/>
            <ac:spMk id="6" creationId="{D4C530AB-2BF1-4AA5-8677-10B810B38D67}"/>
          </ac:spMkLst>
        </pc:spChg>
        <pc:spChg chg="mod">
          <ac:chgData name="Henrik Blom" userId="0f109d1c-0774-4568-aa5d-bb8ffaeb77b7" providerId="ADAL" clId="{E881FBE9-DF84-4F7A-A4CF-72BF1A0A8F3D}" dt="2022-09-27T18:11:59.307" v="2777" actId="1037"/>
          <ac:spMkLst>
            <pc:docMk/>
            <pc:sldMk cId="1349720167" sldId="443"/>
            <ac:spMk id="13" creationId="{CB7F1A36-2DF1-4058-BD17-7E1C538731A2}"/>
          </ac:spMkLst>
        </pc:spChg>
        <pc:spChg chg="mod">
          <ac:chgData name="Henrik Blom" userId="0f109d1c-0774-4568-aa5d-bb8ffaeb77b7" providerId="ADAL" clId="{E881FBE9-DF84-4F7A-A4CF-72BF1A0A8F3D}" dt="2022-09-27T18:11:59.307" v="2777" actId="1037"/>
          <ac:spMkLst>
            <pc:docMk/>
            <pc:sldMk cId="1349720167" sldId="443"/>
            <ac:spMk id="14" creationId="{75104048-F054-4AB9-8AF9-F1F2F3D602A9}"/>
          </ac:spMkLst>
        </pc:spChg>
        <pc:spChg chg="mod">
          <ac:chgData name="Henrik Blom" userId="0f109d1c-0774-4568-aa5d-bb8ffaeb77b7" providerId="ADAL" clId="{E881FBE9-DF84-4F7A-A4CF-72BF1A0A8F3D}" dt="2022-09-27T18:11:59.307" v="2777" actId="1037"/>
          <ac:spMkLst>
            <pc:docMk/>
            <pc:sldMk cId="1349720167" sldId="443"/>
            <ac:spMk id="16" creationId="{0926BFC1-BB33-4F2C-A854-68457F5C5526}"/>
          </ac:spMkLst>
        </pc:spChg>
        <pc:spChg chg="mod">
          <ac:chgData name="Henrik Blom" userId="0f109d1c-0774-4568-aa5d-bb8ffaeb77b7" providerId="ADAL" clId="{E881FBE9-DF84-4F7A-A4CF-72BF1A0A8F3D}" dt="2022-09-27T18:11:59.307" v="2777" actId="1037"/>
          <ac:spMkLst>
            <pc:docMk/>
            <pc:sldMk cId="1349720167" sldId="443"/>
            <ac:spMk id="20" creationId="{D6701175-0252-4804-A152-3132A283B574}"/>
          </ac:spMkLst>
        </pc:spChg>
        <pc:spChg chg="mod">
          <ac:chgData name="Henrik Blom" userId="0f109d1c-0774-4568-aa5d-bb8ffaeb77b7" providerId="ADAL" clId="{E881FBE9-DF84-4F7A-A4CF-72BF1A0A8F3D}" dt="2022-09-27T18:11:59.307" v="2777" actId="1037"/>
          <ac:spMkLst>
            <pc:docMk/>
            <pc:sldMk cId="1349720167" sldId="443"/>
            <ac:spMk id="23" creationId="{E84BEF78-E89D-4B4B-89F9-ABB85E9584FA}"/>
          </ac:spMkLst>
        </pc:spChg>
        <pc:spChg chg="mod">
          <ac:chgData name="Henrik Blom" userId="0f109d1c-0774-4568-aa5d-bb8ffaeb77b7" providerId="ADAL" clId="{E881FBE9-DF84-4F7A-A4CF-72BF1A0A8F3D}" dt="2022-09-27T18:11:59.307" v="2777" actId="1037"/>
          <ac:spMkLst>
            <pc:docMk/>
            <pc:sldMk cId="1349720167" sldId="443"/>
            <ac:spMk id="24" creationId="{241BF14A-FEE3-4AF3-9B30-8C1F6C82E50D}"/>
          </ac:spMkLst>
        </pc:spChg>
        <pc:spChg chg="mod">
          <ac:chgData name="Henrik Blom" userId="0f109d1c-0774-4568-aa5d-bb8ffaeb77b7" providerId="ADAL" clId="{E881FBE9-DF84-4F7A-A4CF-72BF1A0A8F3D}" dt="2022-09-27T18:11:59.307" v="2777" actId="1037"/>
          <ac:spMkLst>
            <pc:docMk/>
            <pc:sldMk cId="1349720167" sldId="443"/>
            <ac:spMk id="25" creationId="{5A5966F3-886C-4299-AA73-CE9940672E4C}"/>
          </ac:spMkLst>
        </pc:spChg>
        <pc:spChg chg="mod">
          <ac:chgData name="Henrik Blom" userId="0f109d1c-0774-4568-aa5d-bb8ffaeb77b7" providerId="ADAL" clId="{E881FBE9-DF84-4F7A-A4CF-72BF1A0A8F3D}" dt="2022-09-27T18:11:59.307" v="2777" actId="1037"/>
          <ac:spMkLst>
            <pc:docMk/>
            <pc:sldMk cId="1349720167" sldId="443"/>
            <ac:spMk id="26" creationId="{D6B5F9F3-3A3A-4BD6-AAB5-8E222B6E4426}"/>
          </ac:spMkLst>
        </pc:spChg>
        <pc:spChg chg="mod">
          <ac:chgData name="Henrik Blom" userId="0f109d1c-0774-4568-aa5d-bb8ffaeb77b7" providerId="ADAL" clId="{E881FBE9-DF84-4F7A-A4CF-72BF1A0A8F3D}" dt="2022-09-27T18:11:59.307" v="2777" actId="1037"/>
          <ac:spMkLst>
            <pc:docMk/>
            <pc:sldMk cId="1349720167" sldId="443"/>
            <ac:spMk id="61" creationId="{79109C57-90C1-447D-B283-103679CD8D42}"/>
          </ac:spMkLst>
        </pc:spChg>
        <pc:spChg chg="mod">
          <ac:chgData name="Henrik Blom" userId="0f109d1c-0774-4568-aa5d-bb8ffaeb77b7" providerId="ADAL" clId="{E881FBE9-DF84-4F7A-A4CF-72BF1A0A8F3D}" dt="2022-09-27T18:11:59.307" v="2777" actId="1037"/>
          <ac:spMkLst>
            <pc:docMk/>
            <pc:sldMk cId="1349720167" sldId="443"/>
            <ac:spMk id="62" creationId="{D5EE7C9A-AA86-4068-9DB7-EE3B054936D1}"/>
          </ac:spMkLst>
        </pc:spChg>
        <pc:spChg chg="mod">
          <ac:chgData name="Henrik Blom" userId="0f109d1c-0774-4568-aa5d-bb8ffaeb77b7" providerId="ADAL" clId="{E881FBE9-DF84-4F7A-A4CF-72BF1A0A8F3D}" dt="2022-09-27T18:11:59.307" v="2777" actId="1037"/>
          <ac:spMkLst>
            <pc:docMk/>
            <pc:sldMk cId="1349720167" sldId="443"/>
            <ac:spMk id="63" creationId="{361ADFB3-C7EF-43D6-AF21-BC872EAD12E2}"/>
          </ac:spMkLst>
        </pc:spChg>
        <pc:graphicFrameChg chg="mod modGraphic">
          <ac:chgData name="Henrik Blom" userId="0f109d1c-0774-4568-aa5d-bb8ffaeb77b7" providerId="ADAL" clId="{E881FBE9-DF84-4F7A-A4CF-72BF1A0A8F3D}" dt="2022-09-29T17:46:43.665" v="5425" actId="13926"/>
          <ac:graphicFrameMkLst>
            <pc:docMk/>
            <pc:sldMk cId="1349720167" sldId="443"/>
            <ac:graphicFrameMk id="3" creationId="{F0519AAD-5166-4F03-9250-252318725508}"/>
          </ac:graphicFrameMkLst>
        </pc:graphicFrameChg>
        <pc:picChg chg="add mod">
          <ac:chgData name="Henrik Blom" userId="0f109d1c-0774-4568-aa5d-bb8ffaeb77b7" providerId="ADAL" clId="{E881FBE9-DF84-4F7A-A4CF-72BF1A0A8F3D}" dt="2022-09-27T18:11:50.887" v="2758"/>
          <ac:picMkLst>
            <pc:docMk/>
            <pc:sldMk cId="1349720167" sldId="443"/>
            <ac:picMk id="17" creationId="{58BFB97C-BF7B-4E5A-BB58-E8A096787BCF}"/>
          </ac:picMkLst>
        </pc:picChg>
      </pc:sldChg>
      <pc:sldChg chg="addSp modSp mod">
        <pc:chgData name="Henrik Blom" userId="0f109d1c-0774-4568-aa5d-bb8ffaeb77b7" providerId="ADAL" clId="{E881FBE9-DF84-4F7A-A4CF-72BF1A0A8F3D}" dt="2022-09-27T18:11:14.950" v="2757"/>
        <pc:sldMkLst>
          <pc:docMk/>
          <pc:sldMk cId="3242769865" sldId="444"/>
        </pc:sldMkLst>
        <pc:spChg chg="mod">
          <ac:chgData name="Henrik Blom" userId="0f109d1c-0774-4568-aa5d-bb8ffaeb77b7" providerId="ADAL" clId="{E881FBE9-DF84-4F7A-A4CF-72BF1A0A8F3D}" dt="2022-09-26T14:48:34.518" v="600" actId="20577"/>
          <ac:spMkLst>
            <pc:docMk/>
            <pc:sldMk cId="3242769865" sldId="444"/>
            <ac:spMk id="3" creationId="{23E02542-3A9F-45C2-9473-22EF059F15AA}"/>
          </ac:spMkLst>
        </pc:spChg>
        <pc:spChg chg="mod">
          <ac:chgData name="Henrik Blom" userId="0f109d1c-0774-4568-aa5d-bb8ffaeb77b7" providerId="ADAL" clId="{E881FBE9-DF84-4F7A-A4CF-72BF1A0A8F3D}" dt="2022-09-26T14:35:15.173" v="99" actId="1036"/>
          <ac:spMkLst>
            <pc:docMk/>
            <pc:sldMk cId="3242769865" sldId="444"/>
            <ac:spMk id="4" creationId="{AFE51EA2-341F-4F7C-B8F8-A108DC6910C6}"/>
          </ac:spMkLst>
        </pc:spChg>
        <pc:picChg chg="add mod">
          <ac:chgData name="Henrik Blom" userId="0f109d1c-0774-4568-aa5d-bb8ffaeb77b7" providerId="ADAL" clId="{E881FBE9-DF84-4F7A-A4CF-72BF1A0A8F3D}" dt="2022-09-27T18:11:14.950" v="2757"/>
          <ac:picMkLst>
            <pc:docMk/>
            <pc:sldMk cId="3242769865" sldId="444"/>
            <ac:picMk id="7" creationId="{4B6165D8-3BC1-46BC-9E1C-B38299EA9F77}"/>
          </ac:picMkLst>
        </pc:picChg>
      </pc:sldChg>
      <pc:sldChg chg="addSp delSp modSp mod">
        <pc:chgData name="Henrik Blom" userId="0f109d1c-0774-4568-aa5d-bb8ffaeb77b7" providerId="ADAL" clId="{E881FBE9-DF84-4F7A-A4CF-72BF1A0A8F3D}" dt="2022-09-27T18:45:32.201" v="3199"/>
        <pc:sldMkLst>
          <pc:docMk/>
          <pc:sldMk cId="1787129465" sldId="445"/>
        </pc:sldMkLst>
        <pc:spChg chg="mod">
          <ac:chgData name="Henrik Blom" userId="0f109d1c-0774-4568-aa5d-bb8ffaeb77b7" providerId="ADAL" clId="{E881FBE9-DF84-4F7A-A4CF-72BF1A0A8F3D}" dt="2022-09-26T14:49:58.157" v="735"/>
          <ac:spMkLst>
            <pc:docMk/>
            <pc:sldMk cId="1787129465" sldId="445"/>
            <ac:spMk id="3" creationId="{23E02542-3A9F-45C2-9473-22EF059F15AA}"/>
          </ac:spMkLst>
        </pc:spChg>
        <pc:spChg chg="del mod">
          <ac:chgData name="Henrik Blom" userId="0f109d1c-0774-4568-aa5d-bb8ffaeb77b7" providerId="ADAL" clId="{E881FBE9-DF84-4F7A-A4CF-72BF1A0A8F3D}" dt="2022-09-27T18:13:20.949" v="2877" actId="478"/>
          <ac:spMkLst>
            <pc:docMk/>
            <pc:sldMk cId="1787129465" sldId="445"/>
            <ac:spMk id="4" creationId="{AFE51EA2-341F-4F7C-B8F8-A108DC6910C6}"/>
          </ac:spMkLst>
        </pc:spChg>
        <pc:spChg chg="add mod">
          <ac:chgData name="Henrik Blom" userId="0f109d1c-0774-4568-aa5d-bb8ffaeb77b7" providerId="ADAL" clId="{E881FBE9-DF84-4F7A-A4CF-72BF1A0A8F3D}" dt="2022-09-27T18:13:24.958" v="2896" actId="1035"/>
          <ac:spMkLst>
            <pc:docMk/>
            <pc:sldMk cId="1787129465" sldId="445"/>
            <ac:spMk id="7" creationId="{44C48162-E4C8-45E9-984E-792CB350E8FE}"/>
          </ac:spMkLst>
        </pc:spChg>
        <pc:picChg chg="add mod">
          <ac:chgData name="Henrik Blom" userId="0f109d1c-0774-4568-aa5d-bb8ffaeb77b7" providerId="ADAL" clId="{E881FBE9-DF84-4F7A-A4CF-72BF1A0A8F3D}" dt="2022-09-27T18:45:32.201" v="3199"/>
          <ac:picMkLst>
            <pc:docMk/>
            <pc:sldMk cId="1787129465" sldId="445"/>
            <ac:picMk id="9" creationId="{42FD6CCA-7F9C-49D1-B3DD-3646F76C27D9}"/>
          </ac:picMkLst>
        </pc:picChg>
      </pc:sldChg>
      <pc:sldChg chg="del">
        <pc:chgData name="Henrik Blom" userId="0f109d1c-0774-4568-aa5d-bb8ffaeb77b7" providerId="ADAL" clId="{E881FBE9-DF84-4F7A-A4CF-72BF1A0A8F3D}" dt="2022-09-27T18:14:09.072" v="2901" actId="47"/>
        <pc:sldMkLst>
          <pc:docMk/>
          <pc:sldMk cId="833777405" sldId="450"/>
        </pc:sldMkLst>
      </pc:sldChg>
      <pc:sldChg chg="addSp modSp mod">
        <pc:chgData name="Henrik Blom" userId="0f109d1c-0774-4568-aa5d-bb8ffaeb77b7" providerId="ADAL" clId="{E881FBE9-DF84-4F7A-A4CF-72BF1A0A8F3D}" dt="2022-09-27T18:11:12.623" v="2756"/>
        <pc:sldMkLst>
          <pc:docMk/>
          <pc:sldMk cId="578433092" sldId="451"/>
        </pc:sldMkLst>
        <pc:spChg chg="mod">
          <ac:chgData name="Henrik Blom" userId="0f109d1c-0774-4568-aa5d-bb8ffaeb77b7" providerId="ADAL" clId="{E881FBE9-DF84-4F7A-A4CF-72BF1A0A8F3D}" dt="2022-09-26T20:30:28.972" v="1095" actId="20577"/>
          <ac:spMkLst>
            <pc:docMk/>
            <pc:sldMk cId="578433092" sldId="451"/>
            <ac:spMk id="2" creationId="{9D3E541C-081A-4FB0-A8A1-5B5C8DEB3553}"/>
          </ac:spMkLst>
        </pc:spChg>
        <pc:picChg chg="add mod">
          <ac:chgData name="Henrik Blom" userId="0f109d1c-0774-4568-aa5d-bb8ffaeb77b7" providerId="ADAL" clId="{E881FBE9-DF84-4F7A-A4CF-72BF1A0A8F3D}" dt="2022-09-27T18:11:12.623" v="2756"/>
          <ac:picMkLst>
            <pc:docMk/>
            <pc:sldMk cId="578433092" sldId="451"/>
            <ac:picMk id="8" creationId="{3D30CBFD-9EA1-4103-8671-3E51E9F58C28}"/>
          </ac:picMkLst>
        </pc:picChg>
      </pc:sldChg>
      <pc:sldChg chg="addSp delSp modSp mod">
        <pc:chgData name="Henrik Blom" userId="0f109d1c-0774-4568-aa5d-bb8ffaeb77b7" providerId="ADAL" clId="{E881FBE9-DF84-4F7A-A4CF-72BF1A0A8F3D}" dt="2022-09-29T19:31:58.742" v="6893" actId="400"/>
        <pc:sldMkLst>
          <pc:docMk/>
          <pc:sldMk cId="1187390909" sldId="454"/>
        </pc:sldMkLst>
        <pc:spChg chg="mod ord">
          <ac:chgData name="Henrik Blom" userId="0f109d1c-0774-4568-aa5d-bb8ffaeb77b7" providerId="ADAL" clId="{E881FBE9-DF84-4F7A-A4CF-72BF1A0A8F3D}" dt="2022-09-29T18:29:04.257" v="6353" actId="20577"/>
          <ac:spMkLst>
            <pc:docMk/>
            <pc:sldMk cId="1187390909" sldId="454"/>
            <ac:spMk id="2" creationId="{F1F99747-013D-4B67-931D-2BADB821E5EA}"/>
          </ac:spMkLst>
        </pc:spChg>
        <pc:spChg chg="mod ord">
          <ac:chgData name="Henrik Blom" userId="0f109d1c-0774-4568-aa5d-bb8ffaeb77b7" providerId="ADAL" clId="{E881FBE9-DF84-4F7A-A4CF-72BF1A0A8F3D}" dt="2022-09-29T19:31:58.742" v="6893" actId="400"/>
          <ac:spMkLst>
            <pc:docMk/>
            <pc:sldMk cId="1187390909" sldId="454"/>
            <ac:spMk id="3" creationId="{4DA8D3AA-AB4D-47A4-9F75-849ABBD8B95D}"/>
          </ac:spMkLst>
        </pc:spChg>
        <pc:spChg chg="add del">
          <ac:chgData name="Henrik Blom" userId="0f109d1c-0774-4568-aa5d-bb8ffaeb77b7" providerId="ADAL" clId="{E881FBE9-DF84-4F7A-A4CF-72BF1A0A8F3D}" dt="2022-09-29T18:25:58.844" v="6304" actId="26606"/>
          <ac:spMkLst>
            <pc:docMk/>
            <pc:sldMk cId="1187390909" sldId="454"/>
            <ac:spMk id="42" creationId="{0F8BFD3B-29FB-4A95-BB51-220F8A6C5746}"/>
          </ac:spMkLst>
        </pc:spChg>
        <pc:spChg chg="add del">
          <ac:chgData name="Henrik Blom" userId="0f109d1c-0774-4568-aa5d-bb8ffaeb77b7" providerId="ADAL" clId="{E881FBE9-DF84-4F7A-A4CF-72BF1A0A8F3D}" dt="2022-09-29T18:25:58.844" v="6304" actId="26606"/>
          <ac:spMkLst>
            <pc:docMk/>
            <pc:sldMk cId="1187390909" sldId="454"/>
            <ac:spMk id="43" creationId="{0EFD753D-6A49-46DD-9E82-AA6E2C62B461}"/>
          </ac:spMkLst>
        </pc:spChg>
        <pc:spChg chg="add del">
          <ac:chgData name="Henrik Blom" userId="0f109d1c-0774-4568-aa5d-bb8ffaeb77b7" providerId="ADAL" clId="{E881FBE9-DF84-4F7A-A4CF-72BF1A0A8F3D}" dt="2022-09-29T18:25:58.844" v="6304" actId="26606"/>
          <ac:spMkLst>
            <pc:docMk/>
            <pc:sldMk cId="1187390909" sldId="454"/>
            <ac:spMk id="44" creationId="{138A5824-1F4A-4EE7-BC13-5BB48FC0809B}"/>
          </ac:spMkLst>
        </pc:spChg>
        <pc:spChg chg="add del">
          <ac:chgData name="Henrik Blom" userId="0f109d1c-0774-4568-aa5d-bb8ffaeb77b7" providerId="ADAL" clId="{E881FBE9-DF84-4F7A-A4CF-72BF1A0A8F3D}" dt="2022-09-29T18:25:52.815" v="6300" actId="26606"/>
          <ac:spMkLst>
            <pc:docMk/>
            <pc:sldMk cId="1187390909" sldId="454"/>
            <ac:spMk id="49" creationId="{07977D39-626F-40D7-B00F-16E02602DD5A}"/>
          </ac:spMkLst>
        </pc:spChg>
        <pc:spChg chg="add del">
          <ac:chgData name="Henrik Blom" userId="0f109d1c-0774-4568-aa5d-bb8ffaeb77b7" providerId="ADAL" clId="{E881FBE9-DF84-4F7A-A4CF-72BF1A0A8F3D}" dt="2022-09-29T18:25:52.815" v="6300" actId="26606"/>
          <ac:spMkLst>
            <pc:docMk/>
            <pc:sldMk cId="1187390909" sldId="454"/>
            <ac:spMk id="51" creationId="{B905CDE4-B751-4B3E-B625-6E59F8903414}"/>
          </ac:spMkLst>
        </pc:spChg>
        <pc:spChg chg="add del">
          <ac:chgData name="Henrik Blom" userId="0f109d1c-0774-4568-aa5d-bb8ffaeb77b7" providerId="ADAL" clId="{E881FBE9-DF84-4F7A-A4CF-72BF1A0A8F3D}" dt="2022-09-29T18:25:52.815" v="6300" actId="26606"/>
          <ac:spMkLst>
            <pc:docMk/>
            <pc:sldMk cId="1187390909" sldId="454"/>
            <ac:spMk id="53" creationId="{08108C16-F4C0-44AA-999D-17BD39219B24}"/>
          </ac:spMkLst>
        </pc:spChg>
        <pc:spChg chg="add del">
          <ac:chgData name="Henrik Blom" userId="0f109d1c-0774-4568-aa5d-bb8ffaeb77b7" providerId="ADAL" clId="{E881FBE9-DF84-4F7A-A4CF-72BF1A0A8F3D}" dt="2022-09-29T18:25:52.815" v="6300" actId="26606"/>
          <ac:spMkLst>
            <pc:docMk/>
            <pc:sldMk cId="1187390909" sldId="454"/>
            <ac:spMk id="55" creationId="{CDC29AC1-2821-4FCC-B597-88DAF39C36FE}"/>
          </ac:spMkLst>
        </pc:spChg>
        <pc:spChg chg="add del">
          <ac:chgData name="Henrik Blom" userId="0f109d1c-0774-4568-aa5d-bb8ffaeb77b7" providerId="ADAL" clId="{E881FBE9-DF84-4F7A-A4CF-72BF1A0A8F3D}" dt="2022-09-29T18:25:52.815" v="6300" actId="26606"/>
          <ac:spMkLst>
            <pc:docMk/>
            <pc:sldMk cId="1187390909" sldId="454"/>
            <ac:spMk id="57" creationId="{C8F10CB3-3B5E-4C7A-98CF-B87454DDFA39}"/>
          </ac:spMkLst>
        </pc:spChg>
        <pc:spChg chg="add del">
          <ac:chgData name="Henrik Blom" userId="0f109d1c-0774-4568-aa5d-bb8ffaeb77b7" providerId="ADAL" clId="{E881FBE9-DF84-4F7A-A4CF-72BF1A0A8F3D}" dt="2022-09-29T18:25:58.838" v="6303" actId="26606"/>
          <ac:spMkLst>
            <pc:docMk/>
            <pc:sldMk cId="1187390909" sldId="454"/>
            <ac:spMk id="59" creationId="{2A785343-5D24-4118-A2E4-665D196F60C2}"/>
          </ac:spMkLst>
        </pc:spChg>
        <pc:spChg chg="add del">
          <ac:chgData name="Henrik Blom" userId="0f109d1c-0774-4568-aa5d-bb8ffaeb77b7" providerId="ADAL" clId="{E881FBE9-DF84-4F7A-A4CF-72BF1A0A8F3D}" dt="2022-09-29T18:25:58.838" v="6303" actId="26606"/>
          <ac:spMkLst>
            <pc:docMk/>
            <pc:sldMk cId="1187390909" sldId="454"/>
            <ac:spMk id="60" creationId="{32F4D216-10B7-4DCA-A0A1-068E9E32F4F2}"/>
          </ac:spMkLst>
        </pc:spChg>
        <pc:spChg chg="add">
          <ac:chgData name="Henrik Blom" userId="0f109d1c-0774-4568-aa5d-bb8ffaeb77b7" providerId="ADAL" clId="{E881FBE9-DF84-4F7A-A4CF-72BF1A0A8F3D}" dt="2022-09-29T18:25:58.844" v="6304" actId="26606"/>
          <ac:spMkLst>
            <pc:docMk/>
            <pc:sldMk cId="1187390909" sldId="454"/>
            <ac:spMk id="62" creationId="{0EFD753D-6A49-46DD-9E82-AA6E2C62B461}"/>
          </ac:spMkLst>
        </pc:spChg>
        <pc:spChg chg="add">
          <ac:chgData name="Henrik Blom" userId="0f109d1c-0774-4568-aa5d-bb8ffaeb77b7" providerId="ADAL" clId="{E881FBE9-DF84-4F7A-A4CF-72BF1A0A8F3D}" dt="2022-09-29T18:25:58.844" v="6304" actId="26606"/>
          <ac:spMkLst>
            <pc:docMk/>
            <pc:sldMk cId="1187390909" sldId="454"/>
            <ac:spMk id="63" creationId="{138A5824-1F4A-4EE7-BC13-5BB48FC0809B}"/>
          </ac:spMkLst>
        </pc:spChg>
        <pc:picChg chg="mod ord">
          <ac:chgData name="Henrik Blom" userId="0f109d1c-0774-4568-aa5d-bb8ffaeb77b7" providerId="ADAL" clId="{E881FBE9-DF84-4F7A-A4CF-72BF1A0A8F3D}" dt="2022-09-29T18:25:58.844" v="6304" actId="26606"/>
          <ac:picMkLst>
            <pc:docMk/>
            <pc:sldMk cId="1187390909" sldId="454"/>
            <ac:picMk id="5" creationId="{6D6113E6-3901-47C5-87B4-FE69B6847C9C}"/>
          </ac:picMkLst>
        </pc:picChg>
        <pc:picChg chg="mod ord">
          <ac:chgData name="Henrik Blom" userId="0f109d1c-0774-4568-aa5d-bb8ffaeb77b7" providerId="ADAL" clId="{E881FBE9-DF84-4F7A-A4CF-72BF1A0A8F3D}" dt="2022-09-29T18:25:58.844" v="6304" actId="26606"/>
          <ac:picMkLst>
            <pc:docMk/>
            <pc:sldMk cId="1187390909" sldId="454"/>
            <ac:picMk id="7" creationId="{5B814FE6-BABD-4977-A30D-5E773FAABD71}"/>
          </ac:picMkLst>
        </pc:picChg>
        <pc:picChg chg="mod ord">
          <ac:chgData name="Henrik Blom" userId="0f109d1c-0774-4568-aa5d-bb8ffaeb77b7" providerId="ADAL" clId="{E881FBE9-DF84-4F7A-A4CF-72BF1A0A8F3D}" dt="2022-09-29T18:25:58.844" v="6304" actId="26606"/>
          <ac:picMkLst>
            <pc:docMk/>
            <pc:sldMk cId="1187390909" sldId="454"/>
            <ac:picMk id="9" creationId="{0B25FF71-859B-495A-AC08-BEA9681FDFE9}"/>
          </ac:picMkLst>
        </pc:picChg>
        <pc:picChg chg="mod ord">
          <ac:chgData name="Henrik Blom" userId="0f109d1c-0774-4568-aa5d-bb8ffaeb77b7" providerId="ADAL" clId="{E881FBE9-DF84-4F7A-A4CF-72BF1A0A8F3D}" dt="2022-09-29T18:25:58.844" v="6304" actId="26606"/>
          <ac:picMkLst>
            <pc:docMk/>
            <pc:sldMk cId="1187390909" sldId="454"/>
            <ac:picMk id="11" creationId="{C39B37B0-BAA4-40AF-A145-F9745CAE8400}"/>
          </ac:picMkLst>
        </pc:picChg>
        <pc:picChg chg="add mod">
          <ac:chgData name="Henrik Blom" userId="0f109d1c-0774-4568-aa5d-bb8ffaeb77b7" providerId="ADAL" clId="{E881FBE9-DF84-4F7A-A4CF-72BF1A0A8F3D}" dt="2022-09-27T18:45:36.904" v="3201"/>
          <ac:picMkLst>
            <pc:docMk/>
            <pc:sldMk cId="1187390909" sldId="454"/>
            <ac:picMk id="12" creationId="{0358FD3D-C511-4830-A31E-02F66B39394B}"/>
          </ac:picMkLst>
        </pc:picChg>
        <pc:picChg chg="mod ord">
          <ac:chgData name="Henrik Blom" userId="0f109d1c-0774-4568-aa5d-bb8ffaeb77b7" providerId="ADAL" clId="{E881FBE9-DF84-4F7A-A4CF-72BF1A0A8F3D}" dt="2022-09-29T18:25:58.844" v="6304" actId="26606"/>
          <ac:picMkLst>
            <pc:docMk/>
            <pc:sldMk cId="1187390909" sldId="454"/>
            <ac:picMk id="13" creationId="{8051F7F0-E0CD-4A16-ADDC-8BB886B12263}"/>
          </ac:picMkLst>
        </pc:picChg>
      </pc:sldChg>
      <pc:sldChg chg="modSp del mod">
        <pc:chgData name="Henrik Blom" userId="0f109d1c-0774-4568-aa5d-bb8ffaeb77b7" providerId="ADAL" clId="{E881FBE9-DF84-4F7A-A4CF-72BF1A0A8F3D}" dt="2022-09-27T14:02:04.314" v="1106" actId="47"/>
        <pc:sldMkLst>
          <pc:docMk/>
          <pc:sldMk cId="3052751803" sldId="456"/>
        </pc:sldMkLst>
        <pc:spChg chg="mod">
          <ac:chgData name="Henrik Blom" userId="0f109d1c-0774-4568-aa5d-bb8ffaeb77b7" providerId="ADAL" clId="{E881FBE9-DF84-4F7A-A4CF-72BF1A0A8F3D}" dt="2022-09-26T20:32:15.852" v="1105" actId="20577"/>
          <ac:spMkLst>
            <pc:docMk/>
            <pc:sldMk cId="3052751803" sldId="456"/>
            <ac:spMk id="3" creationId="{5189D6B2-4EF2-4028-8B2F-FB904CDD8F83}"/>
          </ac:spMkLst>
        </pc:spChg>
      </pc:sldChg>
      <pc:sldChg chg="addSp delSp modSp new del mod modClrScheme chgLayout">
        <pc:chgData name="Henrik Blom" userId="0f109d1c-0774-4568-aa5d-bb8ffaeb77b7" providerId="ADAL" clId="{E881FBE9-DF84-4F7A-A4CF-72BF1A0A8F3D}" dt="2022-10-01T11:49:44.035" v="6894" actId="47"/>
        <pc:sldMkLst>
          <pc:docMk/>
          <pc:sldMk cId="2513163111" sldId="457"/>
        </pc:sldMkLst>
        <pc:spChg chg="del mod ord">
          <ac:chgData name="Henrik Blom" userId="0f109d1c-0774-4568-aa5d-bb8ffaeb77b7" providerId="ADAL" clId="{E881FBE9-DF84-4F7A-A4CF-72BF1A0A8F3D}" dt="2022-09-27T14:17:31.261" v="1532" actId="700"/>
          <ac:spMkLst>
            <pc:docMk/>
            <pc:sldMk cId="2513163111" sldId="457"/>
            <ac:spMk id="2" creationId="{912013C3-AAF6-4C3C-9668-27EEA30A7095}"/>
          </ac:spMkLst>
        </pc:spChg>
        <pc:spChg chg="mod ord">
          <ac:chgData name="Henrik Blom" userId="0f109d1c-0774-4568-aa5d-bb8ffaeb77b7" providerId="ADAL" clId="{E881FBE9-DF84-4F7A-A4CF-72BF1A0A8F3D}" dt="2022-09-29T18:25:05.042" v="6297" actId="20577"/>
          <ac:spMkLst>
            <pc:docMk/>
            <pc:sldMk cId="2513163111" sldId="457"/>
            <ac:spMk id="3" creationId="{70B91329-522E-4BC0-9C7E-6C85766A714F}"/>
          </ac:spMkLst>
        </pc:spChg>
        <pc:spChg chg="add mod ord">
          <ac:chgData name="Henrik Blom" userId="0f109d1c-0774-4568-aa5d-bb8ffaeb77b7" providerId="ADAL" clId="{E881FBE9-DF84-4F7A-A4CF-72BF1A0A8F3D}" dt="2022-09-27T14:17:49.216" v="1540" actId="20577"/>
          <ac:spMkLst>
            <pc:docMk/>
            <pc:sldMk cId="2513163111" sldId="457"/>
            <ac:spMk id="4" creationId="{32195081-C8BB-4922-9CBB-FDF1EF64295F}"/>
          </ac:spMkLst>
        </pc:spChg>
        <pc:spChg chg="add mod ord">
          <ac:chgData name="Henrik Blom" userId="0f109d1c-0774-4568-aa5d-bb8ffaeb77b7" providerId="ADAL" clId="{E881FBE9-DF84-4F7A-A4CF-72BF1A0A8F3D}" dt="2022-09-29T06:47:28.391" v="3446" actId="27636"/>
          <ac:spMkLst>
            <pc:docMk/>
            <pc:sldMk cId="2513163111" sldId="457"/>
            <ac:spMk id="5" creationId="{7012E0A5-FAE4-45CF-8745-F9204A211DFA}"/>
          </ac:spMkLst>
        </pc:spChg>
        <pc:picChg chg="add mod">
          <ac:chgData name="Henrik Blom" userId="0f109d1c-0774-4568-aa5d-bb8ffaeb77b7" providerId="ADAL" clId="{E881FBE9-DF84-4F7A-A4CF-72BF1A0A8F3D}" dt="2022-09-27T18:45:34.919" v="3200"/>
          <ac:picMkLst>
            <pc:docMk/>
            <pc:sldMk cId="2513163111" sldId="457"/>
            <ac:picMk id="6" creationId="{B5FF96F1-BA75-4D0C-88AC-22883011AEAE}"/>
          </ac:picMkLst>
        </pc:picChg>
      </pc:sldChg>
      <pc:sldChg chg="addSp delSp modSp add del mod">
        <pc:chgData name="Henrik Blom" userId="0f109d1c-0774-4568-aa5d-bb8ffaeb77b7" providerId="ADAL" clId="{E881FBE9-DF84-4F7A-A4CF-72BF1A0A8F3D}" dt="2022-09-29T18:20:56.397" v="6133" actId="47"/>
        <pc:sldMkLst>
          <pc:docMk/>
          <pc:sldMk cId="2020278284" sldId="458"/>
        </pc:sldMkLst>
        <pc:spChg chg="mod">
          <ac:chgData name="Henrik Blom" userId="0f109d1c-0774-4568-aa5d-bb8ffaeb77b7" providerId="ADAL" clId="{E881FBE9-DF84-4F7A-A4CF-72BF1A0A8F3D}" dt="2022-09-29T17:47:54.027" v="5436" actId="20577"/>
          <ac:spMkLst>
            <pc:docMk/>
            <pc:sldMk cId="2020278284" sldId="458"/>
            <ac:spMk id="2" creationId="{FF7C7765-0157-430E-9541-156AD6E6DBE7}"/>
          </ac:spMkLst>
        </pc:spChg>
        <pc:spChg chg="del mod">
          <ac:chgData name="Henrik Blom" userId="0f109d1c-0774-4568-aa5d-bb8ffaeb77b7" providerId="ADAL" clId="{E881FBE9-DF84-4F7A-A4CF-72BF1A0A8F3D}" dt="2022-09-27T15:27:17.879" v="2672" actId="478"/>
          <ac:spMkLst>
            <pc:docMk/>
            <pc:sldMk cId="2020278284" sldId="458"/>
            <ac:spMk id="5" creationId="{7AB02AE4-DF91-45B4-A6C2-5DC6D366478A}"/>
          </ac:spMkLst>
        </pc:spChg>
        <pc:spChg chg="mod">
          <ac:chgData name="Henrik Blom" userId="0f109d1c-0774-4568-aa5d-bb8ffaeb77b7" providerId="ADAL" clId="{E881FBE9-DF84-4F7A-A4CF-72BF1A0A8F3D}" dt="2022-09-27T14:41:55.550" v="1887" actId="1076"/>
          <ac:spMkLst>
            <pc:docMk/>
            <pc:sldMk cId="2020278284" sldId="458"/>
            <ac:spMk id="6" creationId="{D4C530AB-2BF1-4AA5-8677-10B810B38D67}"/>
          </ac:spMkLst>
        </pc:spChg>
        <pc:spChg chg="del mod">
          <ac:chgData name="Henrik Blom" userId="0f109d1c-0774-4568-aa5d-bb8ffaeb77b7" providerId="ADAL" clId="{E881FBE9-DF84-4F7A-A4CF-72BF1A0A8F3D}" dt="2022-09-27T15:22:30.900" v="2532" actId="478"/>
          <ac:spMkLst>
            <pc:docMk/>
            <pc:sldMk cId="2020278284" sldId="458"/>
            <ac:spMk id="13" creationId="{CB7F1A36-2DF1-4058-BD17-7E1C538731A2}"/>
          </ac:spMkLst>
        </pc:spChg>
        <pc:spChg chg="add del mod">
          <ac:chgData name="Henrik Blom" userId="0f109d1c-0774-4568-aa5d-bb8ffaeb77b7" providerId="ADAL" clId="{E881FBE9-DF84-4F7A-A4CF-72BF1A0A8F3D}" dt="2022-09-27T15:22:34.587" v="2534" actId="478"/>
          <ac:spMkLst>
            <pc:docMk/>
            <pc:sldMk cId="2020278284" sldId="458"/>
            <ac:spMk id="14" creationId="{75104048-F054-4AB9-8AF9-F1F2F3D602A9}"/>
          </ac:spMkLst>
        </pc:spChg>
        <pc:spChg chg="del mod">
          <ac:chgData name="Henrik Blom" userId="0f109d1c-0774-4568-aa5d-bb8ffaeb77b7" providerId="ADAL" clId="{E881FBE9-DF84-4F7A-A4CF-72BF1A0A8F3D}" dt="2022-09-27T15:27:17.879" v="2672" actId="478"/>
          <ac:spMkLst>
            <pc:docMk/>
            <pc:sldMk cId="2020278284" sldId="458"/>
            <ac:spMk id="16" creationId="{0926BFC1-BB33-4F2C-A854-68457F5C5526}"/>
          </ac:spMkLst>
        </pc:spChg>
        <pc:spChg chg="del mod">
          <ac:chgData name="Henrik Blom" userId="0f109d1c-0774-4568-aa5d-bb8ffaeb77b7" providerId="ADAL" clId="{E881FBE9-DF84-4F7A-A4CF-72BF1A0A8F3D}" dt="2022-09-27T15:27:17.879" v="2672" actId="478"/>
          <ac:spMkLst>
            <pc:docMk/>
            <pc:sldMk cId="2020278284" sldId="458"/>
            <ac:spMk id="20" creationId="{D6701175-0252-4804-A152-3132A283B574}"/>
          </ac:spMkLst>
        </pc:spChg>
        <pc:spChg chg="add del mod">
          <ac:chgData name="Henrik Blom" userId="0f109d1c-0774-4568-aa5d-bb8ffaeb77b7" providerId="ADAL" clId="{E881FBE9-DF84-4F7A-A4CF-72BF1A0A8F3D}" dt="2022-09-27T15:22:32.396" v="2533" actId="478"/>
          <ac:spMkLst>
            <pc:docMk/>
            <pc:sldMk cId="2020278284" sldId="458"/>
            <ac:spMk id="23" creationId="{E84BEF78-E89D-4B4B-89F9-ABB85E9584FA}"/>
          </ac:spMkLst>
        </pc:spChg>
        <pc:spChg chg="del mod">
          <ac:chgData name="Henrik Blom" userId="0f109d1c-0774-4568-aa5d-bb8ffaeb77b7" providerId="ADAL" clId="{E881FBE9-DF84-4F7A-A4CF-72BF1A0A8F3D}" dt="2022-09-27T15:27:17.879" v="2672" actId="478"/>
          <ac:spMkLst>
            <pc:docMk/>
            <pc:sldMk cId="2020278284" sldId="458"/>
            <ac:spMk id="24" creationId="{241BF14A-FEE3-4AF3-9B30-8C1F6C82E50D}"/>
          </ac:spMkLst>
        </pc:spChg>
        <pc:spChg chg="del mod">
          <ac:chgData name="Henrik Blom" userId="0f109d1c-0774-4568-aa5d-bb8ffaeb77b7" providerId="ADAL" clId="{E881FBE9-DF84-4F7A-A4CF-72BF1A0A8F3D}" dt="2022-09-27T15:27:17.879" v="2672" actId="478"/>
          <ac:spMkLst>
            <pc:docMk/>
            <pc:sldMk cId="2020278284" sldId="458"/>
            <ac:spMk id="25" creationId="{5A5966F3-886C-4299-AA73-CE9940672E4C}"/>
          </ac:spMkLst>
        </pc:spChg>
        <pc:spChg chg="del mod">
          <ac:chgData name="Henrik Blom" userId="0f109d1c-0774-4568-aa5d-bb8ffaeb77b7" providerId="ADAL" clId="{E881FBE9-DF84-4F7A-A4CF-72BF1A0A8F3D}" dt="2022-09-27T15:27:17.879" v="2672" actId="478"/>
          <ac:spMkLst>
            <pc:docMk/>
            <pc:sldMk cId="2020278284" sldId="458"/>
            <ac:spMk id="26" creationId="{D6B5F9F3-3A3A-4BD6-AAB5-8E222B6E4426}"/>
          </ac:spMkLst>
        </pc:spChg>
        <pc:spChg chg="del mod">
          <ac:chgData name="Henrik Blom" userId="0f109d1c-0774-4568-aa5d-bb8ffaeb77b7" providerId="ADAL" clId="{E881FBE9-DF84-4F7A-A4CF-72BF1A0A8F3D}" dt="2022-09-27T15:20:46.021" v="2513" actId="478"/>
          <ac:spMkLst>
            <pc:docMk/>
            <pc:sldMk cId="2020278284" sldId="458"/>
            <ac:spMk id="61" creationId="{79109C57-90C1-447D-B283-103679CD8D42}"/>
          </ac:spMkLst>
        </pc:spChg>
        <pc:spChg chg="del mod">
          <ac:chgData name="Henrik Blom" userId="0f109d1c-0774-4568-aa5d-bb8ffaeb77b7" providerId="ADAL" clId="{E881FBE9-DF84-4F7A-A4CF-72BF1A0A8F3D}" dt="2022-09-27T15:20:53.287" v="2515" actId="478"/>
          <ac:spMkLst>
            <pc:docMk/>
            <pc:sldMk cId="2020278284" sldId="458"/>
            <ac:spMk id="62" creationId="{D5EE7C9A-AA86-4068-9DB7-EE3B054936D1}"/>
          </ac:spMkLst>
        </pc:spChg>
        <pc:spChg chg="del mod">
          <ac:chgData name="Henrik Blom" userId="0f109d1c-0774-4568-aa5d-bb8ffaeb77b7" providerId="ADAL" clId="{E881FBE9-DF84-4F7A-A4CF-72BF1A0A8F3D}" dt="2022-09-27T15:22:28.806" v="2531" actId="478"/>
          <ac:spMkLst>
            <pc:docMk/>
            <pc:sldMk cId="2020278284" sldId="458"/>
            <ac:spMk id="63" creationId="{361ADFB3-C7EF-43D6-AF21-BC872EAD12E2}"/>
          </ac:spMkLst>
        </pc:spChg>
        <pc:graphicFrameChg chg="mod modGraphic">
          <ac:chgData name="Henrik Blom" userId="0f109d1c-0774-4568-aa5d-bb8ffaeb77b7" providerId="ADAL" clId="{E881FBE9-DF84-4F7A-A4CF-72BF1A0A8F3D}" dt="2022-09-29T17:48:36.587" v="5445" actId="207"/>
          <ac:graphicFrameMkLst>
            <pc:docMk/>
            <pc:sldMk cId="2020278284" sldId="458"/>
            <ac:graphicFrameMk id="3" creationId="{F0519AAD-5166-4F03-9250-252318725508}"/>
          </ac:graphicFrameMkLst>
        </pc:graphicFrameChg>
        <pc:picChg chg="add mod">
          <ac:chgData name="Henrik Blom" userId="0f109d1c-0774-4568-aa5d-bb8ffaeb77b7" providerId="ADAL" clId="{E881FBE9-DF84-4F7A-A4CF-72BF1A0A8F3D}" dt="2022-09-27T18:12:30.136" v="2804"/>
          <ac:picMkLst>
            <pc:docMk/>
            <pc:sldMk cId="2020278284" sldId="458"/>
            <ac:picMk id="17" creationId="{39AF9136-556F-4BB2-9AC2-3CB485111E79}"/>
          </ac:picMkLst>
        </pc:picChg>
        <pc:cxnChg chg="add del">
          <ac:chgData name="Henrik Blom" userId="0f109d1c-0774-4568-aa5d-bb8ffaeb77b7" providerId="ADAL" clId="{E881FBE9-DF84-4F7A-A4CF-72BF1A0A8F3D}" dt="2022-09-27T18:29:18.976" v="2999" actId="478"/>
          <ac:cxnSpMkLst>
            <pc:docMk/>
            <pc:sldMk cId="2020278284" sldId="458"/>
            <ac:cxnSpMk id="7" creationId="{255C60BF-FC6A-41ED-B093-4CD824158EC4}"/>
          </ac:cxnSpMkLst>
        </pc:cxnChg>
      </pc:sldChg>
      <pc:sldChg chg="addSp modSp add mod">
        <pc:chgData name="Henrik Blom" userId="0f109d1c-0774-4568-aa5d-bb8ffaeb77b7" providerId="ADAL" clId="{E881FBE9-DF84-4F7A-A4CF-72BF1A0A8F3D}" dt="2022-09-27T18:45:54.697" v="3207"/>
        <pc:sldMkLst>
          <pc:docMk/>
          <pc:sldMk cId="37337291" sldId="459"/>
        </pc:sldMkLst>
        <pc:spChg chg="mod">
          <ac:chgData name="Henrik Blom" userId="0f109d1c-0774-4568-aa5d-bb8ffaeb77b7" providerId="ADAL" clId="{E881FBE9-DF84-4F7A-A4CF-72BF1A0A8F3D}" dt="2022-09-27T18:14:15.940" v="2957" actId="1036"/>
          <ac:spMkLst>
            <pc:docMk/>
            <pc:sldMk cId="37337291" sldId="459"/>
            <ac:spMk id="7" creationId="{44C48162-E4C8-45E9-984E-792CB350E8FE}"/>
          </ac:spMkLst>
        </pc:spChg>
        <pc:picChg chg="add mod">
          <ac:chgData name="Henrik Blom" userId="0f109d1c-0774-4568-aa5d-bb8ffaeb77b7" providerId="ADAL" clId="{E881FBE9-DF84-4F7A-A4CF-72BF1A0A8F3D}" dt="2022-09-27T18:45:54.697" v="3207"/>
          <ac:picMkLst>
            <pc:docMk/>
            <pc:sldMk cId="37337291" sldId="459"/>
            <ac:picMk id="9" creationId="{DD39ED3D-6F22-4C7E-93A1-B101E0291858}"/>
          </ac:picMkLst>
        </pc:picChg>
      </pc:sldChg>
      <pc:sldChg chg="delSp add del setBg delDesignElem">
        <pc:chgData name="Henrik Blom" userId="0f109d1c-0774-4568-aa5d-bb8ffaeb77b7" providerId="ADAL" clId="{E881FBE9-DF84-4F7A-A4CF-72BF1A0A8F3D}" dt="2022-09-27T18:14:00.319" v="2899" actId="47"/>
        <pc:sldMkLst>
          <pc:docMk/>
          <pc:sldMk cId="3950900639" sldId="459"/>
        </pc:sldMkLst>
        <pc:spChg chg="del">
          <ac:chgData name="Henrik Blom" userId="0f109d1c-0774-4568-aa5d-bb8ffaeb77b7" providerId="ADAL" clId="{E881FBE9-DF84-4F7A-A4CF-72BF1A0A8F3D}" dt="2022-09-27T18:13:57.459" v="2898"/>
          <ac:spMkLst>
            <pc:docMk/>
            <pc:sldMk cId="3950900639" sldId="459"/>
            <ac:spMk id="8" creationId="{DFF2AC85-FAA0-4844-813F-83C04D7382E2}"/>
          </ac:spMkLst>
        </pc:spChg>
        <pc:spChg chg="del">
          <ac:chgData name="Henrik Blom" userId="0f109d1c-0774-4568-aa5d-bb8ffaeb77b7" providerId="ADAL" clId="{E881FBE9-DF84-4F7A-A4CF-72BF1A0A8F3D}" dt="2022-09-27T18:13:57.459" v="2898"/>
          <ac:spMkLst>
            <pc:docMk/>
            <pc:sldMk cId="3950900639" sldId="459"/>
            <ac:spMk id="10" creationId="{89CC0F1E-BAA2-47B1-8F83-7ECB9FD9E009}"/>
          </ac:spMkLst>
        </pc:spChg>
      </pc:sldChg>
      <pc:sldChg chg="addSp delSp modSp new mod setBg setClrOvrMap">
        <pc:chgData name="Henrik Blom" userId="0f109d1c-0774-4568-aa5d-bb8ffaeb77b7" providerId="ADAL" clId="{E881FBE9-DF84-4F7A-A4CF-72BF1A0A8F3D}" dt="2022-09-27T18:45:51.014" v="3206"/>
        <pc:sldMkLst>
          <pc:docMk/>
          <pc:sldMk cId="2592267597" sldId="460"/>
        </pc:sldMkLst>
        <pc:spChg chg="mod">
          <ac:chgData name="Henrik Blom" userId="0f109d1c-0774-4568-aa5d-bb8ffaeb77b7" providerId="ADAL" clId="{E881FBE9-DF84-4F7A-A4CF-72BF1A0A8F3D}" dt="2022-09-27T18:40:37.059" v="3101" actId="403"/>
          <ac:spMkLst>
            <pc:docMk/>
            <pc:sldMk cId="2592267597" sldId="460"/>
            <ac:spMk id="2" creationId="{727188C0-DE47-4DDF-9339-755490C69CAB}"/>
          </ac:spMkLst>
        </pc:spChg>
        <pc:spChg chg="del">
          <ac:chgData name="Henrik Blom" userId="0f109d1c-0774-4568-aa5d-bb8ffaeb77b7" providerId="ADAL" clId="{E881FBE9-DF84-4F7A-A4CF-72BF1A0A8F3D}" dt="2022-09-27T18:16:12.160" v="2959" actId="931"/>
          <ac:spMkLst>
            <pc:docMk/>
            <pc:sldMk cId="2592267597" sldId="460"/>
            <ac:spMk id="3" creationId="{A75A190C-8A79-49CA-A9C8-0F1F4CF7452F}"/>
          </ac:spMkLst>
        </pc:spChg>
        <pc:spChg chg="add mod">
          <ac:chgData name="Henrik Blom" userId="0f109d1c-0774-4568-aa5d-bb8ffaeb77b7" providerId="ADAL" clId="{E881FBE9-DF84-4F7A-A4CF-72BF1A0A8F3D}" dt="2022-09-27T18:41:07.433" v="3129" actId="5793"/>
          <ac:spMkLst>
            <pc:docMk/>
            <pc:sldMk cId="2592267597" sldId="460"/>
            <ac:spMk id="12" creationId="{F5F40405-5C91-B722-63E4-D76E02A5F100}"/>
          </ac:spMkLst>
        </pc:spChg>
        <pc:spChg chg="add">
          <ac:chgData name="Henrik Blom" userId="0f109d1c-0774-4568-aa5d-bb8ffaeb77b7" providerId="ADAL" clId="{E881FBE9-DF84-4F7A-A4CF-72BF1A0A8F3D}" dt="2022-09-27T18:38:34.589" v="3008" actId="26606"/>
          <ac:spMkLst>
            <pc:docMk/>
            <pc:sldMk cId="2592267597" sldId="460"/>
            <ac:spMk id="15" creationId="{2EEE8F11-3582-44B7-9869-F2D26D7DD9D4}"/>
          </ac:spMkLst>
        </pc:spChg>
        <pc:spChg chg="add">
          <ac:chgData name="Henrik Blom" userId="0f109d1c-0774-4568-aa5d-bb8ffaeb77b7" providerId="ADAL" clId="{E881FBE9-DF84-4F7A-A4CF-72BF1A0A8F3D}" dt="2022-09-27T18:38:34.589" v="3008" actId="26606"/>
          <ac:spMkLst>
            <pc:docMk/>
            <pc:sldMk cId="2592267597" sldId="460"/>
            <ac:spMk id="17" creationId="{2141F1CC-6A53-4BCF-9127-AABB52E2497E}"/>
          </ac:spMkLst>
        </pc:spChg>
        <pc:spChg chg="add">
          <ac:chgData name="Henrik Blom" userId="0f109d1c-0774-4568-aa5d-bb8ffaeb77b7" providerId="ADAL" clId="{E881FBE9-DF84-4F7A-A4CF-72BF1A0A8F3D}" dt="2022-09-27T18:38:34.589" v="3008" actId="26606"/>
          <ac:spMkLst>
            <pc:docMk/>
            <pc:sldMk cId="2592267597" sldId="460"/>
            <ac:spMk id="19" creationId="{561B2B49-7142-4CA8-A929-4671548E6A5A}"/>
          </ac:spMkLst>
        </pc:spChg>
        <pc:picChg chg="add mod ord">
          <ac:chgData name="Henrik Blom" userId="0f109d1c-0774-4568-aa5d-bb8ffaeb77b7" providerId="ADAL" clId="{E881FBE9-DF84-4F7A-A4CF-72BF1A0A8F3D}" dt="2022-09-27T18:38:34.589" v="3008" actId="26606"/>
          <ac:picMkLst>
            <pc:docMk/>
            <pc:sldMk cId="2592267597" sldId="460"/>
            <ac:picMk id="5" creationId="{A12F2E89-5124-4F0E-AEBC-BE5DD20304B7}"/>
          </ac:picMkLst>
        </pc:picChg>
        <pc:picChg chg="add mod">
          <ac:chgData name="Henrik Blom" userId="0f109d1c-0774-4568-aa5d-bb8ffaeb77b7" providerId="ADAL" clId="{E881FBE9-DF84-4F7A-A4CF-72BF1A0A8F3D}" dt="2022-09-27T18:38:34.589" v="3008" actId="26606"/>
          <ac:picMkLst>
            <pc:docMk/>
            <pc:sldMk cId="2592267597" sldId="460"/>
            <ac:picMk id="6" creationId="{FE72C2BF-BFE6-4F58-BDA9-2CBEC6EEC02A}"/>
          </ac:picMkLst>
        </pc:picChg>
        <pc:picChg chg="add mod">
          <ac:chgData name="Henrik Blom" userId="0f109d1c-0774-4568-aa5d-bb8ffaeb77b7" providerId="ADAL" clId="{E881FBE9-DF84-4F7A-A4CF-72BF1A0A8F3D}" dt="2022-09-27T18:38:34.589" v="3008" actId="26606"/>
          <ac:picMkLst>
            <pc:docMk/>
            <pc:sldMk cId="2592267597" sldId="460"/>
            <ac:picMk id="8" creationId="{D517AE26-808C-4A89-BA2B-133E27F83304}"/>
          </ac:picMkLst>
        </pc:picChg>
        <pc:picChg chg="add mod">
          <ac:chgData name="Henrik Blom" userId="0f109d1c-0774-4568-aa5d-bb8ffaeb77b7" providerId="ADAL" clId="{E881FBE9-DF84-4F7A-A4CF-72BF1A0A8F3D}" dt="2022-09-27T18:45:51.014" v="3206"/>
          <ac:picMkLst>
            <pc:docMk/>
            <pc:sldMk cId="2592267597" sldId="460"/>
            <ac:picMk id="13" creationId="{2731B619-8DED-483A-9DE3-D9BC4415A07B}"/>
          </ac:picMkLst>
        </pc:picChg>
      </pc:sldChg>
      <pc:sldChg chg="addSp delSp modSp new del mod setBg setClrOvrMap">
        <pc:chgData name="Henrik Blom" userId="0f109d1c-0774-4568-aa5d-bb8ffaeb77b7" providerId="ADAL" clId="{E881FBE9-DF84-4F7A-A4CF-72BF1A0A8F3D}" dt="2022-09-29T17:37:43.263" v="5203" actId="47"/>
        <pc:sldMkLst>
          <pc:docMk/>
          <pc:sldMk cId="2887859445" sldId="461"/>
        </pc:sldMkLst>
        <pc:spChg chg="mod">
          <ac:chgData name="Henrik Blom" userId="0f109d1c-0774-4568-aa5d-bb8ffaeb77b7" providerId="ADAL" clId="{E881FBE9-DF84-4F7A-A4CF-72BF1A0A8F3D}" dt="2022-09-29T17:18:30.313" v="4730" actId="26606"/>
          <ac:spMkLst>
            <pc:docMk/>
            <pc:sldMk cId="2887859445" sldId="461"/>
            <ac:spMk id="2" creationId="{DE5007A9-0C2D-455D-92CC-2A86BC278C51}"/>
          </ac:spMkLst>
        </pc:spChg>
        <pc:spChg chg="add del mod">
          <ac:chgData name="Henrik Blom" userId="0f109d1c-0774-4568-aa5d-bb8ffaeb77b7" providerId="ADAL" clId="{E881FBE9-DF84-4F7A-A4CF-72BF1A0A8F3D}" dt="2022-09-29T17:18:30.313" v="4730" actId="26606"/>
          <ac:spMkLst>
            <pc:docMk/>
            <pc:sldMk cId="2887859445" sldId="461"/>
            <ac:spMk id="3" creationId="{B3AD307F-EB07-484F-9AB9-C0457CF361B4}"/>
          </ac:spMkLst>
        </pc:spChg>
        <pc:spChg chg="add">
          <ac:chgData name="Henrik Blom" userId="0f109d1c-0774-4568-aa5d-bb8ffaeb77b7" providerId="ADAL" clId="{E881FBE9-DF84-4F7A-A4CF-72BF1A0A8F3D}" dt="2022-09-29T17:18:30.313" v="4730" actId="26606"/>
          <ac:spMkLst>
            <pc:docMk/>
            <pc:sldMk cId="2887859445" sldId="461"/>
            <ac:spMk id="8" creationId="{09588DA8-065E-4F6F-8EFD-43104AB2E0CF}"/>
          </ac:spMkLst>
        </pc:spChg>
        <pc:spChg chg="add del">
          <ac:chgData name="Henrik Blom" userId="0f109d1c-0774-4568-aa5d-bb8ffaeb77b7" providerId="ADAL" clId="{E881FBE9-DF84-4F7A-A4CF-72BF1A0A8F3D}" dt="2022-09-29T17:18:28.481" v="4727" actId="26606"/>
          <ac:spMkLst>
            <pc:docMk/>
            <pc:sldMk cId="2887859445" sldId="461"/>
            <ac:spMk id="9" creationId="{04812C46-200A-4DEB-A05E-3ED6C68C2387}"/>
          </ac:spMkLst>
        </pc:spChg>
        <pc:spChg chg="add del">
          <ac:chgData name="Henrik Blom" userId="0f109d1c-0774-4568-aa5d-bb8ffaeb77b7" providerId="ADAL" clId="{E881FBE9-DF84-4F7A-A4CF-72BF1A0A8F3D}" dt="2022-09-29T17:18:30.300" v="4729" actId="26606"/>
          <ac:spMkLst>
            <pc:docMk/>
            <pc:sldMk cId="2887859445" sldId="461"/>
            <ac:spMk id="10" creationId="{CF62D2A7-8207-488C-9F46-316BA81A16C8}"/>
          </ac:spMkLst>
        </pc:spChg>
        <pc:spChg chg="add del">
          <ac:chgData name="Henrik Blom" userId="0f109d1c-0774-4568-aa5d-bb8ffaeb77b7" providerId="ADAL" clId="{E881FBE9-DF84-4F7A-A4CF-72BF1A0A8F3D}" dt="2022-09-29T17:18:28.481" v="4727" actId="26606"/>
          <ac:spMkLst>
            <pc:docMk/>
            <pc:sldMk cId="2887859445" sldId="461"/>
            <ac:spMk id="11" creationId="{D1EA859B-E555-4109-94F3-6700E046E008}"/>
          </ac:spMkLst>
        </pc:spChg>
        <pc:spChg chg="add">
          <ac:chgData name="Henrik Blom" userId="0f109d1c-0774-4568-aa5d-bb8ffaeb77b7" providerId="ADAL" clId="{E881FBE9-DF84-4F7A-A4CF-72BF1A0A8F3D}" dt="2022-09-29T17:18:30.313" v="4730" actId="26606"/>
          <ac:spMkLst>
            <pc:docMk/>
            <pc:sldMk cId="2887859445" sldId="461"/>
            <ac:spMk id="12" creationId="{CD9FE4EF-C4D8-49A0-B2FF-81D8DB7D8A24}"/>
          </ac:spMkLst>
        </pc:spChg>
        <pc:spChg chg="add">
          <ac:chgData name="Henrik Blom" userId="0f109d1c-0774-4568-aa5d-bb8ffaeb77b7" providerId="ADAL" clId="{E881FBE9-DF84-4F7A-A4CF-72BF1A0A8F3D}" dt="2022-09-29T17:18:30.313" v="4730" actId="26606"/>
          <ac:spMkLst>
            <pc:docMk/>
            <pc:sldMk cId="2887859445" sldId="461"/>
            <ac:spMk id="14" creationId="{4300840D-0A0B-4512-BACA-B439D5B9C57C}"/>
          </ac:spMkLst>
        </pc:spChg>
        <pc:spChg chg="add">
          <ac:chgData name="Henrik Blom" userId="0f109d1c-0774-4568-aa5d-bb8ffaeb77b7" providerId="ADAL" clId="{E881FBE9-DF84-4F7A-A4CF-72BF1A0A8F3D}" dt="2022-09-29T17:18:30.313" v="4730" actId="26606"/>
          <ac:spMkLst>
            <pc:docMk/>
            <pc:sldMk cId="2887859445" sldId="461"/>
            <ac:spMk id="15" creationId="{C4285719-470E-454C-AF62-8323075F1F5B}"/>
          </ac:spMkLst>
        </pc:spChg>
        <pc:spChg chg="add">
          <ac:chgData name="Henrik Blom" userId="0f109d1c-0774-4568-aa5d-bb8ffaeb77b7" providerId="ADAL" clId="{E881FBE9-DF84-4F7A-A4CF-72BF1A0A8F3D}" dt="2022-09-29T17:18:30.313" v="4730" actId="26606"/>
          <ac:spMkLst>
            <pc:docMk/>
            <pc:sldMk cId="2887859445" sldId="461"/>
            <ac:spMk id="16" creationId="{D2B78728-A580-49A7-84F9-6EF6F583ADE0}"/>
          </ac:spMkLst>
        </pc:spChg>
        <pc:spChg chg="add mod">
          <ac:chgData name="Henrik Blom" userId="0f109d1c-0774-4568-aa5d-bb8ffaeb77b7" providerId="ADAL" clId="{E881FBE9-DF84-4F7A-A4CF-72BF1A0A8F3D}" dt="2022-09-29T17:24:26.444" v="4978" actId="6549"/>
          <ac:spMkLst>
            <pc:docMk/>
            <pc:sldMk cId="2887859445" sldId="461"/>
            <ac:spMk id="17" creationId="{B3AD307F-EB07-484F-9AB9-C0457CF361B4}"/>
          </ac:spMkLst>
        </pc:spChg>
        <pc:spChg chg="add">
          <ac:chgData name="Henrik Blom" userId="0f109d1c-0774-4568-aa5d-bb8ffaeb77b7" providerId="ADAL" clId="{E881FBE9-DF84-4F7A-A4CF-72BF1A0A8F3D}" dt="2022-09-29T17:18:30.313" v="4730" actId="26606"/>
          <ac:spMkLst>
            <pc:docMk/>
            <pc:sldMk cId="2887859445" sldId="461"/>
            <ac:spMk id="18" creationId="{38FAA1A1-D861-433F-88FA-1E9D6FD31D11}"/>
          </ac:spMkLst>
        </pc:spChg>
        <pc:spChg chg="add">
          <ac:chgData name="Henrik Blom" userId="0f109d1c-0774-4568-aa5d-bb8ffaeb77b7" providerId="ADAL" clId="{E881FBE9-DF84-4F7A-A4CF-72BF1A0A8F3D}" dt="2022-09-29T17:18:30.313" v="4730" actId="26606"/>
          <ac:spMkLst>
            <pc:docMk/>
            <pc:sldMk cId="2887859445" sldId="461"/>
            <ac:spMk id="20" creationId="{8D71EDA1-87BF-4D5D-AB79-F346FD19278A}"/>
          </ac:spMkLst>
        </pc:spChg>
        <pc:graphicFrameChg chg="add del">
          <ac:chgData name="Henrik Blom" userId="0f109d1c-0774-4568-aa5d-bb8ffaeb77b7" providerId="ADAL" clId="{E881FBE9-DF84-4F7A-A4CF-72BF1A0A8F3D}" dt="2022-09-29T17:18:30.300" v="4729" actId="26606"/>
          <ac:graphicFrameMkLst>
            <pc:docMk/>
            <pc:sldMk cId="2887859445" sldId="461"/>
            <ac:graphicFrameMk id="13" creationId="{909D5B20-75A6-1B35-5EE2-66E82A4BB92A}"/>
          </ac:graphicFrameMkLst>
        </pc:graphicFrameChg>
        <pc:picChg chg="add del">
          <ac:chgData name="Henrik Blom" userId="0f109d1c-0774-4568-aa5d-bb8ffaeb77b7" providerId="ADAL" clId="{E881FBE9-DF84-4F7A-A4CF-72BF1A0A8F3D}" dt="2022-09-29T17:18:28.481" v="4727" actId="26606"/>
          <ac:picMkLst>
            <pc:docMk/>
            <pc:sldMk cId="2887859445" sldId="461"/>
            <ac:picMk id="5" creationId="{FF9120E4-7542-2396-3C18-F817069C1CCF}"/>
          </ac:picMkLst>
        </pc:picChg>
        <pc:picChg chg="add del">
          <ac:chgData name="Henrik Blom" userId="0f109d1c-0774-4568-aa5d-bb8ffaeb77b7" providerId="ADAL" clId="{E881FBE9-DF84-4F7A-A4CF-72BF1A0A8F3D}" dt="2022-09-29T17:18:30.300" v="4729" actId="26606"/>
          <ac:picMkLst>
            <pc:docMk/>
            <pc:sldMk cId="2887859445" sldId="461"/>
            <ac:picMk id="6" creationId="{82E66967-787F-CDC1-5C48-D32CFC5AEFAD}"/>
          </ac:picMkLst>
        </pc:picChg>
      </pc:sldChg>
      <pc:sldChg chg="addSp delSp modSp new mod setBg modClrScheme setClrOvrMap chgLayout">
        <pc:chgData name="Henrik Blom" userId="0f109d1c-0774-4568-aa5d-bb8ffaeb77b7" providerId="ADAL" clId="{E881FBE9-DF84-4F7A-A4CF-72BF1A0A8F3D}" dt="2022-09-29T17:45:11.764" v="5422" actId="20577"/>
        <pc:sldMkLst>
          <pc:docMk/>
          <pc:sldMk cId="3864314265" sldId="462"/>
        </pc:sldMkLst>
        <pc:spChg chg="del">
          <ac:chgData name="Henrik Blom" userId="0f109d1c-0774-4568-aa5d-bb8ffaeb77b7" providerId="ADAL" clId="{E881FBE9-DF84-4F7A-A4CF-72BF1A0A8F3D}" dt="2022-09-29T17:25:55.573" v="4980" actId="700"/>
          <ac:spMkLst>
            <pc:docMk/>
            <pc:sldMk cId="3864314265" sldId="462"/>
            <ac:spMk id="2" creationId="{F1A2168A-1830-447D-A560-78333DFCA724}"/>
          </ac:spMkLst>
        </pc:spChg>
        <pc:spChg chg="del">
          <ac:chgData name="Henrik Blom" userId="0f109d1c-0774-4568-aa5d-bb8ffaeb77b7" providerId="ADAL" clId="{E881FBE9-DF84-4F7A-A4CF-72BF1A0A8F3D}" dt="2022-09-29T17:25:55.573" v="4980" actId="700"/>
          <ac:spMkLst>
            <pc:docMk/>
            <pc:sldMk cId="3864314265" sldId="462"/>
            <ac:spMk id="3" creationId="{E68207B9-278D-491F-8F4B-1FA2BA60DFDB}"/>
          </ac:spMkLst>
        </pc:spChg>
        <pc:spChg chg="add mod ord">
          <ac:chgData name="Henrik Blom" userId="0f109d1c-0774-4568-aa5d-bb8ffaeb77b7" providerId="ADAL" clId="{E881FBE9-DF84-4F7A-A4CF-72BF1A0A8F3D}" dt="2022-09-29T17:29:58.907" v="5122" actId="26606"/>
          <ac:spMkLst>
            <pc:docMk/>
            <pc:sldMk cId="3864314265" sldId="462"/>
            <ac:spMk id="6" creationId="{A37115F4-B660-43CB-8C63-E835C0A5E18F}"/>
          </ac:spMkLst>
        </pc:spChg>
        <pc:spChg chg="add mod ord">
          <ac:chgData name="Henrik Blom" userId="0f109d1c-0774-4568-aa5d-bb8ffaeb77b7" providerId="ADAL" clId="{E881FBE9-DF84-4F7A-A4CF-72BF1A0A8F3D}" dt="2022-09-29T17:45:11.764" v="5422" actId="20577"/>
          <ac:spMkLst>
            <pc:docMk/>
            <pc:sldMk cId="3864314265" sldId="462"/>
            <ac:spMk id="7" creationId="{15C0F91A-CE95-4E6A-B1BD-14667089BD73}"/>
          </ac:spMkLst>
        </pc:spChg>
        <pc:spChg chg="add">
          <ac:chgData name="Henrik Blom" userId="0f109d1c-0774-4568-aa5d-bb8ffaeb77b7" providerId="ADAL" clId="{E881FBE9-DF84-4F7A-A4CF-72BF1A0A8F3D}" dt="2022-09-29T17:29:58.907" v="5122" actId="26606"/>
          <ac:spMkLst>
            <pc:docMk/>
            <pc:sldMk cId="3864314265" sldId="462"/>
            <ac:spMk id="1031" creationId="{B0792D4F-247E-46FE-85FC-881DEFA41D94}"/>
          </ac:spMkLst>
        </pc:spChg>
        <pc:grpChg chg="add mod ord">
          <ac:chgData name="Henrik Blom" userId="0f109d1c-0774-4568-aa5d-bb8ffaeb77b7" providerId="ADAL" clId="{E881FBE9-DF84-4F7A-A4CF-72BF1A0A8F3D}" dt="2022-09-29T17:29:58.907" v="5122" actId="26606"/>
          <ac:grpSpMkLst>
            <pc:docMk/>
            <pc:sldMk cId="3864314265" sldId="462"/>
            <ac:grpSpMk id="5" creationId="{78489571-CE0E-45FC-B08A-DB6AF652226E}"/>
          </ac:grpSpMkLst>
        </pc:grpChg>
        <pc:picChg chg="add mod">
          <ac:chgData name="Henrik Blom" userId="0f109d1c-0774-4568-aa5d-bb8ffaeb77b7" providerId="ADAL" clId="{E881FBE9-DF84-4F7A-A4CF-72BF1A0A8F3D}" dt="2022-09-29T17:30:02.640" v="5123" actId="27614"/>
          <ac:picMkLst>
            <pc:docMk/>
            <pc:sldMk cId="3864314265" sldId="462"/>
            <ac:picMk id="4" creationId="{A8717BB2-9349-4472-91DD-EF7455F916A8}"/>
          </ac:picMkLst>
        </pc:picChg>
        <pc:picChg chg="add mod">
          <ac:chgData name="Henrik Blom" userId="0f109d1c-0774-4568-aa5d-bb8ffaeb77b7" providerId="ADAL" clId="{E881FBE9-DF84-4F7A-A4CF-72BF1A0A8F3D}" dt="2022-09-29T17:35:19.583" v="5181"/>
          <ac:picMkLst>
            <pc:docMk/>
            <pc:sldMk cId="3864314265" sldId="462"/>
            <ac:picMk id="11" creationId="{B52F3B1E-41AB-4671-80FA-C3991EDCA962}"/>
          </ac:picMkLst>
        </pc:picChg>
        <pc:picChg chg="add mod">
          <ac:chgData name="Henrik Blom" userId="0f109d1c-0774-4568-aa5d-bb8ffaeb77b7" providerId="ADAL" clId="{E881FBE9-DF84-4F7A-A4CF-72BF1A0A8F3D}" dt="2022-09-29T17:30:03.140" v="5124" actId="27614"/>
          <ac:picMkLst>
            <pc:docMk/>
            <pc:sldMk cId="3864314265" sldId="462"/>
            <ac:picMk id="1026" creationId="{D171FB8D-6FAA-443F-A991-3D14F7E14B21}"/>
          </ac:picMkLst>
        </pc:picChg>
        <pc:cxnChg chg="add">
          <ac:chgData name="Henrik Blom" userId="0f109d1c-0774-4568-aa5d-bb8ffaeb77b7" providerId="ADAL" clId="{E881FBE9-DF84-4F7A-A4CF-72BF1A0A8F3D}" dt="2022-09-29T17:29:58.907" v="5122" actId="26606"/>
          <ac:cxnSpMkLst>
            <pc:docMk/>
            <pc:sldMk cId="3864314265" sldId="462"/>
            <ac:cxnSpMk id="1033" creationId="{7AD0F4D2-80E7-4A78-82EE-BEAEE4945407}"/>
          </ac:cxnSpMkLst>
        </pc:cxnChg>
      </pc:sldChg>
      <pc:sldChg chg="addSp delSp modSp new mod setBg setClrOvrMap">
        <pc:chgData name="Henrik Blom" userId="0f109d1c-0774-4568-aa5d-bb8ffaeb77b7" providerId="ADAL" clId="{E881FBE9-DF84-4F7A-A4CF-72BF1A0A8F3D}" dt="2022-09-29T17:44:45.069" v="5403" actId="20577"/>
        <pc:sldMkLst>
          <pc:docMk/>
          <pc:sldMk cId="116145498" sldId="463"/>
        </pc:sldMkLst>
        <pc:spChg chg="mod">
          <ac:chgData name="Henrik Blom" userId="0f109d1c-0774-4568-aa5d-bb8ffaeb77b7" providerId="ADAL" clId="{E881FBE9-DF84-4F7A-A4CF-72BF1A0A8F3D}" dt="2022-09-29T17:35:06.409" v="5177" actId="26606"/>
          <ac:spMkLst>
            <pc:docMk/>
            <pc:sldMk cId="116145498" sldId="463"/>
            <ac:spMk id="2" creationId="{01BFD209-A58D-4F79-94F0-6E840475203E}"/>
          </ac:spMkLst>
        </pc:spChg>
        <pc:spChg chg="mod ord">
          <ac:chgData name="Henrik Blom" userId="0f109d1c-0774-4568-aa5d-bb8ffaeb77b7" providerId="ADAL" clId="{E881FBE9-DF84-4F7A-A4CF-72BF1A0A8F3D}" dt="2022-09-29T17:44:45.069" v="5403" actId="20577"/>
          <ac:spMkLst>
            <pc:docMk/>
            <pc:sldMk cId="116145498" sldId="463"/>
            <ac:spMk id="3" creationId="{15EFA0CE-E1C9-42F0-83B9-3BF9FFB69327}"/>
          </ac:spMkLst>
        </pc:spChg>
        <pc:spChg chg="add del">
          <ac:chgData name="Henrik Blom" userId="0f109d1c-0774-4568-aa5d-bb8ffaeb77b7" providerId="ADAL" clId="{E881FBE9-DF84-4F7A-A4CF-72BF1A0A8F3D}" dt="2022-09-29T17:35:04.681" v="5174" actId="26606"/>
          <ac:spMkLst>
            <pc:docMk/>
            <pc:sldMk cId="116145498" sldId="463"/>
            <ac:spMk id="12" creationId="{B5809B1F-0726-44C0-B0A1-7FCE2A129E20}"/>
          </ac:spMkLst>
        </pc:spChg>
        <pc:spChg chg="add del">
          <ac:chgData name="Henrik Blom" userId="0f109d1c-0774-4568-aa5d-bb8ffaeb77b7" providerId="ADAL" clId="{E881FBE9-DF84-4F7A-A4CF-72BF1A0A8F3D}" dt="2022-09-29T17:35:04.681" v="5174" actId="26606"/>
          <ac:spMkLst>
            <pc:docMk/>
            <pc:sldMk cId="116145498" sldId="463"/>
            <ac:spMk id="14" creationId="{26EE9A0B-C601-4E3F-8541-29CA20DE1186}"/>
          </ac:spMkLst>
        </pc:spChg>
        <pc:spChg chg="add del">
          <ac:chgData name="Henrik Blom" userId="0f109d1c-0774-4568-aa5d-bb8ffaeb77b7" providerId="ADAL" clId="{E881FBE9-DF84-4F7A-A4CF-72BF1A0A8F3D}" dt="2022-09-29T17:35:06.403" v="5176" actId="26606"/>
          <ac:spMkLst>
            <pc:docMk/>
            <pc:sldMk cId="116145498" sldId="463"/>
            <ac:spMk id="16" creationId="{2B39286B-772E-4B31-95F0-33484AFAA6E6}"/>
          </ac:spMkLst>
        </pc:spChg>
        <pc:spChg chg="add">
          <ac:chgData name="Henrik Blom" userId="0f109d1c-0774-4568-aa5d-bb8ffaeb77b7" providerId="ADAL" clId="{E881FBE9-DF84-4F7A-A4CF-72BF1A0A8F3D}" dt="2022-09-29T17:35:06.409" v="5177" actId="26606"/>
          <ac:spMkLst>
            <pc:docMk/>
            <pc:sldMk cId="116145498" sldId="463"/>
            <ac:spMk id="19" creationId="{DC14B3F1-8CC5-4623-94B0-4445E3775D41}"/>
          </ac:spMkLst>
        </pc:spChg>
        <pc:picChg chg="add mod ord">
          <ac:chgData name="Henrik Blom" userId="0f109d1c-0774-4568-aa5d-bb8ffaeb77b7" providerId="ADAL" clId="{E881FBE9-DF84-4F7A-A4CF-72BF1A0A8F3D}" dt="2022-09-29T17:35:11.891" v="5179" actId="27614"/>
          <ac:picMkLst>
            <pc:docMk/>
            <pc:sldMk cId="116145498" sldId="463"/>
            <ac:picMk id="5" creationId="{012037E6-BC91-4A68-B0CC-D7633573FF48}"/>
          </ac:picMkLst>
        </pc:picChg>
        <pc:picChg chg="add mod ord">
          <ac:chgData name="Henrik Blom" userId="0f109d1c-0774-4568-aa5d-bb8ffaeb77b7" providerId="ADAL" clId="{E881FBE9-DF84-4F7A-A4CF-72BF1A0A8F3D}" dt="2022-09-29T17:35:11.650" v="5178" actId="27614"/>
          <ac:picMkLst>
            <pc:docMk/>
            <pc:sldMk cId="116145498" sldId="463"/>
            <ac:picMk id="7" creationId="{2FFED610-6282-4C81-B4C0-E51B272D9529}"/>
          </ac:picMkLst>
        </pc:picChg>
        <pc:picChg chg="add mod">
          <ac:chgData name="Henrik Blom" userId="0f109d1c-0774-4568-aa5d-bb8ffaeb77b7" providerId="ADAL" clId="{E881FBE9-DF84-4F7A-A4CF-72BF1A0A8F3D}" dt="2022-09-29T17:35:21.648" v="5182"/>
          <ac:picMkLst>
            <pc:docMk/>
            <pc:sldMk cId="116145498" sldId="463"/>
            <ac:picMk id="15" creationId="{77B3AC9F-A82C-4917-85D6-FF3A40AFE3F5}"/>
          </ac:picMkLst>
        </pc:picChg>
        <pc:cxnChg chg="add del">
          <ac:chgData name="Henrik Blom" userId="0f109d1c-0774-4568-aa5d-bb8ffaeb77b7" providerId="ADAL" clId="{E881FBE9-DF84-4F7A-A4CF-72BF1A0A8F3D}" dt="2022-09-29T17:35:06.403" v="5176" actId="26606"/>
          <ac:cxnSpMkLst>
            <pc:docMk/>
            <pc:sldMk cId="116145498" sldId="463"/>
            <ac:cxnSpMk id="17" creationId="{B2E2B165-FEB0-4AB6-BA83-CAA1677EE249}"/>
          </ac:cxnSpMkLst>
        </pc:cxnChg>
        <pc:cxnChg chg="add">
          <ac:chgData name="Henrik Blom" userId="0f109d1c-0774-4568-aa5d-bb8ffaeb77b7" providerId="ADAL" clId="{E881FBE9-DF84-4F7A-A4CF-72BF1A0A8F3D}" dt="2022-09-29T17:35:06.409" v="5177" actId="26606"/>
          <ac:cxnSpMkLst>
            <pc:docMk/>
            <pc:sldMk cId="116145498" sldId="463"/>
            <ac:cxnSpMk id="20" creationId="{B8EC0F70-6AFD-45BE-8F70-52888FC304F7}"/>
          </ac:cxnSpMkLst>
        </pc:cxnChg>
      </pc:sldChg>
      <pc:sldChg chg="addSp modSp new mod setBg setClrOvrMap">
        <pc:chgData name="Henrik Blom" userId="0f109d1c-0774-4568-aa5d-bb8ffaeb77b7" providerId="ADAL" clId="{E881FBE9-DF84-4F7A-A4CF-72BF1A0A8F3D}" dt="2022-09-29T18:19:44.843" v="6118"/>
        <pc:sldMkLst>
          <pc:docMk/>
          <pc:sldMk cId="2853972455" sldId="464"/>
        </pc:sldMkLst>
        <pc:spChg chg="mod">
          <ac:chgData name="Henrik Blom" userId="0f109d1c-0774-4568-aa5d-bb8ffaeb77b7" providerId="ADAL" clId="{E881FBE9-DF84-4F7A-A4CF-72BF1A0A8F3D}" dt="2022-09-29T17:44:57.779" v="5404" actId="1076"/>
          <ac:spMkLst>
            <pc:docMk/>
            <pc:sldMk cId="2853972455" sldId="464"/>
            <ac:spMk id="2" creationId="{7970D1A0-B7FC-4ED7-B405-5591E9DA5AE9}"/>
          </ac:spMkLst>
        </pc:spChg>
        <pc:spChg chg="mod ord">
          <ac:chgData name="Henrik Blom" userId="0f109d1c-0774-4568-aa5d-bb8ffaeb77b7" providerId="ADAL" clId="{E881FBE9-DF84-4F7A-A4CF-72BF1A0A8F3D}" dt="2022-09-29T17:40:16.905" v="5253" actId="255"/>
          <ac:spMkLst>
            <pc:docMk/>
            <pc:sldMk cId="2853972455" sldId="464"/>
            <ac:spMk id="3" creationId="{05F50634-CF19-4EEB-9FB4-3D91CFBBF0EE}"/>
          </ac:spMkLst>
        </pc:spChg>
        <pc:spChg chg="add">
          <ac:chgData name="Henrik Blom" userId="0f109d1c-0774-4568-aa5d-bb8ffaeb77b7" providerId="ADAL" clId="{E881FBE9-DF84-4F7A-A4CF-72BF1A0A8F3D}" dt="2022-09-29T17:37:27.619" v="5202" actId="26606"/>
          <ac:spMkLst>
            <pc:docMk/>
            <pc:sldMk cId="2853972455" sldId="464"/>
            <ac:spMk id="10" creationId="{357DD0D3-F869-46D0-944C-6EC60E19E351}"/>
          </ac:spMkLst>
        </pc:spChg>
        <pc:picChg chg="add mod">
          <ac:chgData name="Henrik Blom" userId="0f109d1c-0774-4568-aa5d-bb8ffaeb77b7" providerId="ADAL" clId="{E881FBE9-DF84-4F7A-A4CF-72BF1A0A8F3D}" dt="2022-09-29T17:37:27.619" v="5202" actId="26606"/>
          <ac:picMkLst>
            <pc:docMk/>
            <pc:sldMk cId="2853972455" sldId="464"/>
            <ac:picMk id="5" creationId="{4EDB72F8-B45C-4E6A-AF57-CFB35DCCB243}"/>
          </ac:picMkLst>
        </pc:picChg>
        <pc:picChg chg="add mod">
          <ac:chgData name="Henrik Blom" userId="0f109d1c-0774-4568-aa5d-bb8ffaeb77b7" providerId="ADAL" clId="{E881FBE9-DF84-4F7A-A4CF-72BF1A0A8F3D}" dt="2022-09-29T18:19:44.843" v="6118"/>
          <ac:picMkLst>
            <pc:docMk/>
            <pc:sldMk cId="2853972455" sldId="464"/>
            <ac:picMk id="7" creationId="{A8366338-4829-42CB-BD1B-871FFEEF421F}"/>
          </ac:picMkLst>
        </pc:picChg>
      </pc:sldChg>
      <pc:sldChg chg="addSp delSp modSp new mod modClrScheme chgLayout">
        <pc:chgData name="Henrik Blom" userId="0f109d1c-0774-4568-aa5d-bb8ffaeb77b7" providerId="ADAL" clId="{E881FBE9-DF84-4F7A-A4CF-72BF1A0A8F3D}" dt="2022-10-01T11:54:09.460" v="6904"/>
        <pc:sldMkLst>
          <pc:docMk/>
          <pc:sldMk cId="538511116" sldId="465"/>
        </pc:sldMkLst>
        <pc:spChg chg="del mod ord">
          <ac:chgData name="Henrik Blom" userId="0f109d1c-0774-4568-aa5d-bb8ffaeb77b7" providerId="ADAL" clId="{E881FBE9-DF84-4F7A-A4CF-72BF1A0A8F3D}" dt="2022-09-29T17:59:25.109" v="5560" actId="700"/>
          <ac:spMkLst>
            <pc:docMk/>
            <pc:sldMk cId="538511116" sldId="465"/>
            <ac:spMk id="2" creationId="{3D7E9B61-4B45-4BD3-B5C0-7E5EEF97F2A8}"/>
          </ac:spMkLst>
        </pc:spChg>
        <pc:spChg chg="add mod">
          <ac:chgData name="Henrik Blom" userId="0f109d1c-0774-4568-aa5d-bb8ffaeb77b7" providerId="ADAL" clId="{E881FBE9-DF84-4F7A-A4CF-72BF1A0A8F3D}" dt="2022-10-01T11:54:08.190" v="6903" actId="2085"/>
          <ac:spMkLst>
            <pc:docMk/>
            <pc:sldMk cId="538511116" sldId="465"/>
            <ac:spMk id="2" creationId="{84717285-1903-4BDD-BFDE-DFE992951B9F}"/>
          </ac:spMkLst>
        </pc:spChg>
        <pc:spChg chg="add del mod ord">
          <ac:chgData name="Henrik Blom" userId="0f109d1c-0774-4568-aa5d-bb8ffaeb77b7" providerId="ADAL" clId="{E881FBE9-DF84-4F7A-A4CF-72BF1A0A8F3D}" dt="2022-09-29T18:11:45.920" v="6093" actId="700"/>
          <ac:spMkLst>
            <pc:docMk/>
            <pc:sldMk cId="538511116" sldId="465"/>
            <ac:spMk id="3" creationId="{6927236C-7178-42DB-A4D5-49824D5F1B4C}"/>
          </ac:spMkLst>
        </pc:spChg>
        <pc:spChg chg="add mod ord">
          <ac:chgData name="Henrik Blom" userId="0f109d1c-0774-4568-aa5d-bb8ffaeb77b7" providerId="ADAL" clId="{E881FBE9-DF84-4F7A-A4CF-72BF1A0A8F3D}" dt="2022-09-29T18:13:28.209" v="6110" actId="1076"/>
          <ac:spMkLst>
            <pc:docMk/>
            <pc:sldMk cId="538511116" sldId="465"/>
            <ac:spMk id="4" creationId="{046234B9-C749-4BB4-AF64-66BEA5D4375E}"/>
          </ac:spMkLst>
        </pc:spChg>
        <pc:spChg chg="add mod ord">
          <ac:chgData name="Henrik Blom" userId="0f109d1c-0774-4568-aa5d-bb8ffaeb77b7" providerId="ADAL" clId="{E881FBE9-DF84-4F7A-A4CF-72BF1A0A8F3D}" dt="2022-09-29T18:18:36.159" v="6117" actId="14100"/>
          <ac:spMkLst>
            <pc:docMk/>
            <pc:sldMk cId="538511116" sldId="465"/>
            <ac:spMk id="5" creationId="{7F296BC3-4EF2-4F0F-8DB1-0FAB80334088}"/>
          </ac:spMkLst>
        </pc:spChg>
        <pc:picChg chg="add mod">
          <ac:chgData name="Henrik Blom" userId="0f109d1c-0774-4568-aa5d-bb8ffaeb77b7" providerId="ADAL" clId="{E881FBE9-DF84-4F7A-A4CF-72BF1A0A8F3D}" dt="2022-10-01T11:54:09.460" v="6904"/>
          <ac:picMkLst>
            <pc:docMk/>
            <pc:sldMk cId="538511116" sldId="465"/>
            <ac:picMk id="6" creationId="{F363A226-3A27-4943-B7AC-1E9414C4AB2C}"/>
          </ac:picMkLst>
        </pc:picChg>
        <pc:cxnChg chg="add del">
          <ac:chgData name="Henrik Blom" userId="0f109d1c-0774-4568-aa5d-bb8ffaeb77b7" providerId="ADAL" clId="{E881FBE9-DF84-4F7A-A4CF-72BF1A0A8F3D}" dt="2022-09-29T18:17:51.341" v="6114" actId="478"/>
          <ac:cxnSpMkLst>
            <pc:docMk/>
            <pc:sldMk cId="538511116" sldId="465"/>
            <ac:cxnSpMk id="7" creationId="{30FDE006-9AF7-4955-9EFF-559C6225C4E6}"/>
          </ac:cxnSpMkLst>
        </pc:cxnChg>
      </pc:sldChg>
      <pc:sldChg chg="addSp delSp new mod modClrScheme chgLayout">
        <pc:chgData name="Henrik Blom" userId="0f109d1c-0774-4568-aa5d-bb8ffaeb77b7" providerId="ADAL" clId="{E881FBE9-DF84-4F7A-A4CF-72BF1A0A8F3D}" dt="2022-09-29T18:43:13.975" v="6570" actId="22"/>
        <pc:sldMkLst>
          <pc:docMk/>
          <pc:sldMk cId="549925109" sldId="466"/>
        </pc:sldMkLst>
        <pc:spChg chg="del">
          <ac:chgData name="Henrik Blom" userId="0f109d1c-0774-4568-aa5d-bb8ffaeb77b7" providerId="ADAL" clId="{E881FBE9-DF84-4F7A-A4CF-72BF1A0A8F3D}" dt="2022-09-29T18:41:22.806" v="6558" actId="700"/>
          <ac:spMkLst>
            <pc:docMk/>
            <pc:sldMk cId="549925109" sldId="466"/>
            <ac:spMk id="2" creationId="{31209AA0-9417-4D16-9EE7-0AAC7D2DE6C4}"/>
          </ac:spMkLst>
        </pc:spChg>
        <pc:spChg chg="del">
          <ac:chgData name="Henrik Blom" userId="0f109d1c-0774-4568-aa5d-bb8ffaeb77b7" providerId="ADAL" clId="{E881FBE9-DF84-4F7A-A4CF-72BF1A0A8F3D}" dt="2022-09-29T18:41:22.806" v="6558" actId="700"/>
          <ac:spMkLst>
            <pc:docMk/>
            <pc:sldMk cId="549925109" sldId="466"/>
            <ac:spMk id="3" creationId="{7DE09EB4-9D90-426A-A02F-E46F0737A6D0}"/>
          </ac:spMkLst>
        </pc:spChg>
        <pc:picChg chg="add">
          <ac:chgData name="Henrik Blom" userId="0f109d1c-0774-4568-aa5d-bb8ffaeb77b7" providerId="ADAL" clId="{E881FBE9-DF84-4F7A-A4CF-72BF1A0A8F3D}" dt="2022-09-29T18:43:13.975" v="6570" actId="22"/>
          <ac:picMkLst>
            <pc:docMk/>
            <pc:sldMk cId="549925109" sldId="466"/>
            <ac:picMk id="5" creationId="{4BDBD047-4277-41C2-B85D-F17A127461C4}"/>
          </ac:picMkLst>
        </pc:picChg>
      </pc:sldChg>
      <pc:sldChg chg="new del">
        <pc:chgData name="Henrik Blom" userId="0f109d1c-0774-4568-aa5d-bb8ffaeb77b7" providerId="ADAL" clId="{E881FBE9-DF84-4F7A-A4CF-72BF1A0A8F3D}" dt="2022-09-29T18:41:19.036" v="6557" actId="47"/>
        <pc:sldMkLst>
          <pc:docMk/>
          <pc:sldMk cId="225415389" sldId="467"/>
        </pc:sldMkLst>
      </pc:sldChg>
      <pc:sldChg chg="addSp add mod">
        <pc:chgData name="Henrik Blom" userId="0f109d1c-0774-4568-aa5d-bb8ffaeb77b7" providerId="ADAL" clId="{E881FBE9-DF84-4F7A-A4CF-72BF1A0A8F3D}" dt="2022-09-29T18:44:47.679" v="6573" actId="22"/>
        <pc:sldMkLst>
          <pc:docMk/>
          <pc:sldMk cId="2485709519" sldId="467"/>
        </pc:sldMkLst>
        <pc:picChg chg="add">
          <ac:chgData name="Henrik Blom" userId="0f109d1c-0774-4568-aa5d-bb8ffaeb77b7" providerId="ADAL" clId="{E881FBE9-DF84-4F7A-A4CF-72BF1A0A8F3D}" dt="2022-09-29T18:44:47.679" v="6573" actId="22"/>
          <ac:picMkLst>
            <pc:docMk/>
            <pc:sldMk cId="2485709519" sldId="467"/>
            <ac:picMk id="3" creationId="{B10BF4BC-E437-41DD-94D0-A494A7FA5816}"/>
          </ac:picMkLst>
        </pc:picChg>
      </pc:sldChg>
      <pc:sldChg chg="new del">
        <pc:chgData name="Henrik Blom" userId="0f109d1c-0774-4568-aa5d-bb8ffaeb77b7" providerId="ADAL" clId="{E881FBE9-DF84-4F7A-A4CF-72BF1A0A8F3D}" dt="2022-09-29T18:41:19.036" v="6557" actId="47"/>
        <pc:sldMkLst>
          <pc:docMk/>
          <pc:sldMk cId="2226707598" sldId="468"/>
        </pc:sldMkLst>
      </pc:sldChg>
      <pc:sldChg chg="addSp add mod">
        <pc:chgData name="Henrik Blom" userId="0f109d1c-0774-4568-aa5d-bb8ffaeb77b7" providerId="ADAL" clId="{E881FBE9-DF84-4F7A-A4CF-72BF1A0A8F3D}" dt="2022-09-29T18:43:43.230" v="6571" actId="22"/>
        <pc:sldMkLst>
          <pc:docMk/>
          <pc:sldMk cId="2834383364" sldId="468"/>
        </pc:sldMkLst>
        <pc:picChg chg="add">
          <ac:chgData name="Henrik Blom" userId="0f109d1c-0774-4568-aa5d-bb8ffaeb77b7" providerId="ADAL" clId="{E881FBE9-DF84-4F7A-A4CF-72BF1A0A8F3D}" dt="2022-09-29T18:43:43.230" v="6571" actId="22"/>
          <ac:picMkLst>
            <pc:docMk/>
            <pc:sldMk cId="2834383364" sldId="468"/>
            <ac:picMk id="3" creationId="{CFB654ED-C4DB-43A2-AF45-482A0A7F6945}"/>
          </ac:picMkLst>
        </pc:picChg>
      </pc:sldChg>
      <pc:sldChg chg="addSp add mod">
        <pc:chgData name="Henrik Blom" userId="0f109d1c-0774-4568-aa5d-bb8ffaeb77b7" providerId="ADAL" clId="{E881FBE9-DF84-4F7A-A4CF-72BF1A0A8F3D}" dt="2022-09-29T18:44:06.766" v="6572" actId="22"/>
        <pc:sldMkLst>
          <pc:docMk/>
          <pc:sldMk cId="1208542506" sldId="469"/>
        </pc:sldMkLst>
        <pc:picChg chg="add">
          <ac:chgData name="Henrik Blom" userId="0f109d1c-0774-4568-aa5d-bb8ffaeb77b7" providerId="ADAL" clId="{E881FBE9-DF84-4F7A-A4CF-72BF1A0A8F3D}" dt="2022-09-29T18:44:06.766" v="6572" actId="22"/>
          <ac:picMkLst>
            <pc:docMk/>
            <pc:sldMk cId="1208542506" sldId="469"/>
            <ac:picMk id="3" creationId="{9C636217-1816-4FA8-A525-8AAE71F2CB4F}"/>
          </ac:picMkLst>
        </pc:picChg>
      </pc:sldChg>
      <pc:sldChg chg="new del">
        <pc:chgData name="Henrik Blom" userId="0f109d1c-0774-4568-aa5d-bb8ffaeb77b7" providerId="ADAL" clId="{E881FBE9-DF84-4F7A-A4CF-72BF1A0A8F3D}" dt="2022-09-29T18:41:19.036" v="6557" actId="47"/>
        <pc:sldMkLst>
          <pc:docMk/>
          <pc:sldMk cId="1735846833" sldId="469"/>
        </pc:sldMkLst>
      </pc:sldChg>
      <pc:sldChg chg="addSp delSp modSp add mod ord">
        <pc:chgData name="Henrik Blom" userId="0f109d1c-0774-4568-aa5d-bb8ffaeb77b7" providerId="ADAL" clId="{E881FBE9-DF84-4F7A-A4CF-72BF1A0A8F3D}" dt="2022-10-01T11:54:27.379" v="6905" actId="14100"/>
        <pc:sldMkLst>
          <pc:docMk/>
          <pc:sldMk cId="3880958865" sldId="470"/>
        </pc:sldMkLst>
        <pc:picChg chg="add del">
          <ac:chgData name="Henrik Blom" userId="0f109d1c-0774-4568-aa5d-bb8ffaeb77b7" providerId="ADAL" clId="{E881FBE9-DF84-4F7A-A4CF-72BF1A0A8F3D}" dt="2022-09-29T18:42:28.030" v="6563" actId="478"/>
          <ac:picMkLst>
            <pc:docMk/>
            <pc:sldMk cId="3880958865" sldId="470"/>
            <ac:picMk id="3" creationId="{6CD37719-42E9-4845-93D8-40B9A3F3ACAC}"/>
          </ac:picMkLst>
        </pc:picChg>
        <pc:picChg chg="add mod">
          <ac:chgData name="Henrik Blom" userId="0f109d1c-0774-4568-aa5d-bb8ffaeb77b7" providerId="ADAL" clId="{E881FBE9-DF84-4F7A-A4CF-72BF1A0A8F3D}" dt="2022-10-01T11:54:27.379" v="6905" actId="14100"/>
          <ac:picMkLst>
            <pc:docMk/>
            <pc:sldMk cId="3880958865" sldId="470"/>
            <ac:picMk id="5" creationId="{2477E514-1383-4297-A69A-000451F65BB1}"/>
          </ac:picMkLst>
        </pc:picChg>
      </pc:sldChg>
      <pc:sldChg chg="addSp modSp new mod setBg setClrOvrMap">
        <pc:chgData name="Henrik Blom" userId="0f109d1c-0774-4568-aa5d-bb8ffaeb77b7" providerId="ADAL" clId="{E881FBE9-DF84-4F7A-A4CF-72BF1A0A8F3D}" dt="2022-09-29T18:58:23.745" v="6885" actId="20577"/>
        <pc:sldMkLst>
          <pc:docMk/>
          <pc:sldMk cId="695529869" sldId="471"/>
        </pc:sldMkLst>
        <pc:spChg chg="mod">
          <ac:chgData name="Henrik Blom" userId="0f109d1c-0774-4568-aa5d-bb8ffaeb77b7" providerId="ADAL" clId="{E881FBE9-DF84-4F7A-A4CF-72BF1A0A8F3D}" dt="2022-09-29T18:58:23.745" v="6885" actId="20577"/>
          <ac:spMkLst>
            <pc:docMk/>
            <pc:sldMk cId="695529869" sldId="471"/>
            <ac:spMk id="2" creationId="{F64FD1FC-0F37-4542-AC98-61B549A3F915}"/>
          </ac:spMkLst>
        </pc:spChg>
        <pc:spChg chg="mod">
          <ac:chgData name="Henrik Blom" userId="0f109d1c-0774-4568-aa5d-bb8ffaeb77b7" providerId="ADAL" clId="{E881FBE9-DF84-4F7A-A4CF-72BF1A0A8F3D}" dt="2022-09-29T18:58:01.058" v="6859" actId="26606"/>
          <ac:spMkLst>
            <pc:docMk/>
            <pc:sldMk cId="695529869" sldId="471"/>
            <ac:spMk id="3" creationId="{E6D424A9-AF41-4D72-A6B6-C0B1CD7245D0}"/>
          </ac:spMkLst>
        </pc:spChg>
        <pc:spChg chg="add">
          <ac:chgData name="Henrik Blom" userId="0f109d1c-0774-4568-aa5d-bb8ffaeb77b7" providerId="ADAL" clId="{E881FBE9-DF84-4F7A-A4CF-72BF1A0A8F3D}" dt="2022-09-29T18:58:01.058" v="6859" actId="26606"/>
          <ac:spMkLst>
            <pc:docMk/>
            <pc:sldMk cId="695529869" sldId="471"/>
            <ac:spMk id="8" creationId="{AD21898E-86C0-4C8A-A76C-DF33E844C87A}"/>
          </ac:spMkLst>
        </pc:spChg>
        <pc:spChg chg="add">
          <ac:chgData name="Henrik Blom" userId="0f109d1c-0774-4568-aa5d-bb8ffaeb77b7" providerId="ADAL" clId="{E881FBE9-DF84-4F7A-A4CF-72BF1A0A8F3D}" dt="2022-09-29T18:58:01.058" v="6859" actId="26606"/>
          <ac:spMkLst>
            <pc:docMk/>
            <pc:sldMk cId="695529869" sldId="471"/>
            <ac:spMk id="10" creationId="{5C8F04BD-D093-45D0-B54C-50FDB308B4EE}"/>
          </ac:spMkLst>
        </pc:spChg>
      </pc:sldChg>
      <pc:sldChg chg="addSp delSp modSp new mod">
        <pc:chgData name="Henrik Blom" userId="0f109d1c-0774-4568-aa5d-bb8ffaeb77b7" providerId="ADAL" clId="{E881FBE9-DF84-4F7A-A4CF-72BF1A0A8F3D}" dt="2022-10-01T12:12:31.731" v="6909" actId="14100"/>
        <pc:sldMkLst>
          <pc:docMk/>
          <pc:sldMk cId="2587065955" sldId="472"/>
        </pc:sldMkLst>
        <pc:picChg chg="add del mod">
          <ac:chgData name="Henrik Blom" userId="0f109d1c-0774-4568-aa5d-bb8ffaeb77b7" providerId="ADAL" clId="{E881FBE9-DF84-4F7A-A4CF-72BF1A0A8F3D}" dt="2022-10-01T12:12:31.731" v="6909" actId="14100"/>
          <ac:picMkLst>
            <pc:docMk/>
            <pc:sldMk cId="2587065955" sldId="472"/>
            <ac:picMk id="3" creationId="{CEC5F81E-7124-4682-9A61-1F68435EFF9B}"/>
          </ac:picMkLst>
        </pc:picChg>
      </pc:sldChg>
      <pc:sldChg chg="addSp delSp modSp new del mod">
        <pc:chgData name="Henrik Blom" userId="0f109d1c-0774-4568-aa5d-bb8ffaeb77b7" providerId="ADAL" clId="{E881FBE9-DF84-4F7A-A4CF-72BF1A0A8F3D}" dt="2022-10-01T12:27:30.608" v="6936" actId="47"/>
        <pc:sldMkLst>
          <pc:docMk/>
          <pc:sldMk cId="2925716864" sldId="473"/>
        </pc:sldMkLst>
        <pc:spChg chg="add del mod">
          <ac:chgData name="Henrik Blom" userId="0f109d1c-0774-4568-aa5d-bb8ffaeb77b7" providerId="ADAL" clId="{E881FBE9-DF84-4F7A-A4CF-72BF1A0A8F3D}" dt="2022-10-01T12:27:17.663" v="6923" actId="478"/>
          <ac:spMkLst>
            <pc:docMk/>
            <pc:sldMk cId="2925716864" sldId="473"/>
            <ac:spMk id="2" creationId="{16CF7200-A8DF-449A-9C42-4C7A5A3C4188}"/>
          </ac:spMkLst>
        </pc:spChg>
        <pc:spChg chg="add del mod">
          <ac:chgData name="Henrik Blom" userId="0f109d1c-0774-4568-aa5d-bb8ffaeb77b7" providerId="ADAL" clId="{E881FBE9-DF84-4F7A-A4CF-72BF1A0A8F3D}" dt="2022-10-01T12:27:27.976" v="6935" actId="478"/>
          <ac:spMkLst>
            <pc:docMk/>
            <pc:sldMk cId="2925716864" sldId="473"/>
            <ac:spMk id="3" creationId="{4F8027B9-2E17-492E-9E90-7E7C7D76C0F9}"/>
          </ac:spMkLst>
        </pc:spChg>
      </pc:sldChg>
    </pc:docChg>
  </pc:docChgLst>
  <pc:docChgLst>
    <pc:chgData name="Henrik Blom" userId="0f109d1c-0774-4568-aa5d-bb8ffaeb77b7" providerId="ADAL" clId="{B95EFA9A-2F03-4C30-BFA6-01254854BD80}"/>
    <pc:docChg chg="undo custSel addSld delSld modSld sldOrd">
      <pc:chgData name="Henrik Blom" userId="0f109d1c-0774-4568-aa5d-bb8ffaeb77b7" providerId="ADAL" clId="{B95EFA9A-2F03-4C30-BFA6-01254854BD80}" dt="2022-06-22T19:03:56.996" v="3382" actId="20577"/>
      <pc:docMkLst>
        <pc:docMk/>
      </pc:docMkLst>
      <pc:sldChg chg="modSp">
        <pc:chgData name="Henrik Blom" userId="0f109d1c-0774-4568-aa5d-bb8ffaeb77b7" providerId="ADAL" clId="{B95EFA9A-2F03-4C30-BFA6-01254854BD80}" dt="2022-06-22T15:13:40.755" v="14" actId="20577"/>
        <pc:sldMkLst>
          <pc:docMk/>
          <pc:sldMk cId="1346451934" sldId="267"/>
        </pc:sldMkLst>
        <pc:spChg chg="mod">
          <ac:chgData name="Henrik Blom" userId="0f109d1c-0774-4568-aa5d-bb8ffaeb77b7" providerId="ADAL" clId="{B95EFA9A-2F03-4C30-BFA6-01254854BD80}" dt="2022-06-22T14:05:39.419" v="1" actId="20577"/>
          <ac:spMkLst>
            <pc:docMk/>
            <pc:sldMk cId="1346451934" sldId="267"/>
            <ac:spMk id="2" creationId="{405A985E-66DC-412E-B338-76234DA47498}"/>
          </ac:spMkLst>
        </pc:spChg>
        <pc:spChg chg="mod">
          <ac:chgData name="Henrik Blom" userId="0f109d1c-0774-4568-aa5d-bb8ffaeb77b7" providerId="ADAL" clId="{B95EFA9A-2F03-4C30-BFA6-01254854BD80}" dt="2022-06-22T15:13:40.755" v="14" actId="20577"/>
          <ac:spMkLst>
            <pc:docMk/>
            <pc:sldMk cId="1346451934" sldId="267"/>
            <ac:spMk id="3" creationId="{0B327FEA-CD2E-4911-9E79-CC2E6AA4BA51}"/>
          </ac:spMkLst>
        </pc:spChg>
      </pc:sldChg>
      <pc:sldChg chg="addSp modSp mod">
        <pc:chgData name="Henrik Blom" userId="0f109d1c-0774-4568-aa5d-bb8ffaeb77b7" providerId="ADAL" clId="{B95EFA9A-2F03-4C30-BFA6-01254854BD80}" dt="2022-06-22T16:49:58.402" v="1332" actId="166"/>
        <pc:sldMkLst>
          <pc:docMk/>
          <pc:sldMk cId="2121440468" sldId="381"/>
        </pc:sldMkLst>
        <pc:spChg chg="mod">
          <ac:chgData name="Henrik Blom" userId="0f109d1c-0774-4568-aa5d-bb8ffaeb77b7" providerId="ADAL" clId="{B95EFA9A-2F03-4C30-BFA6-01254854BD80}" dt="2022-06-22T15:18:28.248" v="152" actId="13926"/>
          <ac:spMkLst>
            <pc:docMk/>
            <pc:sldMk cId="2121440468" sldId="381"/>
            <ac:spMk id="47" creationId="{7797EB9A-D153-4E36-8EA7-F1A6B6B794A4}"/>
          </ac:spMkLst>
        </pc:spChg>
        <pc:spChg chg="mod">
          <ac:chgData name="Henrik Blom" userId="0f109d1c-0774-4568-aa5d-bb8ffaeb77b7" providerId="ADAL" clId="{B95EFA9A-2F03-4C30-BFA6-01254854BD80}" dt="2022-06-22T15:19:47.033" v="243" actId="1038"/>
          <ac:spMkLst>
            <pc:docMk/>
            <pc:sldMk cId="2121440468" sldId="381"/>
            <ac:spMk id="79" creationId="{17C9A9B7-1F05-4C18-B990-0999298C6A22}"/>
          </ac:spMkLst>
        </pc:spChg>
        <pc:spChg chg="mod">
          <ac:chgData name="Henrik Blom" userId="0f109d1c-0774-4568-aa5d-bb8ffaeb77b7" providerId="ADAL" clId="{B95EFA9A-2F03-4C30-BFA6-01254854BD80}" dt="2022-06-22T15:19:53.060" v="244" actId="1076"/>
          <ac:spMkLst>
            <pc:docMk/>
            <pc:sldMk cId="2121440468" sldId="381"/>
            <ac:spMk id="86" creationId="{13F32134-9E34-4092-A256-4C96F5AA75F4}"/>
          </ac:spMkLst>
        </pc:spChg>
        <pc:spChg chg="mod">
          <ac:chgData name="Henrik Blom" userId="0f109d1c-0774-4568-aa5d-bb8ffaeb77b7" providerId="ADAL" clId="{B95EFA9A-2F03-4C30-BFA6-01254854BD80}" dt="2022-06-22T15:18:44.044" v="171" actId="1036"/>
          <ac:spMkLst>
            <pc:docMk/>
            <pc:sldMk cId="2121440468" sldId="381"/>
            <ac:spMk id="96" creationId="{7AE312D7-4820-49DC-96CE-FDA14BB9E627}"/>
          </ac:spMkLst>
        </pc:spChg>
        <pc:spChg chg="add mod">
          <ac:chgData name="Henrik Blom" userId="0f109d1c-0774-4568-aa5d-bb8ffaeb77b7" providerId="ADAL" clId="{B95EFA9A-2F03-4C30-BFA6-01254854BD80}" dt="2022-06-22T15:18:08.483" v="151" actId="1038"/>
          <ac:spMkLst>
            <pc:docMk/>
            <pc:sldMk cId="2121440468" sldId="381"/>
            <ac:spMk id="101" creationId="{F2F235DE-8989-4FCB-8D2F-A823851AC32B}"/>
          </ac:spMkLst>
        </pc:spChg>
        <pc:spChg chg="add mod">
          <ac:chgData name="Henrik Blom" userId="0f109d1c-0774-4568-aa5d-bb8ffaeb77b7" providerId="ADAL" clId="{B95EFA9A-2F03-4C30-BFA6-01254854BD80}" dt="2022-06-22T15:20:35.782" v="252" actId="13926"/>
          <ac:spMkLst>
            <pc:docMk/>
            <pc:sldMk cId="2121440468" sldId="381"/>
            <ac:spMk id="102" creationId="{64EEE24C-C513-4D2B-B33C-66B955D6C0CD}"/>
          </ac:spMkLst>
        </pc:spChg>
        <pc:spChg chg="mod ord">
          <ac:chgData name="Henrik Blom" userId="0f109d1c-0774-4568-aa5d-bb8ffaeb77b7" providerId="ADAL" clId="{B95EFA9A-2F03-4C30-BFA6-01254854BD80}" dt="2022-06-22T16:49:58.402" v="1332" actId="166"/>
          <ac:spMkLst>
            <pc:docMk/>
            <pc:sldMk cId="2121440468" sldId="381"/>
            <ac:spMk id="111" creationId="{BA7AB840-B9E7-4C17-BE14-6D968DBDFB1F}"/>
          </ac:spMkLst>
        </pc:spChg>
        <pc:spChg chg="mod ord">
          <ac:chgData name="Henrik Blom" userId="0f109d1c-0774-4568-aa5d-bb8ffaeb77b7" providerId="ADAL" clId="{B95EFA9A-2F03-4C30-BFA6-01254854BD80}" dt="2022-06-22T15:21:33.664" v="302" actId="1038"/>
          <ac:spMkLst>
            <pc:docMk/>
            <pc:sldMk cId="2121440468" sldId="381"/>
            <ac:spMk id="115" creationId="{11AEBC83-968C-4AA9-8719-3B85EF35E64A}"/>
          </ac:spMkLst>
        </pc:spChg>
        <pc:spChg chg="mod">
          <ac:chgData name="Henrik Blom" userId="0f109d1c-0774-4568-aa5d-bb8ffaeb77b7" providerId="ADAL" clId="{B95EFA9A-2F03-4C30-BFA6-01254854BD80}" dt="2022-06-22T15:21:20.712" v="266" actId="20577"/>
          <ac:spMkLst>
            <pc:docMk/>
            <pc:sldMk cId="2121440468" sldId="381"/>
            <ac:spMk id="126" creationId="{B734F3C7-C920-4963-AB11-E2E6C6005A27}"/>
          </ac:spMkLst>
        </pc:spChg>
        <pc:spChg chg="mod">
          <ac:chgData name="Henrik Blom" userId="0f109d1c-0774-4568-aa5d-bb8ffaeb77b7" providerId="ADAL" clId="{B95EFA9A-2F03-4C30-BFA6-01254854BD80}" dt="2022-06-22T15:19:01.579" v="174" actId="1076"/>
          <ac:spMkLst>
            <pc:docMk/>
            <pc:sldMk cId="2121440468" sldId="381"/>
            <ac:spMk id="130" creationId="{1D6EB754-4D1E-421A-8B46-22FEF6C4A097}"/>
          </ac:spMkLst>
        </pc:spChg>
        <pc:spChg chg="mod">
          <ac:chgData name="Henrik Blom" userId="0f109d1c-0774-4568-aa5d-bb8ffaeb77b7" providerId="ADAL" clId="{B95EFA9A-2F03-4C30-BFA6-01254854BD80}" dt="2022-06-22T15:21:02.678" v="256" actId="20577"/>
          <ac:spMkLst>
            <pc:docMk/>
            <pc:sldMk cId="2121440468" sldId="381"/>
            <ac:spMk id="141" creationId="{D939C7C1-FBCC-4A75-805A-7ACD2CCA0CCE}"/>
          </ac:spMkLst>
        </pc:spChg>
        <pc:spChg chg="mod">
          <ac:chgData name="Henrik Blom" userId="0f109d1c-0774-4568-aa5d-bb8ffaeb77b7" providerId="ADAL" clId="{B95EFA9A-2F03-4C30-BFA6-01254854BD80}" dt="2022-06-22T15:18:32.086" v="153" actId="13926"/>
          <ac:spMkLst>
            <pc:docMk/>
            <pc:sldMk cId="2121440468" sldId="381"/>
            <ac:spMk id="145" creationId="{D3E3C08F-57F8-4D51-8BAD-A0347D63DC31}"/>
          </ac:spMkLst>
        </pc:spChg>
        <pc:cxnChg chg="mod">
          <ac:chgData name="Henrik Blom" userId="0f109d1c-0774-4568-aa5d-bb8ffaeb77b7" providerId="ADAL" clId="{B95EFA9A-2F03-4C30-BFA6-01254854BD80}" dt="2022-06-22T15:19:44.242" v="228" actId="1037"/>
          <ac:cxnSpMkLst>
            <pc:docMk/>
            <pc:sldMk cId="2121440468" sldId="381"/>
            <ac:cxnSpMk id="80" creationId="{01D306A5-094E-4E8B-9D15-65766487930D}"/>
          </ac:cxnSpMkLst>
        </pc:cxnChg>
        <pc:cxnChg chg="mod">
          <ac:chgData name="Henrik Blom" userId="0f109d1c-0774-4568-aa5d-bb8ffaeb77b7" providerId="ADAL" clId="{B95EFA9A-2F03-4C30-BFA6-01254854BD80}" dt="2022-06-22T15:20:03.622" v="246" actId="14100"/>
          <ac:cxnSpMkLst>
            <pc:docMk/>
            <pc:sldMk cId="2121440468" sldId="381"/>
            <ac:cxnSpMk id="88" creationId="{9EA1386B-3B6F-4FF9-A075-FE5C71338594}"/>
          </ac:cxnSpMkLst>
        </pc:cxnChg>
        <pc:cxnChg chg="add mod">
          <ac:chgData name="Henrik Blom" userId="0f109d1c-0774-4568-aa5d-bb8ffaeb77b7" providerId="ADAL" clId="{B95EFA9A-2F03-4C30-BFA6-01254854BD80}" dt="2022-06-22T15:18:00.773" v="124" actId="14100"/>
          <ac:cxnSpMkLst>
            <pc:docMk/>
            <pc:sldMk cId="2121440468" sldId="381"/>
            <ac:cxnSpMk id="100" creationId="{533C6DCE-E11F-43C6-BC04-1F5E94F9EB92}"/>
          </ac:cxnSpMkLst>
        </pc:cxnChg>
        <pc:cxnChg chg="add mod">
          <ac:chgData name="Henrik Blom" userId="0f109d1c-0774-4568-aa5d-bb8ffaeb77b7" providerId="ADAL" clId="{B95EFA9A-2F03-4C30-BFA6-01254854BD80}" dt="2022-06-22T15:20:19.078" v="250" actId="14100"/>
          <ac:cxnSpMkLst>
            <pc:docMk/>
            <pc:sldMk cId="2121440468" sldId="381"/>
            <ac:cxnSpMk id="105" creationId="{68E3BDDB-65F8-424B-99A2-086598F3E68E}"/>
          </ac:cxnSpMkLst>
        </pc:cxnChg>
        <pc:cxnChg chg="mod">
          <ac:chgData name="Henrik Blom" userId="0f109d1c-0774-4568-aa5d-bb8ffaeb77b7" providerId="ADAL" clId="{B95EFA9A-2F03-4C30-BFA6-01254854BD80}" dt="2022-06-22T16:49:49.712" v="1322" actId="14100"/>
          <ac:cxnSpMkLst>
            <pc:docMk/>
            <pc:sldMk cId="2121440468" sldId="381"/>
            <ac:cxnSpMk id="112" creationId="{6762B9FB-548D-43ED-B328-1D1C5E594EA1}"/>
          </ac:cxnSpMkLst>
        </pc:cxnChg>
      </pc:sldChg>
      <pc:sldChg chg="ord">
        <pc:chgData name="Henrik Blom" userId="0f109d1c-0774-4568-aa5d-bb8ffaeb77b7" providerId="ADAL" clId="{B95EFA9A-2F03-4C30-BFA6-01254854BD80}" dt="2022-06-22T18:11:18.857" v="3302"/>
        <pc:sldMkLst>
          <pc:docMk/>
          <pc:sldMk cId="3123699770" sldId="384"/>
        </pc:sldMkLst>
      </pc:sldChg>
      <pc:sldChg chg="ord">
        <pc:chgData name="Henrik Blom" userId="0f109d1c-0774-4568-aa5d-bb8ffaeb77b7" providerId="ADAL" clId="{B95EFA9A-2F03-4C30-BFA6-01254854BD80}" dt="2022-06-22T18:11:26.893" v="3306"/>
        <pc:sldMkLst>
          <pc:docMk/>
          <pc:sldMk cId="4260151672" sldId="406"/>
        </pc:sldMkLst>
      </pc:sldChg>
      <pc:sldChg chg="modSp mod">
        <pc:chgData name="Henrik Blom" userId="0f109d1c-0774-4568-aa5d-bb8ffaeb77b7" providerId="ADAL" clId="{B95EFA9A-2F03-4C30-BFA6-01254854BD80}" dt="2022-06-22T17:48:01.672" v="2397"/>
        <pc:sldMkLst>
          <pc:docMk/>
          <pc:sldMk cId="3154155819" sldId="410"/>
        </pc:sldMkLst>
        <pc:spChg chg="mod">
          <ac:chgData name="Henrik Blom" userId="0f109d1c-0774-4568-aa5d-bb8ffaeb77b7" providerId="ADAL" clId="{B95EFA9A-2F03-4C30-BFA6-01254854BD80}" dt="2022-06-22T17:48:01.672" v="2397"/>
          <ac:spMkLst>
            <pc:docMk/>
            <pc:sldMk cId="3154155819" sldId="410"/>
            <ac:spMk id="3" creationId="{23E02542-3A9F-45C2-9473-22EF059F15AA}"/>
          </ac:spMkLst>
        </pc:spChg>
      </pc:sldChg>
      <pc:sldChg chg="del">
        <pc:chgData name="Henrik Blom" userId="0f109d1c-0774-4568-aa5d-bb8ffaeb77b7" providerId="ADAL" clId="{B95EFA9A-2F03-4C30-BFA6-01254854BD80}" dt="2022-06-22T16:03:44.952" v="306" actId="47"/>
        <pc:sldMkLst>
          <pc:docMk/>
          <pc:sldMk cId="1073898412" sldId="435"/>
        </pc:sldMkLst>
      </pc:sldChg>
      <pc:sldChg chg="del">
        <pc:chgData name="Henrik Blom" userId="0f109d1c-0774-4568-aa5d-bb8ffaeb77b7" providerId="ADAL" clId="{B95EFA9A-2F03-4C30-BFA6-01254854BD80}" dt="2022-06-22T16:03:44.952" v="306" actId="47"/>
        <pc:sldMkLst>
          <pc:docMk/>
          <pc:sldMk cId="248901650" sldId="436"/>
        </pc:sldMkLst>
      </pc:sldChg>
      <pc:sldChg chg="addSp modSp mod">
        <pc:chgData name="Henrik Blom" userId="0f109d1c-0774-4568-aa5d-bb8ffaeb77b7" providerId="ADAL" clId="{B95EFA9A-2F03-4C30-BFA6-01254854BD80}" dt="2022-06-22T17:44:57.929" v="2321" actId="20577"/>
        <pc:sldMkLst>
          <pc:docMk/>
          <pc:sldMk cId="204061731" sldId="437"/>
        </pc:sldMkLst>
        <pc:spChg chg="mod">
          <ac:chgData name="Henrik Blom" userId="0f109d1c-0774-4568-aa5d-bb8ffaeb77b7" providerId="ADAL" clId="{B95EFA9A-2F03-4C30-BFA6-01254854BD80}" dt="2022-06-22T17:44:57.929" v="2321" actId="20577"/>
          <ac:spMkLst>
            <pc:docMk/>
            <pc:sldMk cId="204061731" sldId="437"/>
            <ac:spMk id="2" creationId="{9D3E541C-081A-4FB0-A8A1-5B5C8DEB3553}"/>
          </ac:spMkLst>
        </pc:spChg>
        <pc:spChg chg="add mod">
          <ac:chgData name="Henrik Blom" userId="0f109d1c-0774-4568-aa5d-bb8ffaeb77b7" providerId="ADAL" clId="{B95EFA9A-2F03-4C30-BFA6-01254854BD80}" dt="2022-06-22T17:43:51.157" v="2236" actId="1035"/>
          <ac:spMkLst>
            <pc:docMk/>
            <pc:sldMk cId="204061731" sldId="437"/>
            <ac:spMk id="4" creationId="{F7C046BF-DFFB-4C80-BAA5-D6DF2239F303}"/>
          </ac:spMkLst>
        </pc:spChg>
      </pc:sldChg>
      <pc:sldChg chg="modSp mod">
        <pc:chgData name="Henrik Blom" userId="0f109d1c-0774-4568-aa5d-bb8ffaeb77b7" providerId="ADAL" clId="{B95EFA9A-2F03-4C30-BFA6-01254854BD80}" dt="2022-06-22T19:03:56.996" v="3382" actId="20577"/>
        <pc:sldMkLst>
          <pc:docMk/>
          <pc:sldMk cId="4100589792" sldId="439"/>
        </pc:sldMkLst>
        <pc:spChg chg="mod">
          <ac:chgData name="Henrik Blom" userId="0f109d1c-0774-4568-aa5d-bb8ffaeb77b7" providerId="ADAL" clId="{B95EFA9A-2F03-4C30-BFA6-01254854BD80}" dt="2022-06-22T19:03:56.996" v="3382" actId="20577"/>
          <ac:spMkLst>
            <pc:docMk/>
            <pc:sldMk cId="4100589792" sldId="439"/>
            <ac:spMk id="2" creationId="{1499F42E-583A-4945-B7D6-735642BA0A85}"/>
          </ac:spMkLst>
        </pc:spChg>
      </pc:sldChg>
      <pc:sldChg chg="del">
        <pc:chgData name="Henrik Blom" userId="0f109d1c-0774-4568-aa5d-bb8ffaeb77b7" providerId="ADAL" clId="{B95EFA9A-2F03-4C30-BFA6-01254854BD80}" dt="2022-06-22T18:10:44.821" v="3254" actId="47"/>
        <pc:sldMkLst>
          <pc:docMk/>
          <pc:sldMk cId="2276381810" sldId="440"/>
        </pc:sldMkLst>
      </pc:sldChg>
      <pc:sldChg chg="addSp delSp modSp mod">
        <pc:chgData name="Henrik Blom" userId="0f109d1c-0774-4568-aa5d-bb8ffaeb77b7" providerId="ADAL" clId="{B95EFA9A-2F03-4C30-BFA6-01254854BD80}" dt="2022-06-22T17:12:28.209" v="1902" actId="20577"/>
        <pc:sldMkLst>
          <pc:docMk/>
          <pc:sldMk cId="1349720167" sldId="443"/>
        </pc:sldMkLst>
        <pc:spChg chg="del mod">
          <ac:chgData name="Henrik Blom" userId="0f109d1c-0774-4568-aa5d-bb8ffaeb77b7" providerId="ADAL" clId="{B95EFA9A-2F03-4C30-BFA6-01254854BD80}" dt="2022-06-22T16:36:30.434" v="1165" actId="478"/>
          <ac:spMkLst>
            <pc:docMk/>
            <pc:sldMk cId="1349720167" sldId="443"/>
            <ac:spMk id="4" creationId="{CFC3E9D4-084D-4AB5-A742-6F7EB70CCBF1}"/>
          </ac:spMkLst>
        </pc:spChg>
        <pc:spChg chg="add mod">
          <ac:chgData name="Henrik Blom" userId="0f109d1c-0774-4568-aa5d-bb8ffaeb77b7" providerId="ADAL" clId="{B95EFA9A-2F03-4C30-BFA6-01254854BD80}" dt="2022-06-22T16:37:57.724" v="1268" actId="1036"/>
          <ac:spMkLst>
            <pc:docMk/>
            <pc:sldMk cId="1349720167" sldId="443"/>
            <ac:spMk id="5" creationId="{7AB02AE4-DF91-45B4-A6C2-5DC6D366478A}"/>
          </ac:spMkLst>
        </pc:spChg>
        <pc:spChg chg="add mod">
          <ac:chgData name="Henrik Blom" userId="0f109d1c-0774-4568-aa5d-bb8ffaeb77b7" providerId="ADAL" clId="{B95EFA9A-2F03-4C30-BFA6-01254854BD80}" dt="2022-06-22T16:24:02.023" v="640" actId="13926"/>
          <ac:spMkLst>
            <pc:docMk/>
            <pc:sldMk cId="1349720167" sldId="443"/>
            <ac:spMk id="6" creationId="{D4C530AB-2BF1-4AA5-8677-10B810B38D67}"/>
          </ac:spMkLst>
        </pc:spChg>
        <pc:spChg chg="del mod">
          <ac:chgData name="Henrik Blom" userId="0f109d1c-0774-4568-aa5d-bb8ffaeb77b7" providerId="ADAL" clId="{B95EFA9A-2F03-4C30-BFA6-01254854BD80}" dt="2022-06-22T16:19:52.119" v="399" actId="478"/>
          <ac:spMkLst>
            <pc:docMk/>
            <pc:sldMk cId="1349720167" sldId="443"/>
            <ac:spMk id="12" creationId="{164E2A85-39FD-4448-8F80-C1CEECEBB6AD}"/>
          </ac:spMkLst>
        </pc:spChg>
        <pc:spChg chg="mod">
          <ac:chgData name="Henrik Blom" userId="0f109d1c-0774-4568-aa5d-bb8ffaeb77b7" providerId="ADAL" clId="{B95EFA9A-2F03-4C30-BFA6-01254854BD80}" dt="2022-06-22T16:41:32.711" v="1306" actId="14100"/>
          <ac:spMkLst>
            <pc:docMk/>
            <pc:sldMk cId="1349720167" sldId="443"/>
            <ac:spMk id="13" creationId="{CB7F1A36-2DF1-4058-BD17-7E1C538731A2}"/>
          </ac:spMkLst>
        </pc:spChg>
        <pc:spChg chg="mod">
          <ac:chgData name="Henrik Blom" userId="0f109d1c-0774-4568-aa5d-bb8ffaeb77b7" providerId="ADAL" clId="{B95EFA9A-2F03-4C30-BFA6-01254854BD80}" dt="2022-06-22T16:41:32.711" v="1306" actId="14100"/>
          <ac:spMkLst>
            <pc:docMk/>
            <pc:sldMk cId="1349720167" sldId="443"/>
            <ac:spMk id="14" creationId="{75104048-F054-4AB9-8AF9-F1F2F3D602A9}"/>
          </ac:spMkLst>
        </pc:spChg>
        <pc:spChg chg="add mod">
          <ac:chgData name="Henrik Blom" userId="0f109d1c-0774-4568-aa5d-bb8ffaeb77b7" providerId="ADAL" clId="{B95EFA9A-2F03-4C30-BFA6-01254854BD80}" dt="2022-06-22T16:37:57.724" v="1268" actId="1036"/>
          <ac:spMkLst>
            <pc:docMk/>
            <pc:sldMk cId="1349720167" sldId="443"/>
            <ac:spMk id="16" creationId="{0926BFC1-BB33-4F2C-A854-68457F5C5526}"/>
          </ac:spMkLst>
        </pc:spChg>
        <pc:spChg chg="del mod">
          <ac:chgData name="Henrik Blom" userId="0f109d1c-0774-4568-aa5d-bb8ffaeb77b7" providerId="ADAL" clId="{B95EFA9A-2F03-4C30-BFA6-01254854BD80}" dt="2022-06-22T16:20:39.439" v="434" actId="478"/>
          <ac:spMkLst>
            <pc:docMk/>
            <pc:sldMk cId="1349720167" sldId="443"/>
            <ac:spMk id="17" creationId="{953AB0A9-371E-4C70-8B0A-FE3123A74928}"/>
          </ac:spMkLst>
        </pc:spChg>
        <pc:spChg chg="del mod">
          <ac:chgData name="Henrik Blom" userId="0f109d1c-0774-4568-aa5d-bb8ffaeb77b7" providerId="ADAL" clId="{B95EFA9A-2F03-4C30-BFA6-01254854BD80}" dt="2022-06-22T16:20:15.454" v="415" actId="478"/>
          <ac:spMkLst>
            <pc:docMk/>
            <pc:sldMk cId="1349720167" sldId="443"/>
            <ac:spMk id="18" creationId="{ACD87C16-B6B3-475E-AE63-E3B67F907E0E}"/>
          </ac:spMkLst>
        </pc:spChg>
        <pc:spChg chg="del mod">
          <ac:chgData name="Henrik Blom" userId="0f109d1c-0774-4568-aa5d-bb8ffaeb77b7" providerId="ADAL" clId="{B95EFA9A-2F03-4C30-BFA6-01254854BD80}" dt="2022-06-22T16:35:01.708" v="1113" actId="478"/>
          <ac:spMkLst>
            <pc:docMk/>
            <pc:sldMk cId="1349720167" sldId="443"/>
            <ac:spMk id="19" creationId="{0A3E5028-7AC6-4A9C-99F1-C1EC280D09DF}"/>
          </ac:spMkLst>
        </pc:spChg>
        <pc:spChg chg="add mod">
          <ac:chgData name="Henrik Blom" userId="0f109d1c-0774-4568-aa5d-bb8ffaeb77b7" providerId="ADAL" clId="{B95EFA9A-2F03-4C30-BFA6-01254854BD80}" dt="2022-06-22T16:37:57.724" v="1268" actId="1036"/>
          <ac:spMkLst>
            <pc:docMk/>
            <pc:sldMk cId="1349720167" sldId="443"/>
            <ac:spMk id="20" creationId="{D6701175-0252-4804-A152-3132A283B574}"/>
          </ac:spMkLst>
        </pc:spChg>
        <pc:spChg chg="add del mod">
          <ac:chgData name="Henrik Blom" userId="0f109d1c-0774-4568-aa5d-bb8ffaeb77b7" providerId="ADAL" clId="{B95EFA9A-2F03-4C30-BFA6-01254854BD80}" dt="2022-06-22T16:31:54.628" v="1017"/>
          <ac:spMkLst>
            <pc:docMk/>
            <pc:sldMk cId="1349720167" sldId="443"/>
            <ac:spMk id="21" creationId="{C1055D5B-3019-4703-9610-2875FBE3B0C8}"/>
          </ac:spMkLst>
        </pc:spChg>
        <pc:spChg chg="add del mod">
          <ac:chgData name="Henrik Blom" userId="0f109d1c-0774-4568-aa5d-bb8ffaeb77b7" providerId="ADAL" clId="{B95EFA9A-2F03-4C30-BFA6-01254854BD80}" dt="2022-06-22T16:31:52.598" v="1013"/>
          <ac:spMkLst>
            <pc:docMk/>
            <pc:sldMk cId="1349720167" sldId="443"/>
            <ac:spMk id="22" creationId="{00F53B97-C0B7-4B57-B2F8-F9AB51C0CD23}"/>
          </ac:spMkLst>
        </pc:spChg>
        <pc:spChg chg="add mod">
          <ac:chgData name="Henrik Blom" userId="0f109d1c-0774-4568-aa5d-bb8ffaeb77b7" providerId="ADAL" clId="{B95EFA9A-2F03-4C30-BFA6-01254854BD80}" dt="2022-06-22T16:41:32.711" v="1306" actId="14100"/>
          <ac:spMkLst>
            <pc:docMk/>
            <pc:sldMk cId="1349720167" sldId="443"/>
            <ac:spMk id="23" creationId="{E84BEF78-E89D-4B4B-89F9-ABB85E9584FA}"/>
          </ac:spMkLst>
        </pc:spChg>
        <pc:spChg chg="add mod">
          <ac:chgData name="Henrik Blom" userId="0f109d1c-0774-4568-aa5d-bb8ffaeb77b7" providerId="ADAL" clId="{B95EFA9A-2F03-4C30-BFA6-01254854BD80}" dt="2022-06-22T16:37:57.724" v="1268" actId="1036"/>
          <ac:spMkLst>
            <pc:docMk/>
            <pc:sldMk cId="1349720167" sldId="443"/>
            <ac:spMk id="24" creationId="{241BF14A-FEE3-4AF3-9B30-8C1F6C82E50D}"/>
          </ac:spMkLst>
        </pc:spChg>
        <pc:spChg chg="add mod">
          <ac:chgData name="Henrik Blom" userId="0f109d1c-0774-4568-aa5d-bb8ffaeb77b7" providerId="ADAL" clId="{B95EFA9A-2F03-4C30-BFA6-01254854BD80}" dt="2022-06-22T16:37:57.724" v="1268" actId="1036"/>
          <ac:spMkLst>
            <pc:docMk/>
            <pc:sldMk cId="1349720167" sldId="443"/>
            <ac:spMk id="25" creationId="{5A5966F3-886C-4299-AA73-CE9940672E4C}"/>
          </ac:spMkLst>
        </pc:spChg>
        <pc:spChg chg="add mod">
          <ac:chgData name="Henrik Blom" userId="0f109d1c-0774-4568-aa5d-bb8ffaeb77b7" providerId="ADAL" clId="{B95EFA9A-2F03-4C30-BFA6-01254854BD80}" dt="2022-06-22T16:53:05.873" v="1341" actId="20577"/>
          <ac:spMkLst>
            <pc:docMk/>
            <pc:sldMk cId="1349720167" sldId="443"/>
            <ac:spMk id="26" creationId="{D6B5F9F3-3A3A-4BD6-AAB5-8E222B6E4426}"/>
          </ac:spMkLst>
        </pc:spChg>
        <pc:spChg chg="del mod">
          <ac:chgData name="Henrik Blom" userId="0f109d1c-0774-4568-aa5d-bb8ffaeb77b7" providerId="ADAL" clId="{B95EFA9A-2F03-4C30-BFA6-01254854BD80}" dt="2022-06-22T16:37:44.167" v="1201" actId="478"/>
          <ac:spMkLst>
            <pc:docMk/>
            <pc:sldMk cId="1349720167" sldId="443"/>
            <ac:spMk id="60" creationId="{3BDCD86F-94C9-47F4-AD37-96C7EBF46B82}"/>
          </ac:spMkLst>
        </pc:spChg>
        <pc:spChg chg="mod">
          <ac:chgData name="Henrik Blom" userId="0f109d1c-0774-4568-aa5d-bb8ffaeb77b7" providerId="ADAL" clId="{B95EFA9A-2F03-4C30-BFA6-01254854BD80}" dt="2022-06-22T16:41:32.711" v="1306" actId="14100"/>
          <ac:spMkLst>
            <pc:docMk/>
            <pc:sldMk cId="1349720167" sldId="443"/>
            <ac:spMk id="61" creationId="{79109C57-90C1-447D-B283-103679CD8D42}"/>
          </ac:spMkLst>
        </pc:spChg>
        <pc:spChg chg="mod">
          <ac:chgData name="Henrik Blom" userId="0f109d1c-0774-4568-aa5d-bb8ffaeb77b7" providerId="ADAL" clId="{B95EFA9A-2F03-4C30-BFA6-01254854BD80}" dt="2022-06-22T16:41:32.711" v="1306" actId="14100"/>
          <ac:spMkLst>
            <pc:docMk/>
            <pc:sldMk cId="1349720167" sldId="443"/>
            <ac:spMk id="62" creationId="{D5EE7C9A-AA86-4068-9DB7-EE3B054936D1}"/>
          </ac:spMkLst>
        </pc:spChg>
        <pc:spChg chg="mod">
          <ac:chgData name="Henrik Blom" userId="0f109d1c-0774-4568-aa5d-bb8ffaeb77b7" providerId="ADAL" clId="{B95EFA9A-2F03-4C30-BFA6-01254854BD80}" dt="2022-06-22T16:41:32.711" v="1306" actId="14100"/>
          <ac:spMkLst>
            <pc:docMk/>
            <pc:sldMk cId="1349720167" sldId="443"/>
            <ac:spMk id="63" creationId="{361ADFB3-C7EF-43D6-AF21-BC872EAD12E2}"/>
          </ac:spMkLst>
        </pc:spChg>
        <pc:graphicFrameChg chg="mod modGraphic">
          <ac:chgData name="Henrik Blom" userId="0f109d1c-0774-4568-aa5d-bb8ffaeb77b7" providerId="ADAL" clId="{B95EFA9A-2F03-4C30-BFA6-01254854BD80}" dt="2022-06-22T17:12:28.209" v="1902" actId="20577"/>
          <ac:graphicFrameMkLst>
            <pc:docMk/>
            <pc:sldMk cId="1349720167" sldId="443"/>
            <ac:graphicFrameMk id="3" creationId="{F0519AAD-5166-4F03-9250-252318725508}"/>
          </ac:graphicFrameMkLst>
        </pc:graphicFrameChg>
      </pc:sldChg>
      <pc:sldChg chg="modSp mod">
        <pc:chgData name="Henrik Blom" userId="0f109d1c-0774-4568-aa5d-bb8ffaeb77b7" providerId="ADAL" clId="{B95EFA9A-2F03-4C30-BFA6-01254854BD80}" dt="2022-06-22T18:00:10.954" v="2901"/>
        <pc:sldMkLst>
          <pc:docMk/>
          <pc:sldMk cId="3242769865" sldId="444"/>
        </pc:sldMkLst>
        <pc:spChg chg="mod">
          <ac:chgData name="Henrik Blom" userId="0f109d1c-0774-4568-aa5d-bb8ffaeb77b7" providerId="ADAL" clId="{B95EFA9A-2F03-4C30-BFA6-01254854BD80}" dt="2022-06-22T18:00:10.954" v="2901"/>
          <ac:spMkLst>
            <pc:docMk/>
            <pc:sldMk cId="3242769865" sldId="444"/>
            <ac:spMk id="3" creationId="{23E02542-3A9F-45C2-9473-22EF059F15AA}"/>
          </ac:spMkLst>
        </pc:spChg>
      </pc:sldChg>
      <pc:sldChg chg="modSp mod">
        <pc:chgData name="Henrik Blom" userId="0f109d1c-0774-4568-aa5d-bb8ffaeb77b7" providerId="ADAL" clId="{B95EFA9A-2F03-4C30-BFA6-01254854BD80}" dt="2022-06-22T18:11:06.877" v="3299" actId="1035"/>
        <pc:sldMkLst>
          <pc:docMk/>
          <pc:sldMk cId="1787129465" sldId="445"/>
        </pc:sldMkLst>
        <pc:spChg chg="mod">
          <ac:chgData name="Henrik Blom" userId="0f109d1c-0774-4568-aa5d-bb8ffaeb77b7" providerId="ADAL" clId="{B95EFA9A-2F03-4C30-BFA6-01254854BD80}" dt="2022-06-22T17:47:41.256" v="2396" actId="20577"/>
          <ac:spMkLst>
            <pc:docMk/>
            <pc:sldMk cId="1787129465" sldId="445"/>
            <ac:spMk id="3" creationId="{23E02542-3A9F-45C2-9473-22EF059F15AA}"/>
          </ac:spMkLst>
        </pc:spChg>
        <pc:spChg chg="mod">
          <ac:chgData name="Henrik Blom" userId="0f109d1c-0774-4568-aa5d-bb8ffaeb77b7" providerId="ADAL" clId="{B95EFA9A-2F03-4C30-BFA6-01254854BD80}" dt="2022-06-22T18:11:06.877" v="3299" actId="1035"/>
          <ac:spMkLst>
            <pc:docMk/>
            <pc:sldMk cId="1787129465" sldId="445"/>
            <ac:spMk id="4" creationId="{AFE51EA2-341F-4F7C-B8F8-A108DC6910C6}"/>
          </ac:spMkLst>
        </pc:spChg>
      </pc:sldChg>
      <pc:sldChg chg="del">
        <pc:chgData name="Henrik Blom" userId="0f109d1c-0774-4568-aa5d-bb8ffaeb77b7" providerId="ADAL" clId="{B95EFA9A-2F03-4C30-BFA6-01254854BD80}" dt="2022-06-22T18:11:09.254" v="3300" actId="47"/>
        <pc:sldMkLst>
          <pc:docMk/>
          <pc:sldMk cId="4154866503" sldId="446"/>
        </pc:sldMkLst>
      </pc:sldChg>
      <pc:sldChg chg="del">
        <pc:chgData name="Henrik Blom" userId="0f109d1c-0774-4568-aa5d-bb8ffaeb77b7" providerId="ADAL" clId="{B95EFA9A-2F03-4C30-BFA6-01254854BD80}" dt="2022-06-22T18:11:21.514" v="3303" actId="47"/>
        <pc:sldMkLst>
          <pc:docMk/>
          <pc:sldMk cId="3757698897" sldId="447"/>
        </pc:sldMkLst>
      </pc:sldChg>
      <pc:sldChg chg="del">
        <pc:chgData name="Henrik Blom" userId="0f109d1c-0774-4568-aa5d-bb8ffaeb77b7" providerId="ADAL" clId="{B95EFA9A-2F03-4C30-BFA6-01254854BD80}" dt="2022-06-22T18:11:22.754" v="3304" actId="47"/>
        <pc:sldMkLst>
          <pc:docMk/>
          <pc:sldMk cId="1923715033" sldId="448"/>
        </pc:sldMkLst>
      </pc:sldChg>
      <pc:sldChg chg="del">
        <pc:chgData name="Henrik Blom" userId="0f109d1c-0774-4568-aa5d-bb8ffaeb77b7" providerId="ADAL" clId="{B95EFA9A-2F03-4C30-BFA6-01254854BD80}" dt="2022-06-22T18:11:28.329" v="3307" actId="47"/>
        <pc:sldMkLst>
          <pc:docMk/>
          <pc:sldMk cId="1420164394" sldId="449"/>
        </pc:sldMkLst>
      </pc:sldChg>
      <pc:sldChg chg="modSp mod">
        <pc:chgData name="Henrik Blom" userId="0f109d1c-0774-4568-aa5d-bb8ffaeb77b7" providerId="ADAL" clId="{B95EFA9A-2F03-4C30-BFA6-01254854BD80}" dt="2022-06-22T18:12:09.737" v="3315" actId="1035"/>
        <pc:sldMkLst>
          <pc:docMk/>
          <pc:sldMk cId="833777405" sldId="450"/>
        </pc:sldMkLst>
        <pc:spChg chg="mod">
          <ac:chgData name="Henrik Blom" userId="0f109d1c-0774-4568-aa5d-bb8ffaeb77b7" providerId="ADAL" clId="{B95EFA9A-2F03-4C30-BFA6-01254854BD80}" dt="2022-06-22T18:12:05.437" v="3308"/>
          <ac:spMkLst>
            <pc:docMk/>
            <pc:sldMk cId="833777405" sldId="450"/>
            <ac:spMk id="3" creationId="{23E02542-3A9F-45C2-9473-22EF059F15AA}"/>
          </ac:spMkLst>
        </pc:spChg>
        <pc:spChg chg="mod">
          <ac:chgData name="Henrik Blom" userId="0f109d1c-0774-4568-aa5d-bb8ffaeb77b7" providerId="ADAL" clId="{B95EFA9A-2F03-4C30-BFA6-01254854BD80}" dt="2022-06-22T18:12:09.737" v="3315" actId="1035"/>
          <ac:spMkLst>
            <pc:docMk/>
            <pc:sldMk cId="833777405" sldId="450"/>
            <ac:spMk id="4" creationId="{AFE51EA2-341F-4F7C-B8F8-A108DC6910C6}"/>
          </ac:spMkLst>
        </pc:spChg>
      </pc:sldChg>
      <pc:sldChg chg="addSp delSp modSp add mod setBg delDesignElem">
        <pc:chgData name="Henrik Blom" userId="0f109d1c-0774-4568-aa5d-bb8ffaeb77b7" providerId="ADAL" clId="{B95EFA9A-2F03-4C30-BFA6-01254854BD80}" dt="2022-06-22T17:43:39.198" v="2231" actId="14100"/>
        <pc:sldMkLst>
          <pc:docMk/>
          <pc:sldMk cId="578433092" sldId="451"/>
        </pc:sldMkLst>
        <pc:spChg chg="mod">
          <ac:chgData name="Henrik Blom" userId="0f109d1c-0774-4568-aa5d-bb8ffaeb77b7" providerId="ADAL" clId="{B95EFA9A-2F03-4C30-BFA6-01254854BD80}" dt="2022-06-22T16:53:49.314" v="1372" actId="20577"/>
          <ac:spMkLst>
            <pc:docMk/>
            <pc:sldMk cId="578433092" sldId="451"/>
            <ac:spMk id="2" creationId="{9D3E541C-081A-4FB0-A8A1-5B5C8DEB3553}"/>
          </ac:spMkLst>
        </pc:spChg>
        <pc:spChg chg="del">
          <ac:chgData name="Henrik Blom" userId="0f109d1c-0774-4568-aa5d-bb8ffaeb77b7" providerId="ADAL" clId="{B95EFA9A-2F03-4C30-BFA6-01254854BD80}" dt="2022-06-22T15:15:26.473" v="93" actId="26606"/>
          <ac:spMkLst>
            <pc:docMk/>
            <pc:sldMk cId="578433092" sldId="451"/>
            <ac:spMk id="3" creationId="{4B619465-3D09-40EE-85C8-79F1E1F1A920}"/>
          </ac:spMkLst>
        </pc:spChg>
        <pc:spChg chg="add del mod">
          <ac:chgData name="Henrik Blom" userId="0f109d1c-0774-4568-aa5d-bb8ffaeb77b7" providerId="ADAL" clId="{B95EFA9A-2F03-4C30-BFA6-01254854BD80}" dt="2022-06-22T15:15:46.817" v="112" actId="478"/>
          <ac:spMkLst>
            <pc:docMk/>
            <pc:sldMk cId="578433092" sldId="451"/>
            <ac:spMk id="6" creationId="{7BA5211A-C57E-4590-9C25-07A8ADF9CCEC}"/>
          </ac:spMkLst>
        </pc:spChg>
        <pc:spChg chg="add">
          <ac:chgData name="Henrik Blom" userId="0f109d1c-0774-4568-aa5d-bb8ffaeb77b7" providerId="ADAL" clId="{B95EFA9A-2F03-4C30-BFA6-01254854BD80}" dt="2022-06-22T15:15:26.473" v="93" actId="26606"/>
          <ac:spMkLst>
            <pc:docMk/>
            <pc:sldMk cId="578433092" sldId="451"/>
            <ac:spMk id="7" creationId="{6753252F-4873-4F63-801D-CC719279A7D5}"/>
          </ac:spMkLst>
        </pc:spChg>
        <pc:spChg chg="del">
          <ac:chgData name="Henrik Blom" userId="0f109d1c-0774-4568-aa5d-bb8ffaeb77b7" providerId="ADAL" clId="{B95EFA9A-2F03-4C30-BFA6-01254854BD80}" dt="2022-06-22T15:15:11.683" v="92"/>
          <ac:spMkLst>
            <pc:docMk/>
            <pc:sldMk cId="578433092" sldId="451"/>
            <ac:spMk id="8" creationId="{C7FA33FF-088D-4F16-95A2-2C64D353DEA8}"/>
          </ac:spMkLst>
        </pc:spChg>
        <pc:spChg chg="add">
          <ac:chgData name="Henrik Blom" userId="0f109d1c-0774-4568-aa5d-bb8ffaeb77b7" providerId="ADAL" clId="{B95EFA9A-2F03-4C30-BFA6-01254854BD80}" dt="2022-06-22T15:15:26.473" v="93" actId="26606"/>
          <ac:spMkLst>
            <pc:docMk/>
            <pc:sldMk cId="578433092" sldId="451"/>
            <ac:spMk id="9" creationId="{047C8CCB-F95D-4249-92DD-651249D3535A}"/>
          </ac:spMkLst>
        </pc:spChg>
        <pc:spChg chg="del">
          <ac:chgData name="Henrik Blom" userId="0f109d1c-0774-4568-aa5d-bb8ffaeb77b7" providerId="ADAL" clId="{B95EFA9A-2F03-4C30-BFA6-01254854BD80}" dt="2022-06-22T15:15:11.683" v="92"/>
          <ac:spMkLst>
            <pc:docMk/>
            <pc:sldMk cId="578433092" sldId="451"/>
            <ac:spMk id="10" creationId="{A376EFB1-01CF-419F-ABF1-2AF02BBFCBD1}"/>
          </ac:spMkLst>
        </pc:spChg>
        <pc:spChg chg="add mod">
          <ac:chgData name="Henrik Blom" userId="0f109d1c-0774-4568-aa5d-bb8ffaeb77b7" providerId="ADAL" clId="{B95EFA9A-2F03-4C30-BFA6-01254854BD80}" dt="2022-06-22T17:26:50.847" v="2118" actId="20577"/>
          <ac:spMkLst>
            <pc:docMk/>
            <pc:sldMk cId="578433092" sldId="451"/>
            <ac:spMk id="11" creationId="{ADFDD1D4-3946-46AC-94F1-D786D8A5A09B}"/>
          </ac:spMkLst>
        </pc:spChg>
        <pc:spChg chg="del">
          <ac:chgData name="Henrik Blom" userId="0f109d1c-0774-4568-aa5d-bb8ffaeb77b7" providerId="ADAL" clId="{B95EFA9A-2F03-4C30-BFA6-01254854BD80}" dt="2022-06-22T15:15:11.683" v="92"/>
          <ac:spMkLst>
            <pc:docMk/>
            <pc:sldMk cId="578433092" sldId="451"/>
            <ac:spMk id="12" creationId="{FF9DEA15-78BD-4750-AA18-B9F28A6D5AB8}"/>
          </ac:spMkLst>
        </pc:spChg>
        <pc:spChg chg="add mod">
          <ac:chgData name="Henrik Blom" userId="0f109d1c-0774-4568-aa5d-bb8ffaeb77b7" providerId="ADAL" clId="{B95EFA9A-2F03-4C30-BFA6-01254854BD80}" dt="2022-06-22T17:43:39.198" v="2231" actId="14100"/>
          <ac:spMkLst>
            <pc:docMk/>
            <pc:sldMk cId="578433092" sldId="451"/>
            <ac:spMk id="13" creationId="{FB456BCE-34B8-4FFB-804D-6A4AC76FD8F1}"/>
          </ac:spMkLst>
        </pc:spChg>
        <pc:picChg chg="del mod">
          <ac:chgData name="Henrik Blom" userId="0f109d1c-0774-4568-aa5d-bb8ffaeb77b7" providerId="ADAL" clId="{B95EFA9A-2F03-4C30-BFA6-01254854BD80}" dt="2022-06-22T15:15:44.099" v="111" actId="478"/>
          <ac:picMkLst>
            <pc:docMk/>
            <pc:sldMk cId="578433092" sldId="451"/>
            <ac:picMk id="5" creationId="{23FCBCBB-86CF-4AEA-A0CC-48A10120D722}"/>
          </ac:picMkLst>
        </pc:picChg>
      </pc:sldChg>
      <pc:sldChg chg="addSp delSp modSp new del mod modClrScheme chgLayout">
        <pc:chgData name="Henrik Blom" userId="0f109d1c-0774-4568-aa5d-bb8ffaeb77b7" providerId="ADAL" clId="{B95EFA9A-2F03-4C30-BFA6-01254854BD80}" dt="2022-06-22T17:11:40.120" v="1845" actId="47"/>
        <pc:sldMkLst>
          <pc:docMk/>
          <pc:sldMk cId="2993304902" sldId="452"/>
        </pc:sldMkLst>
        <pc:spChg chg="del mod ord">
          <ac:chgData name="Henrik Blom" userId="0f109d1c-0774-4568-aa5d-bb8ffaeb77b7" providerId="ADAL" clId="{B95EFA9A-2F03-4C30-BFA6-01254854BD80}" dt="2022-06-22T17:07:00.617" v="1762" actId="700"/>
          <ac:spMkLst>
            <pc:docMk/>
            <pc:sldMk cId="2993304902" sldId="452"/>
            <ac:spMk id="2" creationId="{D5DF40DF-27EB-42CF-B422-083CE2741595}"/>
          </ac:spMkLst>
        </pc:spChg>
        <pc:spChg chg="del mod ord">
          <ac:chgData name="Henrik Blom" userId="0f109d1c-0774-4568-aa5d-bb8ffaeb77b7" providerId="ADAL" clId="{B95EFA9A-2F03-4C30-BFA6-01254854BD80}" dt="2022-06-22T17:07:00.617" v="1762" actId="700"/>
          <ac:spMkLst>
            <pc:docMk/>
            <pc:sldMk cId="2993304902" sldId="452"/>
            <ac:spMk id="3" creationId="{550B8D79-230C-484C-B038-9BCDAB516041}"/>
          </ac:spMkLst>
        </pc:spChg>
        <pc:spChg chg="add mod ord">
          <ac:chgData name="Henrik Blom" userId="0f109d1c-0774-4568-aa5d-bb8ffaeb77b7" providerId="ADAL" clId="{B95EFA9A-2F03-4C30-BFA6-01254854BD80}" dt="2022-06-22T17:07:00.617" v="1762" actId="700"/>
          <ac:spMkLst>
            <pc:docMk/>
            <pc:sldMk cId="2993304902" sldId="452"/>
            <ac:spMk id="5" creationId="{68CA631A-535D-4E01-851C-AFF3E188C335}"/>
          </ac:spMkLst>
        </pc:spChg>
        <pc:spChg chg="add mod ord">
          <ac:chgData name="Henrik Blom" userId="0f109d1c-0774-4568-aa5d-bb8ffaeb77b7" providerId="ADAL" clId="{B95EFA9A-2F03-4C30-BFA6-01254854BD80}" dt="2022-06-22T17:07:00.617" v="1762" actId="700"/>
          <ac:spMkLst>
            <pc:docMk/>
            <pc:sldMk cId="2993304902" sldId="452"/>
            <ac:spMk id="6" creationId="{3EC0EC2E-3896-4C0E-8885-1F997A6100B0}"/>
          </ac:spMkLst>
        </pc:spChg>
        <pc:spChg chg="add mod ord">
          <ac:chgData name="Henrik Blom" userId="0f109d1c-0774-4568-aa5d-bb8ffaeb77b7" providerId="ADAL" clId="{B95EFA9A-2F03-4C30-BFA6-01254854BD80}" dt="2022-06-22T17:07:00.617" v="1762" actId="700"/>
          <ac:spMkLst>
            <pc:docMk/>
            <pc:sldMk cId="2993304902" sldId="452"/>
            <ac:spMk id="7" creationId="{1E6BEDE2-8CED-425E-A8C7-959C433E14BB}"/>
          </ac:spMkLst>
        </pc:spChg>
        <pc:picChg chg="add mod">
          <ac:chgData name="Henrik Blom" userId="0f109d1c-0774-4568-aa5d-bb8ffaeb77b7" providerId="ADAL" clId="{B95EFA9A-2F03-4C30-BFA6-01254854BD80}" dt="2022-06-22T17:06:55.141" v="1761" actId="1076"/>
          <ac:picMkLst>
            <pc:docMk/>
            <pc:sldMk cId="2993304902" sldId="452"/>
            <ac:picMk id="4" creationId="{91A325A4-D006-4FEC-9FC4-F136AC2CBFBB}"/>
          </ac:picMkLst>
        </pc:picChg>
      </pc:sldChg>
      <pc:sldChg chg="addSp modSp new del mod">
        <pc:chgData name="Henrik Blom" userId="0f109d1c-0774-4568-aa5d-bb8ffaeb77b7" providerId="ADAL" clId="{B95EFA9A-2F03-4C30-BFA6-01254854BD80}" dt="2022-06-22T17:11:39.334" v="1844" actId="47"/>
        <pc:sldMkLst>
          <pc:docMk/>
          <pc:sldMk cId="200693097" sldId="453"/>
        </pc:sldMkLst>
        <pc:picChg chg="add mod ord">
          <ac:chgData name="Henrik Blom" userId="0f109d1c-0774-4568-aa5d-bb8ffaeb77b7" providerId="ADAL" clId="{B95EFA9A-2F03-4C30-BFA6-01254854BD80}" dt="2022-06-22T17:07:31.797" v="1765" actId="166"/>
          <ac:picMkLst>
            <pc:docMk/>
            <pc:sldMk cId="200693097" sldId="453"/>
            <ac:picMk id="4" creationId="{6465C461-10A7-48AD-9B74-C9C5A78B00B6}"/>
          </ac:picMkLst>
        </pc:picChg>
      </pc:sldChg>
      <pc:sldChg chg="addSp delSp modSp new mod setBg setClrOvrMap">
        <pc:chgData name="Henrik Blom" userId="0f109d1c-0774-4568-aa5d-bb8ffaeb77b7" providerId="ADAL" clId="{B95EFA9A-2F03-4C30-BFA6-01254854BD80}" dt="2022-06-22T18:40:22.535" v="3372" actId="27636"/>
        <pc:sldMkLst>
          <pc:docMk/>
          <pc:sldMk cId="1187390909" sldId="454"/>
        </pc:sldMkLst>
        <pc:spChg chg="mod ord">
          <ac:chgData name="Henrik Blom" userId="0f109d1c-0774-4568-aa5d-bb8ffaeb77b7" providerId="ADAL" clId="{B95EFA9A-2F03-4C30-BFA6-01254854BD80}" dt="2022-06-22T17:58:00.223" v="2849" actId="26606"/>
          <ac:spMkLst>
            <pc:docMk/>
            <pc:sldMk cId="1187390909" sldId="454"/>
            <ac:spMk id="2" creationId="{F1F99747-013D-4B67-931D-2BADB821E5EA}"/>
          </ac:spMkLst>
        </pc:spChg>
        <pc:spChg chg="mod ord">
          <ac:chgData name="Henrik Blom" userId="0f109d1c-0774-4568-aa5d-bb8ffaeb77b7" providerId="ADAL" clId="{B95EFA9A-2F03-4C30-BFA6-01254854BD80}" dt="2022-06-22T18:40:22.535" v="3372" actId="27636"/>
          <ac:spMkLst>
            <pc:docMk/>
            <pc:sldMk cId="1187390909" sldId="454"/>
            <ac:spMk id="3" creationId="{4DA8D3AA-AB4D-47A4-9F75-849ABBD8B95D}"/>
          </ac:spMkLst>
        </pc:spChg>
        <pc:spChg chg="add del">
          <ac:chgData name="Henrik Blom" userId="0f109d1c-0774-4568-aa5d-bb8ffaeb77b7" providerId="ADAL" clId="{B95EFA9A-2F03-4C30-BFA6-01254854BD80}" dt="2022-06-22T17:57:34.179" v="2844" actId="26606"/>
          <ac:spMkLst>
            <pc:docMk/>
            <pc:sldMk cId="1187390909" sldId="454"/>
            <ac:spMk id="18" creationId="{07977D39-626F-40D7-B00F-16E02602DD5A}"/>
          </ac:spMkLst>
        </pc:spChg>
        <pc:spChg chg="add del">
          <ac:chgData name="Henrik Blom" userId="0f109d1c-0774-4568-aa5d-bb8ffaeb77b7" providerId="ADAL" clId="{B95EFA9A-2F03-4C30-BFA6-01254854BD80}" dt="2022-06-22T17:57:34.179" v="2844" actId="26606"/>
          <ac:spMkLst>
            <pc:docMk/>
            <pc:sldMk cId="1187390909" sldId="454"/>
            <ac:spMk id="20" creationId="{B905CDE4-B751-4B3E-B625-6E59F8903414}"/>
          </ac:spMkLst>
        </pc:spChg>
        <pc:spChg chg="add del">
          <ac:chgData name="Henrik Blom" userId="0f109d1c-0774-4568-aa5d-bb8ffaeb77b7" providerId="ADAL" clId="{B95EFA9A-2F03-4C30-BFA6-01254854BD80}" dt="2022-06-22T17:57:34.179" v="2844" actId="26606"/>
          <ac:spMkLst>
            <pc:docMk/>
            <pc:sldMk cId="1187390909" sldId="454"/>
            <ac:spMk id="22" creationId="{08108C16-F4C0-44AA-999D-17BD39219B24}"/>
          </ac:spMkLst>
        </pc:spChg>
        <pc:spChg chg="add del">
          <ac:chgData name="Henrik Blom" userId="0f109d1c-0774-4568-aa5d-bb8ffaeb77b7" providerId="ADAL" clId="{B95EFA9A-2F03-4C30-BFA6-01254854BD80}" dt="2022-06-22T17:57:34.179" v="2844" actId="26606"/>
          <ac:spMkLst>
            <pc:docMk/>
            <pc:sldMk cId="1187390909" sldId="454"/>
            <ac:spMk id="24" creationId="{CDC29AC1-2821-4FCC-B597-88DAF39C36FE}"/>
          </ac:spMkLst>
        </pc:spChg>
        <pc:spChg chg="add del">
          <ac:chgData name="Henrik Blom" userId="0f109d1c-0774-4568-aa5d-bb8ffaeb77b7" providerId="ADAL" clId="{B95EFA9A-2F03-4C30-BFA6-01254854BD80}" dt="2022-06-22T17:57:34.179" v="2844" actId="26606"/>
          <ac:spMkLst>
            <pc:docMk/>
            <pc:sldMk cId="1187390909" sldId="454"/>
            <ac:spMk id="26" creationId="{C8F10CB3-3B5E-4C7A-98CF-B87454DDFA39}"/>
          </ac:spMkLst>
        </pc:spChg>
        <pc:spChg chg="add del">
          <ac:chgData name="Henrik Blom" userId="0f109d1c-0774-4568-aa5d-bb8ffaeb77b7" providerId="ADAL" clId="{B95EFA9A-2F03-4C30-BFA6-01254854BD80}" dt="2022-06-22T17:58:00.223" v="2849" actId="26606"/>
          <ac:spMkLst>
            <pc:docMk/>
            <pc:sldMk cId="1187390909" sldId="454"/>
            <ac:spMk id="31" creationId="{0EFD753D-6A49-46DD-9E82-AA6E2C62B461}"/>
          </ac:spMkLst>
        </pc:spChg>
        <pc:spChg chg="add del">
          <ac:chgData name="Henrik Blom" userId="0f109d1c-0774-4568-aa5d-bb8ffaeb77b7" providerId="ADAL" clId="{B95EFA9A-2F03-4C30-BFA6-01254854BD80}" dt="2022-06-22T17:58:00.223" v="2849" actId="26606"/>
          <ac:spMkLst>
            <pc:docMk/>
            <pc:sldMk cId="1187390909" sldId="454"/>
            <ac:spMk id="33" creationId="{138A5824-1F4A-4EE7-BC13-5BB48FC0809B}"/>
          </ac:spMkLst>
        </pc:spChg>
        <pc:spChg chg="add del">
          <ac:chgData name="Henrik Blom" userId="0f109d1c-0774-4568-aa5d-bb8ffaeb77b7" providerId="ADAL" clId="{B95EFA9A-2F03-4C30-BFA6-01254854BD80}" dt="2022-06-22T17:58:00.215" v="2848" actId="26606"/>
          <ac:spMkLst>
            <pc:docMk/>
            <pc:sldMk cId="1187390909" sldId="454"/>
            <ac:spMk id="38" creationId="{2A785343-5D24-4118-A2E4-665D196F60C2}"/>
          </ac:spMkLst>
        </pc:spChg>
        <pc:spChg chg="add del">
          <ac:chgData name="Henrik Blom" userId="0f109d1c-0774-4568-aa5d-bb8ffaeb77b7" providerId="ADAL" clId="{B95EFA9A-2F03-4C30-BFA6-01254854BD80}" dt="2022-06-22T17:58:00.215" v="2848" actId="26606"/>
          <ac:spMkLst>
            <pc:docMk/>
            <pc:sldMk cId="1187390909" sldId="454"/>
            <ac:spMk id="40" creationId="{32F4D216-10B7-4DCA-A0A1-068E9E32F4F2}"/>
          </ac:spMkLst>
        </pc:spChg>
        <pc:spChg chg="add">
          <ac:chgData name="Henrik Blom" userId="0f109d1c-0774-4568-aa5d-bb8ffaeb77b7" providerId="ADAL" clId="{B95EFA9A-2F03-4C30-BFA6-01254854BD80}" dt="2022-06-22T17:58:00.223" v="2849" actId="26606"/>
          <ac:spMkLst>
            <pc:docMk/>
            <pc:sldMk cId="1187390909" sldId="454"/>
            <ac:spMk id="42" creationId="{0F8BFD3B-29FB-4A95-BB51-220F8A6C5746}"/>
          </ac:spMkLst>
        </pc:spChg>
        <pc:spChg chg="add">
          <ac:chgData name="Henrik Blom" userId="0f109d1c-0774-4568-aa5d-bb8ffaeb77b7" providerId="ADAL" clId="{B95EFA9A-2F03-4C30-BFA6-01254854BD80}" dt="2022-06-22T17:58:00.223" v="2849" actId="26606"/>
          <ac:spMkLst>
            <pc:docMk/>
            <pc:sldMk cId="1187390909" sldId="454"/>
            <ac:spMk id="43" creationId="{0EFD753D-6A49-46DD-9E82-AA6E2C62B461}"/>
          </ac:spMkLst>
        </pc:spChg>
        <pc:spChg chg="add">
          <ac:chgData name="Henrik Blom" userId="0f109d1c-0774-4568-aa5d-bb8ffaeb77b7" providerId="ADAL" clId="{B95EFA9A-2F03-4C30-BFA6-01254854BD80}" dt="2022-06-22T17:58:00.223" v="2849" actId="26606"/>
          <ac:spMkLst>
            <pc:docMk/>
            <pc:sldMk cId="1187390909" sldId="454"/>
            <ac:spMk id="44" creationId="{138A5824-1F4A-4EE7-BC13-5BB48FC0809B}"/>
          </ac:spMkLst>
        </pc:spChg>
        <pc:picChg chg="add mod ord">
          <ac:chgData name="Henrik Blom" userId="0f109d1c-0774-4568-aa5d-bb8ffaeb77b7" providerId="ADAL" clId="{B95EFA9A-2F03-4C30-BFA6-01254854BD80}" dt="2022-06-22T17:58:00.223" v="2849" actId="26606"/>
          <ac:picMkLst>
            <pc:docMk/>
            <pc:sldMk cId="1187390909" sldId="454"/>
            <ac:picMk id="5" creationId="{6D6113E6-3901-47C5-87B4-FE69B6847C9C}"/>
          </ac:picMkLst>
        </pc:picChg>
        <pc:picChg chg="add mod ord">
          <ac:chgData name="Henrik Blom" userId="0f109d1c-0774-4568-aa5d-bb8ffaeb77b7" providerId="ADAL" clId="{B95EFA9A-2F03-4C30-BFA6-01254854BD80}" dt="2022-06-22T17:58:00.223" v="2849" actId="26606"/>
          <ac:picMkLst>
            <pc:docMk/>
            <pc:sldMk cId="1187390909" sldId="454"/>
            <ac:picMk id="7" creationId="{5B814FE6-BABD-4977-A30D-5E773FAABD71}"/>
          </ac:picMkLst>
        </pc:picChg>
        <pc:picChg chg="add mod ord">
          <ac:chgData name="Henrik Blom" userId="0f109d1c-0774-4568-aa5d-bb8ffaeb77b7" providerId="ADAL" clId="{B95EFA9A-2F03-4C30-BFA6-01254854BD80}" dt="2022-06-22T17:58:00.223" v="2849" actId="26606"/>
          <ac:picMkLst>
            <pc:docMk/>
            <pc:sldMk cId="1187390909" sldId="454"/>
            <ac:picMk id="9" creationId="{0B25FF71-859B-495A-AC08-BEA9681FDFE9}"/>
          </ac:picMkLst>
        </pc:picChg>
        <pc:picChg chg="add mod ord">
          <ac:chgData name="Henrik Blom" userId="0f109d1c-0774-4568-aa5d-bb8ffaeb77b7" providerId="ADAL" clId="{B95EFA9A-2F03-4C30-BFA6-01254854BD80}" dt="2022-06-22T17:58:00.223" v="2849" actId="26606"/>
          <ac:picMkLst>
            <pc:docMk/>
            <pc:sldMk cId="1187390909" sldId="454"/>
            <ac:picMk id="11" creationId="{C39B37B0-BAA4-40AF-A145-F9745CAE8400}"/>
          </ac:picMkLst>
        </pc:picChg>
        <pc:picChg chg="add mod ord">
          <ac:chgData name="Henrik Blom" userId="0f109d1c-0774-4568-aa5d-bb8ffaeb77b7" providerId="ADAL" clId="{B95EFA9A-2F03-4C30-BFA6-01254854BD80}" dt="2022-06-22T17:58:00.223" v="2849" actId="26606"/>
          <ac:picMkLst>
            <pc:docMk/>
            <pc:sldMk cId="1187390909" sldId="454"/>
            <ac:picMk id="13" creationId="{8051F7F0-E0CD-4A16-ADDC-8BB886B12263}"/>
          </ac:picMkLst>
        </pc:picChg>
      </pc:sldChg>
      <pc:sldChg chg="delSp modSp add del mod setBg delDesignElem">
        <pc:chgData name="Henrik Blom" userId="0f109d1c-0774-4568-aa5d-bb8ffaeb77b7" providerId="ADAL" clId="{B95EFA9A-2F03-4C30-BFA6-01254854BD80}" dt="2022-06-22T17:16:29.395" v="2085" actId="47"/>
        <pc:sldMkLst>
          <pc:docMk/>
          <pc:sldMk cId="4273085657" sldId="455"/>
        </pc:sldMkLst>
        <pc:spChg chg="mod">
          <ac:chgData name="Henrik Blom" userId="0f109d1c-0774-4568-aa5d-bb8ffaeb77b7" providerId="ADAL" clId="{B95EFA9A-2F03-4C30-BFA6-01254854BD80}" dt="2022-06-22T17:15:30.494" v="1992" actId="20577"/>
          <ac:spMkLst>
            <pc:docMk/>
            <pc:sldMk cId="4273085657" sldId="455"/>
            <ac:spMk id="2" creationId="{9D3E541C-081A-4FB0-A8A1-5B5C8DEB3553}"/>
          </ac:spMkLst>
        </pc:spChg>
        <pc:spChg chg="del">
          <ac:chgData name="Henrik Blom" userId="0f109d1c-0774-4568-aa5d-bb8ffaeb77b7" providerId="ADAL" clId="{B95EFA9A-2F03-4C30-BFA6-01254854BD80}" dt="2022-06-22T17:15:18.481" v="1981"/>
          <ac:spMkLst>
            <pc:docMk/>
            <pc:sldMk cId="4273085657" sldId="455"/>
            <ac:spMk id="7" creationId="{6753252F-4873-4F63-801D-CC719279A7D5}"/>
          </ac:spMkLst>
        </pc:spChg>
        <pc:spChg chg="del">
          <ac:chgData name="Henrik Blom" userId="0f109d1c-0774-4568-aa5d-bb8ffaeb77b7" providerId="ADAL" clId="{B95EFA9A-2F03-4C30-BFA6-01254854BD80}" dt="2022-06-22T17:15:18.481" v="1981"/>
          <ac:spMkLst>
            <pc:docMk/>
            <pc:sldMk cId="4273085657" sldId="455"/>
            <ac:spMk id="9" creationId="{047C8CCB-F95D-4249-92DD-651249D3535A}"/>
          </ac:spMkLst>
        </pc:spChg>
      </pc:sldChg>
      <pc:sldChg chg="addSp modSp new mod setBg setClrOvrMap">
        <pc:chgData name="Henrik Blom" userId="0f109d1c-0774-4568-aa5d-bb8ffaeb77b7" providerId="ADAL" clId="{B95EFA9A-2F03-4C30-BFA6-01254854BD80}" dt="2022-06-22T18:13:52.022" v="3325" actId="20577"/>
        <pc:sldMkLst>
          <pc:docMk/>
          <pc:sldMk cId="3052751803" sldId="456"/>
        </pc:sldMkLst>
        <pc:spChg chg="mod">
          <ac:chgData name="Henrik Blom" userId="0f109d1c-0774-4568-aa5d-bb8ffaeb77b7" providerId="ADAL" clId="{B95EFA9A-2F03-4C30-BFA6-01254854BD80}" dt="2022-06-22T18:13:52.022" v="3325" actId="20577"/>
          <ac:spMkLst>
            <pc:docMk/>
            <pc:sldMk cId="3052751803" sldId="456"/>
            <ac:spMk id="2" creationId="{D6C3F588-AD28-4495-8783-DF2DAAAE15DE}"/>
          </ac:spMkLst>
        </pc:spChg>
        <pc:spChg chg="mod">
          <ac:chgData name="Henrik Blom" userId="0f109d1c-0774-4568-aa5d-bb8ffaeb77b7" providerId="ADAL" clId="{B95EFA9A-2F03-4C30-BFA6-01254854BD80}" dt="2022-06-22T18:00:55.831" v="2913" actId="26606"/>
          <ac:spMkLst>
            <pc:docMk/>
            <pc:sldMk cId="3052751803" sldId="456"/>
            <ac:spMk id="3" creationId="{5189D6B2-4EF2-4028-8B2F-FB904CDD8F83}"/>
          </ac:spMkLst>
        </pc:spChg>
        <pc:spChg chg="add">
          <ac:chgData name="Henrik Blom" userId="0f109d1c-0774-4568-aa5d-bb8ffaeb77b7" providerId="ADAL" clId="{B95EFA9A-2F03-4C30-BFA6-01254854BD80}" dt="2022-06-22T18:00:55.831" v="2913" actId="26606"/>
          <ac:spMkLst>
            <pc:docMk/>
            <pc:sldMk cId="3052751803" sldId="456"/>
            <ac:spMk id="10" creationId="{CF62D2A7-8207-488C-9F46-316BA81A16C8}"/>
          </ac:spMkLst>
        </pc:spChg>
        <pc:spChg chg="add">
          <ac:chgData name="Henrik Blom" userId="0f109d1c-0774-4568-aa5d-bb8ffaeb77b7" providerId="ADAL" clId="{B95EFA9A-2F03-4C30-BFA6-01254854BD80}" dt="2022-06-22T18:00:55.831" v="2913" actId="26606"/>
          <ac:spMkLst>
            <pc:docMk/>
            <pc:sldMk cId="3052751803" sldId="456"/>
            <ac:spMk id="12" creationId="{52AC6D7F-F068-4E11-BB06-F601D89BB980}"/>
          </ac:spMkLst>
        </pc:spChg>
        <pc:picChg chg="add">
          <ac:chgData name="Henrik Blom" userId="0f109d1c-0774-4568-aa5d-bb8ffaeb77b7" providerId="ADAL" clId="{B95EFA9A-2F03-4C30-BFA6-01254854BD80}" dt="2022-06-22T18:00:55.831" v="2913" actId="26606"/>
          <ac:picMkLst>
            <pc:docMk/>
            <pc:sldMk cId="3052751803" sldId="456"/>
            <ac:picMk id="7" creationId="{46975EAE-F4A7-AE17-17C0-570FB213CAF3}"/>
          </ac:picMkLst>
        </pc:picChg>
      </pc:sldChg>
    </pc:docChg>
  </pc:docChgLst>
  <pc:docChgLst>
    <pc:chgData name="Henrik Blom" userId="0f109d1c-0774-4568-aa5d-bb8ffaeb77b7" providerId="ADAL" clId="{A2ED150E-C112-439D-A72B-609F772A9647}"/>
    <pc:docChg chg="undo custSel addSld delSld modSld">
      <pc:chgData name="Henrik Blom" userId="0f109d1c-0774-4568-aa5d-bb8ffaeb77b7" providerId="ADAL" clId="{A2ED150E-C112-439D-A72B-609F772A9647}" dt="2023-06-19T17:57:20.864" v="2633" actId="27614"/>
      <pc:docMkLst>
        <pc:docMk/>
      </pc:docMkLst>
      <pc:sldChg chg="modSp mod">
        <pc:chgData name="Henrik Blom" userId="0f109d1c-0774-4568-aa5d-bb8ffaeb77b7" providerId="ADAL" clId="{A2ED150E-C112-439D-A72B-609F772A9647}" dt="2023-06-19T16:37:53.052" v="48" actId="20577"/>
        <pc:sldMkLst>
          <pc:docMk/>
          <pc:sldMk cId="3806977019" sldId="269"/>
        </pc:sldMkLst>
        <pc:spChg chg="mod">
          <ac:chgData name="Henrik Blom" userId="0f109d1c-0774-4568-aa5d-bb8ffaeb77b7" providerId="ADAL" clId="{A2ED150E-C112-439D-A72B-609F772A9647}" dt="2023-06-19T16:37:53.052" v="48" actId="20577"/>
          <ac:spMkLst>
            <pc:docMk/>
            <pc:sldMk cId="3806977019" sldId="269"/>
            <ac:spMk id="4" creationId="{26228664-94BE-4024-8BA4-59E31841FC44}"/>
          </ac:spMkLst>
        </pc:spChg>
        <pc:spChg chg="mod">
          <ac:chgData name="Henrik Blom" userId="0f109d1c-0774-4568-aa5d-bb8ffaeb77b7" providerId="ADAL" clId="{A2ED150E-C112-439D-A72B-609F772A9647}" dt="2023-06-19T16:37:22.049" v="1" actId="20577"/>
          <ac:spMkLst>
            <pc:docMk/>
            <pc:sldMk cId="3806977019" sldId="269"/>
            <ac:spMk id="24" creationId="{00000000-0000-0000-0000-000000000000}"/>
          </ac:spMkLst>
        </pc:spChg>
      </pc:sldChg>
      <pc:sldChg chg="addSp delSp modSp mod setBg addAnim modAnim setClrOvrMap">
        <pc:chgData name="Henrik Blom" userId="0f109d1c-0774-4568-aa5d-bb8ffaeb77b7" providerId="ADAL" clId="{A2ED150E-C112-439D-A72B-609F772A9647}" dt="2023-06-19T17:57:20.864" v="2633" actId="27614"/>
        <pc:sldMkLst>
          <pc:docMk/>
          <pc:sldMk cId="3914725706" sldId="394"/>
        </pc:sldMkLst>
        <pc:spChg chg="mod">
          <ac:chgData name="Henrik Blom" userId="0f109d1c-0774-4568-aa5d-bb8ffaeb77b7" providerId="ADAL" clId="{A2ED150E-C112-439D-A72B-609F772A9647}" dt="2023-06-19T17:57:08.412" v="2630" actId="26606"/>
          <ac:spMkLst>
            <pc:docMk/>
            <pc:sldMk cId="3914725706" sldId="394"/>
            <ac:spMk id="2" creationId="{4DD904BE-D8F3-470C-83A1-85E9A585AF1F}"/>
          </ac:spMkLst>
        </pc:spChg>
        <pc:spChg chg="mod">
          <ac:chgData name="Henrik Blom" userId="0f109d1c-0774-4568-aa5d-bb8ffaeb77b7" providerId="ADAL" clId="{A2ED150E-C112-439D-A72B-609F772A9647}" dt="2023-06-19T17:57:08.412" v="2630" actId="26606"/>
          <ac:spMkLst>
            <pc:docMk/>
            <pc:sldMk cId="3914725706" sldId="394"/>
            <ac:spMk id="22" creationId="{1A43AEAF-DDB6-45CF-94D1-92FFA655C876}"/>
          </ac:spMkLst>
        </pc:spChg>
        <pc:spChg chg="del">
          <ac:chgData name="Henrik Blom" userId="0f109d1c-0774-4568-aa5d-bb8ffaeb77b7" providerId="ADAL" clId="{A2ED150E-C112-439D-A72B-609F772A9647}" dt="2023-06-19T17:57:08.412" v="2630" actId="26606"/>
          <ac:spMkLst>
            <pc:docMk/>
            <pc:sldMk cId="3914725706" sldId="394"/>
            <ac:spMk id="27" creationId="{5FDF4720-5445-47BE-89FE-E40D1AE6F619}"/>
          </ac:spMkLst>
        </pc:spChg>
        <pc:spChg chg="del">
          <ac:chgData name="Henrik Blom" userId="0f109d1c-0774-4568-aa5d-bb8ffaeb77b7" providerId="ADAL" clId="{A2ED150E-C112-439D-A72B-609F772A9647}" dt="2023-06-19T17:57:08.412" v="2630" actId="26606"/>
          <ac:spMkLst>
            <pc:docMk/>
            <pc:sldMk cId="3914725706" sldId="394"/>
            <ac:spMk id="29" creationId="{AC8710B4-A815-4082-9E4F-F13A0007090C}"/>
          </ac:spMkLst>
        </pc:spChg>
        <pc:spChg chg="add">
          <ac:chgData name="Henrik Blom" userId="0f109d1c-0774-4568-aa5d-bb8ffaeb77b7" providerId="ADAL" clId="{A2ED150E-C112-439D-A72B-609F772A9647}" dt="2023-06-19T17:57:08.412" v="2630" actId="26606"/>
          <ac:spMkLst>
            <pc:docMk/>
            <pc:sldMk cId="3914725706" sldId="394"/>
            <ac:spMk id="34" creationId="{F13C74B1-5B17-4795-BED0-7140497B445A}"/>
          </ac:spMkLst>
        </pc:spChg>
        <pc:spChg chg="add">
          <ac:chgData name="Henrik Blom" userId="0f109d1c-0774-4568-aa5d-bb8ffaeb77b7" providerId="ADAL" clId="{A2ED150E-C112-439D-A72B-609F772A9647}" dt="2023-06-19T17:57:08.412" v="2630" actId="26606"/>
          <ac:spMkLst>
            <pc:docMk/>
            <pc:sldMk cId="3914725706" sldId="394"/>
            <ac:spMk id="36" creationId="{D4974D33-8DC5-464E-8C6D-BE58F0669C17}"/>
          </ac:spMkLst>
        </pc:spChg>
        <pc:picChg chg="add mod">
          <ac:chgData name="Henrik Blom" userId="0f109d1c-0774-4568-aa5d-bb8ffaeb77b7" providerId="ADAL" clId="{A2ED150E-C112-439D-A72B-609F772A9647}" dt="2023-06-19T17:57:08.412" v="2630" actId="26606"/>
          <ac:picMkLst>
            <pc:docMk/>
            <pc:sldMk cId="3914725706" sldId="394"/>
            <ac:picMk id="4" creationId="{3FA3D3CB-CFE8-A8C0-3C14-87DDCCB2AC0A}"/>
          </ac:picMkLst>
        </pc:picChg>
        <pc:picChg chg="del">
          <ac:chgData name="Henrik Blom" userId="0f109d1c-0774-4568-aa5d-bb8ffaeb77b7" providerId="ADAL" clId="{A2ED150E-C112-439D-A72B-609F772A9647}" dt="2023-06-19T17:57:04.725" v="2629" actId="478"/>
          <ac:picMkLst>
            <pc:docMk/>
            <pc:sldMk cId="3914725706" sldId="394"/>
            <ac:picMk id="5" creationId="{27D63286-F1EA-4F6B-A039-E1E0B4804755}"/>
          </ac:picMkLst>
        </pc:picChg>
        <pc:picChg chg="mod ord">
          <ac:chgData name="Henrik Blom" userId="0f109d1c-0774-4568-aa5d-bb8ffaeb77b7" providerId="ADAL" clId="{A2ED150E-C112-439D-A72B-609F772A9647}" dt="2023-06-19T17:57:20.864" v="2633" actId="27614"/>
          <ac:picMkLst>
            <pc:docMk/>
            <pc:sldMk cId="3914725706" sldId="394"/>
            <ac:picMk id="7" creationId="{C55E7A2E-67AD-4427-8C33-6F1A2C142417}"/>
          </ac:picMkLst>
        </pc:picChg>
      </pc:sldChg>
      <pc:sldChg chg="del">
        <pc:chgData name="Henrik Blom" userId="0f109d1c-0774-4568-aa5d-bb8ffaeb77b7" providerId="ADAL" clId="{A2ED150E-C112-439D-A72B-609F772A9647}" dt="2023-06-19T17:13:59.452" v="1621" actId="47"/>
        <pc:sldMkLst>
          <pc:docMk/>
          <pc:sldMk cId="2020278284" sldId="458"/>
        </pc:sldMkLst>
      </pc:sldChg>
      <pc:sldChg chg="add">
        <pc:chgData name="Henrik Blom" userId="0f109d1c-0774-4568-aa5d-bb8ffaeb77b7" providerId="ADAL" clId="{A2ED150E-C112-439D-A72B-609F772A9647}" dt="2023-06-19T16:57:06.376" v="876"/>
        <pc:sldMkLst>
          <pc:docMk/>
          <pc:sldMk cId="0" sldId="459"/>
        </pc:sldMkLst>
      </pc:sldChg>
      <pc:sldChg chg="modSp mod">
        <pc:chgData name="Henrik Blom" userId="0f109d1c-0774-4568-aa5d-bb8ffaeb77b7" providerId="ADAL" clId="{A2ED150E-C112-439D-A72B-609F772A9647}" dt="2023-06-19T16:41:10.376" v="50" actId="14100"/>
        <pc:sldMkLst>
          <pc:docMk/>
          <pc:sldMk cId="195567603" sldId="477"/>
        </pc:sldMkLst>
        <pc:spChg chg="mod">
          <ac:chgData name="Henrik Blom" userId="0f109d1c-0774-4568-aa5d-bb8ffaeb77b7" providerId="ADAL" clId="{A2ED150E-C112-439D-A72B-609F772A9647}" dt="2023-06-19T16:41:10.376" v="50" actId="14100"/>
          <ac:spMkLst>
            <pc:docMk/>
            <pc:sldMk cId="195567603" sldId="477"/>
            <ac:spMk id="9" creationId="{59A3B5A5-35D2-4C0F-AF07-FE9FCF374990}"/>
          </ac:spMkLst>
        </pc:spChg>
      </pc:sldChg>
      <pc:sldChg chg="delSp modSp mod">
        <pc:chgData name="Henrik Blom" userId="0f109d1c-0774-4568-aa5d-bb8ffaeb77b7" providerId="ADAL" clId="{A2ED150E-C112-439D-A72B-609F772A9647}" dt="2023-06-19T17:53:57.603" v="2579" actId="20577"/>
        <pc:sldMkLst>
          <pc:docMk/>
          <pc:sldMk cId="1481744034" sldId="489"/>
        </pc:sldMkLst>
        <pc:spChg chg="mod">
          <ac:chgData name="Henrik Blom" userId="0f109d1c-0774-4568-aa5d-bb8ffaeb77b7" providerId="ADAL" clId="{A2ED150E-C112-439D-A72B-609F772A9647}" dt="2023-06-19T17:53:57.603" v="2579" actId="20577"/>
          <ac:spMkLst>
            <pc:docMk/>
            <pc:sldMk cId="1481744034" sldId="489"/>
            <ac:spMk id="2" creationId="{61D92048-7673-1D7E-9544-A9064E1C633B}"/>
          </ac:spMkLst>
        </pc:spChg>
        <pc:spChg chg="mod">
          <ac:chgData name="Henrik Blom" userId="0f109d1c-0774-4568-aa5d-bb8ffaeb77b7" providerId="ADAL" clId="{A2ED150E-C112-439D-A72B-609F772A9647}" dt="2023-06-19T17:24:45.521" v="2263" actId="20577"/>
          <ac:spMkLst>
            <pc:docMk/>
            <pc:sldMk cId="1481744034" sldId="489"/>
            <ac:spMk id="24" creationId="{00000000-0000-0000-0000-000000000000}"/>
          </ac:spMkLst>
        </pc:spChg>
        <pc:picChg chg="del">
          <ac:chgData name="Henrik Blom" userId="0f109d1c-0774-4568-aa5d-bb8ffaeb77b7" providerId="ADAL" clId="{A2ED150E-C112-439D-A72B-609F772A9647}" dt="2023-06-19T17:05:21.919" v="1222" actId="478"/>
          <ac:picMkLst>
            <pc:docMk/>
            <pc:sldMk cId="1481744034" sldId="489"/>
            <ac:picMk id="5" creationId="{6AA61A6C-4ECF-6CEB-FB38-B7C9EB7F9590}"/>
          </ac:picMkLst>
        </pc:picChg>
      </pc:sldChg>
      <pc:sldChg chg="modSp mod">
        <pc:chgData name="Henrik Blom" userId="0f109d1c-0774-4568-aa5d-bb8ffaeb77b7" providerId="ADAL" clId="{A2ED150E-C112-439D-A72B-609F772A9647}" dt="2023-06-19T16:44:47.249" v="64" actId="27636"/>
        <pc:sldMkLst>
          <pc:docMk/>
          <pc:sldMk cId="2089766199" sldId="498"/>
        </pc:sldMkLst>
        <pc:spChg chg="mod">
          <ac:chgData name="Henrik Blom" userId="0f109d1c-0774-4568-aa5d-bb8ffaeb77b7" providerId="ADAL" clId="{A2ED150E-C112-439D-A72B-609F772A9647}" dt="2023-06-19T16:44:47.249" v="64" actId="27636"/>
          <ac:spMkLst>
            <pc:docMk/>
            <pc:sldMk cId="2089766199" sldId="498"/>
            <ac:spMk id="4" creationId="{26228664-94BE-4024-8BA4-59E31841FC44}"/>
          </ac:spMkLst>
        </pc:spChg>
      </pc:sldChg>
      <pc:sldChg chg="del">
        <pc:chgData name="Henrik Blom" userId="0f109d1c-0774-4568-aa5d-bb8ffaeb77b7" providerId="ADAL" clId="{A2ED150E-C112-439D-A72B-609F772A9647}" dt="2023-06-19T17:13:56.345" v="1620" actId="47"/>
        <pc:sldMkLst>
          <pc:docMk/>
          <pc:sldMk cId="3395162139" sldId="502"/>
        </pc:sldMkLst>
      </pc:sldChg>
      <pc:sldChg chg="del">
        <pc:chgData name="Henrik Blom" userId="0f109d1c-0774-4568-aa5d-bb8ffaeb77b7" providerId="ADAL" clId="{A2ED150E-C112-439D-A72B-609F772A9647}" dt="2023-06-19T17:14:42.658" v="1712" actId="47"/>
        <pc:sldMkLst>
          <pc:docMk/>
          <pc:sldMk cId="2435194555" sldId="503"/>
        </pc:sldMkLst>
      </pc:sldChg>
      <pc:sldChg chg="del">
        <pc:chgData name="Henrik Blom" userId="0f109d1c-0774-4568-aa5d-bb8ffaeb77b7" providerId="ADAL" clId="{A2ED150E-C112-439D-A72B-609F772A9647}" dt="2023-06-19T17:06:22.805" v="1223" actId="47"/>
        <pc:sldMkLst>
          <pc:docMk/>
          <pc:sldMk cId="379958465" sldId="504"/>
        </pc:sldMkLst>
      </pc:sldChg>
      <pc:sldChg chg="del">
        <pc:chgData name="Henrik Blom" userId="0f109d1c-0774-4568-aa5d-bb8ffaeb77b7" providerId="ADAL" clId="{A2ED150E-C112-439D-A72B-609F772A9647}" dt="2023-06-19T17:06:22.805" v="1223" actId="47"/>
        <pc:sldMkLst>
          <pc:docMk/>
          <pc:sldMk cId="532535946" sldId="505"/>
        </pc:sldMkLst>
      </pc:sldChg>
      <pc:sldChg chg="del">
        <pc:chgData name="Henrik Blom" userId="0f109d1c-0774-4568-aa5d-bb8ffaeb77b7" providerId="ADAL" clId="{A2ED150E-C112-439D-A72B-609F772A9647}" dt="2023-06-19T17:06:22.805" v="1223" actId="47"/>
        <pc:sldMkLst>
          <pc:docMk/>
          <pc:sldMk cId="1663599012" sldId="506"/>
        </pc:sldMkLst>
      </pc:sldChg>
      <pc:sldChg chg="del">
        <pc:chgData name="Henrik Blom" userId="0f109d1c-0774-4568-aa5d-bb8ffaeb77b7" providerId="ADAL" clId="{A2ED150E-C112-439D-A72B-609F772A9647}" dt="2023-06-19T17:06:22.805" v="1223" actId="47"/>
        <pc:sldMkLst>
          <pc:docMk/>
          <pc:sldMk cId="452387959" sldId="507"/>
        </pc:sldMkLst>
      </pc:sldChg>
      <pc:sldChg chg="modSp mod">
        <pc:chgData name="Henrik Blom" userId="0f109d1c-0774-4568-aa5d-bb8ffaeb77b7" providerId="ADAL" clId="{A2ED150E-C112-439D-A72B-609F772A9647}" dt="2023-06-19T17:06:41.630" v="1227" actId="27636"/>
        <pc:sldMkLst>
          <pc:docMk/>
          <pc:sldMk cId="2172005402" sldId="508"/>
        </pc:sldMkLst>
        <pc:spChg chg="mod">
          <ac:chgData name="Henrik Blom" userId="0f109d1c-0774-4568-aa5d-bb8ffaeb77b7" providerId="ADAL" clId="{A2ED150E-C112-439D-A72B-609F772A9647}" dt="2023-06-19T17:06:41.630" v="1227" actId="27636"/>
          <ac:spMkLst>
            <pc:docMk/>
            <pc:sldMk cId="2172005402" sldId="508"/>
            <ac:spMk id="4" creationId="{26228664-94BE-4024-8BA4-59E31841FC44}"/>
          </ac:spMkLst>
        </pc:spChg>
      </pc:sldChg>
      <pc:sldChg chg="modSp mod">
        <pc:chgData name="Henrik Blom" userId="0f109d1c-0774-4568-aa5d-bb8ffaeb77b7" providerId="ADAL" clId="{A2ED150E-C112-439D-A72B-609F772A9647}" dt="2023-06-19T17:06:52.806" v="1231" actId="27636"/>
        <pc:sldMkLst>
          <pc:docMk/>
          <pc:sldMk cId="3962505210" sldId="509"/>
        </pc:sldMkLst>
        <pc:spChg chg="mod">
          <ac:chgData name="Henrik Blom" userId="0f109d1c-0774-4568-aa5d-bb8ffaeb77b7" providerId="ADAL" clId="{A2ED150E-C112-439D-A72B-609F772A9647}" dt="2023-06-19T17:06:52.806" v="1231" actId="27636"/>
          <ac:spMkLst>
            <pc:docMk/>
            <pc:sldMk cId="3962505210" sldId="509"/>
            <ac:spMk id="4" creationId="{26228664-94BE-4024-8BA4-59E31841FC44}"/>
          </ac:spMkLst>
        </pc:spChg>
      </pc:sldChg>
      <pc:sldChg chg="modSp mod">
        <pc:chgData name="Henrik Blom" userId="0f109d1c-0774-4568-aa5d-bb8ffaeb77b7" providerId="ADAL" clId="{A2ED150E-C112-439D-A72B-609F772A9647}" dt="2023-06-19T17:07:06.960" v="1242" actId="1035"/>
        <pc:sldMkLst>
          <pc:docMk/>
          <pc:sldMk cId="4114887685" sldId="510"/>
        </pc:sldMkLst>
        <pc:spChg chg="mod">
          <ac:chgData name="Henrik Blom" userId="0f109d1c-0774-4568-aa5d-bb8ffaeb77b7" providerId="ADAL" clId="{A2ED150E-C112-439D-A72B-609F772A9647}" dt="2023-06-19T17:07:06.960" v="1242" actId="1035"/>
          <ac:spMkLst>
            <pc:docMk/>
            <pc:sldMk cId="4114887685" sldId="510"/>
            <ac:spMk id="2" creationId="{7126804C-774A-4751-AD36-F0A295C41BFA}"/>
          </ac:spMkLst>
        </pc:spChg>
        <pc:spChg chg="mod">
          <ac:chgData name="Henrik Blom" userId="0f109d1c-0774-4568-aa5d-bb8ffaeb77b7" providerId="ADAL" clId="{A2ED150E-C112-439D-A72B-609F772A9647}" dt="2023-06-19T17:07:02.911" v="1235" actId="27636"/>
          <ac:spMkLst>
            <pc:docMk/>
            <pc:sldMk cId="4114887685" sldId="510"/>
            <ac:spMk id="4" creationId="{26228664-94BE-4024-8BA4-59E31841FC44}"/>
          </ac:spMkLst>
        </pc:spChg>
      </pc:sldChg>
      <pc:sldChg chg="addSp delSp modSp mod">
        <pc:chgData name="Henrik Blom" userId="0f109d1c-0774-4568-aa5d-bb8ffaeb77b7" providerId="ADAL" clId="{A2ED150E-C112-439D-A72B-609F772A9647}" dt="2023-06-19T17:19:47.568" v="1821" actId="478"/>
        <pc:sldMkLst>
          <pc:docMk/>
          <pc:sldMk cId="922821248" sldId="511"/>
        </pc:sldMkLst>
        <pc:spChg chg="add del mod">
          <ac:chgData name="Henrik Blom" userId="0f109d1c-0774-4568-aa5d-bb8ffaeb77b7" providerId="ADAL" clId="{A2ED150E-C112-439D-A72B-609F772A9647}" dt="2023-06-19T17:19:47.568" v="1821" actId="478"/>
          <ac:spMkLst>
            <pc:docMk/>
            <pc:sldMk cId="922821248" sldId="511"/>
            <ac:spMk id="2" creationId="{92963163-ECA0-A1ED-7052-249CF56F5F49}"/>
          </ac:spMkLst>
        </pc:spChg>
      </pc:sldChg>
      <pc:sldChg chg="delSp modSp mod">
        <pc:chgData name="Henrik Blom" userId="0f109d1c-0774-4568-aa5d-bb8ffaeb77b7" providerId="ADAL" clId="{A2ED150E-C112-439D-A72B-609F772A9647}" dt="2023-06-19T17:25:27.686" v="2271" actId="403"/>
        <pc:sldMkLst>
          <pc:docMk/>
          <pc:sldMk cId="311696485" sldId="512"/>
        </pc:sldMkLst>
        <pc:spChg chg="mod">
          <ac:chgData name="Henrik Blom" userId="0f109d1c-0774-4568-aa5d-bb8ffaeb77b7" providerId="ADAL" clId="{A2ED150E-C112-439D-A72B-609F772A9647}" dt="2023-06-19T17:25:27.686" v="2271" actId="403"/>
          <ac:spMkLst>
            <pc:docMk/>
            <pc:sldMk cId="311696485" sldId="512"/>
            <ac:spMk id="4" creationId="{26228664-94BE-4024-8BA4-59E31841FC44}"/>
          </ac:spMkLst>
        </pc:spChg>
        <pc:picChg chg="del">
          <ac:chgData name="Henrik Blom" userId="0f109d1c-0774-4568-aa5d-bb8ffaeb77b7" providerId="ADAL" clId="{A2ED150E-C112-439D-A72B-609F772A9647}" dt="2023-06-19T17:08:17.172" v="1243" actId="478"/>
          <ac:picMkLst>
            <pc:docMk/>
            <pc:sldMk cId="311696485" sldId="512"/>
            <ac:picMk id="2" creationId="{BC9D7399-B529-49F4-B374-2EDFC7FF4628}"/>
          </ac:picMkLst>
        </pc:picChg>
      </pc:sldChg>
      <pc:sldChg chg="addSp modSp add mod">
        <pc:chgData name="Henrik Blom" userId="0f109d1c-0774-4568-aa5d-bb8ffaeb77b7" providerId="ADAL" clId="{A2ED150E-C112-439D-A72B-609F772A9647}" dt="2023-06-19T17:03:17.407" v="1218" actId="1076"/>
        <pc:sldMkLst>
          <pc:docMk/>
          <pc:sldMk cId="174664306" sldId="513"/>
        </pc:sldMkLst>
        <pc:spChg chg="mod">
          <ac:chgData name="Henrik Blom" userId="0f109d1c-0774-4568-aa5d-bb8ffaeb77b7" providerId="ADAL" clId="{A2ED150E-C112-439D-A72B-609F772A9647}" dt="2023-06-19T17:03:12.786" v="1217" actId="27636"/>
          <ac:spMkLst>
            <pc:docMk/>
            <pc:sldMk cId="174664306" sldId="513"/>
            <ac:spMk id="2" creationId="{61D92048-7673-1D7E-9544-A9064E1C633B}"/>
          </ac:spMkLst>
        </pc:spChg>
        <pc:picChg chg="add mod">
          <ac:chgData name="Henrik Blom" userId="0f109d1c-0774-4568-aa5d-bb8ffaeb77b7" providerId="ADAL" clId="{A2ED150E-C112-439D-A72B-609F772A9647}" dt="2023-06-19T17:03:17.407" v="1218" actId="1076"/>
          <ac:picMkLst>
            <pc:docMk/>
            <pc:sldMk cId="174664306" sldId="513"/>
            <ac:picMk id="4" creationId="{EE77725A-F73A-BB7D-AD01-420A7622E4CF}"/>
          </ac:picMkLst>
        </pc:picChg>
      </pc:sldChg>
      <pc:sldChg chg="addSp delSp modSp new del mod">
        <pc:chgData name="Henrik Blom" userId="0f109d1c-0774-4568-aa5d-bb8ffaeb77b7" providerId="ADAL" clId="{A2ED150E-C112-439D-A72B-609F772A9647}" dt="2023-06-19T17:04:47.197" v="1221" actId="47"/>
        <pc:sldMkLst>
          <pc:docMk/>
          <pc:sldMk cId="2478593082" sldId="514"/>
        </pc:sldMkLst>
        <pc:picChg chg="add del mod">
          <ac:chgData name="Henrik Blom" userId="0f109d1c-0774-4568-aa5d-bb8ffaeb77b7" providerId="ADAL" clId="{A2ED150E-C112-439D-A72B-609F772A9647}" dt="2023-06-19T16:52:36.867" v="579" actId="478"/>
          <ac:picMkLst>
            <pc:docMk/>
            <pc:sldMk cId="2478593082" sldId="514"/>
            <ac:picMk id="3" creationId="{8628B478-570D-4E4D-5989-E1014636EECD}"/>
          </ac:picMkLst>
        </pc:picChg>
      </pc:sldChg>
      <pc:sldChg chg="add">
        <pc:chgData name="Henrik Blom" userId="0f109d1c-0774-4568-aa5d-bb8ffaeb77b7" providerId="ADAL" clId="{A2ED150E-C112-439D-A72B-609F772A9647}" dt="2023-06-19T16:57:06.376" v="876"/>
        <pc:sldMkLst>
          <pc:docMk/>
          <pc:sldMk cId="3146139851" sldId="515"/>
        </pc:sldMkLst>
      </pc:sldChg>
      <pc:sldChg chg="modSp add mod">
        <pc:chgData name="Henrik Blom" userId="0f109d1c-0774-4568-aa5d-bb8ffaeb77b7" providerId="ADAL" clId="{A2ED150E-C112-439D-A72B-609F772A9647}" dt="2023-06-19T17:22:57.783" v="2255" actId="20577"/>
        <pc:sldMkLst>
          <pc:docMk/>
          <pc:sldMk cId="2016801552" sldId="516"/>
        </pc:sldMkLst>
        <pc:spChg chg="mod">
          <ac:chgData name="Henrik Blom" userId="0f109d1c-0774-4568-aa5d-bb8ffaeb77b7" providerId="ADAL" clId="{A2ED150E-C112-439D-A72B-609F772A9647}" dt="2023-06-19T17:22:57.783" v="2255" actId="20577"/>
          <ac:spMkLst>
            <pc:docMk/>
            <pc:sldMk cId="2016801552" sldId="516"/>
            <ac:spMk id="2" creationId="{61D92048-7673-1D7E-9544-A9064E1C633B}"/>
          </ac:spMkLst>
        </pc:spChg>
      </pc:sldChg>
      <pc:sldChg chg="modSp add mod">
        <pc:chgData name="Henrik Blom" userId="0f109d1c-0774-4568-aa5d-bb8ffaeb77b7" providerId="ADAL" clId="{A2ED150E-C112-439D-A72B-609F772A9647}" dt="2023-06-19T17:56:17.482" v="2624" actId="20577"/>
        <pc:sldMkLst>
          <pc:docMk/>
          <pc:sldMk cId="959747985" sldId="517"/>
        </pc:sldMkLst>
        <pc:spChg chg="mod">
          <ac:chgData name="Henrik Blom" userId="0f109d1c-0774-4568-aa5d-bb8ffaeb77b7" providerId="ADAL" clId="{A2ED150E-C112-439D-A72B-609F772A9647}" dt="2023-06-19T17:56:17.482" v="2624" actId="20577"/>
          <ac:spMkLst>
            <pc:docMk/>
            <pc:sldMk cId="959747985" sldId="517"/>
            <ac:spMk id="2" creationId="{61D92048-7673-1D7E-9544-A9064E1C633B}"/>
          </ac:spMkLst>
        </pc:spChg>
      </pc:sldChg>
      <pc:sldChg chg="modSp add del mod">
        <pc:chgData name="Henrik Blom" userId="0f109d1c-0774-4568-aa5d-bb8ffaeb77b7" providerId="ADAL" clId="{A2ED150E-C112-439D-A72B-609F772A9647}" dt="2023-06-19T17:25:01.458" v="2268" actId="47"/>
        <pc:sldMkLst>
          <pc:docMk/>
          <pc:sldMk cId="4184759159" sldId="517"/>
        </pc:sldMkLst>
        <pc:spChg chg="mod">
          <ac:chgData name="Henrik Blom" userId="0f109d1c-0774-4568-aa5d-bb8ffaeb77b7" providerId="ADAL" clId="{A2ED150E-C112-439D-A72B-609F772A9647}" dt="2023-06-19T17:24:53.321" v="2267" actId="20577"/>
          <ac:spMkLst>
            <pc:docMk/>
            <pc:sldMk cId="4184759159" sldId="517"/>
            <ac:spMk id="2" creationId="{61D92048-7673-1D7E-9544-A9064E1C633B}"/>
          </ac:spMkLst>
        </pc:spChg>
        <pc:spChg chg="mod">
          <ac:chgData name="Henrik Blom" userId="0f109d1c-0774-4568-aa5d-bb8ffaeb77b7" providerId="ADAL" clId="{A2ED150E-C112-439D-A72B-609F772A9647}" dt="2023-06-19T17:24:41.850" v="2262" actId="6549"/>
          <ac:spMkLst>
            <pc:docMk/>
            <pc:sldMk cId="4184759159" sldId="517"/>
            <ac:spMk id="24" creationId="{00000000-0000-0000-0000-000000000000}"/>
          </ac:spMkLst>
        </pc:spChg>
      </pc:sldChg>
    </pc:docChg>
  </pc:docChgLst>
  <pc:docChgLst>
    <pc:chgData name="Henrik Blom" userId="0f109d1c-0774-4568-aa5d-bb8ffaeb77b7" providerId="ADAL" clId="{0BF20FD6-D16F-49AD-A822-0F409DE90040}"/>
    <pc:docChg chg="undo custSel addSld delSld modSld sldOrd">
      <pc:chgData name="Henrik Blom" userId="0f109d1c-0774-4568-aa5d-bb8ffaeb77b7" providerId="ADAL" clId="{0BF20FD6-D16F-49AD-A822-0F409DE90040}" dt="2022-04-29T19:17:15.847" v="3279" actId="1076"/>
      <pc:docMkLst>
        <pc:docMk/>
      </pc:docMkLst>
      <pc:sldChg chg="modSp mod modAnim">
        <pc:chgData name="Henrik Blom" userId="0f109d1c-0774-4568-aa5d-bb8ffaeb77b7" providerId="ADAL" clId="{0BF20FD6-D16F-49AD-A822-0F409DE90040}" dt="2022-04-29T19:17:15.847" v="3279" actId="1076"/>
        <pc:sldMkLst>
          <pc:docMk/>
          <pc:sldMk cId="1346451934" sldId="267"/>
        </pc:sldMkLst>
        <pc:spChg chg="mod">
          <ac:chgData name="Henrik Blom" userId="0f109d1c-0774-4568-aa5d-bb8ffaeb77b7" providerId="ADAL" clId="{0BF20FD6-D16F-49AD-A822-0F409DE90040}" dt="2022-03-26T12:34:15.805" v="218" actId="20577"/>
          <ac:spMkLst>
            <pc:docMk/>
            <pc:sldMk cId="1346451934" sldId="267"/>
            <ac:spMk id="2" creationId="{405A985E-66DC-412E-B338-76234DA47498}"/>
          </ac:spMkLst>
        </pc:spChg>
        <pc:spChg chg="mod">
          <ac:chgData name="Henrik Blom" userId="0f109d1c-0774-4568-aa5d-bb8ffaeb77b7" providerId="ADAL" clId="{0BF20FD6-D16F-49AD-A822-0F409DE90040}" dt="2022-03-26T12:34:46.941" v="257" actId="20577"/>
          <ac:spMkLst>
            <pc:docMk/>
            <pc:sldMk cId="1346451934" sldId="267"/>
            <ac:spMk id="3" creationId="{0B327FEA-CD2E-4911-9E79-CC2E6AA4BA51}"/>
          </ac:spMkLst>
        </pc:spChg>
        <pc:picChg chg="mod">
          <ac:chgData name="Henrik Blom" userId="0f109d1c-0774-4568-aa5d-bb8ffaeb77b7" providerId="ADAL" clId="{0BF20FD6-D16F-49AD-A822-0F409DE90040}" dt="2022-04-29T19:17:15.847" v="3279" actId="1076"/>
          <ac:picMkLst>
            <pc:docMk/>
            <pc:sldMk cId="1346451934" sldId="267"/>
            <ac:picMk id="6" creationId="{C19BF4C7-F04C-4AF6-8CBE-A81D137A3DFB}"/>
          </ac:picMkLst>
        </pc:picChg>
      </pc:sldChg>
      <pc:sldChg chg="addSp delSp modSp add mod">
        <pc:chgData name="Henrik Blom" userId="0f109d1c-0774-4568-aa5d-bb8ffaeb77b7" providerId="ADAL" clId="{0BF20FD6-D16F-49AD-A822-0F409DE90040}" dt="2022-04-05T17:57:46.763" v="2920" actId="207"/>
        <pc:sldMkLst>
          <pc:docMk/>
          <pc:sldMk cId="2121440468" sldId="381"/>
        </pc:sldMkLst>
        <pc:spChg chg="mod">
          <ac:chgData name="Henrik Blom" userId="0f109d1c-0774-4568-aa5d-bb8ffaeb77b7" providerId="ADAL" clId="{0BF20FD6-D16F-49AD-A822-0F409DE90040}" dt="2022-04-05T13:14:34.800" v="1997" actId="20577"/>
          <ac:spMkLst>
            <pc:docMk/>
            <pc:sldMk cId="2121440468" sldId="381"/>
            <ac:spMk id="16" creationId="{A23DFA00-67D2-44B3-A174-B722247BB3DD}"/>
          </ac:spMkLst>
        </pc:spChg>
        <pc:spChg chg="mod">
          <ac:chgData name="Henrik Blom" userId="0f109d1c-0774-4568-aa5d-bb8ffaeb77b7" providerId="ADAL" clId="{0BF20FD6-D16F-49AD-A822-0F409DE90040}" dt="2022-04-05T13:18:46.580" v="2213" actId="14100"/>
          <ac:spMkLst>
            <pc:docMk/>
            <pc:sldMk cId="2121440468" sldId="381"/>
            <ac:spMk id="46" creationId="{A9B1CAA7-5DCA-4276-B303-4BAAB3654AFB}"/>
          </ac:spMkLst>
        </pc:spChg>
        <pc:spChg chg="mod">
          <ac:chgData name="Henrik Blom" userId="0f109d1c-0774-4568-aa5d-bb8ffaeb77b7" providerId="ADAL" clId="{0BF20FD6-D16F-49AD-A822-0F409DE90040}" dt="2022-04-05T13:14:05.937" v="1993" actId="13926"/>
          <ac:spMkLst>
            <pc:docMk/>
            <pc:sldMk cId="2121440468" sldId="381"/>
            <ac:spMk id="47" creationId="{7797EB9A-D153-4E36-8EA7-F1A6B6B794A4}"/>
          </ac:spMkLst>
        </pc:spChg>
        <pc:spChg chg="mod">
          <ac:chgData name="Henrik Blom" userId="0f109d1c-0774-4568-aa5d-bb8ffaeb77b7" providerId="ADAL" clId="{0BF20FD6-D16F-49AD-A822-0F409DE90040}" dt="2022-04-05T13:19:11.173" v="2218" actId="1076"/>
          <ac:spMkLst>
            <pc:docMk/>
            <pc:sldMk cId="2121440468" sldId="381"/>
            <ac:spMk id="78" creationId="{8BC1CC49-B424-43D0-961F-27A05D66BD68}"/>
          </ac:spMkLst>
        </pc:spChg>
        <pc:spChg chg="mod">
          <ac:chgData name="Henrik Blom" userId="0f109d1c-0774-4568-aa5d-bb8ffaeb77b7" providerId="ADAL" clId="{0BF20FD6-D16F-49AD-A822-0F409DE90040}" dt="2022-04-05T13:10:28.319" v="1869" actId="1037"/>
          <ac:spMkLst>
            <pc:docMk/>
            <pc:sldMk cId="2121440468" sldId="381"/>
            <ac:spMk id="83" creationId="{97C1821A-FEA8-4C52-AE25-059206F2DDBC}"/>
          </ac:spMkLst>
        </pc:spChg>
        <pc:spChg chg="mod">
          <ac:chgData name="Henrik Blom" userId="0f109d1c-0774-4568-aa5d-bb8ffaeb77b7" providerId="ADAL" clId="{0BF20FD6-D16F-49AD-A822-0F409DE90040}" dt="2022-04-05T17:32:45.609" v="2562" actId="1076"/>
          <ac:spMkLst>
            <pc:docMk/>
            <pc:sldMk cId="2121440468" sldId="381"/>
            <ac:spMk id="85" creationId="{F892BD0E-DCA2-49A7-B4A1-1E2289486DB3}"/>
          </ac:spMkLst>
        </pc:spChg>
        <pc:spChg chg="mod">
          <ac:chgData name="Henrik Blom" userId="0f109d1c-0774-4568-aa5d-bb8ffaeb77b7" providerId="ADAL" clId="{0BF20FD6-D16F-49AD-A822-0F409DE90040}" dt="2022-04-05T17:57:46.763" v="2920" actId="207"/>
          <ac:spMkLst>
            <pc:docMk/>
            <pc:sldMk cId="2121440468" sldId="381"/>
            <ac:spMk id="86" creationId="{13F32134-9E34-4092-A256-4C96F5AA75F4}"/>
          </ac:spMkLst>
        </pc:spChg>
        <pc:spChg chg="add mod">
          <ac:chgData name="Henrik Blom" userId="0f109d1c-0774-4568-aa5d-bb8ffaeb77b7" providerId="ADAL" clId="{0BF20FD6-D16F-49AD-A822-0F409DE90040}" dt="2022-04-05T17:34:19.605" v="2625" actId="1036"/>
          <ac:spMkLst>
            <pc:docMk/>
            <pc:sldMk cId="2121440468" sldId="381"/>
            <ac:spMk id="96" creationId="{7AE312D7-4820-49DC-96CE-FDA14BB9E627}"/>
          </ac:spMkLst>
        </pc:spChg>
        <pc:spChg chg="add del mod">
          <ac:chgData name="Henrik Blom" userId="0f109d1c-0774-4568-aa5d-bb8ffaeb77b7" providerId="ADAL" clId="{0BF20FD6-D16F-49AD-A822-0F409DE90040}" dt="2022-04-05T13:15:41.741" v="2055" actId="20577"/>
          <ac:spMkLst>
            <pc:docMk/>
            <pc:sldMk cId="2121440468" sldId="381"/>
            <ac:spMk id="97" creationId="{DC225C8F-B93C-498D-BBDA-4E9F4AD0A668}"/>
          </ac:spMkLst>
        </pc:spChg>
        <pc:spChg chg="del">
          <ac:chgData name="Henrik Blom" userId="0f109d1c-0774-4568-aa5d-bb8ffaeb77b7" providerId="ADAL" clId="{0BF20FD6-D16F-49AD-A822-0F409DE90040}" dt="2022-04-05T13:11:13.350" v="1909" actId="478"/>
          <ac:spMkLst>
            <pc:docMk/>
            <pc:sldMk cId="2121440468" sldId="381"/>
            <ac:spMk id="99" creationId="{F48AABAE-E98E-4C1E-8E54-15C99F362B51}"/>
          </ac:spMkLst>
        </pc:spChg>
        <pc:spChg chg="del mod">
          <ac:chgData name="Henrik Blom" userId="0f109d1c-0774-4568-aa5d-bb8ffaeb77b7" providerId="ADAL" clId="{0BF20FD6-D16F-49AD-A822-0F409DE90040}" dt="2022-04-05T13:12:04.511" v="1912" actId="478"/>
          <ac:spMkLst>
            <pc:docMk/>
            <pc:sldMk cId="2121440468" sldId="381"/>
            <ac:spMk id="100" creationId="{A233B684-7807-4DBC-A9EA-F99EA64DCF44}"/>
          </ac:spMkLst>
        </pc:spChg>
        <pc:spChg chg="del">
          <ac:chgData name="Henrik Blom" userId="0f109d1c-0774-4568-aa5d-bb8ffaeb77b7" providerId="ADAL" clId="{0BF20FD6-D16F-49AD-A822-0F409DE90040}" dt="2022-04-05T13:11:10.822" v="1908" actId="478"/>
          <ac:spMkLst>
            <pc:docMk/>
            <pc:sldMk cId="2121440468" sldId="381"/>
            <ac:spMk id="102" creationId="{D0E0DF41-196A-42E8-8E30-ACFE0A212547}"/>
          </ac:spMkLst>
        </pc:spChg>
        <pc:spChg chg="del mod">
          <ac:chgData name="Henrik Blom" userId="0f109d1c-0774-4568-aa5d-bb8ffaeb77b7" providerId="ADAL" clId="{0BF20FD6-D16F-49AD-A822-0F409DE90040}" dt="2022-04-05T13:11:44.495" v="1911" actId="478"/>
          <ac:spMkLst>
            <pc:docMk/>
            <pc:sldMk cId="2121440468" sldId="381"/>
            <ac:spMk id="105" creationId="{CE73D87B-AADF-4037-92C7-D89D32327879}"/>
          </ac:spMkLst>
        </pc:spChg>
        <pc:spChg chg="mod">
          <ac:chgData name="Henrik Blom" userId="0f109d1c-0774-4568-aa5d-bb8ffaeb77b7" providerId="ADAL" clId="{0BF20FD6-D16F-49AD-A822-0F409DE90040}" dt="2022-04-05T13:13:56.447" v="1992" actId="13926"/>
          <ac:spMkLst>
            <pc:docMk/>
            <pc:sldMk cId="2121440468" sldId="381"/>
            <ac:spMk id="111" creationId="{BA7AB840-B9E7-4C17-BE14-6D968DBDFB1F}"/>
          </ac:spMkLst>
        </pc:spChg>
        <pc:spChg chg="mod">
          <ac:chgData name="Henrik Blom" userId="0f109d1c-0774-4568-aa5d-bb8ffaeb77b7" providerId="ADAL" clId="{0BF20FD6-D16F-49AD-A822-0F409DE90040}" dt="2022-04-05T13:18:31.376" v="2204" actId="1035"/>
          <ac:spMkLst>
            <pc:docMk/>
            <pc:sldMk cId="2121440468" sldId="381"/>
            <ac:spMk id="115" creationId="{11AEBC83-968C-4AA9-8719-3B85EF35E64A}"/>
          </ac:spMkLst>
        </pc:spChg>
        <pc:spChg chg="mod">
          <ac:chgData name="Henrik Blom" userId="0f109d1c-0774-4568-aa5d-bb8ffaeb77b7" providerId="ADAL" clId="{0BF20FD6-D16F-49AD-A822-0F409DE90040}" dt="2022-04-05T13:14:21.843" v="1995" actId="20577"/>
          <ac:spMkLst>
            <pc:docMk/>
            <pc:sldMk cId="2121440468" sldId="381"/>
            <ac:spMk id="117" creationId="{093EE20E-2EB8-4731-B087-E1552A89D19B}"/>
          </ac:spMkLst>
        </pc:spChg>
        <pc:spChg chg="del">
          <ac:chgData name="Henrik Blom" userId="0f109d1c-0774-4568-aa5d-bb8ffaeb77b7" providerId="ADAL" clId="{0BF20FD6-D16F-49AD-A822-0F409DE90040}" dt="2022-04-05T13:12:06.744" v="1914" actId="478"/>
          <ac:spMkLst>
            <pc:docMk/>
            <pc:sldMk cId="2121440468" sldId="381"/>
            <ac:spMk id="118" creationId="{E9A0F398-C2E9-44D9-A5C2-A339D1F08793}"/>
          </ac:spMkLst>
        </pc:spChg>
        <pc:spChg chg="mod">
          <ac:chgData name="Henrik Blom" userId="0f109d1c-0774-4568-aa5d-bb8ffaeb77b7" providerId="ADAL" clId="{0BF20FD6-D16F-49AD-A822-0F409DE90040}" dt="2022-04-05T13:18:09.542" v="2170" actId="6549"/>
          <ac:spMkLst>
            <pc:docMk/>
            <pc:sldMk cId="2121440468" sldId="381"/>
            <ac:spMk id="120" creationId="{536BD7C3-666F-481F-89CD-3EFF356C3C25}"/>
          </ac:spMkLst>
        </pc:spChg>
        <pc:spChg chg="mod">
          <ac:chgData name="Henrik Blom" userId="0f109d1c-0774-4568-aa5d-bb8ffaeb77b7" providerId="ADAL" clId="{0BF20FD6-D16F-49AD-A822-0F409DE90040}" dt="2022-04-05T13:17:42.116" v="2151" actId="1038"/>
          <ac:spMkLst>
            <pc:docMk/>
            <pc:sldMk cId="2121440468" sldId="381"/>
            <ac:spMk id="122" creationId="{34521C2C-038A-4429-B6B2-41E04080081C}"/>
          </ac:spMkLst>
        </pc:spChg>
        <pc:spChg chg="mod">
          <ac:chgData name="Henrik Blom" userId="0f109d1c-0774-4568-aa5d-bb8ffaeb77b7" providerId="ADAL" clId="{0BF20FD6-D16F-49AD-A822-0F409DE90040}" dt="2022-04-05T13:12:42.326" v="1920" actId="13926"/>
          <ac:spMkLst>
            <pc:docMk/>
            <pc:sldMk cId="2121440468" sldId="381"/>
            <ac:spMk id="124" creationId="{0D5283FE-9F81-4F5B-81D1-DB7897265EF6}"/>
          </ac:spMkLst>
        </pc:spChg>
        <pc:spChg chg="mod">
          <ac:chgData name="Henrik Blom" userId="0f109d1c-0774-4568-aa5d-bb8ffaeb77b7" providerId="ADAL" clId="{0BF20FD6-D16F-49AD-A822-0F409DE90040}" dt="2022-04-05T13:14:59.669" v="2011" actId="1037"/>
          <ac:spMkLst>
            <pc:docMk/>
            <pc:sldMk cId="2121440468" sldId="381"/>
            <ac:spMk id="126" creationId="{B734F3C7-C920-4963-AB11-E2E6C6005A27}"/>
          </ac:spMkLst>
        </pc:spChg>
        <pc:spChg chg="del">
          <ac:chgData name="Henrik Blom" userId="0f109d1c-0774-4568-aa5d-bb8ffaeb77b7" providerId="ADAL" clId="{0BF20FD6-D16F-49AD-A822-0F409DE90040}" dt="2022-04-05T13:14:42.654" v="1998" actId="478"/>
          <ac:spMkLst>
            <pc:docMk/>
            <pc:sldMk cId="2121440468" sldId="381"/>
            <ac:spMk id="129" creationId="{CA401DF0-337A-4D4C-91BE-6DA87D3A7F12}"/>
          </ac:spMkLst>
        </pc:spChg>
        <pc:spChg chg="mod">
          <ac:chgData name="Henrik Blom" userId="0f109d1c-0774-4568-aa5d-bb8ffaeb77b7" providerId="ADAL" clId="{0BF20FD6-D16F-49AD-A822-0F409DE90040}" dt="2022-04-05T13:12:39.607" v="1919" actId="13926"/>
          <ac:spMkLst>
            <pc:docMk/>
            <pc:sldMk cId="2121440468" sldId="381"/>
            <ac:spMk id="130" creationId="{1D6EB754-4D1E-421A-8B46-22FEF6C4A097}"/>
          </ac:spMkLst>
        </pc:spChg>
        <pc:spChg chg="mod">
          <ac:chgData name="Henrik Blom" userId="0f109d1c-0774-4568-aa5d-bb8ffaeb77b7" providerId="ADAL" clId="{0BF20FD6-D16F-49AD-A822-0F409DE90040}" dt="2022-04-05T13:14:12.601" v="1994" actId="13926"/>
          <ac:spMkLst>
            <pc:docMk/>
            <pc:sldMk cId="2121440468" sldId="381"/>
            <ac:spMk id="139" creationId="{DD776895-4ADF-40A6-8B07-4523574CC5F7}"/>
          </ac:spMkLst>
        </pc:spChg>
        <pc:spChg chg="add mod">
          <ac:chgData name="Henrik Blom" userId="0f109d1c-0774-4568-aa5d-bb8ffaeb77b7" providerId="ADAL" clId="{0BF20FD6-D16F-49AD-A822-0F409DE90040}" dt="2022-04-05T13:17:18.658" v="2131" actId="1076"/>
          <ac:spMkLst>
            <pc:docMk/>
            <pc:sldMk cId="2121440468" sldId="381"/>
            <ac:spMk id="141" creationId="{D939C7C1-FBCC-4A75-805A-7ACD2CCA0CCE}"/>
          </ac:spMkLst>
        </pc:spChg>
        <pc:spChg chg="add mod">
          <ac:chgData name="Henrik Blom" userId="0f109d1c-0774-4568-aa5d-bb8ffaeb77b7" providerId="ADAL" clId="{0BF20FD6-D16F-49AD-A822-0F409DE90040}" dt="2022-04-05T13:17:15.411" v="2130" actId="1076"/>
          <ac:spMkLst>
            <pc:docMk/>
            <pc:sldMk cId="2121440468" sldId="381"/>
            <ac:spMk id="143" creationId="{5A1B5F2A-86DB-420B-AD62-DDA4DAE263AE}"/>
          </ac:spMkLst>
        </pc:spChg>
        <pc:spChg chg="add mod">
          <ac:chgData name="Henrik Blom" userId="0f109d1c-0774-4568-aa5d-bb8ffaeb77b7" providerId="ADAL" clId="{0BF20FD6-D16F-49AD-A822-0F409DE90040}" dt="2022-04-05T17:32:13.788" v="2541" actId="13926"/>
          <ac:spMkLst>
            <pc:docMk/>
            <pc:sldMk cId="2121440468" sldId="381"/>
            <ac:spMk id="145" creationId="{D3E3C08F-57F8-4D51-8BAD-A0347D63DC31}"/>
          </ac:spMkLst>
        </pc:spChg>
        <pc:picChg chg="add mod">
          <ac:chgData name="Henrik Blom" userId="0f109d1c-0774-4568-aa5d-bb8ffaeb77b7" providerId="ADAL" clId="{0BF20FD6-D16F-49AD-A822-0F409DE90040}" dt="2022-04-05T13:10:08.692" v="1799" actId="1076"/>
          <ac:picMkLst>
            <pc:docMk/>
            <pc:sldMk cId="2121440468" sldId="381"/>
            <ac:picMk id="11" creationId="{8434FE32-F884-48D3-B4D1-F4CD3A51B93F}"/>
          </ac:picMkLst>
        </pc:picChg>
        <pc:picChg chg="del">
          <ac:chgData name="Henrik Blom" userId="0f109d1c-0774-4568-aa5d-bb8ffaeb77b7" providerId="ADAL" clId="{0BF20FD6-D16F-49AD-A822-0F409DE90040}" dt="2022-04-05T13:09:32.241" v="1794" actId="478"/>
          <ac:picMkLst>
            <pc:docMk/>
            <pc:sldMk cId="2121440468" sldId="381"/>
            <ac:picMk id="132" creationId="{4745B2AE-7580-440D-8C7C-A1056388B0A0}"/>
          </ac:picMkLst>
        </pc:picChg>
        <pc:cxnChg chg="mod">
          <ac:chgData name="Henrik Blom" userId="0f109d1c-0774-4568-aa5d-bb8ffaeb77b7" providerId="ADAL" clId="{0BF20FD6-D16F-49AD-A822-0F409DE90040}" dt="2022-04-05T13:08:15.013" v="1697" actId="14100"/>
          <ac:cxnSpMkLst>
            <pc:docMk/>
            <pc:sldMk cId="2121440468" sldId="381"/>
            <ac:cxnSpMk id="44" creationId="{797F8EBC-8E9E-4485-AC5E-7BC9112853FA}"/>
          </ac:cxnSpMkLst>
        </pc:cxnChg>
        <pc:cxnChg chg="del mod">
          <ac:chgData name="Henrik Blom" userId="0f109d1c-0774-4568-aa5d-bb8ffaeb77b7" providerId="ADAL" clId="{0BF20FD6-D16F-49AD-A822-0F409DE90040}" dt="2022-04-05T13:08:39.707" v="1707" actId="478"/>
          <ac:cxnSpMkLst>
            <pc:docMk/>
            <pc:sldMk cId="2121440468" sldId="381"/>
            <ac:cxnSpMk id="51" creationId="{B183AD32-0320-49FF-93BA-B3E26FD02397}"/>
          </ac:cxnSpMkLst>
        </pc:cxnChg>
        <pc:cxnChg chg="mod">
          <ac:chgData name="Henrik Blom" userId="0f109d1c-0774-4568-aa5d-bb8ffaeb77b7" providerId="ADAL" clId="{0BF20FD6-D16F-49AD-A822-0F409DE90040}" dt="2022-04-05T13:09:11.131" v="1732" actId="14100"/>
          <ac:cxnSpMkLst>
            <pc:docMk/>
            <pc:sldMk cId="2121440468" sldId="381"/>
            <ac:cxnSpMk id="76" creationId="{6687FACC-DD36-44DE-84DC-60F906EA90FB}"/>
          </ac:cxnSpMkLst>
        </pc:cxnChg>
        <pc:cxnChg chg="mod">
          <ac:chgData name="Henrik Blom" userId="0f109d1c-0774-4568-aa5d-bb8ffaeb77b7" providerId="ADAL" clId="{0BF20FD6-D16F-49AD-A822-0F409DE90040}" dt="2022-04-05T13:10:24.155" v="1851" actId="1037"/>
          <ac:cxnSpMkLst>
            <pc:docMk/>
            <pc:sldMk cId="2121440468" sldId="381"/>
            <ac:cxnSpMk id="84" creationId="{99DBCE48-3539-4C58-853A-EFC6B6BC3135}"/>
          </ac:cxnSpMkLst>
        </pc:cxnChg>
        <pc:cxnChg chg="mod">
          <ac:chgData name="Henrik Blom" userId="0f109d1c-0774-4568-aa5d-bb8ffaeb77b7" providerId="ADAL" clId="{0BF20FD6-D16F-49AD-A822-0F409DE90040}" dt="2022-04-05T17:32:45.609" v="2562" actId="1076"/>
          <ac:cxnSpMkLst>
            <pc:docMk/>
            <pc:sldMk cId="2121440468" sldId="381"/>
            <ac:cxnSpMk id="87" creationId="{B794A127-4AA3-40A3-ADC8-6AD36AE401E9}"/>
          </ac:cxnSpMkLst>
        </pc:cxnChg>
        <pc:cxnChg chg="del">
          <ac:chgData name="Henrik Blom" userId="0f109d1c-0774-4568-aa5d-bb8ffaeb77b7" providerId="ADAL" clId="{0BF20FD6-D16F-49AD-A822-0F409DE90040}" dt="2022-04-05T13:12:05.151" v="1913" actId="478"/>
          <ac:cxnSpMkLst>
            <pc:docMk/>
            <pc:sldMk cId="2121440468" sldId="381"/>
            <ac:cxnSpMk id="96" creationId="{9E56575C-6901-4D09-B873-C5565B68019D}"/>
          </ac:cxnSpMkLst>
        </pc:cxnChg>
        <pc:cxnChg chg="mod">
          <ac:chgData name="Henrik Blom" userId="0f109d1c-0774-4568-aa5d-bb8ffaeb77b7" providerId="ADAL" clId="{0BF20FD6-D16F-49AD-A822-0F409DE90040}" dt="2022-04-05T13:15:13.298" v="2040" actId="1037"/>
          <ac:cxnSpMkLst>
            <pc:docMk/>
            <pc:sldMk cId="2121440468" sldId="381"/>
            <ac:cxnSpMk id="98" creationId="{8C5A2571-1656-4FCA-AE89-6D8E2297CF40}"/>
          </ac:cxnSpMkLst>
        </pc:cxnChg>
        <pc:cxnChg chg="add mod">
          <ac:chgData name="Henrik Blom" userId="0f109d1c-0774-4568-aa5d-bb8ffaeb77b7" providerId="ADAL" clId="{0BF20FD6-D16F-49AD-A822-0F409DE90040}" dt="2022-04-05T17:34:06.413" v="2620" actId="1035"/>
          <ac:cxnSpMkLst>
            <pc:docMk/>
            <pc:sldMk cId="2121440468" sldId="381"/>
            <ac:cxnSpMk id="99" creationId="{A0E73AB7-2F34-472A-B7DF-728A15DF7F48}"/>
          </ac:cxnSpMkLst>
        </pc:cxnChg>
        <pc:cxnChg chg="del">
          <ac:chgData name="Henrik Blom" userId="0f109d1c-0774-4568-aa5d-bb8ffaeb77b7" providerId="ADAL" clId="{0BF20FD6-D16F-49AD-A822-0F409DE90040}" dt="2022-04-05T13:12:07.397" v="1915" actId="478"/>
          <ac:cxnSpMkLst>
            <pc:docMk/>
            <pc:sldMk cId="2121440468" sldId="381"/>
            <ac:cxnSpMk id="101" creationId="{3EEB94C6-295E-4E38-9A8E-91E9EC7A1B29}"/>
          </ac:cxnSpMkLst>
        </pc:cxnChg>
        <pc:cxnChg chg="mod">
          <ac:chgData name="Henrik Blom" userId="0f109d1c-0774-4568-aa5d-bb8ffaeb77b7" providerId="ADAL" clId="{0BF20FD6-D16F-49AD-A822-0F409DE90040}" dt="2022-04-05T13:11:03.863" v="1906" actId="1036"/>
          <ac:cxnSpMkLst>
            <pc:docMk/>
            <pc:sldMk cId="2121440468" sldId="381"/>
            <ac:cxnSpMk id="116" creationId="{B957C097-EBCA-4800-BB45-D7F689D9BC44}"/>
          </ac:cxnSpMkLst>
        </pc:cxnChg>
        <pc:cxnChg chg="mod">
          <ac:chgData name="Henrik Blom" userId="0f109d1c-0774-4568-aa5d-bb8ffaeb77b7" providerId="ADAL" clId="{0BF20FD6-D16F-49AD-A822-0F409DE90040}" dt="2022-04-05T13:17:39.830" v="2144" actId="1038"/>
          <ac:cxnSpMkLst>
            <pc:docMk/>
            <pc:sldMk cId="2121440468" sldId="381"/>
            <ac:cxnSpMk id="123" creationId="{72525CA1-A863-46FB-9166-91751DE4D361}"/>
          </ac:cxnSpMkLst>
        </pc:cxnChg>
        <pc:cxnChg chg="del">
          <ac:chgData name="Henrik Blom" userId="0f109d1c-0774-4568-aa5d-bb8ffaeb77b7" providerId="ADAL" clId="{0BF20FD6-D16F-49AD-A822-0F409DE90040}" dt="2022-04-05T13:14:46.038" v="2001" actId="478"/>
          <ac:cxnSpMkLst>
            <pc:docMk/>
            <pc:sldMk cId="2121440468" sldId="381"/>
            <ac:cxnSpMk id="128" creationId="{DC7CC431-6DB3-46F5-8825-271C21CD5EE7}"/>
          </ac:cxnSpMkLst>
        </pc:cxnChg>
        <pc:cxnChg chg="mod">
          <ac:chgData name="Henrik Blom" userId="0f109d1c-0774-4568-aa5d-bb8ffaeb77b7" providerId="ADAL" clId="{0BF20FD6-D16F-49AD-A822-0F409DE90040}" dt="2022-04-05T13:08:52.413" v="1720" actId="1037"/>
          <ac:cxnSpMkLst>
            <pc:docMk/>
            <pc:sldMk cId="2121440468" sldId="381"/>
            <ac:cxnSpMk id="134" creationId="{E0DAA5F2-47A6-4112-A37E-72B18103C57E}"/>
          </ac:cxnSpMkLst>
        </pc:cxnChg>
        <pc:cxnChg chg="del mod">
          <ac:chgData name="Henrik Blom" userId="0f109d1c-0774-4568-aa5d-bb8ffaeb77b7" providerId="ADAL" clId="{0BF20FD6-D16F-49AD-A822-0F409DE90040}" dt="2022-04-05T13:11:14.781" v="1910" actId="478"/>
          <ac:cxnSpMkLst>
            <pc:docMk/>
            <pc:sldMk cId="2121440468" sldId="381"/>
            <ac:cxnSpMk id="137" creationId="{1E66FE16-D939-4BA6-9D60-8713548C1C54}"/>
          </ac:cxnSpMkLst>
        </pc:cxnChg>
        <pc:cxnChg chg="mod">
          <ac:chgData name="Henrik Blom" userId="0f109d1c-0774-4568-aa5d-bb8ffaeb77b7" providerId="ADAL" clId="{0BF20FD6-D16F-49AD-A822-0F409DE90040}" dt="2022-04-05T13:10:41.085" v="1899" actId="14100"/>
          <ac:cxnSpMkLst>
            <pc:docMk/>
            <pc:sldMk cId="2121440468" sldId="381"/>
            <ac:cxnSpMk id="138" creationId="{234AE131-C08C-4421-AE7A-0E9ADC87676F}"/>
          </ac:cxnSpMkLst>
        </pc:cxnChg>
        <pc:cxnChg chg="add mod ord">
          <ac:chgData name="Henrik Blom" userId="0f109d1c-0774-4568-aa5d-bb8ffaeb77b7" providerId="ADAL" clId="{0BF20FD6-D16F-49AD-A822-0F409DE90040}" dt="2022-04-05T13:17:25.533" v="2132" actId="167"/>
          <ac:cxnSpMkLst>
            <pc:docMk/>
            <pc:sldMk cId="2121440468" sldId="381"/>
            <ac:cxnSpMk id="140" creationId="{0A6C9029-0766-41D4-9A53-4D06086D4635}"/>
          </ac:cxnSpMkLst>
        </pc:cxnChg>
        <pc:cxnChg chg="add mod ord">
          <ac:chgData name="Henrik Blom" userId="0f109d1c-0774-4568-aa5d-bb8ffaeb77b7" providerId="ADAL" clId="{0BF20FD6-D16F-49AD-A822-0F409DE90040}" dt="2022-04-05T13:19:37.204" v="2253" actId="166"/>
          <ac:cxnSpMkLst>
            <pc:docMk/>
            <pc:sldMk cId="2121440468" sldId="381"/>
            <ac:cxnSpMk id="142" creationId="{871A8E41-E282-44C7-AD18-508AD7679FED}"/>
          </ac:cxnSpMkLst>
        </pc:cxnChg>
        <pc:cxnChg chg="add mod">
          <ac:chgData name="Henrik Blom" userId="0f109d1c-0774-4568-aa5d-bb8ffaeb77b7" providerId="ADAL" clId="{0BF20FD6-D16F-49AD-A822-0F409DE90040}" dt="2022-04-05T13:19:18.772" v="2219" actId="14100"/>
          <ac:cxnSpMkLst>
            <pc:docMk/>
            <pc:sldMk cId="2121440468" sldId="381"/>
            <ac:cxnSpMk id="144" creationId="{D7CD64C5-94F9-4DB0-9966-FC026C218C67}"/>
          </ac:cxnSpMkLst>
        </pc:cxnChg>
      </pc:sldChg>
      <pc:sldChg chg="ord">
        <pc:chgData name="Henrik Blom" userId="0f109d1c-0774-4568-aa5d-bb8ffaeb77b7" providerId="ADAL" clId="{0BF20FD6-D16F-49AD-A822-0F409DE90040}" dt="2022-04-05T18:01:16.654" v="3034"/>
        <pc:sldMkLst>
          <pc:docMk/>
          <pc:sldMk cId="3123699770" sldId="384"/>
        </pc:sldMkLst>
      </pc:sldChg>
      <pc:sldChg chg="del">
        <pc:chgData name="Henrik Blom" userId="0f109d1c-0774-4568-aa5d-bb8ffaeb77b7" providerId="ADAL" clId="{0BF20FD6-D16F-49AD-A822-0F409DE90040}" dt="2022-04-05T18:06:49.786" v="3207" actId="47"/>
        <pc:sldMkLst>
          <pc:docMk/>
          <pc:sldMk cId="2203591334" sldId="385"/>
        </pc:sldMkLst>
      </pc:sldChg>
      <pc:sldChg chg="del">
        <pc:chgData name="Henrik Blom" userId="0f109d1c-0774-4568-aa5d-bb8ffaeb77b7" providerId="ADAL" clId="{0BF20FD6-D16F-49AD-A822-0F409DE90040}" dt="2022-04-05T18:06:49.786" v="3207" actId="47"/>
        <pc:sldMkLst>
          <pc:docMk/>
          <pc:sldMk cId="3863229102" sldId="389"/>
        </pc:sldMkLst>
      </pc:sldChg>
      <pc:sldChg chg="modSp mod ord">
        <pc:chgData name="Henrik Blom" userId="0f109d1c-0774-4568-aa5d-bb8ffaeb77b7" providerId="ADAL" clId="{0BF20FD6-D16F-49AD-A822-0F409DE90040}" dt="2022-04-05T18:00:20.433" v="2977" actId="20577"/>
        <pc:sldMkLst>
          <pc:docMk/>
          <pc:sldMk cId="3914725706" sldId="394"/>
        </pc:sldMkLst>
        <pc:spChg chg="mod">
          <ac:chgData name="Henrik Blom" userId="0f109d1c-0774-4568-aa5d-bb8ffaeb77b7" providerId="ADAL" clId="{0BF20FD6-D16F-49AD-A822-0F409DE90040}" dt="2022-04-05T18:00:20.433" v="2977" actId="20577"/>
          <ac:spMkLst>
            <pc:docMk/>
            <pc:sldMk cId="3914725706" sldId="394"/>
            <ac:spMk id="22" creationId="{1A43AEAF-DDB6-45CF-94D1-92FFA655C876}"/>
          </ac:spMkLst>
        </pc:spChg>
      </pc:sldChg>
      <pc:sldChg chg="modSp mod ord">
        <pc:chgData name="Henrik Blom" userId="0f109d1c-0774-4568-aa5d-bb8ffaeb77b7" providerId="ADAL" clId="{0BF20FD6-D16F-49AD-A822-0F409DE90040}" dt="2022-04-05T18:02:25.864" v="3060"/>
        <pc:sldMkLst>
          <pc:docMk/>
          <pc:sldMk cId="3764665870" sldId="395"/>
        </pc:sldMkLst>
        <pc:spChg chg="mod">
          <ac:chgData name="Henrik Blom" userId="0f109d1c-0774-4568-aa5d-bb8ffaeb77b7" providerId="ADAL" clId="{0BF20FD6-D16F-49AD-A822-0F409DE90040}" dt="2022-04-05T18:02:25.864" v="3060"/>
          <ac:spMkLst>
            <pc:docMk/>
            <pc:sldMk cId="3764665870" sldId="395"/>
            <ac:spMk id="11" creationId="{F1574DA9-B493-42B6-AE9F-7841D79BCECB}"/>
          </ac:spMkLst>
        </pc:spChg>
      </pc:sldChg>
      <pc:sldChg chg="del">
        <pc:chgData name="Henrik Blom" userId="0f109d1c-0774-4568-aa5d-bb8ffaeb77b7" providerId="ADAL" clId="{0BF20FD6-D16F-49AD-A822-0F409DE90040}" dt="2022-04-05T18:00:38.811" v="2979" actId="47"/>
        <pc:sldMkLst>
          <pc:docMk/>
          <pc:sldMk cId="2597969493" sldId="396"/>
        </pc:sldMkLst>
      </pc:sldChg>
      <pc:sldChg chg="del">
        <pc:chgData name="Henrik Blom" userId="0f109d1c-0774-4568-aa5d-bb8ffaeb77b7" providerId="ADAL" clId="{0BF20FD6-D16F-49AD-A822-0F409DE90040}" dt="2022-03-26T12:31:10.223" v="0" actId="47"/>
        <pc:sldMkLst>
          <pc:docMk/>
          <pc:sldMk cId="3702260554" sldId="402"/>
        </pc:sldMkLst>
      </pc:sldChg>
      <pc:sldChg chg="del">
        <pc:chgData name="Henrik Blom" userId="0f109d1c-0774-4568-aa5d-bb8ffaeb77b7" providerId="ADAL" clId="{0BF20FD6-D16F-49AD-A822-0F409DE90040}" dt="2022-04-05T18:06:49.786" v="3207" actId="47"/>
        <pc:sldMkLst>
          <pc:docMk/>
          <pc:sldMk cId="2152043847" sldId="403"/>
        </pc:sldMkLst>
      </pc:sldChg>
      <pc:sldChg chg="del">
        <pc:chgData name="Henrik Blom" userId="0f109d1c-0774-4568-aa5d-bb8ffaeb77b7" providerId="ADAL" clId="{0BF20FD6-D16F-49AD-A822-0F409DE90040}" dt="2022-04-05T18:06:49.786" v="3207" actId="47"/>
        <pc:sldMkLst>
          <pc:docMk/>
          <pc:sldMk cId="699843400" sldId="404"/>
        </pc:sldMkLst>
      </pc:sldChg>
      <pc:sldChg chg="del">
        <pc:chgData name="Henrik Blom" userId="0f109d1c-0774-4568-aa5d-bb8ffaeb77b7" providerId="ADAL" clId="{0BF20FD6-D16F-49AD-A822-0F409DE90040}" dt="2022-04-05T18:06:49.786" v="3207" actId="47"/>
        <pc:sldMkLst>
          <pc:docMk/>
          <pc:sldMk cId="3044083014" sldId="405"/>
        </pc:sldMkLst>
      </pc:sldChg>
      <pc:sldChg chg="modSp mod ord">
        <pc:chgData name="Henrik Blom" userId="0f109d1c-0774-4568-aa5d-bb8ffaeb77b7" providerId="ADAL" clId="{0BF20FD6-D16F-49AD-A822-0F409DE90040}" dt="2022-04-05T18:03:07.036" v="3096" actId="20577"/>
        <pc:sldMkLst>
          <pc:docMk/>
          <pc:sldMk cId="4260151672" sldId="406"/>
        </pc:sldMkLst>
        <pc:spChg chg="mod">
          <ac:chgData name="Henrik Blom" userId="0f109d1c-0774-4568-aa5d-bb8ffaeb77b7" providerId="ADAL" clId="{0BF20FD6-D16F-49AD-A822-0F409DE90040}" dt="2022-04-05T18:03:07.036" v="3096" actId="20577"/>
          <ac:spMkLst>
            <pc:docMk/>
            <pc:sldMk cId="4260151672" sldId="406"/>
            <ac:spMk id="7" creationId="{8EA42DF6-E968-4F41-B489-1677F8F70C8F}"/>
          </ac:spMkLst>
        </pc:spChg>
      </pc:sldChg>
      <pc:sldChg chg="del">
        <pc:chgData name="Henrik Blom" userId="0f109d1c-0774-4568-aa5d-bb8ffaeb77b7" providerId="ADAL" clId="{0BF20FD6-D16F-49AD-A822-0F409DE90040}" dt="2022-04-05T18:06:49.786" v="3207" actId="47"/>
        <pc:sldMkLst>
          <pc:docMk/>
          <pc:sldMk cId="2724965183" sldId="407"/>
        </pc:sldMkLst>
      </pc:sldChg>
      <pc:sldChg chg="modSp mod">
        <pc:chgData name="Henrik Blom" userId="0f109d1c-0774-4568-aa5d-bb8ffaeb77b7" providerId="ADAL" clId="{0BF20FD6-D16F-49AD-A822-0F409DE90040}" dt="2022-04-05T17:55:08.673" v="2900" actId="20577"/>
        <pc:sldMkLst>
          <pc:docMk/>
          <pc:sldMk cId="3154155819" sldId="410"/>
        </pc:sldMkLst>
        <pc:spChg chg="mod">
          <ac:chgData name="Henrik Blom" userId="0f109d1c-0774-4568-aa5d-bb8ffaeb77b7" providerId="ADAL" clId="{0BF20FD6-D16F-49AD-A822-0F409DE90040}" dt="2022-04-05T17:55:08.673" v="2900" actId="20577"/>
          <ac:spMkLst>
            <pc:docMk/>
            <pc:sldMk cId="3154155819" sldId="410"/>
            <ac:spMk id="3" creationId="{23E02542-3A9F-45C2-9473-22EF059F15AA}"/>
          </ac:spMkLst>
        </pc:spChg>
        <pc:spChg chg="mod">
          <ac:chgData name="Henrik Blom" userId="0f109d1c-0774-4568-aa5d-bb8ffaeb77b7" providerId="ADAL" clId="{0BF20FD6-D16F-49AD-A822-0F409DE90040}" dt="2022-04-05T17:31:44.033" v="2528" actId="1035"/>
          <ac:spMkLst>
            <pc:docMk/>
            <pc:sldMk cId="3154155819" sldId="410"/>
            <ac:spMk id="4" creationId="{AFE51EA2-341F-4F7C-B8F8-A108DC6910C6}"/>
          </ac:spMkLst>
        </pc:spChg>
      </pc:sldChg>
      <pc:sldChg chg="addSp delSp modSp mod">
        <pc:chgData name="Henrik Blom" userId="0f109d1c-0774-4568-aa5d-bb8ffaeb77b7" providerId="ADAL" clId="{0BF20FD6-D16F-49AD-A822-0F409DE90040}" dt="2022-04-05T18:06:34.781" v="3206" actId="1076"/>
        <pc:sldMkLst>
          <pc:docMk/>
          <pc:sldMk cId="3938985411" sldId="411"/>
        </pc:sldMkLst>
        <pc:spChg chg="mod">
          <ac:chgData name="Henrik Blom" userId="0f109d1c-0774-4568-aa5d-bb8ffaeb77b7" providerId="ADAL" clId="{0BF20FD6-D16F-49AD-A822-0F409DE90040}" dt="2022-04-05T18:03:56.772" v="3104" actId="20577"/>
          <ac:spMkLst>
            <pc:docMk/>
            <pc:sldMk cId="3938985411" sldId="411"/>
            <ac:spMk id="2" creationId="{4B850E60-6082-4EA2-BB32-36BA6231AAE4}"/>
          </ac:spMkLst>
        </pc:spChg>
        <pc:spChg chg="del">
          <ac:chgData name="Henrik Blom" userId="0f109d1c-0774-4568-aa5d-bb8ffaeb77b7" providerId="ADAL" clId="{0BF20FD6-D16F-49AD-A822-0F409DE90040}" dt="2022-04-05T18:05:27.255" v="3116" actId="478"/>
          <ac:spMkLst>
            <pc:docMk/>
            <pc:sldMk cId="3938985411" sldId="411"/>
            <ac:spMk id="3" creationId="{432E8EC4-98F0-4926-B03D-576FB736BD57}"/>
          </ac:spMkLst>
        </pc:spChg>
        <pc:spChg chg="add mod">
          <ac:chgData name="Henrik Blom" userId="0f109d1c-0774-4568-aa5d-bb8ffaeb77b7" providerId="ADAL" clId="{0BF20FD6-D16F-49AD-A822-0F409DE90040}" dt="2022-04-05T18:06:25.419" v="3203" actId="1035"/>
          <ac:spMkLst>
            <pc:docMk/>
            <pc:sldMk cId="3938985411" sldId="411"/>
            <ac:spMk id="7" creationId="{D53E0DC8-FFEA-43DE-97D0-906169FF11E7}"/>
          </ac:spMkLst>
        </pc:spChg>
        <pc:spChg chg="add mod">
          <ac:chgData name="Henrik Blom" userId="0f109d1c-0774-4568-aa5d-bb8ffaeb77b7" providerId="ADAL" clId="{0BF20FD6-D16F-49AD-A822-0F409DE90040}" dt="2022-04-05T18:06:00.662" v="3148" actId="20577"/>
          <ac:spMkLst>
            <pc:docMk/>
            <pc:sldMk cId="3938985411" sldId="411"/>
            <ac:spMk id="9" creationId="{09F9AC53-4F76-437D-BBB9-3619CAC29D67}"/>
          </ac:spMkLst>
        </pc:spChg>
        <pc:spChg chg="mod">
          <ac:chgData name="Henrik Blom" userId="0f109d1c-0774-4568-aa5d-bb8ffaeb77b7" providerId="ADAL" clId="{0BF20FD6-D16F-49AD-A822-0F409DE90040}" dt="2022-04-05T18:05:34.437" v="3117" actId="1076"/>
          <ac:spMkLst>
            <pc:docMk/>
            <pc:sldMk cId="3938985411" sldId="411"/>
            <ac:spMk id="15" creationId="{D8731867-E6CE-42AE-82E9-B9C5A36ACEA2}"/>
          </ac:spMkLst>
        </pc:spChg>
        <pc:picChg chg="add mod">
          <ac:chgData name="Henrik Blom" userId="0f109d1c-0774-4568-aa5d-bb8ffaeb77b7" providerId="ADAL" clId="{0BF20FD6-D16F-49AD-A822-0F409DE90040}" dt="2022-04-05T18:06:34.781" v="3206" actId="1076"/>
          <ac:picMkLst>
            <pc:docMk/>
            <pc:sldMk cId="3938985411" sldId="411"/>
            <ac:picMk id="8" creationId="{713D8DC8-379F-43FC-A2A8-369F9DB3B0EB}"/>
          </ac:picMkLst>
        </pc:picChg>
      </pc:sldChg>
      <pc:sldChg chg="del">
        <pc:chgData name="Henrik Blom" userId="0f109d1c-0774-4568-aa5d-bb8ffaeb77b7" providerId="ADAL" clId="{0BF20FD6-D16F-49AD-A822-0F409DE90040}" dt="2022-04-05T18:06:49.786" v="3207" actId="47"/>
        <pc:sldMkLst>
          <pc:docMk/>
          <pc:sldMk cId="3207425939" sldId="412"/>
        </pc:sldMkLst>
      </pc:sldChg>
      <pc:sldChg chg="del">
        <pc:chgData name="Henrik Blom" userId="0f109d1c-0774-4568-aa5d-bb8ffaeb77b7" providerId="ADAL" clId="{0BF20FD6-D16F-49AD-A822-0F409DE90040}" dt="2022-04-05T18:06:49.786" v="3207" actId="47"/>
        <pc:sldMkLst>
          <pc:docMk/>
          <pc:sldMk cId="2486442013" sldId="417"/>
        </pc:sldMkLst>
      </pc:sldChg>
      <pc:sldChg chg="del">
        <pc:chgData name="Henrik Blom" userId="0f109d1c-0774-4568-aa5d-bb8ffaeb77b7" providerId="ADAL" clId="{0BF20FD6-D16F-49AD-A822-0F409DE90040}" dt="2022-04-05T18:06:49.786" v="3207" actId="47"/>
        <pc:sldMkLst>
          <pc:docMk/>
          <pc:sldMk cId="3790722193" sldId="419"/>
        </pc:sldMkLst>
      </pc:sldChg>
      <pc:sldChg chg="del">
        <pc:chgData name="Henrik Blom" userId="0f109d1c-0774-4568-aa5d-bb8ffaeb77b7" providerId="ADAL" clId="{0BF20FD6-D16F-49AD-A822-0F409DE90040}" dt="2022-04-05T18:06:49.786" v="3207" actId="47"/>
        <pc:sldMkLst>
          <pc:docMk/>
          <pc:sldMk cId="1652404800" sldId="422"/>
        </pc:sldMkLst>
      </pc:sldChg>
      <pc:sldChg chg="del">
        <pc:chgData name="Henrik Blom" userId="0f109d1c-0774-4568-aa5d-bb8ffaeb77b7" providerId="ADAL" clId="{0BF20FD6-D16F-49AD-A822-0F409DE90040}" dt="2022-04-05T18:06:49.786" v="3207" actId="47"/>
        <pc:sldMkLst>
          <pc:docMk/>
          <pc:sldMk cId="1496611507" sldId="423"/>
        </pc:sldMkLst>
      </pc:sldChg>
      <pc:sldChg chg="del">
        <pc:chgData name="Henrik Blom" userId="0f109d1c-0774-4568-aa5d-bb8ffaeb77b7" providerId="ADAL" clId="{0BF20FD6-D16F-49AD-A822-0F409DE90040}" dt="2022-04-05T18:06:49.786" v="3207" actId="47"/>
        <pc:sldMkLst>
          <pc:docMk/>
          <pc:sldMk cId="1565726956" sldId="424"/>
        </pc:sldMkLst>
      </pc:sldChg>
      <pc:sldChg chg="del">
        <pc:chgData name="Henrik Blom" userId="0f109d1c-0774-4568-aa5d-bb8ffaeb77b7" providerId="ADAL" clId="{0BF20FD6-D16F-49AD-A822-0F409DE90040}" dt="2022-04-05T18:00:38.811" v="2979" actId="47"/>
        <pc:sldMkLst>
          <pc:docMk/>
          <pc:sldMk cId="3762982861" sldId="425"/>
        </pc:sldMkLst>
      </pc:sldChg>
      <pc:sldChg chg="del">
        <pc:chgData name="Henrik Blom" userId="0f109d1c-0774-4568-aa5d-bb8ffaeb77b7" providerId="ADAL" clId="{0BF20FD6-D16F-49AD-A822-0F409DE90040}" dt="2022-04-05T18:06:49.786" v="3207" actId="47"/>
        <pc:sldMkLst>
          <pc:docMk/>
          <pc:sldMk cId="247611033" sldId="426"/>
        </pc:sldMkLst>
      </pc:sldChg>
      <pc:sldChg chg="del">
        <pc:chgData name="Henrik Blom" userId="0f109d1c-0774-4568-aa5d-bb8ffaeb77b7" providerId="ADAL" clId="{0BF20FD6-D16F-49AD-A822-0F409DE90040}" dt="2022-04-05T18:06:49.786" v="3207" actId="47"/>
        <pc:sldMkLst>
          <pc:docMk/>
          <pc:sldMk cId="2017383640" sldId="427"/>
        </pc:sldMkLst>
      </pc:sldChg>
      <pc:sldChg chg="del">
        <pc:chgData name="Henrik Blom" userId="0f109d1c-0774-4568-aa5d-bb8ffaeb77b7" providerId="ADAL" clId="{0BF20FD6-D16F-49AD-A822-0F409DE90040}" dt="2022-04-05T18:06:49.786" v="3207" actId="47"/>
        <pc:sldMkLst>
          <pc:docMk/>
          <pc:sldMk cId="1290766612" sldId="429"/>
        </pc:sldMkLst>
      </pc:sldChg>
      <pc:sldChg chg="modSp new del mod">
        <pc:chgData name="Henrik Blom" userId="0f109d1c-0774-4568-aa5d-bb8ffaeb77b7" providerId="ADAL" clId="{0BF20FD6-D16F-49AD-A822-0F409DE90040}" dt="2022-04-05T18:00:38.811" v="2979" actId="47"/>
        <pc:sldMkLst>
          <pc:docMk/>
          <pc:sldMk cId="1543108209" sldId="430"/>
        </pc:sldMkLst>
        <pc:spChg chg="mod">
          <ac:chgData name="Henrik Blom" userId="0f109d1c-0774-4568-aa5d-bb8ffaeb77b7" providerId="ADAL" clId="{0BF20FD6-D16F-49AD-A822-0F409DE90040}" dt="2022-03-26T12:40:29.535" v="605" actId="20577"/>
          <ac:spMkLst>
            <pc:docMk/>
            <pc:sldMk cId="1543108209" sldId="430"/>
            <ac:spMk id="2" creationId="{93D1E19C-C2AB-4B8A-9039-6FA5B009AF01}"/>
          </ac:spMkLst>
        </pc:spChg>
        <pc:spChg chg="mod">
          <ac:chgData name="Henrik Blom" userId="0f109d1c-0774-4568-aa5d-bb8ffaeb77b7" providerId="ADAL" clId="{0BF20FD6-D16F-49AD-A822-0F409DE90040}" dt="2022-03-26T12:40:08.799" v="560" actId="20577"/>
          <ac:spMkLst>
            <pc:docMk/>
            <pc:sldMk cId="1543108209" sldId="430"/>
            <ac:spMk id="3" creationId="{E1CE2415-459F-47AA-B4BB-EF5313C31687}"/>
          </ac:spMkLst>
        </pc:spChg>
      </pc:sldChg>
      <pc:sldChg chg="addSp modSp new del mod setBg">
        <pc:chgData name="Henrik Blom" userId="0f109d1c-0774-4568-aa5d-bb8ffaeb77b7" providerId="ADAL" clId="{0BF20FD6-D16F-49AD-A822-0F409DE90040}" dt="2022-04-05T17:50:47.229" v="2854" actId="47"/>
        <pc:sldMkLst>
          <pc:docMk/>
          <pc:sldMk cId="1226568501" sldId="431"/>
        </pc:sldMkLst>
        <pc:spChg chg="mod">
          <ac:chgData name="Henrik Blom" userId="0f109d1c-0774-4568-aa5d-bb8ffaeb77b7" providerId="ADAL" clId="{0BF20FD6-D16F-49AD-A822-0F409DE90040}" dt="2022-04-05T11:47:00.916" v="1066" actId="20577"/>
          <ac:spMkLst>
            <pc:docMk/>
            <pc:sldMk cId="1226568501" sldId="431"/>
            <ac:spMk id="2" creationId="{9D3E541C-081A-4FB0-A8A1-5B5C8DEB3553}"/>
          </ac:spMkLst>
        </pc:spChg>
        <pc:spChg chg="mod">
          <ac:chgData name="Henrik Blom" userId="0f109d1c-0774-4568-aa5d-bb8ffaeb77b7" providerId="ADAL" clId="{0BF20FD6-D16F-49AD-A822-0F409DE90040}" dt="2022-04-05T11:46:17.594" v="1027" actId="26606"/>
          <ac:spMkLst>
            <pc:docMk/>
            <pc:sldMk cId="1226568501" sldId="431"/>
            <ac:spMk id="3" creationId="{4B619465-3D09-40EE-85C8-79F1E1F1A920}"/>
          </ac:spMkLst>
        </pc:spChg>
        <pc:spChg chg="add">
          <ac:chgData name="Henrik Blom" userId="0f109d1c-0774-4568-aa5d-bb8ffaeb77b7" providerId="ADAL" clId="{0BF20FD6-D16F-49AD-A822-0F409DE90040}" dt="2022-04-05T11:46:17.594" v="1027" actId="26606"/>
          <ac:spMkLst>
            <pc:docMk/>
            <pc:sldMk cId="1226568501" sldId="431"/>
            <ac:spMk id="8" creationId="{C7FA33FF-088D-4F16-95A2-2C64D353DEA8}"/>
          </ac:spMkLst>
        </pc:spChg>
        <pc:spChg chg="add">
          <ac:chgData name="Henrik Blom" userId="0f109d1c-0774-4568-aa5d-bb8ffaeb77b7" providerId="ADAL" clId="{0BF20FD6-D16F-49AD-A822-0F409DE90040}" dt="2022-04-05T11:46:17.594" v="1027" actId="26606"/>
          <ac:spMkLst>
            <pc:docMk/>
            <pc:sldMk cId="1226568501" sldId="431"/>
            <ac:spMk id="10" creationId="{A376EFB1-01CF-419F-ABF1-2AF02BBFCBD1}"/>
          </ac:spMkLst>
        </pc:spChg>
        <pc:spChg chg="add">
          <ac:chgData name="Henrik Blom" userId="0f109d1c-0774-4568-aa5d-bb8ffaeb77b7" providerId="ADAL" clId="{0BF20FD6-D16F-49AD-A822-0F409DE90040}" dt="2022-04-05T11:46:17.594" v="1027" actId="26606"/>
          <ac:spMkLst>
            <pc:docMk/>
            <pc:sldMk cId="1226568501" sldId="431"/>
            <ac:spMk id="12" creationId="{FF9DEA15-78BD-4750-AA18-B9F28A6D5AB8}"/>
          </ac:spMkLst>
        </pc:spChg>
      </pc:sldChg>
      <pc:sldChg chg="addSp delSp add del setBg delDesignElem">
        <pc:chgData name="Henrik Blom" userId="0f109d1c-0774-4568-aa5d-bb8ffaeb77b7" providerId="ADAL" clId="{0BF20FD6-D16F-49AD-A822-0F409DE90040}" dt="2022-04-05T18:04:41.497" v="3108"/>
        <pc:sldMkLst>
          <pc:docMk/>
          <pc:sldMk cId="1698955771" sldId="431"/>
        </pc:sldMkLst>
        <pc:spChg chg="add del">
          <ac:chgData name="Henrik Blom" userId="0f109d1c-0774-4568-aa5d-bb8ffaeb77b7" providerId="ADAL" clId="{0BF20FD6-D16F-49AD-A822-0F409DE90040}" dt="2022-04-05T18:04:41.497" v="3108"/>
          <ac:spMkLst>
            <pc:docMk/>
            <pc:sldMk cId="1698955771" sldId="431"/>
            <ac:spMk id="15" creationId="{C7FA33FF-088D-4F16-95A2-2C64D353DEA8}"/>
          </ac:spMkLst>
        </pc:spChg>
        <pc:spChg chg="add del">
          <ac:chgData name="Henrik Blom" userId="0f109d1c-0774-4568-aa5d-bb8ffaeb77b7" providerId="ADAL" clId="{0BF20FD6-D16F-49AD-A822-0F409DE90040}" dt="2022-04-05T18:04:41.497" v="3108"/>
          <ac:spMkLst>
            <pc:docMk/>
            <pc:sldMk cId="1698955771" sldId="431"/>
            <ac:spMk id="17" creationId="{A376EFB1-01CF-419F-ABF1-2AF02BBFCBD1}"/>
          </ac:spMkLst>
        </pc:spChg>
        <pc:spChg chg="add del">
          <ac:chgData name="Henrik Blom" userId="0f109d1c-0774-4568-aa5d-bb8ffaeb77b7" providerId="ADAL" clId="{0BF20FD6-D16F-49AD-A822-0F409DE90040}" dt="2022-04-05T18:04:41.497" v="3108"/>
          <ac:spMkLst>
            <pc:docMk/>
            <pc:sldMk cId="1698955771" sldId="431"/>
            <ac:spMk id="19" creationId="{FF9DEA15-78BD-4750-AA18-B9F28A6D5AB8}"/>
          </ac:spMkLst>
        </pc:spChg>
      </pc:sldChg>
      <pc:sldChg chg="delSp add del setBg delDesignElem">
        <pc:chgData name="Henrik Blom" userId="0f109d1c-0774-4568-aa5d-bb8ffaeb77b7" providerId="ADAL" clId="{0BF20FD6-D16F-49AD-A822-0F409DE90040}" dt="2022-04-05T11:47:09.287" v="1070" actId="47"/>
        <pc:sldMkLst>
          <pc:docMk/>
          <pc:sldMk cId="1270918125" sldId="432"/>
        </pc:sldMkLst>
        <pc:spChg chg="del">
          <ac:chgData name="Henrik Blom" userId="0f109d1c-0774-4568-aa5d-bb8ffaeb77b7" providerId="ADAL" clId="{0BF20FD6-D16F-49AD-A822-0F409DE90040}" dt="2022-04-05T11:47:04.645" v="1068"/>
          <ac:spMkLst>
            <pc:docMk/>
            <pc:sldMk cId="1270918125" sldId="432"/>
            <ac:spMk id="8" creationId="{C7FA33FF-088D-4F16-95A2-2C64D353DEA8}"/>
          </ac:spMkLst>
        </pc:spChg>
        <pc:spChg chg="del">
          <ac:chgData name="Henrik Blom" userId="0f109d1c-0774-4568-aa5d-bb8ffaeb77b7" providerId="ADAL" clId="{0BF20FD6-D16F-49AD-A822-0F409DE90040}" dt="2022-04-05T11:47:04.645" v="1068"/>
          <ac:spMkLst>
            <pc:docMk/>
            <pc:sldMk cId="1270918125" sldId="432"/>
            <ac:spMk id="10" creationId="{A376EFB1-01CF-419F-ABF1-2AF02BBFCBD1}"/>
          </ac:spMkLst>
        </pc:spChg>
        <pc:spChg chg="del">
          <ac:chgData name="Henrik Blom" userId="0f109d1c-0774-4568-aa5d-bb8ffaeb77b7" providerId="ADAL" clId="{0BF20FD6-D16F-49AD-A822-0F409DE90040}" dt="2022-04-05T11:47:04.645" v="1068"/>
          <ac:spMkLst>
            <pc:docMk/>
            <pc:sldMk cId="1270918125" sldId="432"/>
            <ac:spMk id="12" creationId="{FF9DEA15-78BD-4750-AA18-B9F28A6D5AB8}"/>
          </ac:spMkLst>
        </pc:spChg>
      </pc:sldChg>
      <pc:sldChg chg="modSp add del mod">
        <pc:chgData name="Henrik Blom" userId="0f109d1c-0774-4568-aa5d-bb8ffaeb77b7" providerId="ADAL" clId="{0BF20FD6-D16F-49AD-A822-0F409DE90040}" dt="2022-04-05T17:51:37.074" v="2855" actId="47"/>
        <pc:sldMkLst>
          <pc:docMk/>
          <pc:sldMk cId="1551526097" sldId="433"/>
        </pc:sldMkLst>
        <pc:spChg chg="mod">
          <ac:chgData name="Henrik Blom" userId="0f109d1c-0774-4568-aa5d-bb8ffaeb77b7" providerId="ADAL" clId="{0BF20FD6-D16F-49AD-A822-0F409DE90040}" dt="2022-04-05T12:26:12.629" v="1256" actId="255"/>
          <ac:spMkLst>
            <pc:docMk/>
            <pc:sldMk cId="1551526097" sldId="433"/>
            <ac:spMk id="2" creationId="{9D3E541C-081A-4FB0-A8A1-5B5C8DEB3553}"/>
          </ac:spMkLst>
        </pc:spChg>
      </pc:sldChg>
      <pc:sldChg chg="modSp add del mod">
        <pc:chgData name="Henrik Blom" userId="0f109d1c-0774-4568-aa5d-bb8ffaeb77b7" providerId="ADAL" clId="{0BF20FD6-D16F-49AD-A822-0F409DE90040}" dt="2022-04-05T18:00:38.811" v="2979" actId="47"/>
        <pc:sldMkLst>
          <pc:docMk/>
          <pc:sldMk cId="2215787259" sldId="434"/>
        </pc:sldMkLst>
        <pc:spChg chg="mod">
          <ac:chgData name="Henrik Blom" userId="0f109d1c-0774-4568-aa5d-bb8ffaeb77b7" providerId="ADAL" clId="{0BF20FD6-D16F-49AD-A822-0F409DE90040}" dt="2022-04-05T11:59:28.648" v="1198" actId="20577"/>
          <ac:spMkLst>
            <pc:docMk/>
            <pc:sldMk cId="2215787259" sldId="434"/>
            <ac:spMk id="3" creationId="{23E02542-3A9F-45C2-9473-22EF059F15AA}"/>
          </ac:spMkLst>
        </pc:spChg>
        <pc:spChg chg="mod">
          <ac:chgData name="Henrik Blom" userId="0f109d1c-0774-4568-aa5d-bb8ffaeb77b7" providerId="ADAL" clId="{0BF20FD6-D16F-49AD-A822-0F409DE90040}" dt="2022-04-05T11:48:00.626" v="1155" actId="1036"/>
          <ac:spMkLst>
            <pc:docMk/>
            <pc:sldMk cId="2215787259" sldId="434"/>
            <ac:spMk id="4" creationId="{AFE51EA2-341F-4F7C-B8F8-A108DC6910C6}"/>
          </ac:spMkLst>
        </pc:spChg>
      </pc:sldChg>
      <pc:sldChg chg="addSp delSp modSp new mod setBg modClrScheme chgLayout">
        <pc:chgData name="Henrik Blom" userId="0f109d1c-0774-4568-aa5d-bb8ffaeb77b7" providerId="ADAL" clId="{0BF20FD6-D16F-49AD-A822-0F409DE90040}" dt="2022-04-05T12:16:59.581" v="1208" actId="26606"/>
        <pc:sldMkLst>
          <pc:docMk/>
          <pc:sldMk cId="1073898412" sldId="435"/>
        </pc:sldMkLst>
        <pc:spChg chg="del">
          <ac:chgData name="Henrik Blom" userId="0f109d1c-0774-4568-aa5d-bb8ffaeb77b7" providerId="ADAL" clId="{0BF20FD6-D16F-49AD-A822-0F409DE90040}" dt="2022-04-05T12:16:50.419" v="1206" actId="700"/>
          <ac:spMkLst>
            <pc:docMk/>
            <pc:sldMk cId="1073898412" sldId="435"/>
            <ac:spMk id="2" creationId="{043FFE31-2229-4CDF-AAC2-03D386D266B0}"/>
          </ac:spMkLst>
        </pc:spChg>
        <pc:spChg chg="del">
          <ac:chgData name="Henrik Blom" userId="0f109d1c-0774-4568-aa5d-bb8ffaeb77b7" providerId="ADAL" clId="{0BF20FD6-D16F-49AD-A822-0F409DE90040}" dt="2022-04-05T12:16:50.419" v="1206" actId="700"/>
          <ac:spMkLst>
            <pc:docMk/>
            <pc:sldMk cId="1073898412" sldId="435"/>
            <ac:spMk id="3" creationId="{464D6EF0-1651-4D13-AD55-4BCBC3B41F5E}"/>
          </ac:spMkLst>
        </pc:spChg>
        <pc:spChg chg="add">
          <ac:chgData name="Henrik Blom" userId="0f109d1c-0774-4568-aa5d-bb8ffaeb77b7" providerId="ADAL" clId="{0BF20FD6-D16F-49AD-A822-0F409DE90040}" dt="2022-04-05T12:16:59.581" v="1208" actId="26606"/>
          <ac:spMkLst>
            <pc:docMk/>
            <pc:sldMk cId="1073898412" sldId="435"/>
            <ac:spMk id="71" creationId="{42A4FC2C-047E-45A5-965D-8E1E3BF09BC6}"/>
          </ac:spMkLst>
        </pc:spChg>
        <pc:picChg chg="add mod">
          <ac:chgData name="Henrik Blom" userId="0f109d1c-0774-4568-aa5d-bb8ffaeb77b7" providerId="ADAL" clId="{0BF20FD6-D16F-49AD-A822-0F409DE90040}" dt="2022-04-05T12:16:59.581" v="1208" actId="26606"/>
          <ac:picMkLst>
            <pc:docMk/>
            <pc:sldMk cId="1073898412" sldId="435"/>
            <ac:picMk id="1026" creationId="{76415FB2-600D-42C0-8C86-DF31A336F6CB}"/>
          </ac:picMkLst>
        </pc:picChg>
      </pc:sldChg>
      <pc:sldChg chg="addSp modSp new mod setBg">
        <pc:chgData name="Henrik Blom" userId="0f109d1c-0774-4568-aa5d-bb8ffaeb77b7" providerId="ADAL" clId="{0BF20FD6-D16F-49AD-A822-0F409DE90040}" dt="2022-04-05T12:17:13.845" v="1211" actId="26606"/>
        <pc:sldMkLst>
          <pc:docMk/>
          <pc:sldMk cId="248901650" sldId="436"/>
        </pc:sldMkLst>
        <pc:spChg chg="add">
          <ac:chgData name="Henrik Blom" userId="0f109d1c-0774-4568-aa5d-bb8ffaeb77b7" providerId="ADAL" clId="{0BF20FD6-D16F-49AD-A822-0F409DE90040}" dt="2022-04-05T12:17:13.845" v="1211" actId="26606"/>
          <ac:spMkLst>
            <pc:docMk/>
            <pc:sldMk cId="248901650" sldId="436"/>
            <ac:spMk id="7" creationId="{42A4FC2C-047E-45A5-965D-8E1E3BF09BC6}"/>
          </ac:spMkLst>
        </pc:spChg>
        <pc:picChg chg="add mod">
          <ac:chgData name="Henrik Blom" userId="0f109d1c-0774-4568-aa5d-bb8ffaeb77b7" providerId="ADAL" clId="{0BF20FD6-D16F-49AD-A822-0F409DE90040}" dt="2022-04-05T12:17:13.845" v="1211" actId="26606"/>
          <ac:picMkLst>
            <pc:docMk/>
            <pc:sldMk cId="248901650" sldId="436"/>
            <ac:picMk id="2" creationId="{10BF17A3-BD34-40FF-8C1D-211DE345FC17}"/>
          </ac:picMkLst>
        </pc:picChg>
      </pc:sldChg>
      <pc:sldChg chg="addSp delSp modSp add mod modClrScheme delDesignElem chgLayout">
        <pc:chgData name="Henrik Blom" userId="0f109d1c-0774-4568-aa5d-bb8ffaeb77b7" providerId="ADAL" clId="{0BF20FD6-D16F-49AD-A822-0F409DE90040}" dt="2022-04-05T17:52:48.818" v="2858" actId="20577"/>
        <pc:sldMkLst>
          <pc:docMk/>
          <pc:sldMk cId="204061731" sldId="437"/>
        </pc:sldMkLst>
        <pc:spChg chg="mod ord">
          <ac:chgData name="Henrik Blom" userId="0f109d1c-0774-4568-aa5d-bb8ffaeb77b7" providerId="ADAL" clId="{0BF20FD6-D16F-49AD-A822-0F409DE90040}" dt="2022-04-05T17:52:48.818" v="2858" actId="20577"/>
          <ac:spMkLst>
            <pc:docMk/>
            <pc:sldMk cId="204061731" sldId="437"/>
            <ac:spMk id="2" creationId="{9D3E541C-081A-4FB0-A8A1-5B5C8DEB3553}"/>
          </ac:spMkLst>
        </pc:spChg>
        <pc:spChg chg="add del mod">
          <ac:chgData name="Henrik Blom" userId="0f109d1c-0774-4568-aa5d-bb8ffaeb77b7" providerId="ADAL" clId="{0BF20FD6-D16F-49AD-A822-0F409DE90040}" dt="2022-04-05T17:47:34.651" v="2825" actId="700"/>
          <ac:spMkLst>
            <pc:docMk/>
            <pc:sldMk cId="204061731" sldId="437"/>
            <ac:spMk id="3" creationId="{4B619465-3D09-40EE-85C8-79F1E1F1A920}"/>
          </ac:spMkLst>
        </pc:spChg>
        <pc:spChg chg="add del">
          <ac:chgData name="Henrik Blom" userId="0f109d1c-0774-4568-aa5d-bb8ffaeb77b7" providerId="ADAL" clId="{0BF20FD6-D16F-49AD-A822-0F409DE90040}" dt="2022-04-05T17:47:34.651" v="2825" actId="700"/>
          <ac:spMkLst>
            <pc:docMk/>
            <pc:sldMk cId="204061731" sldId="437"/>
            <ac:spMk id="8" creationId="{C7FA33FF-088D-4F16-95A2-2C64D353DEA8}"/>
          </ac:spMkLst>
        </pc:spChg>
        <pc:spChg chg="add del">
          <ac:chgData name="Henrik Blom" userId="0f109d1c-0774-4568-aa5d-bb8ffaeb77b7" providerId="ADAL" clId="{0BF20FD6-D16F-49AD-A822-0F409DE90040}" dt="2022-04-05T17:47:34.651" v="2825" actId="700"/>
          <ac:spMkLst>
            <pc:docMk/>
            <pc:sldMk cId="204061731" sldId="437"/>
            <ac:spMk id="10" creationId="{A376EFB1-01CF-419F-ABF1-2AF02BBFCBD1}"/>
          </ac:spMkLst>
        </pc:spChg>
        <pc:spChg chg="add del">
          <ac:chgData name="Henrik Blom" userId="0f109d1c-0774-4568-aa5d-bb8ffaeb77b7" providerId="ADAL" clId="{0BF20FD6-D16F-49AD-A822-0F409DE90040}" dt="2022-04-05T17:47:34.651" v="2825" actId="700"/>
          <ac:spMkLst>
            <pc:docMk/>
            <pc:sldMk cId="204061731" sldId="437"/>
            <ac:spMk id="12" creationId="{FF9DEA15-78BD-4750-AA18-B9F28A6D5AB8}"/>
          </ac:spMkLst>
        </pc:spChg>
        <pc:graphicFrameChg chg="add mod">
          <ac:chgData name="Henrik Blom" userId="0f109d1c-0774-4568-aa5d-bb8ffaeb77b7" providerId="ADAL" clId="{0BF20FD6-D16F-49AD-A822-0F409DE90040}" dt="2022-04-05T17:47:38.966" v="2828"/>
          <ac:graphicFrameMkLst>
            <pc:docMk/>
            <pc:sldMk cId="204061731" sldId="437"/>
            <ac:graphicFrameMk id="7" creationId="{58C3A246-1A2C-4481-935D-40182EEF96EB}"/>
          </ac:graphicFrameMkLst>
        </pc:graphicFrameChg>
        <pc:picChg chg="add del mod">
          <ac:chgData name="Henrik Blom" userId="0f109d1c-0774-4568-aa5d-bb8ffaeb77b7" providerId="ADAL" clId="{0BF20FD6-D16F-49AD-A822-0F409DE90040}" dt="2022-04-05T17:49:30.039" v="2833" actId="478"/>
          <ac:picMkLst>
            <pc:docMk/>
            <pc:sldMk cId="204061731" sldId="437"/>
            <ac:picMk id="4" creationId="{B1E1FB32-75DA-4664-9B5D-932B8E56E173}"/>
          </ac:picMkLst>
        </pc:picChg>
        <pc:picChg chg="add mod">
          <ac:chgData name="Henrik Blom" userId="0f109d1c-0774-4568-aa5d-bb8ffaeb77b7" providerId="ADAL" clId="{0BF20FD6-D16F-49AD-A822-0F409DE90040}" dt="2022-04-05T17:49:47.508" v="2852" actId="1035"/>
          <ac:picMkLst>
            <pc:docMk/>
            <pc:sldMk cId="204061731" sldId="437"/>
            <ac:picMk id="5" creationId="{23FCBCBB-86CF-4AEA-A0CC-48A10120D722}"/>
          </ac:picMkLst>
        </pc:picChg>
      </pc:sldChg>
      <pc:sldChg chg="addSp delSp new del mod modClrScheme chgLayout">
        <pc:chgData name="Henrik Blom" userId="0f109d1c-0774-4568-aa5d-bb8ffaeb77b7" providerId="ADAL" clId="{0BF20FD6-D16F-49AD-A822-0F409DE90040}" dt="2022-04-05T17:50:31.089" v="2853" actId="47"/>
        <pc:sldMkLst>
          <pc:docMk/>
          <pc:sldMk cId="3172257558" sldId="438"/>
        </pc:sldMkLst>
        <pc:spChg chg="del">
          <ac:chgData name="Henrik Blom" userId="0f109d1c-0774-4568-aa5d-bb8ffaeb77b7" providerId="ADAL" clId="{0BF20FD6-D16F-49AD-A822-0F409DE90040}" dt="2022-04-05T12:39:29.262" v="1285" actId="700"/>
          <ac:spMkLst>
            <pc:docMk/>
            <pc:sldMk cId="3172257558" sldId="438"/>
            <ac:spMk id="2" creationId="{65C0A255-6EA8-4568-B3A5-A5BED27FFF79}"/>
          </ac:spMkLst>
        </pc:spChg>
        <pc:spChg chg="del">
          <ac:chgData name="Henrik Blom" userId="0f109d1c-0774-4568-aa5d-bb8ffaeb77b7" providerId="ADAL" clId="{0BF20FD6-D16F-49AD-A822-0F409DE90040}" dt="2022-04-05T12:39:29.262" v="1285" actId="700"/>
          <ac:spMkLst>
            <pc:docMk/>
            <pc:sldMk cId="3172257558" sldId="438"/>
            <ac:spMk id="3" creationId="{29A88217-F9EF-4D7F-B4D6-7835323AFBFC}"/>
          </ac:spMkLst>
        </pc:spChg>
        <pc:picChg chg="add">
          <ac:chgData name="Henrik Blom" userId="0f109d1c-0774-4568-aa5d-bb8ffaeb77b7" providerId="ADAL" clId="{0BF20FD6-D16F-49AD-A822-0F409DE90040}" dt="2022-04-05T12:39:30.526" v="1286"/>
          <ac:picMkLst>
            <pc:docMk/>
            <pc:sldMk cId="3172257558" sldId="438"/>
            <ac:picMk id="2050" creationId="{FC547D57-9A50-4939-931A-BBB497C21EB4}"/>
          </ac:picMkLst>
        </pc:picChg>
      </pc:sldChg>
      <pc:sldChg chg="addSp delSp modSp new mod ord setBg setClrOvrMap">
        <pc:chgData name="Henrik Blom" userId="0f109d1c-0774-4568-aa5d-bb8ffaeb77b7" providerId="ADAL" clId="{0BF20FD6-D16F-49AD-A822-0F409DE90040}" dt="2022-04-05T17:53:24.528" v="2861" actId="14100"/>
        <pc:sldMkLst>
          <pc:docMk/>
          <pc:sldMk cId="4100589792" sldId="439"/>
        </pc:sldMkLst>
        <pc:spChg chg="add mod">
          <ac:chgData name="Henrik Blom" userId="0f109d1c-0774-4568-aa5d-bb8ffaeb77b7" providerId="ADAL" clId="{0BF20FD6-D16F-49AD-A822-0F409DE90040}" dt="2022-04-05T17:53:24.528" v="2861" actId="14100"/>
          <ac:spMkLst>
            <pc:docMk/>
            <pc:sldMk cId="4100589792" sldId="439"/>
            <ac:spMk id="2" creationId="{1499F42E-583A-4945-B7D6-735642BA0A85}"/>
          </ac:spMkLst>
        </pc:spChg>
        <pc:spChg chg="add del">
          <ac:chgData name="Henrik Blom" userId="0f109d1c-0774-4568-aa5d-bb8ffaeb77b7" providerId="ADAL" clId="{0BF20FD6-D16F-49AD-A822-0F409DE90040}" dt="2022-04-05T12:42:09.555" v="1314" actId="26606"/>
          <ac:spMkLst>
            <pc:docMk/>
            <pc:sldMk cId="4100589792" sldId="439"/>
            <ac:spMk id="71" creationId="{7EBFDB7D-DD97-44CE-AFFB-458781A3DB9B}"/>
          </ac:spMkLst>
        </pc:spChg>
        <pc:spChg chg="add del">
          <ac:chgData name="Henrik Blom" userId="0f109d1c-0774-4568-aa5d-bb8ffaeb77b7" providerId="ADAL" clId="{0BF20FD6-D16F-49AD-A822-0F409DE90040}" dt="2022-04-05T12:42:09.555" v="1314" actId="26606"/>
          <ac:spMkLst>
            <pc:docMk/>
            <pc:sldMk cId="4100589792" sldId="439"/>
            <ac:spMk id="73" creationId="{50F864A1-23CF-4954-887F-3C4458622A68}"/>
          </ac:spMkLst>
        </pc:spChg>
        <pc:spChg chg="add del">
          <ac:chgData name="Henrik Blom" userId="0f109d1c-0774-4568-aa5d-bb8ffaeb77b7" providerId="ADAL" clId="{0BF20FD6-D16F-49AD-A822-0F409DE90040}" dt="2022-04-05T12:42:09.555" v="1314" actId="26606"/>
          <ac:spMkLst>
            <pc:docMk/>
            <pc:sldMk cId="4100589792" sldId="439"/>
            <ac:spMk id="75" creationId="{8D313E8C-7457-407E-BDA5-EACA44D38247}"/>
          </ac:spMkLst>
        </pc:spChg>
        <pc:spChg chg="add del">
          <ac:chgData name="Henrik Blom" userId="0f109d1c-0774-4568-aa5d-bb8ffaeb77b7" providerId="ADAL" clId="{0BF20FD6-D16F-49AD-A822-0F409DE90040}" dt="2022-04-05T12:42:11.858" v="1316" actId="26606"/>
          <ac:spMkLst>
            <pc:docMk/>
            <pc:sldMk cId="4100589792" sldId="439"/>
            <ac:spMk id="77" creationId="{7BD8AB83-2763-4392-B4B9-049CDF1F6EA4}"/>
          </ac:spMkLst>
        </pc:spChg>
        <pc:spChg chg="add del">
          <ac:chgData name="Henrik Blom" userId="0f109d1c-0774-4568-aa5d-bb8ffaeb77b7" providerId="ADAL" clId="{0BF20FD6-D16F-49AD-A822-0F409DE90040}" dt="2022-04-05T12:42:11.858" v="1316" actId="26606"/>
          <ac:spMkLst>
            <pc:docMk/>
            <pc:sldMk cId="4100589792" sldId="439"/>
            <ac:spMk id="79" creationId="{480F071C-C35C-4CE1-8EE5-8ED96E2F4E25}"/>
          </ac:spMkLst>
        </pc:spChg>
        <pc:spChg chg="add del">
          <ac:chgData name="Henrik Blom" userId="0f109d1c-0774-4568-aa5d-bb8ffaeb77b7" providerId="ADAL" clId="{0BF20FD6-D16F-49AD-A822-0F409DE90040}" dt="2022-04-05T12:42:11.858" v="1316" actId="26606"/>
          <ac:spMkLst>
            <pc:docMk/>
            <pc:sldMk cId="4100589792" sldId="439"/>
            <ac:spMk id="81" creationId="{CD97FAB4-59E0-4E65-B50B-867B14D2A067}"/>
          </ac:spMkLst>
        </pc:spChg>
        <pc:spChg chg="add del">
          <ac:chgData name="Henrik Blom" userId="0f109d1c-0774-4568-aa5d-bb8ffaeb77b7" providerId="ADAL" clId="{0BF20FD6-D16F-49AD-A822-0F409DE90040}" dt="2022-04-05T12:42:11.858" v="1316" actId="26606"/>
          <ac:spMkLst>
            <pc:docMk/>
            <pc:sldMk cId="4100589792" sldId="439"/>
            <ac:spMk id="83" creationId="{0D578F4B-2751-4FC2-8853-FAC5C59139C1}"/>
          </ac:spMkLst>
        </pc:spChg>
        <pc:spChg chg="add del">
          <ac:chgData name="Henrik Blom" userId="0f109d1c-0774-4568-aa5d-bb8ffaeb77b7" providerId="ADAL" clId="{0BF20FD6-D16F-49AD-A822-0F409DE90040}" dt="2022-04-05T12:43:31.756" v="1404" actId="26606"/>
          <ac:spMkLst>
            <pc:docMk/>
            <pc:sldMk cId="4100589792" sldId="439"/>
            <ac:spMk id="85" creationId="{829A1E2C-5AC8-40FC-99E9-832069D39792}"/>
          </ac:spMkLst>
        </pc:spChg>
        <pc:spChg chg="add del">
          <ac:chgData name="Henrik Blom" userId="0f109d1c-0774-4568-aa5d-bb8ffaeb77b7" providerId="ADAL" clId="{0BF20FD6-D16F-49AD-A822-0F409DE90040}" dt="2022-04-05T12:43:31.738" v="1403" actId="26606"/>
          <ac:spMkLst>
            <pc:docMk/>
            <pc:sldMk cId="4100589792" sldId="439"/>
            <ac:spMk id="147" creationId="{B0792D4F-247E-46FE-85FC-881DEFA41D94}"/>
          </ac:spMkLst>
        </pc:spChg>
        <pc:spChg chg="add del">
          <ac:chgData name="Henrik Blom" userId="0f109d1c-0774-4568-aa5d-bb8ffaeb77b7" providerId="ADAL" clId="{0BF20FD6-D16F-49AD-A822-0F409DE90040}" dt="2022-04-05T12:43:31.738" v="1403" actId="26606"/>
          <ac:spMkLst>
            <pc:docMk/>
            <pc:sldMk cId="4100589792" sldId="439"/>
            <ac:spMk id="149" creationId="{FA3CD3A3-D3C1-4567-BEC0-3A50E9A3A630}"/>
          </ac:spMkLst>
        </pc:spChg>
        <pc:spChg chg="add">
          <ac:chgData name="Henrik Blom" userId="0f109d1c-0774-4568-aa5d-bb8ffaeb77b7" providerId="ADAL" clId="{0BF20FD6-D16F-49AD-A822-0F409DE90040}" dt="2022-04-05T12:43:31.756" v="1404" actId="26606"/>
          <ac:spMkLst>
            <pc:docMk/>
            <pc:sldMk cId="4100589792" sldId="439"/>
            <ac:spMk id="153" creationId="{829A1E2C-5AC8-40FC-99E9-832069D39792}"/>
          </ac:spMkLst>
        </pc:spChg>
        <pc:spChg chg="add del">
          <ac:chgData name="Henrik Blom" userId="0f109d1c-0774-4568-aa5d-bb8ffaeb77b7" providerId="ADAL" clId="{0BF20FD6-D16F-49AD-A822-0F409DE90040}" dt="2022-04-05T12:42:11.858" v="1316" actId="26606"/>
          <ac:spMkLst>
            <pc:docMk/>
            <pc:sldMk cId="4100589792" sldId="439"/>
            <ac:spMk id="3076" creationId="{ED55A19D-297C-4231-AD1F-08EF9B4AA8F4}"/>
          </ac:spMkLst>
        </pc:spChg>
        <pc:spChg chg="add del">
          <ac:chgData name="Henrik Blom" userId="0f109d1c-0774-4568-aa5d-bb8ffaeb77b7" providerId="ADAL" clId="{0BF20FD6-D16F-49AD-A822-0F409DE90040}" dt="2022-04-05T12:42:11.858" v="1316" actId="26606"/>
          <ac:spMkLst>
            <pc:docMk/>
            <pc:sldMk cId="4100589792" sldId="439"/>
            <ac:spMk id="3077" creationId="{EBAB6C56-3D38-4923-996E-BD474BBB91E9}"/>
          </ac:spMkLst>
        </pc:spChg>
        <pc:spChg chg="add del">
          <ac:chgData name="Henrik Blom" userId="0f109d1c-0774-4568-aa5d-bb8ffaeb77b7" providerId="ADAL" clId="{0BF20FD6-D16F-49AD-A822-0F409DE90040}" dt="2022-04-05T12:42:11.858" v="1316" actId="26606"/>
          <ac:spMkLst>
            <pc:docMk/>
            <pc:sldMk cId="4100589792" sldId="439"/>
            <ac:spMk id="3078" creationId="{20CD21DB-082D-417D-A5AB-FC838AF9D944}"/>
          </ac:spMkLst>
        </pc:spChg>
        <pc:spChg chg="add del">
          <ac:chgData name="Henrik Blom" userId="0f109d1c-0774-4568-aa5d-bb8ffaeb77b7" providerId="ADAL" clId="{0BF20FD6-D16F-49AD-A822-0F409DE90040}" dt="2022-04-05T12:42:40.948" v="1368" actId="26606"/>
          <ac:spMkLst>
            <pc:docMk/>
            <pc:sldMk cId="4100589792" sldId="439"/>
            <ac:spMk id="3080" creationId="{7EBFDB7D-DD97-44CE-AFFB-458781A3DB9B}"/>
          </ac:spMkLst>
        </pc:spChg>
        <pc:spChg chg="add del">
          <ac:chgData name="Henrik Blom" userId="0f109d1c-0774-4568-aa5d-bb8ffaeb77b7" providerId="ADAL" clId="{0BF20FD6-D16F-49AD-A822-0F409DE90040}" dt="2022-04-05T12:42:40.948" v="1368" actId="26606"/>
          <ac:spMkLst>
            <pc:docMk/>
            <pc:sldMk cId="4100589792" sldId="439"/>
            <ac:spMk id="3081" creationId="{50F864A1-23CF-4954-887F-3C4458622A68}"/>
          </ac:spMkLst>
        </pc:spChg>
        <pc:spChg chg="add del">
          <ac:chgData name="Henrik Blom" userId="0f109d1c-0774-4568-aa5d-bb8ffaeb77b7" providerId="ADAL" clId="{0BF20FD6-D16F-49AD-A822-0F409DE90040}" dt="2022-04-05T12:42:40.948" v="1368" actId="26606"/>
          <ac:spMkLst>
            <pc:docMk/>
            <pc:sldMk cId="4100589792" sldId="439"/>
            <ac:spMk id="3082" creationId="{8D313E8C-7457-407E-BDA5-EACA44D38247}"/>
          </ac:spMkLst>
        </pc:spChg>
        <pc:spChg chg="add del">
          <ac:chgData name="Henrik Blom" userId="0f109d1c-0774-4568-aa5d-bb8ffaeb77b7" providerId="ADAL" clId="{0BF20FD6-D16F-49AD-A822-0F409DE90040}" dt="2022-04-05T12:43:31.756" v="1404" actId="26606"/>
          <ac:spMkLst>
            <pc:docMk/>
            <pc:sldMk cId="4100589792" sldId="439"/>
            <ac:spMk id="3084" creationId="{8181FC64-B306-4821-98E2-780662EFC486}"/>
          </ac:spMkLst>
        </pc:spChg>
        <pc:spChg chg="add del">
          <ac:chgData name="Henrik Blom" userId="0f109d1c-0774-4568-aa5d-bb8ffaeb77b7" providerId="ADAL" clId="{0BF20FD6-D16F-49AD-A822-0F409DE90040}" dt="2022-04-05T12:43:31.756" v="1404" actId="26606"/>
          <ac:spMkLst>
            <pc:docMk/>
            <pc:sldMk cId="4100589792" sldId="439"/>
            <ac:spMk id="3085" creationId="{5871FC61-DD4E-47D4-81FD-8A7E7D12B371}"/>
          </ac:spMkLst>
        </pc:spChg>
        <pc:spChg chg="add del">
          <ac:chgData name="Henrik Blom" userId="0f109d1c-0774-4568-aa5d-bb8ffaeb77b7" providerId="ADAL" clId="{0BF20FD6-D16F-49AD-A822-0F409DE90040}" dt="2022-04-05T12:43:31.756" v="1404" actId="26606"/>
          <ac:spMkLst>
            <pc:docMk/>
            <pc:sldMk cId="4100589792" sldId="439"/>
            <ac:spMk id="3086" creationId="{F9EC3F91-A75C-4F74-867E-E4C28C13546B}"/>
          </ac:spMkLst>
        </pc:spChg>
        <pc:spChg chg="add">
          <ac:chgData name="Henrik Blom" userId="0f109d1c-0774-4568-aa5d-bb8ffaeb77b7" providerId="ADAL" clId="{0BF20FD6-D16F-49AD-A822-0F409DE90040}" dt="2022-04-05T12:43:31.756" v="1404" actId="26606"/>
          <ac:spMkLst>
            <pc:docMk/>
            <pc:sldMk cId="4100589792" sldId="439"/>
            <ac:spMk id="3088" creationId="{8181FC64-B306-4821-98E2-780662EFC486}"/>
          </ac:spMkLst>
        </pc:spChg>
        <pc:spChg chg="add">
          <ac:chgData name="Henrik Blom" userId="0f109d1c-0774-4568-aa5d-bb8ffaeb77b7" providerId="ADAL" clId="{0BF20FD6-D16F-49AD-A822-0F409DE90040}" dt="2022-04-05T12:43:31.756" v="1404" actId="26606"/>
          <ac:spMkLst>
            <pc:docMk/>
            <pc:sldMk cId="4100589792" sldId="439"/>
            <ac:spMk id="3089" creationId="{5871FC61-DD4E-47D4-81FD-8A7E7D12B371}"/>
          </ac:spMkLst>
        </pc:spChg>
        <pc:spChg chg="add">
          <ac:chgData name="Henrik Blom" userId="0f109d1c-0774-4568-aa5d-bb8ffaeb77b7" providerId="ADAL" clId="{0BF20FD6-D16F-49AD-A822-0F409DE90040}" dt="2022-04-05T12:43:31.756" v="1404" actId="26606"/>
          <ac:spMkLst>
            <pc:docMk/>
            <pc:sldMk cId="4100589792" sldId="439"/>
            <ac:spMk id="3090" creationId="{F9EC3F91-A75C-4F74-867E-E4C28C13546B}"/>
          </ac:spMkLst>
        </pc:spChg>
        <pc:picChg chg="add mod">
          <ac:chgData name="Henrik Blom" userId="0f109d1c-0774-4568-aa5d-bb8ffaeb77b7" providerId="ADAL" clId="{0BF20FD6-D16F-49AD-A822-0F409DE90040}" dt="2022-04-05T12:43:31.738" v="1403" actId="26606"/>
          <ac:picMkLst>
            <pc:docMk/>
            <pc:sldMk cId="4100589792" sldId="439"/>
            <ac:picMk id="3074" creationId="{CCA7A499-4294-4202-BB1A-D5F6709CB13C}"/>
          </ac:picMkLst>
        </pc:picChg>
        <pc:cxnChg chg="add del">
          <ac:chgData name="Henrik Blom" userId="0f109d1c-0774-4568-aa5d-bb8ffaeb77b7" providerId="ADAL" clId="{0BF20FD6-D16F-49AD-A822-0F409DE90040}" dt="2022-04-05T12:44:32.141" v="1417" actId="478"/>
          <ac:cxnSpMkLst>
            <pc:docMk/>
            <pc:sldMk cId="4100589792" sldId="439"/>
            <ac:cxnSpMk id="4" creationId="{D88D8E48-3FB5-4A16-B2AC-C1409E5CD183}"/>
          </ac:cxnSpMkLst>
        </pc:cxnChg>
        <pc:cxnChg chg="add del">
          <ac:chgData name="Henrik Blom" userId="0f109d1c-0774-4568-aa5d-bb8ffaeb77b7" providerId="ADAL" clId="{0BF20FD6-D16F-49AD-A822-0F409DE90040}" dt="2022-04-05T12:43:31.738" v="1403" actId="26606"/>
          <ac:cxnSpMkLst>
            <pc:docMk/>
            <pc:sldMk cId="4100589792" sldId="439"/>
            <ac:cxnSpMk id="151" creationId="{B56D13EF-D431-4D0F-BFFC-1B5A686FF9BD}"/>
          </ac:cxnSpMkLst>
        </pc:cxnChg>
      </pc:sldChg>
      <pc:sldChg chg="modSp add mod ord modAnim">
        <pc:chgData name="Henrik Blom" userId="0f109d1c-0774-4568-aa5d-bb8ffaeb77b7" providerId="ADAL" clId="{0BF20FD6-D16F-49AD-A822-0F409DE90040}" dt="2022-04-05T17:59:00.207" v="2932" actId="14100"/>
        <pc:sldMkLst>
          <pc:docMk/>
          <pc:sldMk cId="2276381810" sldId="440"/>
        </pc:sldMkLst>
        <pc:spChg chg="mod">
          <ac:chgData name="Henrik Blom" userId="0f109d1c-0774-4568-aa5d-bb8ffaeb77b7" providerId="ADAL" clId="{0BF20FD6-D16F-49AD-A822-0F409DE90040}" dt="2022-04-05T17:59:00.207" v="2932" actId="14100"/>
          <ac:spMkLst>
            <pc:docMk/>
            <pc:sldMk cId="2276381810" sldId="440"/>
            <ac:spMk id="3" creationId="{23E02542-3A9F-45C2-9473-22EF059F15AA}"/>
          </ac:spMkLst>
        </pc:spChg>
      </pc:sldChg>
      <pc:sldChg chg="addSp delSp add del setBg delDesignElem">
        <pc:chgData name="Henrik Blom" userId="0f109d1c-0774-4568-aa5d-bb8ffaeb77b7" providerId="ADAL" clId="{0BF20FD6-D16F-49AD-A822-0F409DE90040}" dt="2022-04-05T12:49:13.739" v="1426"/>
        <pc:sldMkLst>
          <pc:docMk/>
          <pc:sldMk cId="2794643163" sldId="440"/>
        </pc:sldMkLst>
        <pc:spChg chg="add del">
          <ac:chgData name="Henrik Blom" userId="0f109d1c-0774-4568-aa5d-bb8ffaeb77b7" providerId="ADAL" clId="{0BF20FD6-D16F-49AD-A822-0F409DE90040}" dt="2022-04-05T12:49:13.739" v="1426"/>
          <ac:spMkLst>
            <pc:docMk/>
            <pc:sldMk cId="2794643163" sldId="440"/>
            <ac:spMk id="8" creationId="{DFF2AC85-FAA0-4844-813F-83C04D7382E2}"/>
          </ac:spMkLst>
        </pc:spChg>
        <pc:spChg chg="add del">
          <ac:chgData name="Henrik Blom" userId="0f109d1c-0774-4568-aa5d-bb8ffaeb77b7" providerId="ADAL" clId="{0BF20FD6-D16F-49AD-A822-0F409DE90040}" dt="2022-04-05T12:49:13.739" v="1426"/>
          <ac:spMkLst>
            <pc:docMk/>
            <pc:sldMk cId="2794643163" sldId="440"/>
            <ac:spMk id="10" creationId="{89CC0F1E-BAA2-47B1-8F83-7ECB9FD9E009}"/>
          </ac:spMkLst>
        </pc:spChg>
      </pc:sldChg>
      <pc:sldChg chg="modSp add del mod">
        <pc:chgData name="Henrik Blom" userId="0f109d1c-0774-4568-aa5d-bb8ffaeb77b7" providerId="ADAL" clId="{0BF20FD6-D16F-49AD-A822-0F409DE90040}" dt="2022-04-05T17:53:46.898" v="2884" actId="47"/>
        <pc:sldMkLst>
          <pc:docMk/>
          <pc:sldMk cId="118813391" sldId="441"/>
        </pc:sldMkLst>
        <pc:spChg chg="mod">
          <ac:chgData name="Henrik Blom" userId="0f109d1c-0774-4568-aa5d-bb8ffaeb77b7" providerId="ADAL" clId="{0BF20FD6-D16F-49AD-A822-0F409DE90040}" dt="2022-04-05T13:05:35.465" v="1640" actId="6549"/>
          <ac:spMkLst>
            <pc:docMk/>
            <pc:sldMk cId="118813391" sldId="441"/>
            <ac:spMk id="3" creationId="{23E02542-3A9F-45C2-9473-22EF059F15AA}"/>
          </ac:spMkLst>
        </pc:spChg>
        <pc:spChg chg="mod">
          <ac:chgData name="Henrik Blom" userId="0f109d1c-0774-4568-aa5d-bb8ffaeb77b7" providerId="ADAL" clId="{0BF20FD6-D16F-49AD-A822-0F409DE90040}" dt="2022-04-05T13:07:24.070" v="1691" actId="1035"/>
          <ac:spMkLst>
            <pc:docMk/>
            <pc:sldMk cId="118813391" sldId="441"/>
            <ac:spMk id="4" creationId="{AFE51EA2-341F-4F7C-B8F8-A108DC6910C6}"/>
          </ac:spMkLst>
        </pc:spChg>
      </pc:sldChg>
      <pc:sldChg chg="add del">
        <pc:chgData name="Henrik Blom" userId="0f109d1c-0774-4568-aa5d-bb8ffaeb77b7" providerId="ADAL" clId="{0BF20FD6-D16F-49AD-A822-0F409DE90040}" dt="2022-04-05T17:58:05.823" v="2922" actId="47"/>
        <pc:sldMkLst>
          <pc:docMk/>
          <pc:sldMk cId="1805049118" sldId="442"/>
        </pc:sldMkLst>
      </pc:sldChg>
      <pc:sldChg chg="modSp add mod">
        <pc:chgData name="Henrik Blom" userId="0f109d1c-0774-4568-aa5d-bb8ffaeb77b7" providerId="ADAL" clId="{0BF20FD6-D16F-49AD-A822-0F409DE90040}" dt="2022-04-05T17:28:12.410" v="2422" actId="13926"/>
        <pc:sldMkLst>
          <pc:docMk/>
          <pc:sldMk cId="1349720167" sldId="443"/>
        </pc:sldMkLst>
        <pc:graphicFrameChg chg="modGraphic">
          <ac:chgData name="Henrik Blom" userId="0f109d1c-0774-4568-aa5d-bb8ffaeb77b7" providerId="ADAL" clId="{0BF20FD6-D16F-49AD-A822-0F409DE90040}" dt="2022-04-05T17:28:12.410" v="2422" actId="13926"/>
          <ac:graphicFrameMkLst>
            <pc:docMk/>
            <pc:sldMk cId="1349720167" sldId="443"/>
            <ac:graphicFrameMk id="3" creationId="{F0519AAD-5166-4F03-9250-252318725508}"/>
          </ac:graphicFrameMkLst>
        </pc:graphicFrameChg>
      </pc:sldChg>
      <pc:sldChg chg="modSp add mod">
        <pc:chgData name="Henrik Blom" userId="0f109d1c-0774-4568-aa5d-bb8ffaeb77b7" providerId="ADAL" clId="{0BF20FD6-D16F-49AD-A822-0F409DE90040}" dt="2022-04-05T17:58:21.686" v="2930" actId="20577"/>
        <pc:sldMkLst>
          <pc:docMk/>
          <pc:sldMk cId="3242769865" sldId="444"/>
        </pc:sldMkLst>
        <pc:spChg chg="mod">
          <ac:chgData name="Henrik Blom" userId="0f109d1c-0774-4568-aa5d-bb8ffaeb77b7" providerId="ADAL" clId="{0BF20FD6-D16F-49AD-A822-0F409DE90040}" dt="2022-04-05T17:58:21.686" v="2930" actId="20577"/>
          <ac:spMkLst>
            <pc:docMk/>
            <pc:sldMk cId="3242769865" sldId="444"/>
            <ac:spMk id="3" creationId="{23E02542-3A9F-45C2-9473-22EF059F15AA}"/>
          </ac:spMkLst>
        </pc:spChg>
        <pc:spChg chg="mod">
          <ac:chgData name="Henrik Blom" userId="0f109d1c-0774-4568-aa5d-bb8ffaeb77b7" providerId="ADAL" clId="{0BF20FD6-D16F-49AD-A822-0F409DE90040}" dt="2022-04-05T17:53:32.820" v="2881" actId="1035"/>
          <ac:spMkLst>
            <pc:docMk/>
            <pc:sldMk cId="3242769865" sldId="444"/>
            <ac:spMk id="4" creationId="{AFE51EA2-341F-4F7C-B8F8-A108DC6910C6}"/>
          </ac:spMkLst>
        </pc:spChg>
      </pc:sldChg>
      <pc:sldChg chg="addSp delSp add del setBg delDesignElem">
        <pc:chgData name="Henrik Blom" userId="0f109d1c-0774-4568-aa5d-bb8ffaeb77b7" providerId="ADAL" clId="{0BF20FD6-D16F-49AD-A822-0F409DE90040}" dt="2022-04-05T17:58:12.204" v="2925"/>
        <pc:sldMkLst>
          <pc:docMk/>
          <pc:sldMk cId="1401331759" sldId="445"/>
        </pc:sldMkLst>
        <pc:spChg chg="add del">
          <ac:chgData name="Henrik Blom" userId="0f109d1c-0774-4568-aa5d-bb8ffaeb77b7" providerId="ADAL" clId="{0BF20FD6-D16F-49AD-A822-0F409DE90040}" dt="2022-04-05T17:58:12.204" v="2925"/>
          <ac:spMkLst>
            <pc:docMk/>
            <pc:sldMk cId="1401331759" sldId="445"/>
            <ac:spMk id="8" creationId="{DFF2AC85-FAA0-4844-813F-83C04D7382E2}"/>
          </ac:spMkLst>
        </pc:spChg>
        <pc:spChg chg="add del">
          <ac:chgData name="Henrik Blom" userId="0f109d1c-0774-4568-aa5d-bb8ffaeb77b7" providerId="ADAL" clId="{0BF20FD6-D16F-49AD-A822-0F409DE90040}" dt="2022-04-05T17:58:12.204" v="2925"/>
          <ac:spMkLst>
            <pc:docMk/>
            <pc:sldMk cId="1401331759" sldId="445"/>
            <ac:spMk id="10" creationId="{89CC0F1E-BAA2-47B1-8F83-7ECB9FD9E009}"/>
          </ac:spMkLst>
        </pc:spChg>
      </pc:sldChg>
      <pc:sldChg chg="modSp add mod">
        <pc:chgData name="Henrik Blom" userId="0f109d1c-0774-4568-aa5d-bb8ffaeb77b7" providerId="ADAL" clId="{0BF20FD6-D16F-49AD-A822-0F409DE90040}" dt="2022-04-05T18:31:41.271" v="3228" actId="1036"/>
        <pc:sldMkLst>
          <pc:docMk/>
          <pc:sldMk cId="1787129465" sldId="445"/>
        </pc:sldMkLst>
        <pc:spChg chg="mod">
          <ac:chgData name="Henrik Blom" userId="0f109d1c-0774-4568-aa5d-bb8ffaeb77b7" providerId="ADAL" clId="{0BF20FD6-D16F-49AD-A822-0F409DE90040}" dt="2022-04-05T18:31:41.271" v="3228" actId="1036"/>
          <ac:spMkLst>
            <pc:docMk/>
            <pc:sldMk cId="1787129465" sldId="445"/>
            <ac:spMk id="4" creationId="{AFE51EA2-341F-4F7C-B8F8-A108DC6910C6}"/>
          </ac:spMkLst>
        </pc:spChg>
      </pc:sldChg>
      <pc:sldChg chg="add del">
        <pc:chgData name="Henrik Blom" userId="0f109d1c-0774-4568-aa5d-bb8ffaeb77b7" providerId="ADAL" clId="{0BF20FD6-D16F-49AD-A822-0F409DE90040}" dt="2022-04-05T17:58:04.651" v="2921" actId="47"/>
        <pc:sldMkLst>
          <pc:docMk/>
          <pc:sldMk cId="1953189624" sldId="445"/>
        </pc:sldMkLst>
      </pc:sldChg>
      <pc:sldChg chg="add del">
        <pc:chgData name="Henrik Blom" userId="0f109d1c-0774-4568-aa5d-bb8ffaeb77b7" providerId="ADAL" clId="{0BF20FD6-D16F-49AD-A822-0F409DE90040}" dt="2022-04-05T17:53:44.920" v="2883" actId="47"/>
        <pc:sldMkLst>
          <pc:docMk/>
          <pc:sldMk cId="3933107002" sldId="445"/>
        </pc:sldMkLst>
      </pc:sldChg>
      <pc:sldChg chg="modSp add mod">
        <pc:chgData name="Henrik Blom" userId="0f109d1c-0774-4568-aa5d-bb8ffaeb77b7" providerId="ADAL" clId="{0BF20FD6-D16F-49AD-A822-0F409DE90040}" dt="2022-04-05T17:59:30.540" v="2966" actId="1036"/>
        <pc:sldMkLst>
          <pc:docMk/>
          <pc:sldMk cId="4154866503" sldId="446"/>
        </pc:sldMkLst>
        <pc:spChg chg="mod">
          <ac:chgData name="Henrik Blom" userId="0f109d1c-0774-4568-aa5d-bb8ffaeb77b7" providerId="ADAL" clId="{0BF20FD6-D16F-49AD-A822-0F409DE90040}" dt="2022-04-05T17:59:30.540" v="2966" actId="1036"/>
          <ac:spMkLst>
            <pc:docMk/>
            <pc:sldMk cId="4154866503" sldId="446"/>
            <ac:spMk id="4" creationId="{AFE51EA2-341F-4F7C-B8F8-A108DC6910C6}"/>
          </ac:spMkLst>
        </pc:spChg>
      </pc:sldChg>
      <pc:sldChg chg="modSp add mod ord">
        <pc:chgData name="Henrik Blom" userId="0f109d1c-0774-4568-aa5d-bb8ffaeb77b7" providerId="ADAL" clId="{0BF20FD6-D16F-49AD-A822-0F409DE90040}" dt="2022-04-05T18:01:23.136" v="3056" actId="1035"/>
        <pc:sldMkLst>
          <pc:docMk/>
          <pc:sldMk cId="3757698897" sldId="447"/>
        </pc:sldMkLst>
        <pc:spChg chg="mod">
          <ac:chgData name="Henrik Blom" userId="0f109d1c-0774-4568-aa5d-bb8ffaeb77b7" providerId="ADAL" clId="{0BF20FD6-D16F-49AD-A822-0F409DE90040}" dt="2022-04-05T18:01:23.136" v="3056" actId="1035"/>
          <ac:spMkLst>
            <pc:docMk/>
            <pc:sldMk cId="3757698897" sldId="447"/>
            <ac:spMk id="4" creationId="{AFE51EA2-341F-4F7C-B8F8-A108DC6910C6}"/>
          </ac:spMkLst>
        </pc:spChg>
      </pc:sldChg>
      <pc:sldChg chg="modSp add mod">
        <pc:chgData name="Henrik Blom" userId="0f109d1c-0774-4568-aa5d-bb8ffaeb77b7" providerId="ADAL" clId="{0BF20FD6-D16F-49AD-A822-0F409DE90040}" dt="2022-04-05T18:02:37.914" v="3087" actId="1036"/>
        <pc:sldMkLst>
          <pc:docMk/>
          <pc:sldMk cId="1923715033" sldId="448"/>
        </pc:sldMkLst>
        <pc:spChg chg="mod">
          <ac:chgData name="Henrik Blom" userId="0f109d1c-0774-4568-aa5d-bb8ffaeb77b7" providerId="ADAL" clId="{0BF20FD6-D16F-49AD-A822-0F409DE90040}" dt="2022-04-05T18:02:37.914" v="3087" actId="1036"/>
          <ac:spMkLst>
            <pc:docMk/>
            <pc:sldMk cId="1923715033" sldId="448"/>
            <ac:spMk id="4" creationId="{AFE51EA2-341F-4F7C-B8F8-A108DC6910C6}"/>
          </ac:spMkLst>
        </pc:spChg>
      </pc:sldChg>
      <pc:sldChg chg="modSp add mod">
        <pc:chgData name="Henrik Blom" userId="0f109d1c-0774-4568-aa5d-bb8ffaeb77b7" providerId="ADAL" clId="{0BF20FD6-D16F-49AD-A822-0F409DE90040}" dt="2022-04-05T18:31:56.551" v="3253" actId="1035"/>
        <pc:sldMkLst>
          <pc:docMk/>
          <pc:sldMk cId="1420164394" sldId="449"/>
        </pc:sldMkLst>
        <pc:spChg chg="mod">
          <ac:chgData name="Henrik Blom" userId="0f109d1c-0774-4568-aa5d-bb8ffaeb77b7" providerId="ADAL" clId="{0BF20FD6-D16F-49AD-A822-0F409DE90040}" dt="2022-04-05T18:31:56.551" v="3253" actId="1035"/>
          <ac:spMkLst>
            <pc:docMk/>
            <pc:sldMk cId="1420164394" sldId="449"/>
            <ac:spMk id="4" creationId="{AFE51EA2-341F-4F7C-B8F8-A108DC6910C6}"/>
          </ac:spMkLst>
        </pc:spChg>
      </pc:sldChg>
      <pc:sldChg chg="modSp add mod">
        <pc:chgData name="Henrik Blom" userId="0f109d1c-0774-4568-aa5d-bb8ffaeb77b7" providerId="ADAL" clId="{0BF20FD6-D16F-49AD-A822-0F409DE90040}" dt="2022-04-05T18:32:05.182" v="3277" actId="1036"/>
        <pc:sldMkLst>
          <pc:docMk/>
          <pc:sldMk cId="833777405" sldId="450"/>
        </pc:sldMkLst>
        <pc:spChg chg="mod">
          <ac:chgData name="Henrik Blom" userId="0f109d1c-0774-4568-aa5d-bb8ffaeb77b7" providerId="ADAL" clId="{0BF20FD6-D16F-49AD-A822-0F409DE90040}" dt="2022-04-05T18:32:05.182" v="3277" actId="1036"/>
          <ac:spMkLst>
            <pc:docMk/>
            <pc:sldMk cId="833777405" sldId="450"/>
            <ac:spMk id="4" creationId="{AFE51EA2-341F-4F7C-B8F8-A108DC6910C6}"/>
          </ac:spMkLst>
        </pc:spChg>
      </pc:sldChg>
    </pc:docChg>
  </pc:docChgLst>
  <pc:docChgLst>
    <pc:chgData name="Henrik Blom" userId="0f109d1c-0774-4568-aa5d-bb8ffaeb77b7" providerId="ADAL" clId="{0EC27B12-28D9-4FD6-9732-F5D57F60BE16}"/>
    <pc:docChg chg="undo custSel addSld delSld modSld sldOrd">
      <pc:chgData name="Henrik Blom" userId="0f109d1c-0774-4568-aa5d-bb8ffaeb77b7" providerId="ADAL" clId="{0EC27B12-28D9-4FD6-9732-F5D57F60BE16}" dt="2023-03-30T18:29:56.798" v="5051" actId="20577"/>
      <pc:docMkLst>
        <pc:docMk/>
      </pc:docMkLst>
      <pc:sldChg chg="addSp delSp modSp mod">
        <pc:chgData name="Henrik Blom" userId="0f109d1c-0774-4568-aa5d-bb8ffaeb77b7" providerId="ADAL" clId="{0EC27B12-28D9-4FD6-9732-F5D57F60BE16}" dt="2023-03-30T15:12:48.950" v="3758" actId="1037"/>
        <pc:sldMkLst>
          <pc:docMk/>
          <pc:sldMk cId="0" sldId="259"/>
        </pc:sldMkLst>
        <pc:spChg chg="mod">
          <ac:chgData name="Henrik Blom" userId="0f109d1c-0774-4568-aa5d-bb8ffaeb77b7" providerId="ADAL" clId="{0EC27B12-28D9-4FD6-9732-F5D57F60BE16}" dt="2023-03-30T15:12:48.950" v="3758" actId="1037"/>
          <ac:spMkLst>
            <pc:docMk/>
            <pc:sldMk cId="0" sldId="259"/>
            <ac:spMk id="8" creationId="{2E822574-F665-419B-BF16-D6985AB7E7B3}"/>
          </ac:spMkLst>
        </pc:spChg>
        <pc:picChg chg="add mod">
          <ac:chgData name="Henrik Blom" userId="0f109d1c-0774-4568-aa5d-bb8ffaeb77b7" providerId="ADAL" clId="{0EC27B12-28D9-4FD6-9732-F5D57F60BE16}" dt="2023-03-30T15:12:44.013" v="3747" actId="1038"/>
          <ac:picMkLst>
            <pc:docMk/>
            <pc:sldMk cId="0" sldId="259"/>
            <ac:picMk id="2" creationId="{6D8EEE5E-9DE3-90C3-8276-5F820606B498}"/>
          </ac:picMkLst>
        </pc:picChg>
        <pc:picChg chg="del">
          <ac:chgData name="Henrik Blom" userId="0f109d1c-0774-4568-aa5d-bb8ffaeb77b7" providerId="ADAL" clId="{0EC27B12-28D9-4FD6-9732-F5D57F60BE16}" dt="2023-03-30T15:12:28.615" v="3727" actId="478"/>
          <ac:picMkLst>
            <pc:docMk/>
            <pc:sldMk cId="0" sldId="259"/>
            <ac:picMk id="7" creationId="{97F54E52-194F-4087-9F84-E22C350A7CE1}"/>
          </ac:picMkLst>
        </pc:picChg>
      </pc:sldChg>
      <pc:sldChg chg="del">
        <pc:chgData name="Henrik Blom" userId="0f109d1c-0774-4568-aa5d-bb8ffaeb77b7" providerId="ADAL" clId="{0EC27B12-28D9-4FD6-9732-F5D57F60BE16}" dt="2023-03-30T15:01:43.209" v="3386" actId="47"/>
        <pc:sldMkLst>
          <pc:docMk/>
          <pc:sldMk cId="0" sldId="262"/>
        </pc:sldMkLst>
      </pc:sldChg>
      <pc:sldChg chg="modSp mod ord">
        <pc:chgData name="Henrik Blom" userId="0f109d1c-0774-4568-aa5d-bb8ffaeb77b7" providerId="ADAL" clId="{0EC27B12-28D9-4FD6-9732-F5D57F60BE16}" dt="2023-03-30T14:10:07.511" v="2229"/>
        <pc:sldMkLst>
          <pc:docMk/>
          <pc:sldMk cId="3806977019" sldId="269"/>
        </pc:sldMkLst>
        <pc:spChg chg="mod">
          <ac:chgData name="Henrik Blom" userId="0f109d1c-0774-4568-aa5d-bb8ffaeb77b7" providerId="ADAL" clId="{0EC27B12-28D9-4FD6-9732-F5D57F60BE16}" dt="2023-03-30T14:10:02.402" v="2227" actId="20577"/>
          <ac:spMkLst>
            <pc:docMk/>
            <pc:sldMk cId="3806977019" sldId="269"/>
            <ac:spMk id="4" creationId="{26228664-94BE-4024-8BA4-59E31841FC44}"/>
          </ac:spMkLst>
        </pc:spChg>
        <pc:spChg chg="mod">
          <ac:chgData name="Henrik Blom" userId="0f109d1c-0774-4568-aa5d-bb8ffaeb77b7" providerId="ADAL" clId="{0EC27B12-28D9-4FD6-9732-F5D57F60BE16}" dt="2023-03-07T09:05:21.253" v="3" actId="20577"/>
          <ac:spMkLst>
            <pc:docMk/>
            <pc:sldMk cId="3806977019" sldId="269"/>
            <ac:spMk id="24" creationId="{00000000-0000-0000-0000-000000000000}"/>
          </ac:spMkLst>
        </pc:spChg>
      </pc:sldChg>
      <pc:sldChg chg="addSp delSp modSp mod setClrOvrMap">
        <pc:chgData name="Henrik Blom" userId="0f109d1c-0774-4568-aa5d-bb8ffaeb77b7" providerId="ADAL" clId="{0EC27B12-28D9-4FD6-9732-F5D57F60BE16}" dt="2023-03-30T15:26:00.627" v="3964" actId="26606"/>
        <pc:sldMkLst>
          <pc:docMk/>
          <pc:sldMk cId="3123699770" sldId="384"/>
        </pc:sldMkLst>
        <pc:spChg chg="mod">
          <ac:chgData name="Henrik Blom" userId="0f109d1c-0774-4568-aa5d-bb8ffaeb77b7" providerId="ADAL" clId="{0EC27B12-28D9-4FD6-9732-F5D57F60BE16}" dt="2023-03-30T15:26:00.627" v="3964" actId="26606"/>
          <ac:spMkLst>
            <pc:docMk/>
            <pc:sldMk cId="3123699770" sldId="384"/>
            <ac:spMk id="2" creationId="{492C6633-01FC-4AD2-84F3-F6A5BD026BCA}"/>
          </ac:spMkLst>
        </pc:spChg>
        <pc:spChg chg="mod">
          <ac:chgData name="Henrik Blom" userId="0f109d1c-0774-4568-aa5d-bb8ffaeb77b7" providerId="ADAL" clId="{0EC27B12-28D9-4FD6-9732-F5D57F60BE16}" dt="2023-03-30T15:26:00.627" v="3964" actId="26606"/>
          <ac:spMkLst>
            <pc:docMk/>
            <pc:sldMk cId="3123699770" sldId="384"/>
            <ac:spMk id="11" creationId="{BEAE421C-06A6-4ABC-8044-3DD0B14CFE4C}"/>
          </ac:spMkLst>
        </pc:spChg>
        <pc:spChg chg="add del">
          <ac:chgData name="Henrik Blom" userId="0f109d1c-0774-4568-aa5d-bb8ffaeb77b7" providerId="ADAL" clId="{0EC27B12-28D9-4FD6-9732-F5D57F60BE16}" dt="2023-03-30T15:26:00.627" v="3964" actId="26606"/>
          <ac:spMkLst>
            <pc:docMk/>
            <pc:sldMk cId="3123699770" sldId="384"/>
            <ac:spMk id="14" creationId="{8F23F8A3-8FD7-4779-8323-FDC26BE99889}"/>
          </ac:spMkLst>
        </pc:spChg>
        <pc:spChg chg="add del">
          <ac:chgData name="Henrik Blom" userId="0f109d1c-0774-4568-aa5d-bb8ffaeb77b7" providerId="ADAL" clId="{0EC27B12-28D9-4FD6-9732-F5D57F60BE16}" dt="2023-03-30T15:26:00.627" v="3964" actId="26606"/>
          <ac:spMkLst>
            <pc:docMk/>
            <pc:sldMk cId="3123699770" sldId="384"/>
            <ac:spMk id="16" creationId="{F605C4CC-A25C-416F-8333-7CB7DC97D870}"/>
          </ac:spMkLst>
        </pc:spChg>
        <pc:spChg chg="add del">
          <ac:chgData name="Henrik Blom" userId="0f109d1c-0774-4568-aa5d-bb8ffaeb77b7" providerId="ADAL" clId="{0EC27B12-28D9-4FD6-9732-F5D57F60BE16}" dt="2023-03-30T15:25:31.110" v="3955" actId="26606"/>
          <ac:spMkLst>
            <pc:docMk/>
            <pc:sldMk cId="3123699770" sldId="384"/>
            <ac:spMk id="21" creationId="{FB5B0058-AF13-4859-B429-4EDDE2A26F7F}"/>
          </ac:spMkLst>
        </pc:spChg>
        <pc:spChg chg="add del">
          <ac:chgData name="Henrik Blom" userId="0f109d1c-0774-4568-aa5d-bb8ffaeb77b7" providerId="ADAL" clId="{0EC27B12-28D9-4FD6-9732-F5D57F60BE16}" dt="2023-03-30T15:25:31.110" v="3955" actId="26606"/>
          <ac:spMkLst>
            <pc:docMk/>
            <pc:sldMk cId="3123699770" sldId="384"/>
            <ac:spMk id="25" creationId="{A4A161CC-6DC5-4863-B213-94529D6E06D7}"/>
          </ac:spMkLst>
        </pc:spChg>
        <pc:spChg chg="add del">
          <ac:chgData name="Henrik Blom" userId="0f109d1c-0774-4568-aa5d-bb8ffaeb77b7" providerId="ADAL" clId="{0EC27B12-28D9-4FD6-9732-F5D57F60BE16}" dt="2023-03-30T15:25:43.086" v="3957" actId="26606"/>
          <ac:spMkLst>
            <pc:docMk/>
            <pc:sldMk cId="3123699770" sldId="384"/>
            <ac:spMk id="27" creationId="{08C9B587-E65E-4B52-B37C-ABEBB6E87928}"/>
          </ac:spMkLst>
        </pc:spChg>
        <pc:spChg chg="add del">
          <ac:chgData name="Henrik Blom" userId="0f109d1c-0774-4568-aa5d-bb8ffaeb77b7" providerId="ADAL" clId="{0EC27B12-28D9-4FD6-9732-F5D57F60BE16}" dt="2023-03-30T15:25:43.086" v="3957" actId="26606"/>
          <ac:spMkLst>
            <pc:docMk/>
            <pc:sldMk cId="3123699770" sldId="384"/>
            <ac:spMk id="28" creationId="{0671A8AE-40A1-4631-A6B8-581AFF065482}"/>
          </ac:spMkLst>
        </pc:spChg>
        <pc:spChg chg="add del">
          <ac:chgData name="Henrik Blom" userId="0f109d1c-0774-4568-aa5d-bb8ffaeb77b7" providerId="ADAL" clId="{0EC27B12-28D9-4FD6-9732-F5D57F60BE16}" dt="2023-03-30T15:25:43.086" v="3957" actId="26606"/>
          <ac:spMkLst>
            <pc:docMk/>
            <pc:sldMk cId="3123699770" sldId="384"/>
            <ac:spMk id="29" creationId="{AB58EF07-17C2-48CF-ABB0-EEF1F17CB8F0}"/>
          </ac:spMkLst>
        </pc:spChg>
        <pc:spChg chg="add del">
          <ac:chgData name="Henrik Blom" userId="0f109d1c-0774-4568-aa5d-bb8ffaeb77b7" providerId="ADAL" clId="{0EC27B12-28D9-4FD6-9732-F5D57F60BE16}" dt="2023-03-30T15:25:43.086" v="3957" actId="26606"/>
          <ac:spMkLst>
            <pc:docMk/>
            <pc:sldMk cId="3123699770" sldId="384"/>
            <ac:spMk id="30" creationId="{AF2F604E-43BE-4DC3-B983-E071523364F8}"/>
          </ac:spMkLst>
        </pc:spChg>
        <pc:spChg chg="add del">
          <ac:chgData name="Henrik Blom" userId="0f109d1c-0774-4568-aa5d-bb8ffaeb77b7" providerId="ADAL" clId="{0EC27B12-28D9-4FD6-9732-F5D57F60BE16}" dt="2023-03-30T15:25:58.471" v="3961" actId="26606"/>
          <ac:spMkLst>
            <pc:docMk/>
            <pc:sldMk cId="3123699770" sldId="384"/>
            <ac:spMk id="31" creationId="{C84384FE-1C88-4CAA-8FB8-2313A3AE734D}"/>
          </ac:spMkLst>
        </pc:spChg>
        <pc:spChg chg="add del">
          <ac:chgData name="Henrik Blom" userId="0f109d1c-0774-4568-aa5d-bb8ffaeb77b7" providerId="ADAL" clId="{0EC27B12-28D9-4FD6-9732-F5D57F60BE16}" dt="2023-03-30T15:25:56.679" v="3959" actId="26606"/>
          <ac:spMkLst>
            <pc:docMk/>
            <pc:sldMk cId="3123699770" sldId="384"/>
            <ac:spMk id="32" creationId="{6F828D28-8E09-41CC-8229-3070B5467A96}"/>
          </ac:spMkLst>
        </pc:spChg>
        <pc:spChg chg="add del">
          <ac:chgData name="Henrik Blom" userId="0f109d1c-0774-4568-aa5d-bb8ffaeb77b7" providerId="ADAL" clId="{0EC27B12-28D9-4FD6-9732-F5D57F60BE16}" dt="2023-03-30T15:25:56.679" v="3959" actId="26606"/>
          <ac:spMkLst>
            <pc:docMk/>
            <pc:sldMk cId="3123699770" sldId="384"/>
            <ac:spMk id="33" creationId="{D5B012D8-7F27-4758-9AC6-C889B154BD73}"/>
          </ac:spMkLst>
        </pc:spChg>
        <pc:spChg chg="add del">
          <ac:chgData name="Henrik Blom" userId="0f109d1c-0774-4568-aa5d-bb8ffaeb77b7" providerId="ADAL" clId="{0EC27B12-28D9-4FD6-9732-F5D57F60BE16}" dt="2023-03-30T15:25:56.679" v="3959" actId="26606"/>
          <ac:spMkLst>
            <pc:docMk/>
            <pc:sldMk cId="3123699770" sldId="384"/>
            <ac:spMk id="34" creationId="{4063B759-00FC-46D1-9898-8E8625268FAF}"/>
          </ac:spMkLst>
        </pc:spChg>
        <pc:spChg chg="add del">
          <ac:chgData name="Henrik Blom" userId="0f109d1c-0774-4568-aa5d-bb8ffaeb77b7" providerId="ADAL" clId="{0EC27B12-28D9-4FD6-9732-F5D57F60BE16}" dt="2023-03-30T15:25:58.471" v="3961" actId="26606"/>
          <ac:spMkLst>
            <pc:docMk/>
            <pc:sldMk cId="3123699770" sldId="384"/>
            <ac:spMk id="36" creationId="{49B447FE-DDA9-4B30-828A-59FC569124E2}"/>
          </ac:spMkLst>
        </pc:spChg>
        <pc:spChg chg="add del">
          <ac:chgData name="Henrik Blom" userId="0f109d1c-0774-4568-aa5d-bb8ffaeb77b7" providerId="ADAL" clId="{0EC27B12-28D9-4FD6-9732-F5D57F60BE16}" dt="2023-03-30T15:25:58.471" v="3961" actId="26606"/>
          <ac:spMkLst>
            <pc:docMk/>
            <pc:sldMk cId="3123699770" sldId="384"/>
            <ac:spMk id="37" creationId="{C3D487F7-9050-4871-B351-34A72ADB296C}"/>
          </ac:spMkLst>
        </pc:spChg>
        <pc:spChg chg="add del">
          <ac:chgData name="Henrik Blom" userId="0f109d1c-0774-4568-aa5d-bb8ffaeb77b7" providerId="ADAL" clId="{0EC27B12-28D9-4FD6-9732-F5D57F60BE16}" dt="2023-03-30T15:25:58.471" v="3961" actId="26606"/>
          <ac:spMkLst>
            <pc:docMk/>
            <pc:sldMk cId="3123699770" sldId="384"/>
            <ac:spMk id="38" creationId="{F43C27DD-EF6A-4C48-9669-C2970E71A814}"/>
          </ac:spMkLst>
        </pc:spChg>
        <pc:spChg chg="add del">
          <ac:chgData name="Henrik Blom" userId="0f109d1c-0774-4568-aa5d-bb8ffaeb77b7" providerId="ADAL" clId="{0EC27B12-28D9-4FD6-9732-F5D57F60BE16}" dt="2023-03-30T15:25:58.471" v="3961" actId="26606"/>
          <ac:spMkLst>
            <pc:docMk/>
            <pc:sldMk cId="3123699770" sldId="384"/>
            <ac:spMk id="39" creationId="{05A1AA86-B7E6-4C02-AA34-F1A25CD4CCBD}"/>
          </ac:spMkLst>
        </pc:spChg>
        <pc:spChg chg="add del">
          <ac:chgData name="Henrik Blom" userId="0f109d1c-0774-4568-aa5d-bb8ffaeb77b7" providerId="ADAL" clId="{0EC27B12-28D9-4FD6-9732-F5D57F60BE16}" dt="2023-03-30T15:25:58.471" v="3961" actId="26606"/>
          <ac:spMkLst>
            <pc:docMk/>
            <pc:sldMk cId="3123699770" sldId="384"/>
            <ac:spMk id="40" creationId="{86C3B9CB-4E48-4726-B7B9-9E02F71B150F}"/>
          </ac:spMkLst>
        </pc:spChg>
        <pc:spChg chg="add del">
          <ac:chgData name="Henrik Blom" userId="0f109d1c-0774-4568-aa5d-bb8ffaeb77b7" providerId="ADAL" clId="{0EC27B12-28D9-4FD6-9732-F5D57F60BE16}" dt="2023-03-30T15:26:00.621" v="3963" actId="26606"/>
          <ac:spMkLst>
            <pc:docMk/>
            <pc:sldMk cId="3123699770" sldId="384"/>
            <ac:spMk id="42" creationId="{FB5B0058-AF13-4859-B429-4EDDE2A26F7F}"/>
          </ac:spMkLst>
        </pc:spChg>
        <pc:spChg chg="add del">
          <ac:chgData name="Henrik Blom" userId="0f109d1c-0774-4568-aa5d-bb8ffaeb77b7" providerId="ADAL" clId="{0EC27B12-28D9-4FD6-9732-F5D57F60BE16}" dt="2023-03-30T15:26:00.621" v="3963" actId="26606"/>
          <ac:spMkLst>
            <pc:docMk/>
            <pc:sldMk cId="3123699770" sldId="384"/>
            <ac:spMk id="44" creationId="{A4A161CC-6DC5-4863-B213-94529D6E06D7}"/>
          </ac:spMkLst>
        </pc:spChg>
        <pc:spChg chg="add">
          <ac:chgData name="Henrik Blom" userId="0f109d1c-0774-4568-aa5d-bb8ffaeb77b7" providerId="ADAL" clId="{0EC27B12-28D9-4FD6-9732-F5D57F60BE16}" dt="2023-03-30T15:26:00.627" v="3964" actId="26606"/>
          <ac:spMkLst>
            <pc:docMk/>
            <pc:sldMk cId="3123699770" sldId="384"/>
            <ac:spMk id="46" creationId="{6F828D28-8E09-41CC-8229-3070B5467A96}"/>
          </ac:spMkLst>
        </pc:spChg>
        <pc:spChg chg="add">
          <ac:chgData name="Henrik Blom" userId="0f109d1c-0774-4568-aa5d-bb8ffaeb77b7" providerId="ADAL" clId="{0EC27B12-28D9-4FD6-9732-F5D57F60BE16}" dt="2023-03-30T15:26:00.627" v="3964" actId="26606"/>
          <ac:spMkLst>
            <pc:docMk/>
            <pc:sldMk cId="3123699770" sldId="384"/>
            <ac:spMk id="47" creationId="{D5B012D8-7F27-4758-9AC6-C889B154BD73}"/>
          </ac:spMkLst>
        </pc:spChg>
        <pc:spChg chg="add">
          <ac:chgData name="Henrik Blom" userId="0f109d1c-0774-4568-aa5d-bb8ffaeb77b7" providerId="ADAL" clId="{0EC27B12-28D9-4FD6-9732-F5D57F60BE16}" dt="2023-03-30T15:26:00.627" v="3964" actId="26606"/>
          <ac:spMkLst>
            <pc:docMk/>
            <pc:sldMk cId="3123699770" sldId="384"/>
            <ac:spMk id="48" creationId="{4063B759-00FC-46D1-9898-8E8625268FAF}"/>
          </ac:spMkLst>
        </pc:spChg>
        <pc:picChg chg="mod ord">
          <ac:chgData name="Henrik Blom" userId="0f109d1c-0774-4568-aa5d-bb8ffaeb77b7" providerId="ADAL" clId="{0EC27B12-28D9-4FD6-9732-F5D57F60BE16}" dt="2023-03-30T15:26:00.627" v="3964" actId="26606"/>
          <ac:picMkLst>
            <pc:docMk/>
            <pc:sldMk cId="3123699770" sldId="384"/>
            <ac:picMk id="7" creationId="{6F86432C-A9C3-4D22-B69C-C6F7829A4E11}"/>
          </ac:picMkLst>
        </pc:picChg>
        <pc:cxnChg chg="add del">
          <ac:chgData name="Henrik Blom" userId="0f109d1c-0774-4568-aa5d-bb8ffaeb77b7" providerId="ADAL" clId="{0EC27B12-28D9-4FD6-9732-F5D57F60BE16}" dt="2023-03-30T15:25:31.110" v="3955" actId="26606"/>
          <ac:cxnSpMkLst>
            <pc:docMk/>
            <pc:sldMk cId="3123699770" sldId="384"/>
            <ac:cxnSpMk id="23" creationId="{AC65C03C-3F17-45DC-A1B9-35ACA43397D4}"/>
          </ac:cxnSpMkLst>
        </pc:cxnChg>
        <pc:cxnChg chg="add del">
          <ac:chgData name="Henrik Blom" userId="0f109d1c-0774-4568-aa5d-bb8ffaeb77b7" providerId="ADAL" clId="{0EC27B12-28D9-4FD6-9732-F5D57F60BE16}" dt="2023-03-30T15:26:00.621" v="3963" actId="26606"/>
          <ac:cxnSpMkLst>
            <pc:docMk/>
            <pc:sldMk cId="3123699770" sldId="384"/>
            <ac:cxnSpMk id="43" creationId="{AC65C03C-3F17-45DC-A1B9-35ACA43397D4}"/>
          </ac:cxnSpMkLst>
        </pc:cxnChg>
      </pc:sldChg>
      <pc:sldChg chg="del">
        <pc:chgData name="Henrik Blom" userId="0f109d1c-0774-4568-aa5d-bb8ffaeb77b7" providerId="ADAL" clId="{0EC27B12-28D9-4FD6-9732-F5D57F60BE16}" dt="2023-03-30T15:19:03.233" v="3918" actId="47"/>
        <pc:sldMkLst>
          <pc:docMk/>
          <pc:sldMk cId="3938985411" sldId="411"/>
        </pc:sldMkLst>
      </pc:sldChg>
      <pc:sldChg chg="add del ord">
        <pc:chgData name="Henrik Blom" userId="0f109d1c-0774-4568-aa5d-bb8ffaeb77b7" providerId="ADAL" clId="{0EC27B12-28D9-4FD6-9732-F5D57F60BE16}" dt="2023-03-30T15:19:01.904" v="3917"/>
        <pc:sldMkLst>
          <pc:docMk/>
          <pc:sldMk cId="4100589792" sldId="439"/>
        </pc:sldMkLst>
      </pc:sldChg>
      <pc:sldChg chg="addSp delSp add del setBg delDesignElem">
        <pc:chgData name="Henrik Blom" userId="0f109d1c-0774-4568-aa5d-bb8ffaeb77b7" providerId="ADAL" clId="{0EC27B12-28D9-4FD6-9732-F5D57F60BE16}" dt="2023-03-30T15:18:49.267" v="3914"/>
        <pc:sldMkLst>
          <pc:docMk/>
          <pc:sldMk cId="4116178028" sldId="439"/>
        </pc:sldMkLst>
        <pc:spChg chg="add del">
          <ac:chgData name="Henrik Blom" userId="0f109d1c-0774-4568-aa5d-bb8ffaeb77b7" providerId="ADAL" clId="{0EC27B12-28D9-4FD6-9732-F5D57F60BE16}" dt="2023-03-30T15:18:49.267" v="3914"/>
          <ac:spMkLst>
            <pc:docMk/>
            <pc:sldMk cId="4116178028" sldId="439"/>
            <ac:spMk id="3095" creationId="{B5809B1F-0726-44C0-B0A1-7FCE2A129E20}"/>
          </ac:spMkLst>
        </pc:spChg>
        <pc:spChg chg="add del">
          <ac:chgData name="Henrik Blom" userId="0f109d1c-0774-4568-aa5d-bb8ffaeb77b7" providerId="ADAL" clId="{0EC27B12-28D9-4FD6-9732-F5D57F60BE16}" dt="2023-03-30T15:18:49.267" v="3914"/>
          <ac:spMkLst>
            <pc:docMk/>
            <pc:sldMk cId="4116178028" sldId="439"/>
            <ac:spMk id="3097" creationId="{26EE9A0B-C601-4E3F-8541-29CA20DE1186}"/>
          </ac:spMkLst>
        </pc:spChg>
      </pc:sldChg>
      <pc:sldChg chg="addSp delSp modSp mod">
        <pc:chgData name="Henrik Blom" userId="0f109d1c-0774-4568-aa5d-bb8ffaeb77b7" providerId="ADAL" clId="{0EC27B12-28D9-4FD6-9732-F5D57F60BE16}" dt="2023-03-30T15:06:40.576" v="3602" actId="1036"/>
        <pc:sldMkLst>
          <pc:docMk/>
          <pc:sldMk cId="2020278284" sldId="458"/>
        </pc:sldMkLst>
        <pc:spChg chg="add mod">
          <ac:chgData name="Henrik Blom" userId="0f109d1c-0774-4568-aa5d-bb8ffaeb77b7" providerId="ADAL" clId="{0EC27B12-28D9-4FD6-9732-F5D57F60BE16}" dt="2023-03-30T15:06:35.977" v="3594" actId="1036"/>
          <ac:spMkLst>
            <pc:docMk/>
            <pc:sldMk cId="2020278284" sldId="458"/>
            <ac:spMk id="4" creationId="{D305C005-EA8C-90B9-A290-AFAC4893D5FD}"/>
          </ac:spMkLst>
        </pc:spChg>
        <pc:spChg chg="add mod">
          <ac:chgData name="Henrik Blom" userId="0f109d1c-0774-4568-aa5d-bb8ffaeb77b7" providerId="ADAL" clId="{0EC27B12-28D9-4FD6-9732-F5D57F60BE16}" dt="2023-03-30T15:06:35.977" v="3594" actId="1036"/>
          <ac:spMkLst>
            <pc:docMk/>
            <pc:sldMk cId="2020278284" sldId="458"/>
            <ac:spMk id="5" creationId="{D263600C-305C-F9B4-2F17-DFD8D200D44B}"/>
          </ac:spMkLst>
        </pc:spChg>
        <pc:spChg chg="del">
          <ac:chgData name="Henrik Blom" userId="0f109d1c-0774-4568-aa5d-bb8ffaeb77b7" providerId="ADAL" clId="{0EC27B12-28D9-4FD6-9732-F5D57F60BE16}" dt="2023-03-30T14:52:42.041" v="3223" actId="478"/>
          <ac:spMkLst>
            <pc:docMk/>
            <pc:sldMk cId="2020278284" sldId="458"/>
            <ac:spMk id="6" creationId="{D4C530AB-2BF1-4AA5-8677-10B810B38D67}"/>
          </ac:spMkLst>
        </pc:spChg>
        <pc:spChg chg="add mod">
          <ac:chgData name="Henrik Blom" userId="0f109d1c-0774-4568-aa5d-bb8ffaeb77b7" providerId="ADAL" clId="{0EC27B12-28D9-4FD6-9732-F5D57F60BE16}" dt="2023-03-30T15:06:35.977" v="3594" actId="1036"/>
          <ac:spMkLst>
            <pc:docMk/>
            <pc:sldMk cId="2020278284" sldId="458"/>
            <ac:spMk id="7" creationId="{65773533-CA33-38C7-0D4B-998EC8BF6952}"/>
          </ac:spMkLst>
        </pc:spChg>
        <pc:spChg chg="mod">
          <ac:chgData name="Henrik Blom" userId="0f109d1c-0774-4568-aa5d-bb8ffaeb77b7" providerId="ADAL" clId="{0EC27B12-28D9-4FD6-9732-F5D57F60BE16}" dt="2023-03-30T15:01:56.497" v="3403" actId="20577"/>
          <ac:spMkLst>
            <pc:docMk/>
            <pc:sldMk cId="2020278284" sldId="458"/>
            <ac:spMk id="9" creationId="{8CE94A06-A1CF-419F-BDBE-1F9DA4A0FAF7}"/>
          </ac:spMkLst>
        </pc:spChg>
        <pc:spChg chg="add mod">
          <ac:chgData name="Henrik Blom" userId="0f109d1c-0774-4568-aa5d-bb8ffaeb77b7" providerId="ADAL" clId="{0EC27B12-28D9-4FD6-9732-F5D57F60BE16}" dt="2023-03-30T15:06:40.576" v="3602" actId="1036"/>
          <ac:spMkLst>
            <pc:docMk/>
            <pc:sldMk cId="2020278284" sldId="458"/>
            <ac:spMk id="10" creationId="{FB48908F-6AEF-B903-D868-9AFDD38FAACC}"/>
          </ac:spMkLst>
        </pc:spChg>
        <pc:graphicFrameChg chg="add mod modGraphic">
          <ac:chgData name="Henrik Blom" userId="0f109d1c-0774-4568-aa5d-bb8ffaeb77b7" providerId="ADAL" clId="{0EC27B12-28D9-4FD6-9732-F5D57F60BE16}" dt="2023-03-30T15:06:32.519" v="3581" actId="1036"/>
          <ac:graphicFrameMkLst>
            <pc:docMk/>
            <pc:sldMk cId="2020278284" sldId="458"/>
            <ac:graphicFrameMk id="2" creationId="{C09F3ED4-906C-14AF-E87C-5AA8F95F1581}"/>
          </ac:graphicFrameMkLst>
        </pc:graphicFrameChg>
        <pc:graphicFrameChg chg="add del mod modGraphic">
          <ac:chgData name="Henrik Blom" userId="0f109d1c-0774-4568-aa5d-bb8ffaeb77b7" providerId="ADAL" clId="{0EC27B12-28D9-4FD6-9732-F5D57F60BE16}" dt="2023-03-30T14:53:47.781" v="3231" actId="478"/>
          <ac:graphicFrameMkLst>
            <pc:docMk/>
            <pc:sldMk cId="2020278284" sldId="458"/>
            <ac:graphicFrameMk id="3" creationId="{F0519AAD-5166-4F03-9250-252318725508}"/>
          </ac:graphicFrameMkLst>
        </pc:graphicFrameChg>
      </pc:sldChg>
      <pc:sldChg chg="del">
        <pc:chgData name="Henrik Blom" userId="0f109d1c-0774-4568-aa5d-bb8ffaeb77b7" providerId="ADAL" clId="{0EC27B12-28D9-4FD6-9732-F5D57F60BE16}" dt="2023-03-30T14:32:59.936" v="2390" actId="47"/>
        <pc:sldMkLst>
          <pc:docMk/>
          <pc:sldMk cId="538511116" sldId="465"/>
        </pc:sldMkLst>
      </pc:sldChg>
      <pc:sldChg chg="modSp mod">
        <pc:chgData name="Henrik Blom" userId="0f109d1c-0774-4568-aa5d-bb8ffaeb77b7" providerId="ADAL" clId="{0EC27B12-28D9-4FD6-9732-F5D57F60BE16}" dt="2023-03-30T15:50:56.461" v="4346" actId="20577"/>
        <pc:sldMkLst>
          <pc:docMk/>
          <pc:sldMk cId="4124652959" sldId="475"/>
        </pc:sldMkLst>
        <pc:spChg chg="mod">
          <ac:chgData name="Henrik Blom" userId="0f109d1c-0774-4568-aa5d-bb8ffaeb77b7" providerId="ADAL" clId="{0EC27B12-28D9-4FD6-9732-F5D57F60BE16}" dt="2023-03-30T15:50:56.461" v="4346" actId="20577"/>
          <ac:spMkLst>
            <pc:docMk/>
            <pc:sldMk cId="4124652959" sldId="475"/>
            <ac:spMk id="4" creationId="{26228664-94BE-4024-8BA4-59E31841FC44}"/>
          </ac:spMkLst>
        </pc:spChg>
      </pc:sldChg>
      <pc:sldChg chg="modSp mod">
        <pc:chgData name="Henrik Blom" userId="0f109d1c-0774-4568-aa5d-bb8ffaeb77b7" providerId="ADAL" clId="{0EC27B12-28D9-4FD6-9732-F5D57F60BE16}" dt="2023-03-30T15:51:59.263" v="4372" actId="1035"/>
        <pc:sldMkLst>
          <pc:docMk/>
          <pc:sldMk cId="195567603" sldId="477"/>
        </pc:sldMkLst>
        <pc:spChg chg="mod">
          <ac:chgData name="Henrik Blom" userId="0f109d1c-0774-4568-aa5d-bb8ffaeb77b7" providerId="ADAL" clId="{0EC27B12-28D9-4FD6-9732-F5D57F60BE16}" dt="2023-03-30T15:51:59.263" v="4372" actId="1035"/>
          <ac:spMkLst>
            <pc:docMk/>
            <pc:sldMk cId="195567603" sldId="477"/>
            <ac:spMk id="7" creationId="{29295A0D-4B09-4AE3-B8F4-7CC585290625}"/>
          </ac:spMkLst>
        </pc:spChg>
        <pc:spChg chg="mod">
          <ac:chgData name="Henrik Blom" userId="0f109d1c-0774-4568-aa5d-bb8ffaeb77b7" providerId="ADAL" clId="{0EC27B12-28D9-4FD6-9732-F5D57F60BE16}" dt="2023-03-30T15:51:59.263" v="4372" actId="1035"/>
          <ac:spMkLst>
            <pc:docMk/>
            <pc:sldMk cId="195567603" sldId="477"/>
            <ac:spMk id="9" creationId="{59A3B5A5-35D2-4C0F-AF07-FE9FCF374990}"/>
          </ac:spMkLst>
        </pc:spChg>
      </pc:sldChg>
      <pc:sldChg chg="del">
        <pc:chgData name="Henrik Blom" userId="0f109d1c-0774-4568-aa5d-bb8ffaeb77b7" providerId="ADAL" clId="{0EC27B12-28D9-4FD6-9732-F5D57F60BE16}" dt="2023-03-30T15:13:02.095" v="3759" actId="47"/>
        <pc:sldMkLst>
          <pc:docMk/>
          <pc:sldMk cId="911728400" sldId="482"/>
        </pc:sldMkLst>
      </pc:sldChg>
      <pc:sldChg chg="addSp delSp modSp mod">
        <pc:chgData name="Henrik Blom" userId="0f109d1c-0774-4568-aa5d-bb8ffaeb77b7" providerId="ADAL" clId="{0EC27B12-28D9-4FD6-9732-F5D57F60BE16}" dt="2023-03-30T15:53:00.422" v="4374" actId="208"/>
        <pc:sldMkLst>
          <pc:docMk/>
          <pc:sldMk cId="4174757617" sldId="484"/>
        </pc:sldMkLst>
        <pc:spChg chg="add del mod">
          <ac:chgData name="Henrik Blom" userId="0f109d1c-0774-4568-aa5d-bb8ffaeb77b7" providerId="ADAL" clId="{0EC27B12-28D9-4FD6-9732-F5D57F60BE16}" dt="2023-03-30T15:17:18.936" v="3894" actId="478"/>
          <ac:spMkLst>
            <pc:docMk/>
            <pc:sldMk cId="4174757617" sldId="484"/>
            <ac:spMk id="2" creationId="{365F6F08-B904-26CA-33E8-99BD1D9BA947}"/>
          </ac:spMkLst>
        </pc:spChg>
        <pc:spChg chg="del mod">
          <ac:chgData name="Henrik Blom" userId="0f109d1c-0774-4568-aa5d-bb8ffaeb77b7" providerId="ADAL" clId="{0EC27B12-28D9-4FD6-9732-F5D57F60BE16}" dt="2023-03-30T15:17:08.528" v="3891" actId="478"/>
          <ac:spMkLst>
            <pc:docMk/>
            <pc:sldMk cId="4174757617" sldId="484"/>
            <ac:spMk id="3" creationId="{195578FC-98C6-4AA5-9A88-3CD46C654B26}"/>
          </ac:spMkLst>
        </pc:spChg>
        <pc:spChg chg="add del mod">
          <ac:chgData name="Henrik Blom" userId="0f109d1c-0774-4568-aa5d-bb8ffaeb77b7" providerId="ADAL" clId="{0EC27B12-28D9-4FD6-9732-F5D57F60BE16}" dt="2023-03-30T15:17:25.464" v="3897" actId="478"/>
          <ac:spMkLst>
            <pc:docMk/>
            <pc:sldMk cId="4174757617" sldId="484"/>
            <ac:spMk id="4" creationId="{7A59CE85-C0DA-A309-5715-3236C1ADA870}"/>
          </ac:spMkLst>
        </pc:spChg>
        <pc:spChg chg="add del mod">
          <ac:chgData name="Henrik Blom" userId="0f109d1c-0774-4568-aa5d-bb8ffaeb77b7" providerId="ADAL" clId="{0EC27B12-28D9-4FD6-9732-F5D57F60BE16}" dt="2023-03-30T15:53:00.422" v="4374" actId="208"/>
          <ac:spMkLst>
            <pc:docMk/>
            <pc:sldMk cId="4174757617" sldId="484"/>
            <ac:spMk id="6" creationId="{CE15CCE4-A836-9E85-B5FE-6BDF88398B77}"/>
          </ac:spMkLst>
        </pc:spChg>
        <pc:spChg chg="mod">
          <ac:chgData name="Henrik Blom" userId="0f109d1c-0774-4568-aa5d-bb8ffaeb77b7" providerId="ADAL" clId="{0EC27B12-28D9-4FD6-9732-F5D57F60BE16}" dt="2023-03-30T15:52:54.151" v="4373" actId="208"/>
          <ac:spMkLst>
            <pc:docMk/>
            <pc:sldMk cId="4174757617" sldId="484"/>
            <ac:spMk id="7" creationId="{9ED5755E-FAA3-4023-86B6-2617CBC138A1}"/>
          </ac:spMkLst>
        </pc:spChg>
        <pc:spChg chg="mod">
          <ac:chgData name="Henrik Blom" userId="0f109d1c-0774-4568-aa5d-bb8ffaeb77b7" providerId="ADAL" clId="{0EC27B12-28D9-4FD6-9732-F5D57F60BE16}" dt="2023-03-30T15:52:54.151" v="4373" actId="208"/>
          <ac:spMkLst>
            <pc:docMk/>
            <pc:sldMk cId="4174757617" sldId="484"/>
            <ac:spMk id="8" creationId="{1A409CAB-4096-468A-86D3-EF23A2363828}"/>
          </ac:spMkLst>
        </pc:spChg>
        <pc:spChg chg="del mod">
          <ac:chgData name="Henrik Blom" userId="0f109d1c-0774-4568-aa5d-bb8ffaeb77b7" providerId="ADAL" clId="{0EC27B12-28D9-4FD6-9732-F5D57F60BE16}" dt="2023-03-30T15:17:29.176" v="3898" actId="478"/>
          <ac:spMkLst>
            <pc:docMk/>
            <pc:sldMk cId="4174757617" sldId="484"/>
            <ac:spMk id="9" creationId="{3775DD0C-0015-42F1-8A46-CD1AC1C5E123}"/>
          </ac:spMkLst>
        </pc:spChg>
        <pc:spChg chg="del mod">
          <ac:chgData name="Henrik Blom" userId="0f109d1c-0774-4568-aa5d-bb8ffaeb77b7" providerId="ADAL" clId="{0EC27B12-28D9-4FD6-9732-F5D57F60BE16}" dt="2023-03-30T15:17:39.522" v="3901" actId="478"/>
          <ac:spMkLst>
            <pc:docMk/>
            <pc:sldMk cId="4174757617" sldId="484"/>
            <ac:spMk id="10" creationId="{DB65C76B-6E6F-450D-A385-3062D6D1D98E}"/>
          </ac:spMkLst>
        </pc:spChg>
        <pc:spChg chg="mod">
          <ac:chgData name="Henrik Blom" userId="0f109d1c-0774-4568-aa5d-bb8ffaeb77b7" providerId="ADAL" clId="{0EC27B12-28D9-4FD6-9732-F5D57F60BE16}" dt="2023-03-21T20:50:54.331" v="1969" actId="20577"/>
          <ac:spMkLst>
            <pc:docMk/>
            <pc:sldMk cId="4174757617" sldId="484"/>
            <ac:spMk id="11" creationId="{C6529A60-D46F-481A-8D13-C674FA7BCCDD}"/>
          </ac:spMkLst>
        </pc:spChg>
        <pc:spChg chg="add mod">
          <ac:chgData name="Henrik Blom" userId="0f109d1c-0774-4568-aa5d-bb8ffaeb77b7" providerId="ADAL" clId="{0EC27B12-28D9-4FD6-9732-F5D57F60BE16}" dt="2023-03-30T15:53:00.422" v="4374" actId="208"/>
          <ac:spMkLst>
            <pc:docMk/>
            <pc:sldMk cId="4174757617" sldId="484"/>
            <ac:spMk id="12" creationId="{030A3215-7BEB-7BB2-C86A-C3CBA3E70D49}"/>
          </ac:spMkLst>
        </pc:spChg>
        <pc:spChg chg="add del mod">
          <ac:chgData name="Henrik Blom" userId="0f109d1c-0774-4568-aa5d-bb8ffaeb77b7" providerId="ADAL" clId="{0EC27B12-28D9-4FD6-9732-F5D57F60BE16}" dt="2023-03-30T15:18:12.799" v="3910" actId="478"/>
          <ac:spMkLst>
            <pc:docMk/>
            <pc:sldMk cId="4174757617" sldId="484"/>
            <ac:spMk id="13" creationId="{90A03246-30CA-BE15-8BA1-FEBFD5215AED}"/>
          </ac:spMkLst>
        </pc:spChg>
        <pc:spChg chg="add mod">
          <ac:chgData name="Henrik Blom" userId="0f109d1c-0774-4568-aa5d-bb8ffaeb77b7" providerId="ADAL" clId="{0EC27B12-28D9-4FD6-9732-F5D57F60BE16}" dt="2023-03-30T15:53:00.422" v="4374" actId="208"/>
          <ac:spMkLst>
            <pc:docMk/>
            <pc:sldMk cId="4174757617" sldId="484"/>
            <ac:spMk id="14" creationId="{2C1D43B0-C9E3-E3A9-99BC-A98AE2B427D7}"/>
          </ac:spMkLst>
        </pc:spChg>
        <pc:spChg chg="add mod">
          <ac:chgData name="Henrik Blom" userId="0f109d1c-0774-4568-aa5d-bb8ffaeb77b7" providerId="ADAL" clId="{0EC27B12-28D9-4FD6-9732-F5D57F60BE16}" dt="2023-03-30T15:53:00.422" v="4374" actId="208"/>
          <ac:spMkLst>
            <pc:docMk/>
            <pc:sldMk cId="4174757617" sldId="484"/>
            <ac:spMk id="15" creationId="{B07C9DB3-26BA-01EA-D63D-39AA3A06FF3D}"/>
          </ac:spMkLst>
        </pc:spChg>
        <pc:spChg chg="add del mod">
          <ac:chgData name="Henrik Blom" userId="0f109d1c-0774-4568-aa5d-bb8ffaeb77b7" providerId="ADAL" clId="{0EC27B12-28D9-4FD6-9732-F5D57F60BE16}" dt="2023-03-30T15:18:12.264" v="3909" actId="478"/>
          <ac:spMkLst>
            <pc:docMk/>
            <pc:sldMk cId="4174757617" sldId="484"/>
            <ac:spMk id="16" creationId="{C9CB66F6-0A17-1B73-3C21-4E11591E02C1}"/>
          </ac:spMkLst>
        </pc:spChg>
        <pc:spChg chg="add del mod">
          <ac:chgData name="Henrik Blom" userId="0f109d1c-0774-4568-aa5d-bb8ffaeb77b7" providerId="ADAL" clId="{0EC27B12-28D9-4FD6-9732-F5D57F60BE16}" dt="2023-03-30T15:18:00.830" v="3908" actId="478"/>
          <ac:spMkLst>
            <pc:docMk/>
            <pc:sldMk cId="4174757617" sldId="484"/>
            <ac:spMk id="17" creationId="{354BA482-78BD-A9F1-9480-DD04123E2277}"/>
          </ac:spMkLst>
        </pc:spChg>
        <pc:graphicFrameChg chg="mod">
          <ac:chgData name="Henrik Blom" userId="0f109d1c-0774-4568-aa5d-bb8ffaeb77b7" providerId="ADAL" clId="{0EC27B12-28D9-4FD6-9732-F5D57F60BE16}" dt="2023-03-20T20:33:24.403" v="1772"/>
          <ac:graphicFrameMkLst>
            <pc:docMk/>
            <pc:sldMk cId="4174757617" sldId="484"/>
            <ac:graphicFrameMk id="5" creationId="{897D1E5A-A914-4CFC-A579-CEE3BFD3B2D4}"/>
          </ac:graphicFrameMkLst>
        </pc:graphicFrameChg>
      </pc:sldChg>
      <pc:sldChg chg="del">
        <pc:chgData name="Henrik Blom" userId="0f109d1c-0774-4568-aa5d-bb8ffaeb77b7" providerId="ADAL" clId="{0EC27B12-28D9-4FD6-9732-F5D57F60BE16}" dt="2023-03-30T15:23:56.512" v="3953" actId="47"/>
        <pc:sldMkLst>
          <pc:docMk/>
          <pc:sldMk cId="2723078557" sldId="485"/>
        </pc:sldMkLst>
      </pc:sldChg>
      <pc:sldChg chg="modSp del mod">
        <pc:chgData name="Henrik Blom" userId="0f109d1c-0774-4568-aa5d-bb8ffaeb77b7" providerId="ADAL" clId="{0EC27B12-28D9-4FD6-9732-F5D57F60BE16}" dt="2023-03-30T15:47:30.754" v="4278" actId="47"/>
        <pc:sldMkLst>
          <pc:docMk/>
          <pc:sldMk cId="1436330134" sldId="488"/>
        </pc:sldMkLst>
        <pc:spChg chg="mod">
          <ac:chgData name="Henrik Blom" userId="0f109d1c-0774-4568-aa5d-bb8ffaeb77b7" providerId="ADAL" clId="{0EC27B12-28D9-4FD6-9732-F5D57F60BE16}" dt="2023-03-30T14:32:35.977" v="2389" actId="5793"/>
          <ac:spMkLst>
            <pc:docMk/>
            <pc:sldMk cId="1436330134" sldId="488"/>
            <ac:spMk id="4" creationId="{26228664-94BE-4024-8BA4-59E31841FC44}"/>
          </ac:spMkLst>
        </pc:spChg>
        <pc:spChg chg="mod">
          <ac:chgData name="Henrik Blom" userId="0f109d1c-0774-4568-aa5d-bb8ffaeb77b7" providerId="ADAL" clId="{0EC27B12-28D9-4FD6-9732-F5D57F60BE16}" dt="2023-03-30T15:22:50.751" v="3933" actId="20577"/>
          <ac:spMkLst>
            <pc:docMk/>
            <pc:sldMk cId="1436330134" sldId="488"/>
            <ac:spMk id="24" creationId="{00000000-0000-0000-0000-000000000000}"/>
          </ac:spMkLst>
        </pc:spChg>
      </pc:sldChg>
      <pc:sldChg chg="addSp delSp modSp mod">
        <pc:chgData name="Henrik Blom" userId="0f109d1c-0774-4568-aa5d-bb8ffaeb77b7" providerId="ADAL" clId="{0EC27B12-28D9-4FD6-9732-F5D57F60BE16}" dt="2023-03-30T15:22:38.167" v="3927" actId="20577"/>
        <pc:sldMkLst>
          <pc:docMk/>
          <pc:sldMk cId="1481744034" sldId="489"/>
        </pc:sldMkLst>
        <pc:spChg chg="add mod">
          <ac:chgData name="Henrik Blom" userId="0f109d1c-0774-4568-aa5d-bb8ffaeb77b7" providerId="ADAL" clId="{0EC27B12-28D9-4FD6-9732-F5D57F60BE16}" dt="2023-03-30T15:22:27.431" v="3922" actId="20577"/>
          <ac:spMkLst>
            <pc:docMk/>
            <pc:sldMk cId="1481744034" sldId="489"/>
            <ac:spMk id="2" creationId="{61D92048-7673-1D7E-9544-A9064E1C633B}"/>
          </ac:spMkLst>
        </pc:spChg>
        <pc:spChg chg="add del mod">
          <ac:chgData name="Henrik Blom" userId="0f109d1c-0774-4568-aa5d-bb8ffaeb77b7" providerId="ADAL" clId="{0EC27B12-28D9-4FD6-9732-F5D57F60BE16}" dt="2023-03-30T14:28:53.170" v="2235" actId="478"/>
          <ac:spMkLst>
            <pc:docMk/>
            <pc:sldMk cId="1481744034" sldId="489"/>
            <ac:spMk id="4" creationId="{26228664-94BE-4024-8BA4-59E31841FC44}"/>
          </ac:spMkLst>
        </pc:spChg>
        <pc:spChg chg="mod">
          <ac:chgData name="Henrik Blom" userId="0f109d1c-0774-4568-aa5d-bb8ffaeb77b7" providerId="ADAL" clId="{0EC27B12-28D9-4FD6-9732-F5D57F60BE16}" dt="2023-03-30T15:22:38.167" v="3927" actId="20577"/>
          <ac:spMkLst>
            <pc:docMk/>
            <pc:sldMk cId="1481744034" sldId="489"/>
            <ac:spMk id="24" creationId="{00000000-0000-0000-0000-000000000000}"/>
          </ac:spMkLst>
        </pc:spChg>
        <pc:picChg chg="add mod">
          <ac:chgData name="Henrik Blom" userId="0f109d1c-0774-4568-aa5d-bb8ffaeb77b7" providerId="ADAL" clId="{0EC27B12-28D9-4FD6-9732-F5D57F60BE16}" dt="2023-03-30T14:32:21.848" v="2364" actId="1076"/>
          <ac:picMkLst>
            <pc:docMk/>
            <pc:sldMk cId="1481744034" sldId="489"/>
            <ac:picMk id="5" creationId="{6AA61A6C-4ECF-6CEB-FB38-B7C9EB7F9590}"/>
          </ac:picMkLst>
        </pc:picChg>
      </pc:sldChg>
      <pc:sldChg chg="del">
        <pc:chgData name="Henrik Blom" userId="0f109d1c-0774-4568-aa5d-bb8ffaeb77b7" providerId="ADAL" clId="{0EC27B12-28D9-4FD6-9732-F5D57F60BE16}" dt="2023-03-30T15:54:58.176" v="4457" actId="47"/>
        <pc:sldMkLst>
          <pc:docMk/>
          <pc:sldMk cId="787604481" sldId="491"/>
        </pc:sldMkLst>
      </pc:sldChg>
      <pc:sldChg chg="del">
        <pc:chgData name="Henrik Blom" userId="0f109d1c-0774-4568-aa5d-bb8ffaeb77b7" providerId="ADAL" clId="{0EC27B12-28D9-4FD6-9732-F5D57F60BE16}" dt="2023-03-30T15:54:08.196" v="4406" actId="47"/>
        <pc:sldMkLst>
          <pc:docMk/>
          <pc:sldMk cId="2008628301" sldId="492"/>
        </pc:sldMkLst>
      </pc:sldChg>
      <pc:sldChg chg="del">
        <pc:chgData name="Henrik Blom" userId="0f109d1c-0774-4568-aa5d-bb8ffaeb77b7" providerId="ADAL" clId="{0EC27B12-28D9-4FD6-9732-F5D57F60BE16}" dt="2023-03-30T15:54:16.249" v="4408" actId="47"/>
        <pc:sldMkLst>
          <pc:docMk/>
          <pc:sldMk cId="2330052553" sldId="493"/>
        </pc:sldMkLst>
      </pc:sldChg>
      <pc:sldChg chg="delSp modSp del mod">
        <pc:chgData name="Henrik Blom" userId="0f109d1c-0774-4568-aa5d-bb8ffaeb77b7" providerId="ADAL" clId="{0EC27B12-28D9-4FD6-9732-F5D57F60BE16}" dt="2023-03-30T18:28:25.213" v="4936" actId="47"/>
        <pc:sldMkLst>
          <pc:docMk/>
          <pc:sldMk cId="2365744614" sldId="495"/>
        </pc:sldMkLst>
        <pc:spChg chg="mod">
          <ac:chgData name="Henrik Blom" userId="0f109d1c-0774-4568-aa5d-bb8ffaeb77b7" providerId="ADAL" clId="{0EC27B12-28D9-4FD6-9732-F5D57F60BE16}" dt="2023-03-30T18:12:49.752" v="4566" actId="20577"/>
          <ac:spMkLst>
            <pc:docMk/>
            <pc:sldMk cId="2365744614" sldId="495"/>
            <ac:spMk id="4" creationId="{26228664-94BE-4024-8BA4-59E31841FC44}"/>
          </ac:spMkLst>
        </pc:spChg>
        <pc:spChg chg="mod">
          <ac:chgData name="Henrik Blom" userId="0f109d1c-0774-4568-aa5d-bb8ffaeb77b7" providerId="ADAL" clId="{0EC27B12-28D9-4FD6-9732-F5D57F60BE16}" dt="2023-03-30T15:22:56.128" v="3938" actId="20577"/>
          <ac:spMkLst>
            <pc:docMk/>
            <pc:sldMk cId="2365744614" sldId="495"/>
            <ac:spMk id="24" creationId="{00000000-0000-0000-0000-000000000000}"/>
          </ac:spMkLst>
        </pc:spChg>
        <pc:picChg chg="del mod">
          <ac:chgData name="Henrik Blom" userId="0f109d1c-0774-4568-aa5d-bb8ffaeb77b7" providerId="ADAL" clId="{0EC27B12-28D9-4FD6-9732-F5D57F60BE16}" dt="2023-03-30T15:27:51.395" v="3981" actId="478"/>
          <ac:picMkLst>
            <pc:docMk/>
            <pc:sldMk cId="2365744614" sldId="495"/>
            <ac:picMk id="2" creationId="{BC9D7399-B529-49F4-B374-2EDFC7FF4628}"/>
          </ac:picMkLst>
        </pc:picChg>
      </pc:sldChg>
      <pc:sldChg chg="modSp mod">
        <pc:chgData name="Henrik Blom" userId="0f109d1c-0774-4568-aa5d-bb8ffaeb77b7" providerId="ADAL" clId="{0EC27B12-28D9-4FD6-9732-F5D57F60BE16}" dt="2023-03-30T18:18:21.405" v="4783" actId="20577"/>
        <pc:sldMkLst>
          <pc:docMk/>
          <pc:sldMk cId="2089766199" sldId="498"/>
        </pc:sldMkLst>
        <pc:spChg chg="mod">
          <ac:chgData name="Henrik Blom" userId="0f109d1c-0774-4568-aa5d-bb8ffaeb77b7" providerId="ADAL" clId="{0EC27B12-28D9-4FD6-9732-F5D57F60BE16}" dt="2023-03-30T18:18:21.405" v="4783" actId="20577"/>
          <ac:spMkLst>
            <pc:docMk/>
            <pc:sldMk cId="2089766199" sldId="498"/>
            <ac:spMk id="4" creationId="{26228664-94BE-4024-8BA4-59E31841FC44}"/>
          </ac:spMkLst>
        </pc:spChg>
        <pc:spChg chg="mod">
          <ac:chgData name="Henrik Blom" userId="0f109d1c-0774-4568-aa5d-bb8ffaeb77b7" providerId="ADAL" clId="{0EC27B12-28D9-4FD6-9732-F5D57F60BE16}" dt="2023-03-30T15:23:02.169" v="3944" actId="20577"/>
          <ac:spMkLst>
            <pc:docMk/>
            <pc:sldMk cId="2089766199" sldId="498"/>
            <ac:spMk id="24" creationId="{00000000-0000-0000-0000-000000000000}"/>
          </ac:spMkLst>
        </pc:spChg>
      </pc:sldChg>
      <pc:sldChg chg="new del">
        <pc:chgData name="Henrik Blom" userId="0f109d1c-0774-4568-aa5d-bb8ffaeb77b7" providerId="ADAL" clId="{0EC27B12-28D9-4FD6-9732-F5D57F60BE16}" dt="2023-03-07T09:05:50.183" v="8" actId="47"/>
        <pc:sldMkLst>
          <pc:docMk/>
          <pc:sldMk cId="367831601" sldId="499"/>
        </pc:sldMkLst>
      </pc:sldChg>
      <pc:sldChg chg="modSp add del mod">
        <pc:chgData name="Henrik Blom" userId="0f109d1c-0774-4568-aa5d-bb8ffaeb77b7" providerId="ADAL" clId="{0EC27B12-28D9-4FD6-9732-F5D57F60BE16}" dt="2023-03-30T15:23:52.799" v="3952" actId="47"/>
        <pc:sldMkLst>
          <pc:docMk/>
          <pc:sldMk cId="1403442232" sldId="499"/>
        </pc:sldMkLst>
        <pc:spChg chg="mod">
          <ac:chgData name="Henrik Blom" userId="0f109d1c-0774-4568-aa5d-bb8ffaeb77b7" providerId="ADAL" clId="{0EC27B12-28D9-4FD6-9732-F5D57F60BE16}" dt="2023-03-07T09:06:19.517" v="34" actId="20577"/>
          <ac:spMkLst>
            <pc:docMk/>
            <pc:sldMk cId="1403442232" sldId="499"/>
            <ac:spMk id="37" creationId="{00000000-0000-0000-0000-000000000000}"/>
          </ac:spMkLst>
        </pc:spChg>
      </pc:sldChg>
      <pc:sldChg chg="addSp delSp modSp add del mod modClrScheme chgLayout">
        <pc:chgData name="Henrik Blom" userId="0f109d1c-0774-4568-aa5d-bb8ffaeb77b7" providerId="ADAL" clId="{0EC27B12-28D9-4FD6-9732-F5D57F60BE16}" dt="2023-03-30T14:58:10.987" v="3278" actId="47"/>
        <pc:sldMkLst>
          <pc:docMk/>
          <pc:sldMk cId="2161728149" sldId="500"/>
        </pc:sldMkLst>
        <pc:spChg chg="add del mod ord">
          <ac:chgData name="Henrik Blom" userId="0f109d1c-0774-4568-aa5d-bb8ffaeb77b7" providerId="ADAL" clId="{0EC27B12-28D9-4FD6-9732-F5D57F60BE16}" dt="2023-03-07T09:08:11.317" v="41" actId="478"/>
          <ac:spMkLst>
            <pc:docMk/>
            <pc:sldMk cId="2161728149" sldId="500"/>
            <ac:spMk id="3" creationId="{23DDF67A-6EA9-330F-87B1-F147F7938EB9}"/>
          </ac:spMkLst>
        </pc:spChg>
        <pc:spChg chg="add del mod ord">
          <ac:chgData name="Henrik Blom" userId="0f109d1c-0774-4568-aa5d-bb8ffaeb77b7" providerId="ADAL" clId="{0EC27B12-28D9-4FD6-9732-F5D57F60BE16}" dt="2023-03-07T09:08:15.461" v="42" actId="478"/>
          <ac:spMkLst>
            <pc:docMk/>
            <pc:sldMk cId="2161728149" sldId="500"/>
            <ac:spMk id="4" creationId="{178232A9-881E-33C1-FA9F-95053F4D4370}"/>
          </ac:spMkLst>
        </pc:spChg>
        <pc:spChg chg="add mod">
          <ac:chgData name="Henrik Blom" userId="0f109d1c-0774-4568-aa5d-bb8ffaeb77b7" providerId="ADAL" clId="{0EC27B12-28D9-4FD6-9732-F5D57F60BE16}" dt="2023-03-30T14:41:00.926" v="2860" actId="6549"/>
          <ac:spMkLst>
            <pc:docMk/>
            <pc:sldMk cId="2161728149" sldId="500"/>
            <ac:spMk id="5" creationId="{7B59F100-7667-1B71-AB8A-746DDE179066}"/>
          </ac:spMkLst>
        </pc:spChg>
        <pc:spChg chg="del">
          <ac:chgData name="Henrik Blom" userId="0f109d1c-0774-4568-aa5d-bb8ffaeb77b7" providerId="ADAL" clId="{0EC27B12-28D9-4FD6-9732-F5D57F60BE16}" dt="2023-03-07T09:08:00.869" v="39" actId="478"/>
          <ac:spMkLst>
            <pc:docMk/>
            <pc:sldMk cId="2161728149" sldId="500"/>
            <ac:spMk id="60" creationId="{00000000-0000-0000-0000-000000000000}"/>
          </ac:spMkLst>
        </pc:spChg>
        <pc:spChg chg="del">
          <ac:chgData name="Henrik Blom" userId="0f109d1c-0774-4568-aa5d-bb8ffaeb77b7" providerId="ADAL" clId="{0EC27B12-28D9-4FD6-9732-F5D57F60BE16}" dt="2023-03-07T09:07:58.830" v="38" actId="478"/>
          <ac:spMkLst>
            <pc:docMk/>
            <pc:sldMk cId="2161728149" sldId="500"/>
            <ac:spMk id="61" creationId="{00000000-0000-0000-0000-000000000000}"/>
          </ac:spMkLst>
        </pc:spChg>
        <pc:picChg chg="del">
          <ac:chgData name="Henrik Blom" userId="0f109d1c-0774-4568-aa5d-bb8ffaeb77b7" providerId="ADAL" clId="{0EC27B12-28D9-4FD6-9732-F5D57F60BE16}" dt="2023-03-07T09:07:58.830" v="38" actId="478"/>
          <ac:picMkLst>
            <pc:docMk/>
            <pc:sldMk cId="2161728149" sldId="500"/>
            <ac:picMk id="2" creationId="{1CA3BE01-529F-48BB-A9F4-B31BD5A908F2}"/>
          </ac:picMkLst>
        </pc:picChg>
        <pc:picChg chg="add mod">
          <ac:chgData name="Henrik Blom" userId="0f109d1c-0774-4568-aa5d-bb8ffaeb77b7" providerId="ADAL" clId="{0EC27B12-28D9-4FD6-9732-F5D57F60BE16}" dt="2023-03-30T14:37:10.719" v="2493" actId="1076"/>
          <ac:picMkLst>
            <pc:docMk/>
            <pc:sldMk cId="2161728149" sldId="500"/>
            <ac:picMk id="3" creationId="{69974E36-A7A9-B80B-EE14-1E84E41FC398}"/>
          </ac:picMkLst>
        </pc:picChg>
      </pc:sldChg>
      <pc:sldChg chg="new del">
        <pc:chgData name="Henrik Blom" userId="0f109d1c-0774-4568-aa5d-bb8ffaeb77b7" providerId="ADAL" clId="{0EC27B12-28D9-4FD6-9732-F5D57F60BE16}" dt="2023-03-07T09:07:30.695" v="36" actId="47"/>
        <pc:sldMkLst>
          <pc:docMk/>
          <pc:sldMk cId="2438632457" sldId="500"/>
        </pc:sldMkLst>
      </pc:sldChg>
      <pc:sldChg chg="addSp delSp modSp new del mod modClrScheme chgLayout">
        <pc:chgData name="Henrik Blom" userId="0f109d1c-0774-4568-aa5d-bb8ffaeb77b7" providerId="ADAL" clId="{0EC27B12-28D9-4FD6-9732-F5D57F60BE16}" dt="2023-03-30T18:16:31.810" v="4567" actId="47"/>
        <pc:sldMkLst>
          <pc:docMk/>
          <pc:sldMk cId="3415168163" sldId="501"/>
        </pc:sldMkLst>
        <pc:spChg chg="add del mod ord">
          <ac:chgData name="Henrik Blom" userId="0f109d1c-0774-4568-aa5d-bb8ffaeb77b7" providerId="ADAL" clId="{0EC27B12-28D9-4FD6-9732-F5D57F60BE16}" dt="2023-03-20T19:09:30.672" v="1427" actId="700"/>
          <ac:spMkLst>
            <pc:docMk/>
            <pc:sldMk cId="3415168163" sldId="501"/>
            <ac:spMk id="2" creationId="{A711F3FF-0C76-F5B1-F73B-C989B0EE4AC5}"/>
          </ac:spMkLst>
        </pc:spChg>
        <pc:spChg chg="add mod ord">
          <ac:chgData name="Henrik Blom" userId="0f109d1c-0774-4568-aa5d-bb8ffaeb77b7" providerId="ADAL" clId="{0EC27B12-28D9-4FD6-9732-F5D57F60BE16}" dt="2023-03-20T19:09:30.672" v="1427" actId="700"/>
          <ac:spMkLst>
            <pc:docMk/>
            <pc:sldMk cId="3415168163" sldId="501"/>
            <ac:spMk id="3" creationId="{4516DE54-FC3D-0C63-117D-08EEC9F07239}"/>
          </ac:spMkLst>
        </pc:spChg>
        <pc:spChg chg="add mod ord">
          <ac:chgData name="Henrik Blom" userId="0f109d1c-0774-4568-aa5d-bb8ffaeb77b7" providerId="ADAL" clId="{0EC27B12-28D9-4FD6-9732-F5D57F60BE16}" dt="2023-03-30T15:51:09.952" v="4347" actId="6549"/>
          <ac:spMkLst>
            <pc:docMk/>
            <pc:sldMk cId="3415168163" sldId="501"/>
            <ac:spMk id="4" creationId="{16F04582-6286-AABF-92C6-31E16D5689B3}"/>
          </ac:spMkLst>
        </pc:spChg>
      </pc:sldChg>
      <pc:sldChg chg="delSp modSp add mod">
        <pc:chgData name="Henrik Blom" userId="0f109d1c-0774-4568-aa5d-bb8ffaeb77b7" providerId="ADAL" clId="{0EC27B12-28D9-4FD6-9732-F5D57F60BE16}" dt="2023-03-30T18:29:56.798" v="5051" actId="20577"/>
        <pc:sldMkLst>
          <pc:docMk/>
          <pc:sldMk cId="3395162139" sldId="502"/>
        </pc:sldMkLst>
        <pc:spChg chg="mod">
          <ac:chgData name="Henrik Blom" userId="0f109d1c-0774-4568-aa5d-bb8ffaeb77b7" providerId="ADAL" clId="{0EC27B12-28D9-4FD6-9732-F5D57F60BE16}" dt="2023-03-30T18:29:56.798" v="5051" actId="20577"/>
          <ac:spMkLst>
            <pc:docMk/>
            <pc:sldMk cId="3395162139" sldId="502"/>
            <ac:spMk id="2" creationId="{61D92048-7673-1D7E-9544-A9064E1C633B}"/>
          </ac:spMkLst>
        </pc:spChg>
        <pc:spChg chg="mod">
          <ac:chgData name="Henrik Blom" userId="0f109d1c-0774-4568-aa5d-bb8ffaeb77b7" providerId="ADAL" clId="{0EC27B12-28D9-4FD6-9732-F5D57F60BE16}" dt="2023-03-30T14:41:55.242" v="2875" actId="20577"/>
          <ac:spMkLst>
            <pc:docMk/>
            <pc:sldMk cId="3395162139" sldId="502"/>
            <ac:spMk id="24" creationId="{00000000-0000-0000-0000-000000000000}"/>
          </ac:spMkLst>
        </pc:spChg>
        <pc:picChg chg="del">
          <ac:chgData name="Henrik Blom" userId="0f109d1c-0774-4568-aa5d-bb8ffaeb77b7" providerId="ADAL" clId="{0EC27B12-28D9-4FD6-9732-F5D57F60BE16}" dt="2023-03-30T14:41:48.568" v="2864" actId="478"/>
          <ac:picMkLst>
            <pc:docMk/>
            <pc:sldMk cId="3395162139" sldId="502"/>
            <ac:picMk id="5" creationId="{6AA61A6C-4ECF-6CEB-FB38-B7C9EB7F9590}"/>
          </ac:picMkLst>
        </pc:picChg>
      </pc:sldChg>
      <pc:sldChg chg="modSp add mod">
        <pc:chgData name="Henrik Blom" userId="0f109d1c-0774-4568-aa5d-bb8ffaeb77b7" providerId="ADAL" clId="{0EC27B12-28D9-4FD6-9732-F5D57F60BE16}" dt="2023-03-30T15:35:46.663" v="4247" actId="15"/>
        <pc:sldMkLst>
          <pc:docMk/>
          <pc:sldMk cId="2435194555" sldId="503"/>
        </pc:sldMkLst>
        <pc:spChg chg="mod">
          <ac:chgData name="Henrik Blom" userId="0f109d1c-0774-4568-aa5d-bb8ffaeb77b7" providerId="ADAL" clId="{0EC27B12-28D9-4FD6-9732-F5D57F60BE16}" dt="2023-03-30T15:35:46.663" v="4247" actId="15"/>
          <ac:spMkLst>
            <pc:docMk/>
            <pc:sldMk cId="2435194555" sldId="503"/>
            <ac:spMk id="2" creationId="{61D92048-7673-1D7E-9544-A9064E1C633B}"/>
          </ac:spMkLst>
        </pc:spChg>
        <pc:spChg chg="mod">
          <ac:chgData name="Henrik Blom" userId="0f109d1c-0774-4568-aa5d-bb8ffaeb77b7" providerId="ADAL" clId="{0EC27B12-28D9-4FD6-9732-F5D57F60BE16}" dt="2023-03-30T15:34:29.343" v="4230" actId="20577"/>
          <ac:spMkLst>
            <pc:docMk/>
            <pc:sldMk cId="2435194555" sldId="503"/>
            <ac:spMk id="24" creationId="{00000000-0000-0000-0000-000000000000}"/>
          </ac:spMkLst>
        </pc:spChg>
      </pc:sldChg>
      <pc:sldChg chg="new del">
        <pc:chgData name="Henrik Blom" userId="0f109d1c-0774-4568-aa5d-bb8ffaeb77b7" providerId="ADAL" clId="{0EC27B12-28D9-4FD6-9732-F5D57F60BE16}" dt="2023-03-30T15:34:03.320" v="4200" actId="47"/>
        <pc:sldMkLst>
          <pc:docMk/>
          <pc:sldMk cId="2596455624" sldId="503"/>
        </pc:sldMkLst>
      </pc:sldChg>
      <pc:sldChg chg="add del">
        <pc:chgData name="Henrik Blom" userId="0f109d1c-0774-4568-aa5d-bb8ffaeb77b7" providerId="ADAL" clId="{0EC27B12-28D9-4FD6-9732-F5D57F60BE16}" dt="2023-03-30T15:34:36.695" v="4232"/>
        <pc:sldMkLst>
          <pc:docMk/>
          <pc:sldMk cId="368923911" sldId="504"/>
        </pc:sldMkLst>
      </pc:sldChg>
      <pc:sldChg chg="addSp delSp modSp new mod setBg modClrScheme chgLayout">
        <pc:chgData name="Henrik Blom" userId="0f109d1c-0774-4568-aa5d-bb8ffaeb77b7" providerId="ADAL" clId="{0EC27B12-28D9-4FD6-9732-F5D57F60BE16}" dt="2023-03-30T15:47:59.747" v="4287" actId="26606"/>
        <pc:sldMkLst>
          <pc:docMk/>
          <pc:sldMk cId="379958465" sldId="504"/>
        </pc:sldMkLst>
        <pc:spChg chg="del">
          <ac:chgData name="Henrik Blom" userId="0f109d1c-0774-4568-aa5d-bb8ffaeb77b7" providerId="ADAL" clId="{0EC27B12-28D9-4FD6-9732-F5D57F60BE16}" dt="2023-03-30T15:47:49.258" v="4282" actId="700"/>
          <ac:spMkLst>
            <pc:docMk/>
            <pc:sldMk cId="379958465" sldId="504"/>
            <ac:spMk id="2" creationId="{57374BA3-25EE-2328-AAD5-D45688E475BA}"/>
          </ac:spMkLst>
        </pc:spChg>
        <pc:spChg chg="del">
          <ac:chgData name="Henrik Blom" userId="0f109d1c-0774-4568-aa5d-bb8ffaeb77b7" providerId="ADAL" clId="{0EC27B12-28D9-4FD6-9732-F5D57F60BE16}" dt="2023-03-30T15:47:49.258" v="4282" actId="700"/>
          <ac:spMkLst>
            <pc:docMk/>
            <pc:sldMk cId="379958465" sldId="504"/>
            <ac:spMk id="3" creationId="{3BF3FE0A-9527-14F7-EB9E-7A6435253954}"/>
          </ac:spMkLst>
        </pc:spChg>
        <pc:spChg chg="add">
          <ac:chgData name="Henrik Blom" userId="0f109d1c-0774-4568-aa5d-bb8ffaeb77b7" providerId="ADAL" clId="{0EC27B12-28D9-4FD6-9732-F5D57F60BE16}" dt="2023-03-30T15:47:59.747" v="4287" actId="26606"/>
          <ac:spMkLst>
            <pc:docMk/>
            <pc:sldMk cId="379958465" sldId="504"/>
            <ac:spMk id="10" creationId="{42A4FC2C-047E-45A5-965D-8E1E3BF09BC6}"/>
          </ac:spMkLst>
        </pc:spChg>
        <pc:picChg chg="add mod">
          <ac:chgData name="Henrik Blom" userId="0f109d1c-0774-4568-aa5d-bb8ffaeb77b7" providerId="ADAL" clId="{0EC27B12-28D9-4FD6-9732-F5D57F60BE16}" dt="2023-03-30T15:47:59.747" v="4287" actId="26606"/>
          <ac:picMkLst>
            <pc:docMk/>
            <pc:sldMk cId="379958465" sldId="504"/>
            <ac:picMk id="5" creationId="{4BF2F2A9-08E5-C543-CBD1-FA60B6F0C32C}"/>
          </ac:picMkLst>
        </pc:picChg>
      </pc:sldChg>
      <pc:sldChg chg="addSp delSp modSp add mod setBg modClrScheme chgLayout">
        <pc:chgData name="Henrik Blom" userId="0f109d1c-0774-4568-aa5d-bb8ffaeb77b7" providerId="ADAL" clId="{0EC27B12-28D9-4FD6-9732-F5D57F60BE16}" dt="2023-03-30T15:48:12.578" v="4289" actId="26606"/>
        <pc:sldMkLst>
          <pc:docMk/>
          <pc:sldMk cId="532535946" sldId="505"/>
        </pc:sldMkLst>
        <pc:spChg chg="del">
          <ac:chgData name="Henrik Blom" userId="0f109d1c-0774-4568-aa5d-bb8ffaeb77b7" providerId="ADAL" clId="{0EC27B12-28D9-4FD6-9732-F5D57F60BE16}" dt="2023-03-30T15:47:51.698" v="4283" actId="700"/>
          <ac:spMkLst>
            <pc:docMk/>
            <pc:sldMk cId="532535946" sldId="505"/>
            <ac:spMk id="2" creationId="{57374BA3-25EE-2328-AAD5-D45688E475BA}"/>
          </ac:spMkLst>
        </pc:spChg>
        <pc:spChg chg="del">
          <ac:chgData name="Henrik Blom" userId="0f109d1c-0774-4568-aa5d-bb8ffaeb77b7" providerId="ADAL" clId="{0EC27B12-28D9-4FD6-9732-F5D57F60BE16}" dt="2023-03-30T15:47:51.698" v="4283" actId="700"/>
          <ac:spMkLst>
            <pc:docMk/>
            <pc:sldMk cId="532535946" sldId="505"/>
            <ac:spMk id="3" creationId="{3BF3FE0A-9527-14F7-EB9E-7A6435253954}"/>
          </ac:spMkLst>
        </pc:spChg>
        <pc:spChg chg="add">
          <ac:chgData name="Henrik Blom" userId="0f109d1c-0774-4568-aa5d-bb8ffaeb77b7" providerId="ADAL" clId="{0EC27B12-28D9-4FD6-9732-F5D57F60BE16}" dt="2023-03-30T15:48:12.578" v="4289" actId="26606"/>
          <ac:spMkLst>
            <pc:docMk/>
            <pc:sldMk cId="532535946" sldId="505"/>
            <ac:spMk id="10" creationId="{42A4FC2C-047E-45A5-965D-8E1E3BF09BC6}"/>
          </ac:spMkLst>
        </pc:spChg>
        <pc:picChg chg="add mod">
          <ac:chgData name="Henrik Blom" userId="0f109d1c-0774-4568-aa5d-bb8ffaeb77b7" providerId="ADAL" clId="{0EC27B12-28D9-4FD6-9732-F5D57F60BE16}" dt="2023-03-30T15:48:12.578" v="4289" actId="26606"/>
          <ac:picMkLst>
            <pc:docMk/>
            <pc:sldMk cId="532535946" sldId="505"/>
            <ac:picMk id="5" creationId="{226B8A06-5A77-BF92-71B0-9B0EB57E8449}"/>
          </ac:picMkLst>
        </pc:picChg>
      </pc:sldChg>
      <pc:sldChg chg="addSp delSp modSp add mod setBg modClrScheme chgLayout">
        <pc:chgData name="Henrik Blom" userId="0f109d1c-0774-4568-aa5d-bb8ffaeb77b7" providerId="ADAL" clId="{0EC27B12-28D9-4FD6-9732-F5D57F60BE16}" dt="2023-03-30T15:48:25.316" v="4291" actId="26606"/>
        <pc:sldMkLst>
          <pc:docMk/>
          <pc:sldMk cId="1663599012" sldId="506"/>
        </pc:sldMkLst>
        <pc:spChg chg="del">
          <ac:chgData name="Henrik Blom" userId="0f109d1c-0774-4568-aa5d-bb8ffaeb77b7" providerId="ADAL" clId="{0EC27B12-28D9-4FD6-9732-F5D57F60BE16}" dt="2023-03-30T15:47:54.105" v="4284" actId="700"/>
          <ac:spMkLst>
            <pc:docMk/>
            <pc:sldMk cId="1663599012" sldId="506"/>
            <ac:spMk id="2" creationId="{57374BA3-25EE-2328-AAD5-D45688E475BA}"/>
          </ac:spMkLst>
        </pc:spChg>
        <pc:spChg chg="del">
          <ac:chgData name="Henrik Blom" userId="0f109d1c-0774-4568-aa5d-bb8ffaeb77b7" providerId="ADAL" clId="{0EC27B12-28D9-4FD6-9732-F5D57F60BE16}" dt="2023-03-30T15:47:54.105" v="4284" actId="700"/>
          <ac:spMkLst>
            <pc:docMk/>
            <pc:sldMk cId="1663599012" sldId="506"/>
            <ac:spMk id="3" creationId="{3BF3FE0A-9527-14F7-EB9E-7A6435253954}"/>
          </ac:spMkLst>
        </pc:spChg>
        <pc:spChg chg="add">
          <ac:chgData name="Henrik Blom" userId="0f109d1c-0774-4568-aa5d-bb8ffaeb77b7" providerId="ADAL" clId="{0EC27B12-28D9-4FD6-9732-F5D57F60BE16}" dt="2023-03-30T15:48:25.316" v="4291" actId="26606"/>
          <ac:spMkLst>
            <pc:docMk/>
            <pc:sldMk cId="1663599012" sldId="506"/>
            <ac:spMk id="10" creationId="{42A4FC2C-047E-45A5-965D-8E1E3BF09BC6}"/>
          </ac:spMkLst>
        </pc:spChg>
        <pc:picChg chg="add mod">
          <ac:chgData name="Henrik Blom" userId="0f109d1c-0774-4568-aa5d-bb8ffaeb77b7" providerId="ADAL" clId="{0EC27B12-28D9-4FD6-9732-F5D57F60BE16}" dt="2023-03-30T15:48:25.316" v="4291" actId="26606"/>
          <ac:picMkLst>
            <pc:docMk/>
            <pc:sldMk cId="1663599012" sldId="506"/>
            <ac:picMk id="5" creationId="{058F3D82-8F09-B8D2-6693-5C6E0ABAF307}"/>
          </ac:picMkLst>
        </pc:picChg>
      </pc:sldChg>
      <pc:sldChg chg="addSp delSp modSp add mod setBg modClrScheme chgLayout">
        <pc:chgData name="Henrik Blom" userId="0f109d1c-0774-4568-aa5d-bb8ffaeb77b7" providerId="ADAL" clId="{0EC27B12-28D9-4FD6-9732-F5D57F60BE16}" dt="2023-03-30T15:48:39.331" v="4293" actId="26606"/>
        <pc:sldMkLst>
          <pc:docMk/>
          <pc:sldMk cId="452387959" sldId="507"/>
        </pc:sldMkLst>
        <pc:spChg chg="del">
          <ac:chgData name="Henrik Blom" userId="0f109d1c-0774-4568-aa5d-bb8ffaeb77b7" providerId="ADAL" clId="{0EC27B12-28D9-4FD6-9732-F5D57F60BE16}" dt="2023-03-30T15:47:56.331" v="4285" actId="700"/>
          <ac:spMkLst>
            <pc:docMk/>
            <pc:sldMk cId="452387959" sldId="507"/>
            <ac:spMk id="2" creationId="{57374BA3-25EE-2328-AAD5-D45688E475BA}"/>
          </ac:spMkLst>
        </pc:spChg>
        <pc:spChg chg="del">
          <ac:chgData name="Henrik Blom" userId="0f109d1c-0774-4568-aa5d-bb8ffaeb77b7" providerId="ADAL" clId="{0EC27B12-28D9-4FD6-9732-F5D57F60BE16}" dt="2023-03-30T15:47:56.331" v="4285" actId="700"/>
          <ac:spMkLst>
            <pc:docMk/>
            <pc:sldMk cId="452387959" sldId="507"/>
            <ac:spMk id="3" creationId="{3BF3FE0A-9527-14F7-EB9E-7A6435253954}"/>
          </ac:spMkLst>
        </pc:spChg>
        <pc:spChg chg="add">
          <ac:chgData name="Henrik Blom" userId="0f109d1c-0774-4568-aa5d-bb8ffaeb77b7" providerId="ADAL" clId="{0EC27B12-28D9-4FD6-9732-F5D57F60BE16}" dt="2023-03-30T15:48:39.331" v="4293" actId="26606"/>
          <ac:spMkLst>
            <pc:docMk/>
            <pc:sldMk cId="452387959" sldId="507"/>
            <ac:spMk id="10" creationId="{42A4FC2C-047E-45A5-965D-8E1E3BF09BC6}"/>
          </ac:spMkLst>
        </pc:spChg>
        <pc:picChg chg="add mod">
          <ac:chgData name="Henrik Blom" userId="0f109d1c-0774-4568-aa5d-bb8ffaeb77b7" providerId="ADAL" clId="{0EC27B12-28D9-4FD6-9732-F5D57F60BE16}" dt="2023-03-30T15:48:39.331" v="4293" actId="26606"/>
          <ac:picMkLst>
            <pc:docMk/>
            <pc:sldMk cId="452387959" sldId="507"/>
            <ac:picMk id="5" creationId="{8F5CF96B-0602-D722-746F-10ADD3C249BD}"/>
          </ac:picMkLst>
        </pc:picChg>
      </pc:sldChg>
      <pc:sldChg chg="addSp delSp modSp add mod">
        <pc:chgData name="Henrik Blom" userId="0f109d1c-0774-4568-aa5d-bb8ffaeb77b7" providerId="ADAL" clId="{0EC27B12-28D9-4FD6-9732-F5D57F60BE16}" dt="2023-03-30T15:55:16.390" v="4503" actId="1036"/>
        <pc:sldMkLst>
          <pc:docMk/>
          <pc:sldMk cId="2172005402" sldId="508"/>
        </pc:sldMkLst>
        <pc:spChg chg="del mod">
          <ac:chgData name="Henrik Blom" userId="0f109d1c-0774-4568-aa5d-bb8ffaeb77b7" providerId="ADAL" clId="{0EC27B12-28D9-4FD6-9732-F5D57F60BE16}" dt="2023-03-30T15:55:11.430" v="4458" actId="478"/>
          <ac:spMkLst>
            <pc:docMk/>
            <pc:sldMk cId="2172005402" sldId="508"/>
            <ac:spMk id="2" creationId="{7126804C-774A-4751-AD36-F0A295C41BFA}"/>
          </ac:spMkLst>
        </pc:spChg>
        <pc:spChg chg="add mod">
          <ac:chgData name="Henrik Blom" userId="0f109d1c-0774-4568-aa5d-bb8ffaeb77b7" providerId="ADAL" clId="{0EC27B12-28D9-4FD6-9732-F5D57F60BE16}" dt="2023-03-30T15:55:16.390" v="4503" actId="1036"/>
          <ac:spMkLst>
            <pc:docMk/>
            <pc:sldMk cId="2172005402" sldId="508"/>
            <ac:spMk id="3" creationId="{D255D827-8220-983C-D3BF-E055F15A329F}"/>
          </ac:spMkLst>
        </pc:spChg>
        <pc:spChg chg="mod">
          <ac:chgData name="Henrik Blom" userId="0f109d1c-0774-4568-aa5d-bb8ffaeb77b7" providerId="ADAL" clId="{0EC27B12-28D9-4FD6-9732-F5D57F60BE16}" dt="2023-03-30T15:53:56.937" v="4379" actId="1036"/>
          <ac:spMkLst>
            <pc:docMk/>
            <pc:sldMk cId="2172005402" sldId="508"/>
            <ac:spMk id="24" creationId="{00000000-0000-0000-0000-000000000000}"/>
          </ac:spMkLst>
        </pc:spChg>
      </pc:sldChg>
      <pc:sldChg chg="modSp add mod">
        <pc:chgData name="Henrik Blom" userId="0f109d1c-0774-4568-aa5d-bb8ffaeb77b7" providerId="ADAL" clId="{0EC27B12-28D9-4FD6-9732-F5D57F60BE16}" dt="2023-03-30T15:54:26.451" v="4429" actId="14100"/>
        <pc:sldMkLst>
          <pc:docMk/>
          <pc:sldMk cId="3962505210" sldId="509"/>
        </pc:sldMkLst>
        <pc:spChg chg="mod">
          <ac:chgData name="Henrik Blom" userId="0f109d1c-0774-4568-aa5d-bb8ffaeb77b7" providerId="ADAL" clId="{0EC27B12-28D9-4FD6-9732-F5D57F60BE16}" dt="2023-03-30T15:54:26.451" v="4429" actId="14100"/>
          <ac:spMkLst>
            <pc:docMk/>
            <pc:sldMk cId="3962505210" sldId="509"/>
            <ac:spMk id="2" creationId="{7126804C-774A-4751-AD36-F0A295C41BFA}"/>
          </ac:spMkLst>
        </pc:spChg>
      </pc:sldChg>
      <pc:sldChg chg="modSp add mod">
        <pc:chgData name="Henrik Blom" userId="0f109d1c-0774-4568-aa5d-bb8ffaeb77b7" providerId="ADAL" clId="{0EC27B12-28D9-4FD6-9732-F5D57F60BE16}" dt="2023-03-30T15:54:55.133" v="4456" actId="14100"/>
        <pc:sldMkLst>
          <pc:docMk/>
          <pc:sldMk cId="4114887685" sldId="510"/>
        </pc:sldMkLst>
        <pc:spChg chg="mod">
          <ac:chgData name="Henrik Blom" userId="0f109d1c-0774-4568-aa5d-bb8ffaeb77b7" providerId="ADAL" clId="{0EC27B12-28D9-4FD6-9732-F5D57F60BE16}" dt="2023-03-30T15:54:55.133" v="4456" actId="14100"/>
          <ac:spMkLst>
            <pc:docMk/>
            <pc:sldMk cId="4114887685" sldId="510"/>
            <ac:spMk id="2" creationId="{7126804C-774A-4751-AD36-F0A295C41BFA}"/>
          </ac:spMkLst>
        </pc:spChg>
      </pc:sldChg>
      <pc:sldChg chg="addSp delSp modSp add mod">
        <pc:chgData name="Henrik Blom" userId="0f109d1c-0774-4568-aa5d-bb8ffaeb77b7" providerId="ADAL" clId="{0EC27B12-28D9-4FD6-9732-F5D57F60BE16}" dt="2023-03-30T18:27:46.126" v="4934" actId="1035"/>
        <pc:sldMkLst>
          <pc:docMk/>
          <pc:sldMk cId="922821248" sldId="511"/>
        </pc:sldMkLst>
        <pc:spChg chg="del">
          <ac:chgData name="Henrik Blom" userId="0f109d1c-0774-4568-aa5d-bb8ffaeb77b7" providerId="ADAL" clId="{0EC27B12-28D9-4FD6-9732-F5D57F60BE16}" dt="2023-03-30T18:19:08.751" v="4785" actId="478"/>
          <ac:spMkLst>
            <pc:docMk/>
            <pc:sldMk cId="922821248" sldId="511"/>
            <ac:spMk id="2" creationId="{61D92048-7673-1D7E-9544-A9064E1C633B}"/>
          </ac:spMkLst>
        </pc:spChg>
        <pc:spChg chg="add mod">
          <ac:chgData name="Henrik Blom" userId="0f109d1c-0774-4568-aa5d-bb8ffaeb77b7" providerId="ADAL" clId="{0EC27B12-28D9-4FD6-9732-F5D57F60BE16}" dt="2023-03-30T18:27:46.126" v="4934" actId="1035"/>
          <ac:spMkLst>
            <pc:docMk/>
            <pc:sldMk cId="922821248" sldId="511"/>
            <ac:spMk id="6" creationId="{EED8B378-B788-4BA3-8212-1592C2BA9929}"/>
          </ac:spMkLst>
        </pc:spChg>
        <pc:spChg chg="add mod">
          <ac:chgData name="Henrik Blom" userId="0f109d1c-0774-4568-aa5d-bb8ffaeb77b7" providerId="ADAL" clId="{0EC27B12-28D9-4FD6-9732-F5D57F60BE16}" dt="2023-03-30T18:27:46.126" v="4934" actId="1035"/>
          <ac:spMkLst>
            <pc:docMk/>
            <pc:sldMk cId="922821248" sldId="511"/>
            <ac:spMk id="8" creationId="{97F76D17-B282-A0F4-8FFE-2B83E6C978CB}"/>
          </ac:spMkLst>
        </pc:spChg>
        <pc:picChg chg="add mod">
          <ac:chgData name="Henrik Blom" userId="0f109d1c-0774-4568-aa5d-bb8ffaeb77b7" providerId="ADAL" clId="{0EC27B12-28D9-4FD6-9732-F5D57F60BE16}" dt="2023-03-30T18:27:46.126" v="4934" actId="1035"/>
          <ac:picMkLst>
            <pc:docMk/>
            <pc:sldMk cId="922821248" sldId="511"/>
            <ac:picMk id="3" creationId="{62246C98-038F-3E4C-84F3-3AA3086D1EE8}"/>
          </ac:picMkLst>
        </pc:picChg>
        <pc:picChg chg="add mod">
          <ac:chgData name="Henrik Blom" userId="0f109d1c-0774-4568-aa5d-bb8ffaeb77b7" providerId="ADAL" clId="{0EC27B12-28D9-4FD6-9732-F5D57F60BE16}" dt="2023-03-30T18:27:46.126" v="4934" actId="1035"/>
          <ac:picMkLst>
            <pc:docMk/>
            <pc:sldMk cId="922821248" sldId="511"/>
            <ac:picMk id="4" creationId="{D7FDA11D-A03E-CEC1-BE23-8EEDCA9983BF}"/>
          </ac:picMkLst>
        </pc:picChg>
      </pc:sldChg>
      <pc:sldChg chg="modSp add mod">
        <pc:chgData name="Henrik Blom" userId="0f109d1c-0774-4568-aa5d-bb8ffaeb77b7" providerId="ADAL" clId="{0EC27B12-28D9-4FD6-9732-F5D57F60BE16}" dt="2023-03-30T18:28:35.991" v="4937" actId="20577"/>
        <pc:sldMkLst>
          <pc:docMk/>
          <pc:sldMk cId="311696485" sldId="512"/>
        </pc:sldMkLst>
        <pc:spChg chg="mod">
          <ac:chgData name="Henrik Blom" userId="0f109d1c-0774-4568-aa5d-bb8ffaeb77b7" providerId="ADAL" clId="{0EC27B12-28D9-4FD6-9732-F5D57F60BE16}" dt="2023-03-30T18:28:35.991" v="4937" actId="20577"/>
          <ac:spMkLst>
            <pc:docMk/>
            <pc:sldMk cId="311696485" sldId="512"/>
            <ac:spMk id="4" creationId="{26228664-94BE-4024-8BA4-59E31841FC44}"/>
          </ac:spMkLst>
        </pc:spChg>
      </pc:sldChg>
      <pc:sldMasterChg chg="delSldLayout">
        <pc:chgData name="Henrik Blom" userId="0f109d1c-0774-4568-aa5d-bb8ffaeb77b7" providerId="ADAL" clId="{0EC27B12-28D9-4FD6-9732-F5D57F60BE16}" dt="2023-03-30T15:01:43.209" v="3386" actId="47"/>
        <pc:sldMasterMkLst>
          <pc:docMk/>
          <pc:sldMasterMk cId="827702639" sldId="2147483648"/>
        </pc:sldMasterMkLst>
        <pc:sldLayoutChg chg="del">
          <pc:chgData name="Henrik Blom" userId="0f109d1c-0774-4568-aa5d-bb8ffaeb77b7" providerId="ADAL" clId="{0EC27B12-28D9-4FD6-9732-F5D57F60BE16}" dt="2023-03-30T15:01:43.209" v="3386" actId="47"/>
          <pc:sldLayoutMkLst>
            <pc:docMk/>
            <pc:sldMasterMk cId="827702639" sldId="2147483648"/>
            <pc:sldLayoutMk cId="3182279813" sldId="2147483662"/>
          </pc:sldLayoutMkLst>
        </pc:sldLayoutChg>
      </pc:sldMasterChg>
    </pc:docChg>
  </pc:docChgLst>
  <pc:docChgLst>
    <pc:chgData name="Henrik Blom" userId="0f109d1c-0774-4568-aa5d-bb8ffaeb77b7" providerId="ADAL" clId="{4371C1A0-6A34-4658-AAA3-3AA6AF9F6149}"/>
    <pc:docChg chg="undo custSel addSld delSld modSld sldOrd modMainMaster">
      <pc:chgData name="Henrik Blom" userId="0f109d1c-0774-4568-aa5d-bb8ffaeb77b7" providerId="ADAL" clId="{4371C1A0-6A34-4658-AAA3-3AA6AF9F6149}" dt="2022-12-16T19:49:28.744" v="9625" actId="13926"/>
      <pc:docMkLst>
        <pc:docMk/>
      </pc:docMkLst>
      <pc:sldChg chg="modSp add del mod modTransition setBg">
        <pc:chgData name="Henrik Blom" userId="0f109d1c-0774-4568-aa5d-bb8ffaeb77b7" providerId="ADAL" clId="{4371C1A0-6A34-4658-AAA3-3AA6AF9F6149}" dt="2022-12-15T14:57:52.608" v="8008" actId="47"/>
        <pc:sldMkLst>
          <pc:docMk/>
          <pc:sldMk cId="0" sldId="258"/>
        </pc:sldMkLst>
        <pc:spChg chg="mod">
          <ac:chgData name="Henrik Blom" userId="0f109d1c-0774-4568-aa5d-bb8ffaeb77b7" providerId="ADAL" clId="{4371C1A0-6A34-4658-AAA3-3AA6AF9F6149}" dt="2022-10-30T15:57:33.520" v="734" actId="403"/>
          <ac:spMkLst>
            <pc:docMk/>
            <pc:sldMk cId="0" sldId="258"/>
            <ac:spMk id="30" creationId="{00000000-0000-0000-0000-000000000000}"/>
          </ac:spMkLst>
        </pc:spChg>
        <pc:spChg chg="mod">
          <ac:chgData name="Henrik Blom" userId="0f109d1c-0774-4568-aa5d-bb8ffaeb77b7" providerId="ADAL" clId="{4371C1A0-6A34-4658-AAA3-3AA6AF9F6149}" dt="2022-10-30T15:57:19.773" v="731" actId="20577"/>
          <ac:spMkLst>
            <pc:docMk/>
            <pc:sldMk cId="0" sldId="258"/>
            <ac:spMk id="31" creationId="{00000000-0000-0000-0000-000000000000}"/>
          </ac:spMkLst>
        </pc:spChg>
      </pc:sldChg>
      <pc:sldChg chg="addSp delSp modSp add mod modTransition setBg">
        <pc:chgData name="Henrik Blom" userId="0f109d1c-0774-4568-aa5d-bb8ffaeb77b7" providerId="ADAL" clId="{4371C1A0-6A34-4658-AAA3-3AA6AF9F6149}" dt="2022-12-15T10:47:20.838" v="5249" actId="207"/>
        <pc:sldMkLst>
          <pc:docMk/>
          <pc:sldMk cId="0" sldId="259"/>
        </pc:sldMkLst>
        <pc:spChg chg="add mod ord">
          <ac:chgData name="Henrik Blom" userId="0f109d1c-0774-4568-aa5d-bb8ffaeb77b7" providerId="ADAL" clId="{4371C1A0-6A34-4658-AAA3-3AA6AF9F6149}" dt="2022-10-30T16:07:02.878" v="966" actId="167"/>
          <ac:spMkLst>
            <pc:docMk/>
            <pc:sldMk cId="0" sldId="259"/>
            <ac:spMk id="6" creationId="{0109B7FF-ECB2-42E9-9B8B-306F734BA0AB}"/>
          </ac:spMkLst>
        </pc:spChg>
        <pc:spChg chg="add mod">
          <ac:chgData name="Henrik Blom" userId="0f109d1c-0774-4568-aa5d-bb8ffaeb77b7" providerId="ADAL" clId="{4371C1A0-6A34-4658-AAA3-3AA6AF9F6149}" dt="2022-12-15T10:47:20.838" v="5249" actId="207"/>
          <ac:spMkLst>
            <pc:docMk/>
            <pc:sldMk cId="0" sldId="259"/>
            <ac:spMk id="8" creationId="{2E822574-F665-419B-BF16-D6985AB7E7B3}"/>
          </ac:spMkLst>
        </pc:spChg>
        <pc:spChg chg="mod">
          <ac:chgData name="Henrik Blom" userId="0f109d1c-0774-4568-aa5d-bb8ffaeb77b7" providerId="ADAL" clId="{4371C1A0-6A34-4658-AAA3-3AA6AF9F6149}" dt="2022-10-30T16:09:59.338" v="1029" actId="14100"/>
          <ac:spMkLst>
            <pc:docMk/>
            <pc:sldMk cId="0" sldId="259"/>
            <ac:spMk id="37" creationId="{00000000-0000-0000-0000-000000000000}"/>
          </ac:spMkLst>
        </pc:spChg>
        <pc:spChg chg="del mod">
          <ac:chgData name="Henrik Blom" userId="0f109d1c-0774-4568-aa5d-bb8ffaeb77b7" providerId="ADAL" clId="{4371C1A0-6A34-4658-AAA3-3AA6AF9F6149}" dt="2022-10-30T16:09:28.560" v="978" actId="478"/>
          <ac:spMkLst>
            <pc:docMk/>
            <pc:sldMk cId="0" sldId="259"/>
            <ac:spMk id="38" creationId="{00000000-0000-0000-0000-000000000000}"/>
          </ac:spMkLst>
        </pc:spChg>
        <pc:picChg chg="add mod">
          <ac:chgData name="Henrik Blom" userId="0f109d1c-0774-4568-aa5d-bb8ffaeb77b7" providerId="ADAL" clId="{4371C1A0-6A34-4658-AAA3-3AA6AF9F6149}" dt="2022-10-30T16:08:24.652" v="974" actId="1076"/>
          <ac:picMkLst>
            <pc:docMk/>
            <pc:sldMk cId="0" sldId="259"/>
            <ac:picMk id="7" creationId="{97F54E52-194F-4087-9F84-E22C350A7CE1}"/>
          </ac:picMkLst>
        </pc:picChg>
        <pc:picChg chg="del">
          <ac:chgData name="Henrik Blom" userId="0f109d1c-0774-4568-aa5d-bb8ffaeb77b7" providerId="ADAL" clId="{4371C1A0-6A34-4658-AAA3-3AA6AF9F6149}" dt="2022-10-30T16:08:03.857" v="970" actId="478"/>
          <ac:picMkLst>
            <pc:docMk/>
            <pc:sldMk cId="0" sldId="259"/>
            <ac:picMk id="36" creationId="{00000000-0000-0000-0000-000000000000}"/>
          </ac:picMkLst>
        </pc:picChg>
      </pc:sldChg>
      <pc:sldChg chg="add del setBg">
        <pc:chgData name="Henrik Blom" userId="0f109d1c-0774-4568-aa5d-bb8ffaeb77b7" providerId="ADAL" clId="{4371C1A0-6A34-4658-AAA3-3AA6AF9F6149}" dt="2022-10-30T16:04:17.480" v="948" actId="47"/>
        <pc:sldMkLst>
          <pc:docMk/>
          <pc:sldMk cId="0" sldId="260"/>
        </pc:sldMkLst>
      </pc:sldChg>
      <pc:sldChg chg="addSp delSp modSp add del mod ord setBg">
        <pc:chgData name="Henrik Blom" userId="0f109d1c-0774-4568-aa5d-bb8ffaeb77b7" providerId="ADAL" clId="{4371C1A0-6A34-4658-AAA3-3AA6AF9F6149}" dt="2022-10-30T16:10:09.879" v="1030" actId="47"/>
        <pc:sldMkLst>
          <pc:docMk/>
          <pc:sldMk cId="0" sldId="261"/>
        </pc:sldMkLst>
        <pc:spChg chg="add mod">
          <ac:chgData name="Henrik Blom" userId="0f109d1c-0774-4568-aa5d-bb8ffaeb77b7" providerId="ADAL" clId="{4371C1A0-6A34-4658-AAA3-3AA6AF9F6149}" dt="2022-10-30T16:06:27.579" v="962" actId="207"/>
          <ac:spMkLst>
            <pc:docMk/>
            <pc:sldMk cId="0" sldId="261"/>
            <ac:spMk id="3" creationId="{D43562C3-1900-4AD8-8023-CAB5A6DBF420}"/>
          </ac:spMkLst>
        </pc:spChg>
        <pc:spChg chg="add del">
          <ac:chgData name="Henrik Blom" userId="0f109d1c-0774-4568-aa5d-bb8ffaeb77b7" providerId="ADAL" clId="{4371C1A0-6A34-4658-AAA3-3AA6AF9F6149}" dt="2022-10-30T16:04:42.615" v="952" actId="478"/>
          <ac:spMkLst>
            <pc:docMk/>
            <pc:sldMk cId="0" sldId="261"/>
            <ac:spMk id="6" creationId="{2239699A-C4B6-41F3-93C1-0C620C6659C1}"/>
          </ac:spMkLst>
        </pc:spChg>
        <pc:picChg chg="add mod">
          <ac:chgData name="Henrik Blom" userId="0f109d1c-0774-4568-aa5d-bb8ffaeb77b7" providerId="ADAL" clId="{4371C1A0-6A34-4658-AAA3-3AA6AF9F6149}" dt="2022-10-30T16:07:43.396" v="969" actId="1076"/>
          <ac:picMkLst>
            <pc:docMk/>
            <pc:sldMk cId="0" sldId="261"/>
            <ac:picMk id="8" creationId="{6BAC70FE-1812-4282-8D94-3062A525FC48}"/>
          </ac:picMkLst>
        </pc:picChg>
        <pc:picChg chg="add del mod">
          <ac:chgData name="Henrik Blom" userId="0f109d1c-0774-4568-aa5d-bb8ffaeb77b7" providerId="ADAL" clId="{4371C1A0-6A34-4658-AAA3-3AA6AF9F6149}" dt="2022-10-30T16:07:37.100" v="968" actId="478"/>
          <ac:picMkLst>
            <pc:docMk/>
            <pc:sldMk cId="0" sldId="261"/>
            <ac:picMk id="9" creationId="{DAD6E38A-B40A-4AD3-AA2E-DF43BAB2FD7F}"/>
          </ac:picMkLst>
        </pc:picChg>
        <pc:picChg chg="add del">
          <ac:chgData name="Henrik Blom" userId="0f109d1c-0774-4568-aa5d-bb8ffaeb77b7" providerId="ADAL" clId="{4371C1A0-6A34-4658-AAA3-3AA6AF9F6149}" dt="2022-10-30T16:05:47.858" v="959" actId="478"/>
          <ac:picMkLst>
            <pc:docMk/>
            <pc:sldMk cId="0" sldId="261"/>
            <ac:picMk id="53" creationId="{00000000-0000-0000-0000-000000000000}"/>
          </ac:picMkLst>
        </pc:picChg>
      </pc:sldChg>
      <pc:sldChg chg="addSp delSp modSp add mod modTransition">
        <pc:chgData name="Henrik Blom" userId="0f109d1c-0774-4568-aa5d-bb8ffaeb77b7" providerId="ADAL" clId="{4371C1A0-6A34-4658-AAA3-3AA6AF9F6149}" dt="2022-12-15T18:46:56.471" v="9492" actId="6549"/>
        <pc:sldMkLst>
          <pc:docMk/>
          <pc:sldMk cId="0" sldId="262"/>
        </pc:sldMkLst>
        <pc:spChg chg="add del mod">
          <ac:chgData name="Henrik Blom" userId="0f109d1c-0774-4568-aa5d-bb8ffaeb77b7" providerId="ADAL" clId="{4371C1A0-6A34-4658-AAA3-3AA6AF9F6149}" dt="2022-12-15T13:45:19.034" v="6929" actId="478"/>
          <ac:spMkLst>
            <pc:docMk/>
            <pc:sldMk cId="0" sldId="262"/>
            <ac:spMk id="3" creationId="{66D0D4A1-9151-47D2-9982-A4F569F65213}"/>
          </ac:spMkLst>
        </pc:spChg>
        <pc:spChg chg="add del mod">
          <ac:chgData name="Henrik Blom" userId="0f109d1c-0774-4568-aa5d-bb8ffaeb77b7" providerId="ADAL" clId="{4371C1A0-6A34-4658-AAA3-3AA6AF9F6149}" dt="2022-12-15T13:45:17.978" v="6928" actId="478"/>
          <ac:spMkLst>
            <pc:docMk/>
            <pc:sldMk cId="0" sldId="262"/>
            <ac:spMk id="7" creationId="{0172D00E-C127-4B47-B087-12B773FDAE03}"/>
          </ac:spMkLst>
        </pc:spChg>
        <pc:spChg chg="add del mod">
          <ac:chgData name="Henrik Blom" userId="0f109d1c-0774-4568-aa5d-bb8ffaeb77b7" providerId="ADAL" clId="{4371C1A0-6A34-4658-AAA3-3AA6AF9F6149}" dt="2022-12-15T13:45:17.444" v="6927" actId="478"/>
          <ac:spMkLst>
            <pc:docMk/>
            <pc:sldMk cId="0" sldId="262"/>
            <ac:spMk id="8" creationId="{1993558D-8568-4C21-B087-B5E5EC6E73B4}"/>
          </ac:spMkLst>
        </pc:spChg>
        <pc:spChg chg="mod">
          <ac:chgData name="Henrik Blom" userId="0f109d1c-0774-4568-aa5d-bb8ffaeb77b7" providerId="ADAL" clId="{4371C1A0-6A34-4658-AAA3-3AA6AF9F6149}" dt="2022-12-15T13:35:21.712" v="6647" actId="1076"/>
          <ac:spMkLst>
            <pc:docMk/>
            <pc:sldMk cId="0" sldId="262"/>
            <ac:spMk id="59" creationId="{00000000-0000-0000-0000-000000000000}"/>
          </ac:spMkLst>
        </pc:spChg>
        <pc:spChg chg="mod">
          <ac:chgData name="Henrik Blom" userId="0f109d1c-0774-4568-aa5d-bb8ffaeb77b7" providerId="ADAL" clId="{4371C1A0-6A34-4658-AAA3-3AA6AF9F6149}" dt="2022-12-15T14:56:45.799" v="7927" actId="20577"/>
          <ac:spMkLst>
            <pc:docMk/>
            <pc:sldMk cId="0" sldId="262"/>
            <ac:spMk id="60" creationId="{00000000-0000-0000-0000-000000000000}"/>
          </ac:spMkLst>
        </pc:spChg>
        <pc:spChg chg="mod">
          <ac:chgData name="Henrik Blom" userId="0f109d1c-0774-4568-aa5d-bb8ffaeb77b7" providerId="ADAL" clId="{4371C1A0-6A34-4658-AAA3-3AA6AF9F6149}" dt="2022-12-15T18:46:56.471" v="9492" actId="6549"/>
          <ac:spMkLst>
            <pc:docMk/>
            <pc:sldMk cId="0" sldId="262"/>
            <ac:spMk id="61" creationId="{00000000-0000-0000-0000-000000000000}"/>
          </ac:spMkLst>
        </pc:spChg>
        <pc:picChg chg="add mod">
          <ac:chgData name="Henrik Blom" userId="0f109d1c-0774-4568-aa5d-bb8ffaeb77b7" providerId="ADAL" clId="{4371C1A0-6A34-4658-AAA3-3AA6AF9F6149}" dt="2022-12-15T14:57:10.586" v="7959" actId="1035"/>
          <ac:picMkLst>
            <pc:docMk/>
            <pc:sldMk cId="0" sldId="262"/>
            <ac:picMk id="2" creationId="{1CA3BE01-529F-48BB-A9F4-B31BD5A908F2}"/>
          </ac:picMkLst>
        </pc:picChg>
      </pc:sldChg>
      <pc:sldChg chg="modSp del">
        <pc:chgData name="Henrik Blom" userId="0f109d1c-0774-4568-aa5d-bb8ffaeb77b7" providerId="ADAL" clId="{4371C1A0-6A34-4658-AAA3-3AA6AF9F6149}" dt="2022-10-30T16:00:08.035" v="890" actId="47"/>
        <pc:sldMkLst>
          <pc:docMk/>
          <pc:sldMk cId="1346451934" sldId="267"/>
        </pc:sldMkLst>
        <pc:spChg chg="mod">
          <ac:chgData name="Henrik Blom" userId="0f109d1c-0774-4568-aa5d-bb8ffaeb77b7" providerId="ADAL" clId="{4371C1A0-6A34-4658-AAA3-3AA6AF9F6149}" dt="2022-10-28T19:13:53.927" v="1" actId="20577"/>
          <ac:spMkLst>
            <pc:docMk/>
            <pc:sldMk cId="1346451934" sldId="267"/>
            <ac:spMk id="2" creationId="{405A985E-66DC-412E-B338-76234DA47498}"/>
          </ac:spMkLst>
        </pc:spChg>
        <pc:spChg chg="mod">
          <ac:chgData name="Henrik Blom" userId="0f109d1c-0774-4568-aa5d-bb8ffaeb77b7" providerId="ADAL" clId="{4371C1A0-6A34-4658-AAA3-3AA6AF9F6149}" dt="2022-10-28T19:14:01.987" v="11" actId="20577"/>
          <ac:spMkLst>
            <pc:docMk/>
            <pc:sldMk cId="1346451934" sldId="267"/>
            <ac:spMk id="3" creationId="{0B327FEA-CD2E-4911-9E79-CC2E6AA4BA51}"/>
          </ac:spMkLst>
        </pc:spChg>
      </pc:sldChg>
      <pc:sldChg chg="modSp add mod ord modTransition">
        <pc:chgData name="Henrik Blom" userId="0f109d1c-0774-4568-aa5d-bb8ffaeb77b7" providerId="ADAL" clId="{4371C1A0-6A34-4658-AAA3-3AA6AF9F6149}" dt="2022-12-15T10:44:19.705" v="5092" actId="20577"/>
        <pc:sldMkLst>
          <pc:docMk/>
          <pc:sldMk cId="3806977019" sldId="269"/>
        </pc:sldMkLst>
        <pc:spChg chg="mod">
          <ac:chgData name="Henrik Blom" userId="0f109d1c-0774-4568-aa5d-bb8ffaeb77b7" providerId="ADAL" clId="{4371C1A0-6A34-4658-AAA3-3AA6AF9F6149}" dt="2022-12-15T10:44:19.705" v="5092" actId="20577"/>
          <ac:spMkLst>
            <pc:docMk/>
            <pc:sldMk cId="3806977019" sldId="269"/>
            <ac:spMk id="4" creationId="{26228664-94BE-4024-8BA4-59E31841FC44}"/>
          </ac:spMkLst>
        </pc:spChg>
        <pc:spChg chg="mod">
          <ac:chgData name="Henrik Blom" userId="0f109d1c-0774-4568-aa5d-bb8ffaeb77b7" providerId="ADAL" clId="{4371C1A0-6A34-4658-AAA3-3AA6AF9F6149}" dt="2022-10-30T15:58:22.634" v="741"/>
          <ac:spMkLst>
            <pc:docMk/>
            <pc:sldMk cId="3806977019" sldId="269"/>
            <ac:spMk id="24" creationId="{00000000-0000-0000-0000-000000000000}"/>
          </ac:spMkLst>
        </pc:spChg>
      </pc:sldChg>
      <pc:sldChg chg="del modTransition">
        <pc:chgData name="Henrik Blom" userId="0f109d1c-0774-4568-aa5d-bb8ffaeb77b7" providerId="ADAL" clId="{4371C1A0-6A34-4658-AAA3-3AA6AF9F6149}" dt="2022-12-15T14:58:14.826" v="8009" actId="47"/>
        <pc:sldMkLst>
          <pc:docMk/>
          <pc:sldMk cId="2121440468" sldId="381"/>
        </pc:sldMkLst>
      </pc:sldChg>
      <pc:sldChg chg="modSp mod modTransition">
        <pc:chgData name="Henrik Blom" userId="0f109d1c-0774-4568-aa5d-bb8ffaeb77b7" providerId="ADAL" clId="{4371C1A0-6A34-4658-AAA3-3AA6AF9F6149}" dt="2022-12-15T15:29:07.109" v="8187" actId="20577"/>
        <pc:sldMkLst>
          <pc:docMk/>
          <pc:sldMk cId="3123699770" sldId="384"/>
        </pc:sldMkLst>
        <pc:spChg chg="mod">
          <ac:chgData name="Henrik Blom" userId="0f109d1c-0774-4568-aa5d-bb8ffaeb77b7" providerId="ADAL" clId="{4371C1A0-6A34-4658-AAA3-3AA6AF9F6149}" dt="2022-12-15T15:29:07.109" v="8187" actId="20577"/>
          <ac:spMkLst>
            <pc:docMk/>
            <pc:sldMk cId="3123699770" sldId="384"/>
            <ac:spMk id="11" creationId="{BEAE421C-06A6-4ABC-8044-3DD0B14CFE4C}"/>
          </ac:spMkLst>
        </pc:spChg>
      </pc:sldChg>
      <pc:sldChg chg="modTransition">
        <pc:chgData name="Henrik Blom" userId="0f109d1c-0774-4568-aa5d-bb8ffaeb77b7" providerId="ADAL" clId="{4371C1A0-6A34-4658-AAA3-3AA6AF9F6149}" dt="2022-11-19T12:26:35.013" v="2609"/>
        <pc:sldMkLst>
          <pc:docMk/>
          <pc:sldMk cId="3914725706" sldId="394"/>
        </pc:sldMkLst>
      </pc:sldChg>
      <pc:sldChg chg="modSp mod modTransition">
        <pc:chgData name="Henrik Blom" userId="0f109d1c-0774-4568-aa5d-bb8ffaeb77b7" providerId="ADAL" clId="{4371C1A0-6A34-4658-AAA3-3AA6AF9F6149}" dt="2022-12-15T13:51:07.306" v="7192" actId="20577"/>
        <pc:sldMkLst>
          <pc:docMk/>
          <pc:sldMk cId="3764665870" sldId="395"/>
        </pc:sldMkLst>
        <pc:spChg chg="mod">
          <ac:chgData name="Henrik Blom" userId="0f109d1c-0774-4568-aa5d-bb8ffaeb77b7" providerId="ADAL" clId="{4371C1A0-6A34-4658-AAA3-3AA6AF9F6149}" dt="2022-12-15T13:51:07.306" v="7192" actId="20577"/>
          <ac:spMkLst>
            <pc:docMk/>
            <pc:sldMk cId="3764665870" sldId="395"/>
            <ac:spMk id="2" creationId="{492C6633-01FC-4AD2-84F3-F6A5BD026BCA}"/>
          </ac:spMkLst>
        </pc:spChg>
      </pc:sldChg>
      <pc:sldChg chg="modTransition">
        <pc:chgData name="Henrik Blom" userId="0f109d1c-0774-4568-aa5d-bb8ffaeb77b7" providerId="ADAL" clId="{4371C1A0-6A34-4658-AAA3-3AA6AF9F6149}" dt="2022-11-19T12:26:35.013" v="2609"/>
        <pc:sldMkLst>
          <pc:docMk/>
          <pc:sldMk cId="4260151672" sldId="406"/>
        </pc:sldMkLst>
      </pc:sldChg>
      <pc:sldChg chg="del">
        <pc:chgData name="Henrik Blom" userId="0f109d1c-0774-4568-aa5d-bb8ffaeb77b7" providerId="ADAL" clId="{4371C1A0-6A34-4658-AAA3-3AA6AF9F6149}" dt="2022-10-30T16:01:15.576" v="906" actId="47"/>
        <pc:sldMkLst>
          <pc:docMk/>
          <pc:sldMk cId="3154155819" sldId="410"/>
        </pc:sldMkLst>
      </pc:sldChg>
      <pc:sldChg chg="addSp delSp modSp mod modTransition setBg setClrOvrMap">
        <pc:chgData name="Henrik Blom" userId="0f109d1c-0774-4568-aa5d-bb8ffaeb77b7" providerId="ADAL" clId="{4371C1A0-6A34-4658-AAA3-3AA6AF9F6149}" dt="2022-12-15T15:50:56.742" v="9158" actId="207"/>
        <pc:sldMkLst>
          <pc:docMk/>
          <pc:sldMk cId="3938985411" sldId="411"/>
        </pc:sldMkLst>
        <pc:spChg chg="del mod ord">
          <ac:chgData name="Henrik Blom" userId="0f109d1c-0774-4568-aa5d-bb8ffaeb77b7" providerId="ADAL" clId="{4371C1A0-6A34-4658-AAA3-3AA6AF9F6149}" dt="2022-12-15T15:49:41.993" v="9093" actId="478"/>
          <ac:spMkLst>
            <pc:docMk/>
            <pc:sldMk cId="3938985411" sldId="411"/>
            <ac:spMk id="2" creationId="{4B850E60-6082-4EA2-BB32-36BA6231AAE4}"/>
          </ac:spMkLst>
        </pc:spChg>
        <pc:spChg chg="add del mod">
          <ac:chgData name="Henrik Blom" userId="0f109d1c-0774-4568-aa5d-bb8ffaeb77b7" providerId="ADAL" clId="{4371C1A0-6A34-4658-AAA3-3AA6AF9F6149}" dt="2022-12-15T15:48:28.838" v="9056" actId="478"/>
          <ac:spMkLst>
            <pc:docMk/>
            <pc:sldMk cId="3938985411" sldId="411"/>
            <ac:spMk id="4" creationId="{FBD2AC7E-0496-40C2-9433-E7A52364A206}"/>
          </ac:spMkLst>
        </pc:spChg>
        <pc:spChg chg="add del mod">
          <ac:chgData name="Henrik Blom" userId="0f109d1c-0774-4568-aa5d-bb8ffaeb77b7" providerId="ADAL" clId="{4371C1A0-6A34-4658-AAA3-3AA6AF9F6149}" dt="2022-12-15T15:49:43.825" v="9094" actId="478"/>
          <ac:spMkLst>
            <pc:docMk/>
            <pc:sldMk cId="3938985411" sldId="411"/>
            <ac:spMk id="6" creationId="{C3339594-DE0C-4F5C-A525-43CF096B4A8F}"/>
          </ac:spMkLst>
        </pc:spChg>
        <pc:spChg chg="del">
          <ac:chgData name="Henrik Blom" userId="0f109d1c-0774-4568-aa5d-bb8ffaeb77b7" providerId="ADAL" clId="{4371C1A0-6A34-4658-AAA3-3AA6AF9F6149}" dt="2022-12-15T15:48:25.431" v="9055" actId="478"/>
          <ac:spMkLst>
            <pc:docMk/>
            <pc:sldMk cId="3938985411" sldId="411"/>
            <ac:spMk id="7" creationId="{D53E0DC8-FFEA-43DE-97D0-906169FF11E7}"/>
          </ac:spMkLst>
        </pc:spChg>
        <pc:spChg chg="del">
          <ac:chgData name="Henrik Blom" userId="0f109d1c-0774-4568-aa5d-bb8ffaeb77b7" providerId="ADAL" clId="{4371C1A0-6A34-4658-AAA3-3AA6AF9F6149}" dt="2022-12-15T15:48:25.431" v="9055" actId="478"/>
          <ac:spMkLst>
            <pc:docMk/>
            <pc:sldMk cId="3938985411" sldId="411"/>
            <ac:spMk id="9" creationId="{09F9AC53-4F76-437D-BBB9-3619CAC29D67}"/>
          </ac:spMkLst>
        </pc:spChg>
        <pc:spChg chg="add mod">
          <ac:chgData name="Henrik Blom" userId="0f109d1c-0774-4568-aa5d-bb8ffaeb77b7" providerId="ADAL" clId="{4371C1A0-6A34-4658-AAA3-3AA6AF9F6149}" dt="2022-12-15T15:50:24.272" v="9153" actId="1038"/>
          <ac:spMkLst>
            <pc:docMk/>
            <pc:sldMk cId="3938985411" sldId="411"/>
            <ac:spMk id="14" creationId="{90968C9F-69B9-428E-88FA-6341CD7787C7}"/>
          </ac:spMkLst>
        </pc:spChg>
        <pc:spChg chg="del">
          <ac:chgData name="Henrik Blom" userId="0f109d1c-0774-4568-aa5d-bb8ffaeb77b7" providerId="ADAL" clId="{4371C1A0-6A34-4658-AAA3-3AA6AF9F6149}" dt="2022-12-15T15:48:25.431" v="9055" actId="478"/>
          <ac:spMkLst>
            <pc:docMk/>
            <pc:sldMk cId="3938985411" sldId="411"/>
            <ac:spMk id="15" creationId="{D8731867-E6CE-42AE-82E9-B9C5A36ACEA2}"/>
          </ac:spMkLst>
        </pc:spChg>
        <pc:spChg chg="add mod">
          <ac:chgData name="Henrik Blom" userId="0f109d1c-0774-4568-aa5d-bb8ffaeb77b7" providerId="ADAL" clId="{4371C1A0-6A34-4658-AAA3-3AA6AF9F6149}" dt="2022-12-15T15:50:56.742" v="9158" actId="207"/>
          <ac:spMkLst>
            <pc:docMk/>
            <pc:sldMk cId="3938985411" sldId="411"/>
            <ac:spMk id="16" creationId="{23D84CB2-0668-45B1-A9A7-59B4E53CE40C}"/>
          </ac:spMkLst>
        </pc:spChg>
        <pc:spChg chg="add mod">
          <ac:chgData name="Henrik Blom" userId="0f109d1c-0774-4568-aa5d-bb8ffaeb77b7" providerId="ADAL" clId="{4371C1A0-6A34-4658-AAA3-3AA6AF9F6149}" dt="2022-12-15T15:50:50.953" v="9157" actId="207"/>
          <ac:spMkLst>
            <pc:docMk/>
            <pc:sldMk cId="3938985411" sldId="411"/>
            <ac:spMk id="18" creationId="{50E3D94B-D52C-4D5F-8B1B-8B6C8392A936}"/>
          </ac:spMkLst>
        </pc:spChg>
        <pc:spChg chg="del">
          <ac:chgData name="Henrik Blom" userId="0f109d1c-0774-4568-aa5d-bb8ffaeb77b7" providerId="ADAL" clId="{4371C1A0-6A34-4658-AAA3-3AA6AF9F6149}" dt="2022-12-15T15:48:37.657" v="9060" actId="26606"/>
          <ac:spMkLst>
            <pc:docMk/>
            <pc:sldMk cId="3938985411" sldId="411"/>
            <ac:spMk id="27" creationId="{DFF2AC85-FAA0-4844-813F-83C04D7382E2}"/>
          </ac:spMkLst>
        </pc:spChg>
        <pc:spChg chg="del">
          <ac:chgData name="Henrik Blom" userId="0f109d1c-0774-4568-aa5d-bb8ffaeb77b7" providerId="ADAL" clId="{4371C1A0-6A34-4658-AAA3-3AA6AF9F6149}" dt="2022-12-15T15:48:37.657" v="9060" actId="26606"/>
          <ac:spMkLst>
            <pc:docMk/>
            <pc:sldMk cId="3938985411" sldId="411"/>
            <ac:spMk id="29" creationId="{89CC0F1E-BAA2-47B1-8F83-7ECB9FD9E009}"/>
          </ac:spMkLst>
        </pc:spChg>
        <pc:spChg chg="add">
          <ac:chgData name="Henrik Blom" userId="0f109d1c-0774-4568-aa5d-bb8ffaeb77b7" providerId="ADAL" clId="{4371C1A0-6A34-4658-AAA3-3AA6AF9F6149}" dt="2022-12-15T15:48:37.657" v="9060" actId="26606"/>
          <ac:spMkLst>
            <pc:docMk/>
            <pc:sldMk cId="3938985411" sldId="411"/>
            <ac:spMk id="34" creationId="{53F29798-D584-4792-9B62-3F5F5C36D619}"/>
          </ac:spMkLst>
        </pc:spChg>
        <pc:picChg chg="del">
          <ac:chgData name="Henrik Blom" userId="0f109d1c-0774-4568-aa5d-bb8ffaeb77b7" providerId="ADAL" clId="{4371C1A0-6A34-4658-AAA3-3AA6AF9F6149}" dt="2022-12-15T15:48:25.431" v="9055" actId="478"/>
          <ac:picMkLst>
            <pc:docMk/>
            <pc:sldMk cId="3938985411" sldId="411"/>
            <ac:picMk id="8" creationId="{713D8DC8-379F-43FC-A2A8-369F9DB3B0EB}"/>
          </ac:picMkLst>
        </pc:picChg>
        <pc:picChg chg="mod ord">
          <ac:chgData name="Henrik Blom" userId="0f109d1c-0774-4568-aa5d-bb8ffaeb77b7" providerId="ADAL" clId="{4371C1A0-6A34-4658-AAA3-3AA6AF9F6149}" dt="2022-12-15T15:50:24.272" v="9153" actId="1038"/>
          <ac:picMkLst>
            <pc:docMk/>
            <pc:sldMk cId="3938985411" sldId="411"/>
            <ac:picMk id="10" creationId="{8A0B073C-C3D1-4B87-B8E1-51511E37103E}"/>
          </ac:picMkLst>
        </pc:picChg>
        <pc:picChg chg="add mod">
          <ac:chgData name="Henrik Blom" userId="0f109d1c-0774-4568-aa5d-bb8ffaeb77b7" providerId="ADAL" clId="{4371C1A0-6A34-4658-AAA3-3AA6AF9F6149}" dt="2022-12-15T15:50:24.272" v="9153" actId="1038"/>
          <ac:picMkLst>
            <pc:docMk/>
            <pc:sldMk cId="3938985411" sldId="411"/>
            <ac:picMk id="12" creationId="{66337B80-2FCA-4D4F-954A-161AC5C3D16C}"/>
          </ac:picMkLst>
        </pc:picChg>
      </pc:sldChg>
      <pc:sldChg chg="del modTransition">
        <pc:chgData name="Henrik Blom" userId="0f109d1c-0774-4568-aa5d-bb8ffaeb77b7" providerId="ADAL" clId="{4371C1A0-6A34-4658-AAA3-3AA6AF9F6149}" dt="2022-12-15T15:47:02.106" v="9050" actId="47"/>
        <pc:sldMkLst>
          <pc:docMk/>
          <pc:sldMk cId="2541661373" sldId="421"/>
        </pc:sldMkLst>
      </pc:sldChg>
      <pc:sldChg chg="delSp add del setBg delDesignElem">
        <pc:chgData name="Henrik Blom" userId="0f109d1c-0774-4568-aa5d-bb8ffaeb77b7" providerId="ADAL" clId="{4371C1A0-6A34-4658-AAA3-3AA6AF9F6149}" dt="2022-12-15T15:50:32.777" v="9155" actId="47"/>
        <pc:sldMkLst>
          <pc:docMk/>
          <pc:sldMk cId="1496611507" sldId="423"/>
        </pc:sldMkLst>
        <pc:spChg chg="del">
          <ac:chgData name="Henrik Blom" userId="0f109d1c-0774-4568-aa5d-bb8ffaeb77b7" providerId="ADAL" clId="{4371C1A0-6A34-4658-AAA3-3AA6AF9F6149}" dt="2022-12-15T15:46:59.777" v="9049"/>
          <ac:spMkLst>
            <pc:docMk/>
            <pc:sldMk cId="1496611507" sldId="423"/>
            <ac:spMk id="135" creationId="{01D0AF59-99C3-4251-AB9A-C966C6AD4400}"/>
          </ac:spMkLst>
        </pc:spChg>
        <pc:spChg chg="del">
          <ac:chgData name="Henrik Blom" userId="0f109d1c-0774-4568-aa5d-bb8ffaeb77b7" providerId="ADAL" clId="{4371C1A0-6A34-4658-AAA3-3AA6AF9F6149}" dt="2022-12-15T15:46:59.777" v="9049"/>
          <ac:spMkLst>
            <pc:docMk/>
            <pc:sldMk cId="1496611507" sldId="423"/>
            <ac:spMk id="137" creationId="{1855405F-37A2-4869-9154-F8BE3BECE6C3}"/>
          </ac:spMkLst>
        </pc:spChg>
      </pc:sldChg>
      <pc:sldChg chg="del modTransition">
        <pc:chgData name="Henrik Blom" userId="0f109d1c-0774-4568-aa5d-bb8ffaeb77b7" providerId="ADAL" clId="{4371C1A0-6A34-4658-AAA3-3AA6AF9F6149}" dt="2022-12-15T11:08:28.743" v="5620" actId="47"/>
        <pc:sldMkLst>
          <pc:docMk/>
          <pc:sldMk cId="204061731" sldId="437"/>
        </pc:sldMkLst>
      </pc:sldChg>
      <pc:sldChg chg="modSp mod modTransition">
        <pc:chgData name="Henrik Blom" userId="0f109d1c-0774-4568-aa5d-bb8ffaeb77b7" providerId="ADAL" clId="{4371C1A0-6A34-4658-AAA3-3AA6AF9F6149}" dt="2022-12-15T16:06:07.366" v="9164" actId="1076"/>
        <pc:sldMkLst>
          <pc:docMk/>
          <pc:sldMk cId="4100589792" sldId="439"/>
        </pc:sldMkLst>
        <pc:spChg chg="mod">
          <ac:chgData name="Henrik Blom" userId="0f109d1c-0774-4568-aa5d-bb8ffaeb77b7" providerId="ADAL" clId="{4371C1A0-6A34-4658-AAA3-3AA6AF9F6149}" dt="2022-12-15T16:06:07.366" v="9164" actId="1076"/>
          <ac:spMkLst>
            <pc:docMk/>
            <pc:sldMk cId="4100589792" sldId="439"/>
            <ac:spMk id="2" creationId="{1499F42E-583A-4945-B7D6-735642BA0A85}"/>
          </ac:spMkLst>
        </pc:spChg>
      </pc:sldChg>
      <pc:sldChg chg="del modTransition">
        <pc:chgData name="Henrik Blom" userId="0f109d1c-0774-4568-aa5d-bb8ffaeb77b7" providerId="ADAL" clId="{4371C1A0-6A34-4658-AAA3-3AA6AF9F6149}" dt="2022-12-15T14:58:22.800" v="8010" actId="47"/>
        <pc:sldMkLst>
          <pc:docMk/>
          <pc:sldMk cId="1349720167" sldId="443"/>
        </pc:sldMkLst>
      </pc:sldChg>
      <pc:sldChg chg="del">
        <pc:chgData name="Henrik Blom" userId="0f109d1c-0774-4568-aa5d-bb8ffaeb77b7" providerId="ADAL" clId="{4371C1A0-6A34-4658-AAA3-3AA6AF9F6149}" dt="2022-10-30T16:02:22.976" v="940" actId="47"/>
        <pc:sldMkLst>
          <pc:docMk/>
          <pc:sldMk cId="3242769865" sldId="444"/>
        </pc:sldMkLst>
      </pc:sldChg>
      <pc:sldChg chg="del modTransition">
        <pc:chgData name="Henrik Blom" userId="0f109d1c-0774-4568-aa5d-bb8ffaeb77b7" providerId="ADAL" clId="{4371C1A0-6A34-4658-AAA3-3AA6AF9F6149}" dt="2022-12-15T15:28:43.759" v="8182" actId="47"/>
        <pc:sldMkLst>
          <pc:docMk/>
          <pc:sldMk cId="1787129465" sldId="445"/>
        </pc:sldMkLst>
      </pc:sldChg>
      <pc:sldChg chg="delSp modSp del mod ord modTransition">
        <pc:chgData name="Henrik Blom" userId="0f109d1c-0774-4568-aa5d-bb8ffaeb77b7" providerId="ADAL" clId="{4371C1A0-6A34-4658-AAA3-3AA6AF9F6149}" dt="2022-12-15T11:09:28.799" v="5646" actId="47"/>
        <pc:sldMkLst>
          <pc:docMk/>
          <pc:sldMk cId="578433092" sldId="451"/>
        </pc:sldMkLst>
        <pc:spChg chg="del mod">
          <ac:chgData name="Henrik Blom" userId="0f109d1c-0774-4568-aa5d-bb8ffaeb77b7" providerId="ADAL" clId="{4371C1A0-6A34-4658-AAA3-3AA6AF9F6149}" dt="2022-12-15T11:09:10.471" v="5639" actId="21"/>
          <ac:spMkLst>
            <pc:docMk/>
            <pc:sldMk cId="578433092" sldId="451"/>
            <ac:spMk id="11" creationId="{ADFDD1D4-3946-46AC-94F1-D786D8A5A09B}"/>
          </ac:spMkLst>
        </pc:spChg>
        <pc:spChg chg="del">
          <ac:chgData name="Henrik Blom" userId="0f109d1c-0774-4568-aa5d-bb8ffaeb77b7" providerId="ADAL" clId="{4371C1A0-6A34-4658-AAA3-3AA6AF9F6149}" dt="2022-12-15T11:09:10.471" v="5639" actId="21"/>
          <ac:spMkLst>
            <pc:docMk/>
            <pc:sldMk cId="578433092" sldId="451"/>
            <ac:spMk id="13" creationId="{FB456BCE-34B8-4FFB-804D-6A4AC76FD8F1}"/>
          </ac:spMkLst>
        </pc:spChg>
      </pc:sldChg>
      <pc:sldChg chg="modSp del mod modTransition">
        <pc:chgData name="Henrik Blom" userId="0f109d1c-0774-4568-aa5d-bb8ffaeb77b7" providerId="ADAL" clId="{4371C1A0-6A34-4658-AAA3-3AA6AF9F6149}" dt="2022-12-15T15:28:53.770" v="8183" actId="47"/>
        <pc:sldMkLst>
          <pc:docMk/>
          <pc:sldMk cId="1187390909" sldId="454"/>
        </pc:sldMkLst>
        <pc:spChg chg="mod">
          <ac:chgData name="Henrik Blom" userId="0f109d1c-0774-4568-aa5d-bb8ffaeb77b7" providerId="ADAL" clId="{4371C1A0-6A34-4658-AAA3-3AA6AF9F6149}" dt="2022-11-27T21:12:36.846" v="4567" actId="27636"/>
          <ac:spMkLst>
            <pc:docMk/>
            <pc:sldMk cId="1187390909" sldId="454"/>
            <ac:spMk id="3" creationId="{4DA8D3AA-AB4D-47A4-9F75-849ABBD8B95D}"/>
          </ac:spMkLst>
        </pc:spChg>
      </pc:sldChg>
      <pc:sldChg chg="addSp delSp modSp add mod ord modTransition">
        <pc:chgData name="Henrik Blom" userId="0f109d1c-0774-4568-aa5d-bb8ffaeb77b7" providerId="ADAL" clId="{4371C1A0-6A34-4658-AAA3-3AA6AF9F6149}" dt="2022-12-16T19:49:28.744" v="9625" actId="13926"/>
        <pc:sldMkLst>
          <pc:docMk/>
          <pc:sldMk cId="2020278284" sldId="458"/>
        </pc:sldMkLst>
        <pc:spChg chg="del">
          <ac:chgData name="Henrik Blom" userId="0f109d1c-0774-4568-aa5d-bb8ffaeb77b7" providerId="ADAL" clId="{4371C1A0-6A34-4658-AAA3-3AA6AF9F6149}" dt="2022-12-15T14:04:03.563" v="7435" actId="478"/>
          <ac:spMkLst>
            <pc:docMk/>
            <pc:sldMk cId="2020278284" sldId="458"/>
            <ac:spMk id="2" creationId="{FF7C7765-0157-430E-9541-156AD6E6DBE7}"/>
          </ac:spMkLst>
        </pc:spChg>
        <pc:spChg chg="mod">
          <ac:chgData name="Henrik Blom" userId="0f109d1c-0774-4568-aa5d-bb8ffaeb77b7" providerId="ADAL" clId="{4371C1A0-6A34-4658-AAA3-3AA6AF9F6149}" dt="2022-12-15T16:16:17.187" v="9403" actId="1036"/>
          <ac:spMkLst>
            <pc:docMk/>
            <pc:sldMk cId="2020278284" sldId="458"/>
            <ac:spMk id="6" creationId="{D4C530AB-2BF1-4AA5-8677-10B810B38D67}"/>
          </ac:spMkLst>
        </pc:spChg>
        <pc:spChg chg="add del mod">
          <ac:chgData name="Henrik Blom" userId="0f109d1c-0774-4568-aa5d-bb8ffaeb77b7" providerId="ADAL" clId="{4371C1A0-6A34-4658-AAA3-3AA6AF9F6149}" dt="2022-12-15T14:04:05.756" v="7436" actId="478"/>
          <ac:spMkLst>
            <pc:docMk/>
            <pc:sldMk cId="2020278284" sldId="458"/>
            <ac:spMk id="7" creationId="{23176BD7-BAF0-4413-B09D-951645E87A1B}"/>
          </ac:spMkLst>
        </pc:spChg>
        <pc:spChg chg="add mod">
          <ac:chgData name="Henrik Blom" userId="0f109d1c-0774-4568-aa5d-bb8ffaeb77b7" providerId="ADAL" clId="{4371C1A0-6A34-4658-AAA3-3AA6AF9F6149}" dt="2022-12-15T14:05:58.146" v="7463" actId="14100"/>
          <ac:spMkLst>
            <pc:docMk/>
            <pc:sldMk cId="2020278284" sldId="458"/>
            <ac:spMk id="9" creationId="{8CE94A06-A1CF-419F-BDBE-1F9DA4A0FAF7}"/>
          </ac:spMkLst>
        </pc:spChg>
        <pc:graphicFrameChg chg="mod modGraphic">
          <ac:chgData name="Henrik Blom" userId="0f109d1c-0774-4568-aa5d-bb8ffaeb77b7" providerId="ADAL" clId="{4371C1A0-6A34-4658-AAA3-3AA6AF9F6149}" dt="2022-12-16T19:49:28.744" v="9625" actId="13926"/>
          <ac:graphicFrameMkLst>
            <pc:docMk/>
            <pc:sldMk cId="2020278284" sldId="458"/>
            <ac:graphicFrameMk id="3" creationId="{F0519AAD-5166-4F03-9250-252318725508}"/>
          </ac:graphicFrameMkLst>
        </pc:graphicFrameChg>
        <pc:cxnChg chg="add del mod">
          <ac:chgData name="Henrik Blom" userId="0f109d1c-0774-4568-aa5d-bb8ffaeb77b7" providerId="ADAL" clId="{4371C1A0-6A34-4658-AAA3-3AA6AF9F6149}" dt="2022-12-15T14:06:28.131" v="7467" actId="478"/>
          <ac:cxnSpMkLst>
            <pc:docMk/>
            <pc:sldMk cId="2020278284" sldId="458"/>
            <ac:cxnSpMk id="5" creationId="{1303928F-D411-4D59-8B98-213F84032F97}"/>
          </ac:cxnSpMkLst>
        </pc:cxnChg>
      </pc:sldChg>
      <pc:sldChg chg="del modTransition">
        <pc:chgData name="Henrik Blom" userId="0f109d1c-0774-4568-aa5d-bb8ffaeb77b7" providerId="ADAL" clId="{4371C1A0-6A34-4658-AAA3-3AA6AF9F6149}" dt="2022-12-15T15:46:07.512" v="9020" actId="47"/>
        <pc:sldMkLst>
          <pc:docMk/>
          <pc:sldMk cId="37337291" sldId="459"/>
        </pc:sldMkLst>
      </pc:sldChg>
      <pc:sldChg chg="del modTransition">
        <pc:chgData name="Henrik Blom" userId="0f109d1c-0774-4568-aa5d-bb8ffaeb77b7" providerId="ADAL" clId="{4371C1A0-6A34-4658-AAA3-3AA6AF9F6149}" dt="2022-12-15T15:45:54.521" v="9018" actId="47"/>
        <pc:sldMkLst>
          <pc:docMk/>
          <pc:sldMk cId="2592267597" sldId="460"/>
        </pc:sldMkLst>
      </pc:sldChg>
      <pc:sldChg chg="del modTransition">
        <pc:chgData name="Henrik Blom" userId="0f109d1c-0774-4568-aa5d-bb8ffaeb77b7" providerId="ADAL" clId="{4371C1A0-6A34-4658-AAA3-3AA6AF9F6149}" dt="2022-12-15T15:42:55.223" v="9014" actId="47"/>
        <pc:sldMkLst>
          <pc:docMk/>
          <pc:sldMk cId="3864314265" sldId="462"/>
        </pc:sldMkLst>
      </pc:sldChg>
      <pc:sldChg chg="del modTransition">
        <pc:chgData name="Henrik Blom" userId="0f109d1c-0774-4568-aa5d-bb8ffaeb77b7" providerId="ADAL" clId="{4371C1A0-6A34-4658-AAA3-3AA6AF9F6149}" dt="2022-12-15T15:42:55.223" v="9014" actId="47"/>
        <pc:sldMkLst>
          <pc:docMk/>
          <pc:sldMk cId="116145498" sldId="463"/>
        </pc:sldMkLst>
      </pc:sldChg>
      <pc:sldChg chg="del modTransition">
        <pc:chgData name="Henrik Blom" userId="0f109d1c-0774-4568-aa5d-bb8ffaeb77b7" providerId="ADAL" clId="{4371C1A0-6A34-4658-AAA3-3AA6AF9F6149}" dt="2022-12-15T15:43:09.483" v="9015" actId="47"/>
        <pc:sldMkLst>
          <pc:docMk/>
          <pc:sldMk cId="2853972455" sldId="464"/>
        </pc:sldMkLst>
      </pc:sldChg>
      <pc:sldChg chg="addSp modSp mod modTransition">
        <pc:chgData name="Henrik Blom" userId="0f109d1c-0774-4568-aa5d-bb8ffaeb77b7" providerId="ADAL" clId="{4371C1A0-6A34-4658-AAA3-3AA6AF9F6149}" dt="2022-12-15T16:17:40.144" v="9420" actId="20577"/>
        <pc:sldMkLst>
          <pc:docMk/>
          <pc:sldMk cId="538511116" sldId="465"/>
        </pc:sldMkLst>
        <pc:spChg chg="mod">
          <ac:chgData name="Henrik Blom" userId="0f109d1c-0774-4568-aa5d-bb8ffaeb77b7" providerId="ADAL" clId="{4371C1A0-6A34-4658-AAA3-3AA6AF9F6149}" dt="2022-12-15T16:10:14.864" v="9274" actId="1036"/>
          <ac:spMkLst>
            <pc:docMk/>
            <pc:sldMk cId="538511116" sldId="465"/>
            <ac:spMk id="4" creationId="{046234B9-C749-4BB4-AF64-66BEA5D4375E}"/>
          </ac:spMkLst>
        </pc:spChg>
        <pc:spChg chg="mod">
          <ac:chgData name="Henrik Blom" userId="0f109d1c-0774-4568-aa5d-bb8ffaeb77b7" providerId="ADAL" clId="{4371C1A0-6A34-4658-AAA3-3AA6AF9F6149}" dt="2022-12-15T16:17:40.144" v="9420" actId="20577"/>
          <ac:spMkLst>
            <pc:docMk/>
            <pc:sldMk cId="538511116" sldId="465"/>
            <ac:spMk id="5" creationId="{7F296BC3-4EF2-4F0F-8DB1-0FAB80334088}"/>
          </ac:spMkLst>
        </pc:spChg>
        <pc:spChg chg="add mod">
          <ac:chgData name="Henrik Blom" userId="0f109d1c-0774-4568-aa5d-bb8ffaeb77b7" providerId="ADAL" clId="{4371C1A0-6A34-4658-AAA3-3AA6AF9F6149}" dt="2022-12-15T16:10:48.494" v="9323" actId="20577"/>
          <ac:spMkLst>
            <pc:docMk/>
            <pc:sldMk cId="538511116" sldId="465"/>
            <ac:spMk id="7" creationId="{91D7ADC9-1410-4599-B70F-AC095B4F4B47}"/>
          </ac:spMkLst>
        </pc:spChg>
      </pc:sldChg>
      <pc:sldChg chg="del modTransition">
        <pc:chgData name="Henrik Blom" userId="0f109d1c-0774-4568-aa5d-bb8ffaeb77b7" providerId="ADAL" clId="{4371C1A0-6A34-4658-AAA3-3AA6AF9F6149}" dt="2022-12-15T14:22:36.072" v="7546" actId="47"/>
        <pc:sldMkLst>
          <pc:docMk/>
          <pc:sldMk cId="549925109" sldId="466"/>
        </pc:sldMkLst>
      </pc:sldChg>
      <pc:sldChg chg="del modTransition">
        <pc:chgData name="Henrik Blom" userId="0f109d1c-0774-4568-aa5d-bb8ffaeb77b7" providerId="ADAL" clId="{4371C1A0-6A34-4658-AAA3-3AA6AF9F6149}" dt="2022-12-15T14:22:36.072" v="7546" actId="47"/>
        <pc:sldMkLst>
          <pc:docMk/>
          <pc:sldMk cId="2485709519" sldId="467"/>
        </pc:sldMkLst>
      </pc:sldChg>
      <pc:sldChg chg="del modTransition">
        <pc:chgData name="Henrik Blom" userId="0f109d1c-0774-4568-aa5d-bb8ffaeb77b7" providerId="ADAL" clId="{4371C1A0-6A34-4658-AAA3-3AA6AF9F6149}" dt="2022-12-15T14:22:36.072" v="7546" actId="47"/>
        <pc:sldMkLst>
          <pc:docMk/>
          <pc:sldMk cId="2834383364" sldId="468"/>
        </pc:sldMkLst>
      </pc:sldChg>
      <pc:sldChg chg="del modTransition">
        <pc:chgData name="Henrik Blom" userId="0f109d1c-0774-4568-aa5d-bb8ffaeb77b7" providerId="ADAL" clId="{4371C1A0-6A34-4658-AAA3-3AA6AF9F6149}" dt="2022-12-15T14:22:36.072" v="7546" actId="47"/>
        <pc:sldMkLst>
          <pc:docMk/>
          <pc:sldMk cId="1208542506" sldId="469"/>
        </pc:sldMkLst>
      </pc:sldChg>
      <pc:sldChg chg="del modTransition">
        <pc:chgData name="Henrik Blom" userId="0f109d1c-0774-4568-aa5d-bb8ffaeb77b7" providerId="ADAL" clId="{4371C1A0-6A34-4658-AAA3-3AA6AF9F6149}" dt="2022-12-15T14:22:36.072" v="7546" actId="47"/>
        <pc:sldMkLst>
          <pc:docMk/>
          <pc:sldMk cId="3880958865" sldId="470"/>
        </pc:sldMkLst>
      </pc:sldChg>
      <pc:sldChg chg="del modTransition">
        <pc:chgData name="Henrik Blom" userId="0f109d1c-0774-4568-aa5d-bb8ffaeb77b7" providerId="ADAL" clId="{4371C1A0-6A34-4658-AAA3-3AA6AF9F6149}" dt="2022-12-15T14:22:56.535" v="7547" actId="47"/>
        <pc:sldMkLst>
          <pc:docMk/>
          <pc:sldMk cId="695529869" sldId="471"/>
        </pc:sldMkLst>
      </pc:sldChg>
      <pc:sldChg chg="modSp mod modTransition">
        <pc:chgData name="Henrik Blom" userId="0f109d1c-0774-4568-aa5d-bb8ffaeb77b7" providerId="ADAL" clId="{4371C1A0-6A34-4658-AAA3-3AA6AF9F6149}" dt="2022-12-15T15:47:08.406" v="9051" actId="14100"/>
        <pc:sldMkLst>
          <pc:docMk/>
          <pc:sldMk cId="2587065955" sldId="472"/>
        </pc:sldMkLst>
        <pc:picChg chg="mod">
          <ac:chgData name="Henrik Blom" userId="0f109d1c-0774-4568-aa5d-bb8ffaeb77b7" providerId="ADAL" clId="{4371C1A0-6A34-4658-AAA3-3AA6AF9F6149}" dt="2022-12-15T15:47:08.406" v="9051" actId="14100"/>
          <ac:picMkLst>
            <pc:docMk/>
            <pc:sldMk cId="2587065955" sldId="472"/>
            <ac:picMk id="3" creationId="{CEC5F81E-7124-4682-9A61-1F68435EFF9B}"/>
          </ac:picMkLst>
        </pc:picChg>
      </pc:sldChg>
      <pc:sldChg chg="addSp modSp new del mod modTransition setBg">
        <pc:chgData name="Henrik Blom" userId="0f109d1c-0774-4568-aa5d-bb8ffaeb77b7" providerId="ADAL" clId="{4371C1A0-6A34-4658-AAA3-3AA6AF9F6149}" dt="2022-12-15T11:10:45.566" v="5750" actId="47"/>
        <pc:sldMkLst>
          <pc:docMk/>
          <pc:sldMk cId="4245485778" sldId="473"/>
        </pc:sldMkLst>
        <pc:spChg chg="mod">
          <ac:chgData name="Henrik Blom" userId="0f109d1c-0774-4568-aa5d-bb8ffaeb77b7" providerId="ADAL" clId="{4371C1A0-6A34-4658-AAA3-3AA6AF9F6149}" dt="2022-12-15T11:08:46.780" v="5638" actId="20577"/>
          <ac:spMkLst>
            <pc:docMk/>
            <pc:sldMk cId="4245485778" sldId="473"/>
            <ac:spMk id="2" creationId="{8E9E2AED-B704-44F5-ABC0-67ACDE5E77BC}"/>
          </ac:spMkLst>
        </pc:spChg>
        <pc:spChg chg="mod">
          <ac:chgData name="Henrik Blom" userId="0f109d1c-0774-4568-aa5d-bb8ffaeb77b7" providerId="ADAL" clId="{4371C1A0-6A34-4658-AAA3-3AA6AF9F6149}" dt="2022-11-19T11:42:35.463" v="1852" actId="20577"/>
          <ac:spMkLst>
            <pc:docMk/>
            <pc:sldMk cId="4245485778" sldId="473"/>
            <ac:spMk id="3" creationId="{D83DCB6C-A3EF-4989-92C8-4E599F82A7C2}"/>
          </ac:spMkLst>
        </pc:spChg>
        <pc:spChg chg="add">
          <ac:chgData name="Henrik Blom" userId="0f109d1c-0774-4568-aa5d-bb8ffaeb77b7" providerId="ADAL" clId="{4371C1A0-6A34-4658-AAA3-3AA6AF9F6149}" dt="2022-10-28T19:15:47.644" v="63" actId="26606"/>
          <ac:spMkLst>
            <pc:docMk/>
            <pc:sldMk cId="4245485778" sldId="473"/>
            <ac:spMk id="8" creationId="{33CD251C-A887-4D2F-925B-FC097198538B}"/>
          </ac:spMkLst>
        </pc:spChg>
        <pc:spChg chg="add">
          <ac:chgData name="Henrik Blom" userId="0f109d1c-0774-4568-aa5d-bb8ffaeb77b7" providerId="ADAL" clId="{4371C1A0-6A34-4658-AAA3-3AA6AF9F6149}" dt="2022-10-28T19:15:47.644" v="63" actId="26606"/>
          <ac:spMkLst>
            <pc:docMk/>
            <pc:sldMk cId="4245485778" sldId="473"/>
            <ac:spMk id="10" creationId="{3B2069EE-A08E-44F0-B3F9-3CF8CC2DCAD5}"/>
          </ac:spMkLst>
        </pc:spChg>
        <pc:grpChg chg="add">
          <ac:chgData name="Henrik Blom" userId="0f109d1c-0774-4568-aa5d-bb8ffaeb77b7" providerId="ADAL" clId="{4371C1A0-6A34-4658-AAA3-3AA6AF9F6149}" dt="2022-10-28T19:15:47.644" v="63" actId="26606"/>
          <ac:grpSpMkLst>
            <pc:docMk/>
            <pc:sldMk cId="4245485778" sldId="473"/>
            <ac:grpSpMk id="12" creationId="{E12BF2FB-8A96-4B53-86A0-04755C545EB8}"/>
          </ac:grpSpMkLst>
        </pc:grpChg>
      </pc:sldChg>
      <pc:sldChg chg="addSp delSp modSp add del mod modTransition setBg delDesignElem">
        <pc:chgData name="Henrik Blom" userId="0f109d1c-0774-4568-aa5d-bb8ffaeb77b7" providerId="ADAL" clId="{4371C1A0-6A34-4658-AAA3-3AA6AF9F6149}" dt="2022-12-15T11:10:46.417" v="5751" actId="47"/>
        <pc:sldMkLst>
          <pc:docMk/>
          <pc:sldMk cId="1208556674" sldId="474"/>
        </pc:sldMkLst>
        <pc:spChg chg="mod">
          <ac:chgData name="Henrik Blom" userId="0f109d1c-0774-4568-aa5d-bb8ffaeb77b7" providerId="ADAL" clId="{4371C1A0-6A34-4658-AAA3-3AA6AF9F6149}" dt="2022-10-28T19:18:17.194" v="187" actId="26606"/>
          <ac:spMkLst>
            <pc:docMk/>
            <pc:sldMk cId="1208556674" sldId="474"/>
            <ac:spMk id="2" creationId="{8E9E2AED-B704-44F5-ABC0-67ACDE5E77BC}"/>
          </ac:spMkLst>
        </pc:spChg>
        <pc:spChg chg="mod">
          <ac:chgData name="Henrik Blom" userId="0f109d1c-0774-4568-aa5d-bb8ffaeb77b7" providerId="ADAL" clId="{4371C1A0-6A34-4658-AAA3-3AA6AF9F6149}" dt="2022-10-28T19:18:17.194" v="187" actId="26606"/>
          <ac:spMkLst>
            <pc:docMk/>
            <pc:sldMk cId="1208556674" sldId="474"/>
            <ac:spMk id="3" creationId="{D83DCB6C-A3EF-4989-92C8-4E599F82A7C2}"/>
          </ac:spMkLst>
        </pc:spChg>
        <pc:spChg chg="add del">
          <ac:chgData name="Henrik Blom" userId="0f109d1c-0774-4568-aa5d-bb8ffaeb77b7" providerId="ADAL" clId="{4371C1A0-6A34-4658-AAA3-3AA6AF9F6149}" dt="2022-10-28T19:18:17.189" v="186" actId="26606"/>
          <ac:spMkLst>
            <pc:docMk/>
            <pc:sldMk cId="1208556674" sldId="474"/>
            <ac:spMk id="5" creationId="{33CD251C-A887-4D2F-925B-FC097198538B}"/>
          </ac:spMkLst>
        </pc:spChg>
        <pc:spChg chg="add del">
          <ac:chgData name="Henrik Blom" userId="0f109d1c-0774-4568-aa5d-bb8ffaeb77b7" providerId="ADAL" clId="{4371C1A0-6A34-4658-AAA3-3AA6AF9F6149}" dt="2022-10-28T19:18:17.189" v="186" actId="26606"/>
          <ac:spMkLst>
            <pc:docMk/>
            <pc:sldMk cId="1208556674" sldId="474"/>
            <ac:spMk id="6" creationId="{3B2069EE-A08E-44F0-B3F9-3CF8CC2DCAD5}"/>
          </ac:spMkLst>
        </pc:spChg>
        <pc:spChg chg="del">
          <ac:chgData name="Henrik Blom" userId="0f109d1c-0774-4568-aa5d-bb8ffaeb77b7" providerId="ADAL" clId="{4371C1A0-6A34-4658-AAA3-3AA6AF9F6149}" dt="2022-10-28T19:17:36.413" v="151"/>
          <ac:spMkLst>
            <pc:docMk/>
            <pc:sldMk cId="1208556674" sldId="474"/>
            <ac:spMk id="8" creationId="{33CD251C-A887-4D2F-925B-FC097198538B}"/>
          </ac:spMkLst>
        </pc:spChg>
        <pc:spChg chg="del">
          <ac:chgData name="Henrik Blom" userId="0f109d1c-0774-4568-aa5d-bb8ffaeb77b7" providerId="ADAL" clId="{4371C1A0-6A34-4658-AAA3-3AA6AF9F6149}" dt="2022-10-28T19:17:36.413" v="151"/>
          <ac:spMkLst>
            <pc:docMk/>
            <pc:sldMk cId="1208556674" sldId="474"/>
            <ac:spMk id="10" creationId="{3B2069EE-A08E-44F0-B3F9-3CF8CC2DCAD5}"/>
          </ac:spMkLst>
        </pc:spChg>
        <pc:spChg chg="add">
          <ac:chgData name="Henrik Blom" userId="0f109d1c-0774-4568-aa5d-bb8ffaeb77b7" providerId="ADAL" clId="{4371C1A0-6A34-4658-AAA3-3AA6AF9F6149}" dt="2022-10-28T19:18:17.194" v="187" actId="26606"/>
          <ac:spMkLst>
            <pc:docMk/>
            <pc:sldMk cId="1208556674" sldId="474"/>
            <ac:spMk id="18" creationId="{33CD251C-A887-4D2F-925B-FC097198538B}"/>
          </ac:spMkLst>
        </pc:spChg>
        <pc:spChg chg="add">
          <ac:chgData name="Henrik Blom" userId="0f109d1c-0774-4568-aa5d-bb8ffaeb77b7" providerId="ADAL" clId="{4371C1A0-6A34-4658-AAA3-3AA6AF9F6149}" dt="2022-10-28T19:18:17.194" v="187" actId="26606"/>
          <ac:spMkLst>
            <pc:docMk/>
            <pc:sldMk cId="1208556674" sldId="474"/>
            <ac:spMk id="19" creationId="{3B2069EE-A08E-44F0-B3F9-3CF8CC2DCAD5}"/>
          </ac:spMkLst>
        </pc:spChg>
        <pc:grpChg chg="del">
          <ac:chgData name="Henrik Blom" userId="0f109d1c-0774-4568-aa5d-bb8ffaeb77b7" providerId="ADAL" clId="{4371C1A0-6A34-4658-AAA3-3AA6AF9F6149}" dt="2022-10-28T19:17:36.413" v="151"/>
          <ac:grpSpMkLst>
            <pc:docMk/>
            <pc:sldMk cId="1208556674" sldId="474"/>
            <ac:grpSpMk id="12" creationId="{E12BF2FB-8A96-4B53-86A0-04755C545EB8}"/>
          </ac:grpSpMkLst>
        </pc:grpChg>
        <pc:grpChg chg="add del">
          <ac:chgData name="Henrik Blom" userId="0f109d1c-0774-4568-aa5d-bb8ffaeb77b7" providerId="ADAL" clId="{4371C1A0-6A34-4658-AAA3-3AA6AF9F6149}" dt="2022-10-28T19:18:17.189" v="186" actId="26606"/>
          <ac:grpSpMkLst>
            <pc:docMk/>
            <pc:sldMk cId="1208556674" sldId="474"/>
            <ac:grpSpMk id="14" creationId="{C9888C69-11CC-40BA-BABF-F9B7E11C9156}"/>
          </ac:grpSpMkLst>
        </pc:grpChg>
        <pc:grpChg chg="add">
          <ac:chgData name="Henrik Blom" userId="0f109d1c-0774-4568-aa5d-bb8ffaeb77b7" providerId="ADAL" clId="{4371C1A0-6A34-4658-AAA3-3AA6AF9F6149}" dt="2022-10-28T19:18:17.194" v="187" actId="26606"/>
          <ac:grpSpMkLst>
            <pc:docMk/>
            <pc:sldMk cId="1208556674" sldId="474"/>
            <ac:grpSpMk id="20" creationId="{E12BF2FB-8A96-4B53-86A0-04755C545EB8}"/>
          </ac:grpSpMkLst>
        </pc:grpChg>
        <pc:picChg chg="add del">
          <ac:chgData name="Henrik Blom" userId="0f109d1c-0774-4568-aa5d-bb8ffaeb77b7" providerId="ADAL" clId="{4371C1A0-6A34-4658-AAA3-3AA6AF9F6149}" dt="2022-10-28T19:18:17.189" v="186" actId="26606"/>
          <ac:picMkLst>
            <pc:docMk/>
            <pc:sldMk cId="1208556674" sldId="474"/>
            <ac:picMk id="7" creationId="{5842A99F-E143-C709-FD92-E006F21307A9}"/>
          </ac:picMkLst>
        </pc:picChg>
      </pc:sldChg>
      <pc:sldChg chg="modSp new del mod">
        <pc:chgData name="Henrik Blom" userId="0f109d1c-0774-4568-aa5d-bb8ffaeb77b7" providerId="ADAL" clId="{4371C1A0-6A34-4658-AAA3-3AA6AF9F6149}" dt="2022-10-30T15:57:38.073" v="735" actId="47"/>
        <pc:sldMkLst>
          <pc:docMk/>
          <pc:sldMk cId="1636345425" sldId="475"/>
        </pc:sldMkLst>
        <pc:spChg chg="mod">
          <ac:chgData name="Henrik Blom" userId="0f109d1c-0774-4568-aa5d-bb8ffaeb77b7" providerId="ADAL" clId="{4371C1A0-6A34-4658-AAA3-3AA6AF9F6149}" dt="2022-10-30T15:34:14.633" v="420" actId="20577"/>
          <ac:spMkLst>
            <pc:docMk/>
            <pc:sldMk cId="1636345425" sldId="475"/>
            <ac:spMk id="2" creationId="{7FA05AC8-8C32-4635-8E28-6AB1FB7446EF}"/>
          </ac:spMkLst>
        </pc:spChg>
        <pc:spChg chg="mod">
          <ac:chgData name="Henrik Blom" userId="0f109d1c-0774-4568-aa5d-bb8ffaeb77b7" providerId="ADAL" clId="{4371C1A0-6A34-4658-AAA3-3AA6AF9F6149}" dt="2022-10-30T15:35:47.748" v="620"/>
          <ac:spMkLst>
            <pc:docMk/>
            <pc:sldMk cId="1636345425" sldId="475"/>
            <ac:spMk id="3" creationId="{52550BBA-358A-474F-A3AE-D8FD1FD44F6C}"/>
          </ac:spMkLst>
        </pc:spChg>
      </pc:sldChg>
      <pc:sldChg chg="addSp modSp add mod modTransition">
        <pc:chgData name="Henrik Blom" userId="0f109d1c-0774-4568-aa5d-bb8ffaeb77b7" providerId="ADAL" clId="{4371C1A0-6A34-4658-AAA3-3AA6AF9F6149}" dt="2022-12-15T18:46:15.366" v="9489" actId="1036"/>
        <pc:sldMkLst>
          <pc:docMk/>
          <pc:sldMk cId="4124652959" sldId="475"/>
        </pc:sldMkLst>
        <pc:spChg chg="add mod">
          <ac:chgData name="Henrik Blom" userId="0f109d1c-0774-4568-aa5d-bb8ffaeb77b7" providerId="ADAL" clId="{4371C1A0-6A34-4658-AAA3-3AA6AF9F6149}" dt="2022-12-15T18:46:15.366" v="9489" actId="1036"/>
          <ac:spMkLst>
            <pc:docMk/>
            <pc:sldMk cId="4124652959" sldId="475"/>
            <ac:spMk id="2" creationId="{7126804C-774A-4751-AD36-F0A295C41BFA}"/>
          </ac:spMkLst>
        </pc:spChg>
        <pc:spChg chg="mod">
          <ac:chgData name="Henrik Blom" userId="0f109d1c-0774-4568-aa5d-bb8ffaeb77b7" providerId="ADAL" clId="{4371C1A0-6A34-4658-AAA3-3AA6AF9F6149}" dt="2022-12-15T16:07:20.840" v="9168" actId="15"/>
          <ac:spMkLst>
            <pc:docMk/>
            <pc:sldMk cId="4124652959" sldId="475"/>
            <ac:spMk id="4" creationId="{26228664-94BE-4024-8BA4-59E31841FC44}"/>
          </ac:spMkLst>
        </pc:spChg>
        <pc:spChg chg="mod">
          <ac:chgData name="Henrik Blom" userId="0f109d1c-0774-4568-aa5d-bb8ffaeb77b7" providerId="ADAL" clId="{4371C1A0-6A34-4658-AAA3-3AA6AF9F6149}" dt="2022-10-30T16:00:41.673" v="898" actId="20577"/>
          <ac:spMkLst>
            <pc:docMk/>
            <pc:sldMk cId="4124652959" sldId="475"/>
            <ac:spMk id="24" creationId="{00000000-0000-0000-0000-000000000000}"/>
          </ac:spMkLst>
        </pc:spChg>
      </pc:sldChg>
      <pc:sldChg chg="modSp add del mod modTransition">
        <pc:chgData name="Henrik Blom" userId="0f109d1c-0774-4568-aa5d-bb8ffaeb77b7" providerId="ADAL" clId="{4371C1A0-6A34-4658-AAA3-3AA6AF9F6149}" dt="2022-12-15T16:07:55.051" v="9198" actId="47"/>
        <pc:sldMkLst>
          <pc:docMk/>
          <pc:sldMk cId="889088559" sldId="476"/>
        </pc:sldMkLst>
        <pc:spChg chg="mod">
          <ac:chgData name="Henrik Blom" userId="0f109d1c-0774-4568-aa5d-bb8ffaeb77b7" providerId="ADAL" clId="{4371C1A0-6A34-4658-AAA3-3AA6AF9F6149}" dt="2022-10-30T16:02:18.009" v="939" actId="1035"/>
          <ac:spMkLst>
            <pc:docMk/>
            <pc:sldMk cId="889088559" sldId="476"/>
            <ac:spMk id="2" creationId="{7126804C-774A-4751-AD36-F0A295C41BFA}"/>
          </ac:spMkLst>
        </pc:spChg>
        <pc:spChg chg="mod">
          <ac:chgData name="Henrik Blom" userId="0f109d1c-0774-4568-aa5d-bb8ffaeb77b7" providerId="ADAL" clId="{4371C1A0-6A34-4658-AAA3-3AA6AF9F6149}" dt="2022-12-15T15:28:17.712" v="8121" actId="20577"/>
          <ac:spMkLst>
            <pc:docMk/>
            <pc:sldMk cId="889088559" sldId="476"/>
            <ac:spMk id="4" creationId="{26228664-94BE-4024-8BA4-59E31841FC44}"/>
          </ac:spMkLst>
        </pc:spChg>
      </pc:sldChg>
      <pc:sldChg chg="addSp delSp modSp add mod modTransition">
        <pc:chgData name="Henrik Blom" userId="0f109d1c-0774-4568-aa5d-bb8ffaeb77b7" providerId="ADAL" clId="{4371C1A0-6A34-4658-AAA3-3AA6AF9F6149}" dt="2022-12-15T11:15:45.214" v="6006" actId="207"/>
        <pc:sldMkLst>
          <pc:docMk/>
          <pc:sldMk cId="195567603" sldId="477"/>
        </pc:sldMkLst>
        <pc:spChg chg="add mod">
          <ac:chgData name="Henrik Blom" userId="0f109d1c-0774-4568-aa5d-bb8ffaeb77b7" providerId="ADAL" clId="{4371C1A0-6A34-4658-AAA3-3AA6AF9F6149}" dt="2022-12-15T11:15:45.214" v="6006" actId="207"/>
          <ac:spMkLst>
            <pc:docMk/>
            <pc:sldMk cId="195567603" sldId="477"/>
            <ac:spMk id="7" creationId="{29295A0D-4B09-4AE3-B8F4-7CC585290625}"/>
          </ac:spMkLst>
        </pc:spChg>
        <pc:spChg chg="add del mod">
          <ac:chgData name="Henrik Blom" userId="0f109d1c-0774-4568-aa5d-bb8ffaeb77b7" providerId="ADAL" clId="{4371C1A0-6A34-4658-AAA3-3AA6AF9F6149}" dt="2022-12-15T11:00:02.642" v="5386" actId="478"/>
          <ac:spMkLst>
            <pc:docMk/>
            <pc:sldMk cId="195567603" sldId="477"/>
            <ac:spMk id="8" creationId="{A7F8F5E9-E7C8-4F7A-B72D-8B6122832400}"/>
          </ac:spMkLst>
        </pc:spChg>
        <pc:spChg chg="add mod">
          <ac:chgData name="Henrik Blom" userId="0f109d1c-0774-4568-aa5d-bb8ffaeb77b7" providerId="ADAL" clId="{4371C1A0-6A34-4658-AAA3-3AA6AF9F6149}" dt="2022-12-15T11:09:25.801" v="5645" actId="207"/>
          <ac:spMkLst>
            <pc:docMk/>
            <pc:sldMk cId="195567603" sldId="477"/>
            <ac:spMk id="9" creationId="{59A3B5A5-35D2-4C0F-AF07-FE9FCF374990}"/>
          </ac:spMkLst>
        </pc:spChg>
        <pc:spChg chg="mod">
          <ac:chgData name="Henrik Blom" userId="0f109d1c-0774-4568-aa5d-bb8ffaeb77b7" providerId="ADAL" clId="{4371C1A0-6A34-4658-AAA3-3AA6AF9F6149}" dt="2022-10-30T16:10:29.457" v="1033" actId="20577"/>
          <ac:spMkLst>
            <pc:docMk/>
            <pc:sldMk cId="195567603" sldId="477"/>
            <ac:spMk id="37" creationId="{00000000-0000-0000-0000-000000000000}"/>
          </ac:spMkLst>
        </pc:spChg>
        <pc:picChg chg="del">
          <ac:chgData name="Henrik Blom" userId="0f109d1c-0774-4568-aa5d-bb8ffaeb77b7" providerId="ADAL" clId="{4371C1A0-6A34-4658-AAA3-3AA6AF9F6149}" dt="2022-10-30T16:10:33.428" v="1034" actId="478"/>
          <ac:picMkLst>
            <pc:docMk/>
            <pc:sldMk cId="195567603" sldId="477"/>
            <ac:picMk id="7" creationId="{97F54E52-194F-4087-9F84-E22C350A7CE1}"/>
          </ac:picMkLst>
        </pc:picChg>
      </pc:sldChg>
      <pc:sldChg chg="new del">
        <pc:chgData name="Henrik Blom" userId="0f109d1c-0774-4568-aa5d-bb8ffaeb77b7" providerId="ADAL" clId="{4371C1A0-6A34-4658-AAA3-3AA6AF9F6149}" dt="2022-10-30T16:03:00.960" v="943" actId="47"/>
        <pc:sldMkLst>
          <pc:docMk/>
          <pc:sldMk cId="763213887" sldId="477"/>
        </pc:sldMkLst>
      </pc:sldChg>
      <pc:sldChg chg="add del">
        <pc:chgData name="Henrik Blom" userId="0f109d1c-0774-4568-aa5d-bb8ffaeb77b7" providerId="ADAL" clId="{4371C1A0-6A34-4658-AAA3-3AA6AF9F6149}" dt="2022-12-15T15:32:11.010" v="8358" actId="47"/>
        <pc:sldMkLst>
          <pc:docMk/>
          <pc:sldMk cId="2887677696" sldId="478"/>
        </pc:sldMkLst>
      </pc:sldChg>
      <pc:sldChg chg="addSp modSp new del mod modTransition modClrScheme chgLayout">
        <pc:chgData name="Henrik Blom" userId="0f109d1c-0774-4568-aa5d-bb8ffaeb77b7" providerId="ADAL" clId="{4371C1A0-6A34-4658-AAA3-3AA6AF9F6149}" dt="2022-12-15T11:11:02.691" v="5752" actId="2696"/>
        <pc:sldMkLst>
          <pc:docMk/>
          <pc:sldMk cId="4142305772" sldId="478"/>
        </pc:sldMkLst>
        <pc:spChg chg="mod ord">
          <ac:chgData name="Henrik Blom" userId="0f109d1c-0774-4568-aa5d-bb8ffaeb77b7" providerId="ADAL" clId="{4371C1A0-6A34-4658-AAA3-3AA6AF9F6149}" dt="2022-11-19T12:00:01.688" v="1978" actId="20577"/>
          <ac:spMkLst>
            <pc:docMk/>
            <pc:sldMk cId="4142305772" sldId="478"/>
            <ac:spMk id="2" creationId="{39A08260-43C1-49BF-8F56-4BC0E6075F33}"/>
          </ac:spMkLst>
        </pc:spChg>
        <pc:spChg chg="add mod ord">
          <ac:chgData name="Henrik Blom" userId="0f109d1c-0774-4568-aa5d-bb8ffaeb77b7" providerId="ADAL" clId="{4371C1A0-6A34-4658-AAA3-3AA6AF9F6149}" dt="2022-11-19T12:00:45.775" v="1999" actId="20577"/>
          <ac:spMkLst>
            <pc:docMk/>
            <pc:sldMk cId="4142305772" sldId="478"/>
            <ac:spMk id="3" creationId="{D4FF7F57-00A1-4B49-BCAA-52A672374D8B}"/>
          </ac:spMkLst>
        </pc:spChg>
      </pc:sldChg>
      <pc:sldChg chg="modSp new del mod modTransition">
        <pc:chgData name="Henrik Blom" userId="0f109d1c-0774-4568-aa5d-bb8ffaeb77b7" providerId="ADAL" clId="{4371C1A0-6A34-4658-AAA3-3AA6AF9F6149}" dt="2022-12-15T15:42:49.681" v="9013" actId="47"/>
        <pc:sldMkLst>
          <pc:docMk/>
          <pc:sldMk cId="402838311" sldId="479"/>
        </pc:sldMkLst>
        <pc:spChg chg="mod">
          <ac:chgData name="Henrik Blom" userId="0f109d1c-0774-4568-aa5d-bb8ffaeb77b7" providerId="ADAL" clId="{4371C1A0-6A34-4658-AAA3-3AA6AF9F6149}" dt="2022-11-19T13:48:33.018" v="4221" actId="20577"/>
          <ac:spMkLst>
            <pc:docMk/>
            <pc:sldMk cId="402838311" sldId="479"/>
            <ac:spMk id="3" creationId="{34AA65E7-9E15-427B-BC80-CFF91E7B0B52}"/>
          </ac:spMkLst>
        </pc:spChg>
      </pc:sldChg>
      <pc:sldChg chg="modSp new del mod">
        <pc:chgData name="Henrik Blom" userId="0f109d1c-0774-4568-aa5d-bb8ffaeb77b7" providerId="ADAL" clId="{4371C1A0-6A34-4658-AAA3-3AA6AF9F6149}" dt="2022-12-15T18:42:30.441" v="9422" actId="47"/>
        <pc:sldMkLst>
          <pc:docMk/>
          <pc:sldMk cId="3112236773" sldId="480"/>
        </pc:sldMkLst>
        <pc:spChg chg="mod">
          <ac:chgData name="Henrik Blom" userId="0f109d1c-0774-4568-aa5d-bb8ffaeb77b7" providerId="ADAL" clId="{4371C1A0-6A34-4658-AAA3-3AA6AF9F6149}" dt="2022-11-19T13:39:15.578" v="3949" actId="20577"/>
          <ac:spMkLst>
            <pc:docMk/>
            <pc:sldMk cId="3112236773" sldId="480"/>
            <ac:spMk id="3" creationId="{8094A282-7DDC-4EA9-88F9-5C295F698DA0}"/>
          </ac:spMkLst>
        </pc:spChg>
      </pc:sldChg>
      <pc:sldChg chg="modSp new del mod">
        <pc:chgData name="Henrik Blom" userId="0f109d1c-0774-4568-aa5d-bb8ffaeb77b7" providerId="ADAL" clId="{4371C1A0-6A34-4658-AAA3-3AA6AF9F6149}" dt="2022-12-15T15:43:25.468" v="9016" actId="47"/>
        <pc:sldMkLst>
          <pc:docMk/>
          <pc:sldMk cId="2464869429" sldId="481"/>
        </pc:sldMkLst>
        <pc:spChg chg="mod">
          <ac:chgData name="Henrik Blom" userId="0f109d1c-0774-4568-aa5d-bb8ffaeb77b7" providerId="ADAL" clId="{4371C1A0-6A34-4658-AAA3-3AA6AF9F6149}" dt="2022-12-05T21:00:36.721" v="4679" actId="20577"/>
          <ac:spMkLst>
            <pc:docMk/>
            <pc:sldMk cId="2464869429" sldId="481"/>
            <ac:spMk id="2" creationId="{440174B0-5708-48CD-A9D7-771EDF1995D6}"/>
          </ac:spMkLst>
        </pc:spChg>
      </pc:sldChg>
      <pc:sldChg chg="addSp delSp modSp new mod">
        <pc:chgData name="Henrik Blom" userId="0f109d1c-0774-4568-aa5d-bb8ffaeb77b7" providerId="ADAL" clId="{4371C1A0-6A34-4658-AAA3-3AA6AF9F6149}" dt="2022-12-15T14:45:03.663" v="7600" actId="20577"/>
        <pc:sldMkLst>
          <pc:docMk/>
          <pc:sldMk cId="911728400" sldId="482"/>
        </pc:sldMkLst>
        <pc:spChg chg="add mod">
          <ac:chgData name="Henrik Blom" userId="0f109d1c-0774-4568-aa5d-bb8ffaeb77b7" providerId="ADAL" clId="{4371C1A0-6A34-4658-AAA3-3AA6AF9F6149}" dt="2022-12-15T14:45:03.663" v="7600" actId="20577"/>
          <ac:spMkLst>
            <pc:docMk/>
            <pc:sldMk cId="911728400" sldId="482"/>
            <ac:spMk id="2" creationId="{77D54A21-02DD-4057-959F-EE9A0853E59B}"/>
          </ac:spMkLst>
        </pc:spChg>
        <pc:spChg chg="add mod ord">
          <ac:chgData name="Henrik Blom" userId="0f109d1c-0774-4568-aa5d-bb8ffaeb77b7" providerId="ADAL" clId="{4371C1A0-6A34-4658-AAA3-3AA6AF9F6149}" dt="2022-12-15T10:56:58.109" v="5254" actId="167"/>
          <ac:spMkLst>
            <pc:docMk/>
            <pc:sldMk cId="911728400" sldId="482"/>
            <ac:spMk id="3" creationId="{39C00B40-C7B0-4740-97D4-DD218F8CB6E2}"/>
          </ac:spMkLst>
        </pc:spChg>
        <pc:spChg chg="add del mod">
          <ac:chgData name="Henrik Blom" userId="0f109d1c-0774-4568-aa5d-bb8ffaeb77b7" providerId="ADAL" clId="{4371C1A0-6A34-4658-AAA3-3AA6AF9F6149}" dt="2022-12-15T10:57:28.316" v="5303" actId="478"/>
          <ac:spMkLst>
            <pc:docMk/>
            <pc:sldMk cId="911728400" sldId="482"/>
            <ac:spMk id="4" creationId="{5CAE61D2-E888-4D7C-8E18-1D20D3252604}"/>
          </ac:spMkLst>
        </pc:spChg>
        <pc:picChg chg="add mod">
          <ac:chgData name="Henrik Blom" userId="0f109d1c-0774-4568-aa5d-bb8ffaeb77b7" providerId="ADAL" clId="{4371C1A0-6A34-4658-AAA3-3AA6AF9F6149}" dt="2022-12-15T10:59:05.142" v="5353" actId="1076"/>
          <ac:picMkLst>
            <pc:docMk/>
            <pc:sldMk cId="911728400" sldId="482"/>
            <ac:picMk id="5" creationId="{9C1CEE8D-BA9E-49FC-8ED6-C1867A92C860}"/>
          </ac:picMkLst>
        </pc:picChg>
      </pc:sldChg>
      <pc:sldChg chg="addSp delSp modSp new del mod ord setBg">
        <pc:chgData name="Henrik Blom" userId="0f109d1c-0774-4568-aa5d-bb8ffaeb77b7" providerId="ADAL" clId="{4371C1A0-6A34-4658-AAA3-3AA6AF9F6149}" dt="2022-12-15T11:06:45.211" v="5553" actId="47"/>
        <pc:sldMkLst>
          <pc:docMk/>
          <pc:sldMk cId="2434782923" sldId="483"/>
        </pc:sldMkLst>
        <pc:spChg chg="add del mod">
          <ac:chgData name="Henrik Blom" userId="0f109d1c-0774-4568-aa5d-bb8ffaeb77b7" providerId="ADAL" clId="{4371C1A0-6A34-4658-AAA3-3AA6AF9F6149}" dt="2022-12-15T11:02:43.567" v="5438" actId="26606"/>
          <ac:spMkLst>
            <pc:docMk/>
            <pc:sldMk cId="2434782923" sldId="483"/>
            <ac:spMk id="2" creationId="{3B6036C5-10E6-4DE5-B97D-6548E7754DDB}"/>
          </ac:spMkLst>
        </pc:spChg>
        <pc:spChg chg="add">
          <ac:chgData name="Henrik Blom" userId="0f109d1c-0774-4568-aa5d-bb8ffaeb77b7" providerId="ADAL" clId="{4371C1A0-6A34-4658-AAA3-3AA6AF9F6149}" dt="2022-12-15T11:02:43.567" v="5438" actId="26606"/>
          <ac:spMkLst>
            <pc:docMk/>
            <pc:sldMk cId="2434782923" sldId="483"/>
            <ac:spMk id="8" creationId="{AE2B703B-46F9-481A-A605-82E2A828C4FA}"/>
          </ac:spMkLst>
        </pc:spChg>
        <pc:spChg chg="add">
          <ac:chgData name="Henrik Blom" userId="0f109d1c-0774-4568-aa5d-bb8ffaeb77b7" providerId="ADAL" clId="{4371C1A0-6A34-4658-AAA3-3AA6AF9F6149}" dt="2022-12-15T11:02:43.567" v="5438" actId="26606"/>
          <ac:spMkLst>
            <pc:docMk/>
            <pc:sldMk cId="2434782923" sldId="483"/>
            <ac:spMk id="10" creationId="{F13BE4D7-0C3D-4906-B230-A1C5B4665CCF}"/>
          </ac:spMkLst>
        </pc:spChg>
        <pc:graphicFrameChg chg="add mod">
          <ac:chgData name="Henrik Blom" userId="0f109d1c-0774-4568-aa5d-bb8ffaeb77b7" providerId="ADAL" clId="{4371C1A0-6A34-4658-AAA3-3AA6AF9F6149}" dt="2022-12-15T11:02:48.122" v="5441" actId="20577"/>
          <ac:graphicFrameMkLst>
            <pc:docMk/>
            <pc:sldMk cId="2434782923" sldId="483"/>
            <ac:graphicFrameMk id="6" creationId="{7190EEE4-E927-62C6-314D-65B25143B668}"/>
          </ac:graphicFrameMkLst>
        </pc:graphicFrameChg>
        <pc:cxnChg chg="add del">
          <ac:chgData name="Henrik Blom" userId="0f109d1c-0774-4568-aa5d-bb8ffaeb77b7" providerId="ADAL" clId="{4371C1A0-6A34-4658-AAA3-3AA6AF9F6149}" dt="2022-12-15T11:01:32.433" v="5395" actId="478"/>
          <ac:cxnSpMkLst>
            <pc:docMk/>
            <pc:sldMk cId="2434782923" sldId="483"/>
            <ac:cxnSpMk id="4" creationId="{44B799CB-507A-4992-847F-13D179085D8A}"/>
          </ac:cxnSpMkLst>
        </pc:cxnChg>
        <pc:cxnChg chg="add del mod">
          <ac:chgData name="Henrik Blom" userId="0f109d1c-0774-4568-aa5d-bb8ffaeb77b7" providerId="ADAL" clId="{4371C1A0-6A34-4658-AAA3-3AA6AF9F6149}" dt="2022-12-15T11:01:32.944" v="5396" actId="478"/>
          <ac:cxnSpMkLst>
            <pc:docMk/>
            <pc:sldMk cId="2434782923" sldId="483"/>
            <ac:cxnSpMk id="5" creationId="{26FCE871-0928-4CB2-90EC-1F5F978BF257}"/>
          </ac:cxnSpMkLst>
        </pc:cxnChg>
      </pc:sldChg>
      <pc:sldChg chg="addSp delSp modSp add mod">
        <pc:chgData name="Henrik Blom" userId="0f109d1c-0774-4568-aa5d-bb8ffaeb77b7" providerId="ADAL" clId="{4371C1A0-6A34-4658-AAA3-3AA6AF9F6149}" dt="2022-12-15T15:49:36.103" v="9092" actId="1076"/>
        <pc:sldMkLst>
          <pc:docMk/>
          <pc:sldMk cId="4174757617" sldId="484"/>
        </pc:sldMkLst>
        <pc:spChg chg="del">
          <ac:chgData name="Henrik Blom" userId="0f109d1c-0774-4568-aa5d-bb8ffaeb77b7" providerId="ADAL" clId="{4371C1A0-6A34-4658-AAA3-3AA6AF9F6149}" dt="2022-12-15T11:03:17.155" v="5443" actId="478"/>
          <ac:spMkLst>
            <pc:docMk/>
            <pc:sldMk cId="4174757617" sldId="484"/>
            <ac:spMk id="2" creationId="{7126804C-774A-4751-AD36-F0A295C41BFA}"/>
          </ac:spMkLst>
        </pc:spChg>
        <pc:spChg chg="add mod">
          <ac:chgData name="Henrik Blom" userId="0f109d1c-0774-4568-aa5d-bb8ffaeb77b7" providerId="ADAL" clId="{4371C1A0-6A34-4658-AAA3-3AA6AF9F6149}" dt="2022-12-15T11:07:22.810" v="5599" actId="20577"/>
          <ac:spMkLst>
            <pc:docMk/>
            <pc:sldMk cId="4174757617" sldId="484"/>
            <ac:spMk id="3" creationId="{195578FC-98C6-4AA5-9A88-3CD46C654B26}"/>
          </ac:spMkLst>
        </pc:spChg>
        <pc:spChg chg="del">
          <ac:chgData name="Henrik Blom" userId="0f109d1c-0774-4568-aa5d-bb8ffaeb77b7" providerId="ADAL" clId="{4371C1A0-6A34-4658-AAA3-3AA6AF9F6149}" dt="2022-12-15T11:03:17.155" v="5443" actId="478"/>
          <ac:spMkLst>
            <pc:docMk/>
            <pc:sldMk cId="4174757617" sldId="484"/>
            <ac:spMk id="4" creationId="{26228664-94BE-4024-8BA4-59E31841FC44}"/>
          </ac:spMkLst>
        </pc:spChg>
        <pc:spChg chg="add mod">
          <ac:chgData name="Henrik Blom" userId="0f109d1c-0774-4568-aa5d-bb8ffaeb77b7" providerId="ADAL" clId="{4371C1A0-6A34-4658-AAA3-3AA6AF9F6149}" dt="2022-12-15T11:07:24.050" v="5600" actId="20577"/>
          <ac:spMkLst>
            <pc:docMk/>
            <pc:sldMk cId="4174757617" sldId="484"/>
            <ac:spMk id="7" creationId="{9ED5755E-FAA3-4023-86B6-2617CBC138A1}"/>
          </ac:spMkLst>
        </pc:spChg>
        <pc:spChg chg="add mod">
          <ac:chgData name="Henrik Blom" userId="0f109d1c-0774-4568-aa5d-bb8ffaeb77b7" providerId="ADAL" clId="{4371C1A0-6A34-4658-AAA3-3AA6AF9F6149}" dt="2022-12-15T11:07:24.968" v="5601" actId="20577"/>
          <ac:spMkLst>
            <pc:docMk/>
            <pc:sldMk cId="4174757617" sldId="484"/>
            <ac:spMk id="8" creationId="{1A409CAB-4096-468A-86D3-EF23A2363828}"/>
          </ac:spMkLst>
        </pc:spChg>
        <pc:spChg chg="add mod">
          <ac:chgData name="Henrik Blom" userId="0f109d1c-0774-4568-aa5d-bb8ffaeb77b7" providerId="ADAL" clId="{4371C1A0-6A34-4658-AAA3-3AA6AF9F6149}" dt="2022-12-15T11:07:43.641" v="5617" actId="20577"/>
          <ac:spMkLst>
            <pc:docMk/>
            <pc:sldMk cId="4174757617" sldId="484"/>
            <ac:spMk id="9" creationId="{3775DD0C-0015-42F1-8A46-CD1AC1C5E123}"/>
          </ac:spMkLst>
        </pc:spChg>
        <pc:spChg chg="add mod">
          <ac:chgData name="Henrik Blom" userId="0f109d1c-0774-4568-aa5d-bb8ffaeb77b7" providerId="ADAL" clId="{4371C1A0-6A34-4658-AAA3-3AA6AF9F6149}" dt="2022-12-15T11:07:40.784" v="5611" actId="20577"/>
          <ac:spMkLst>
            <pc:docMk/>
            <pc:sldMk cId="4174757617" sldId="484"/>
            <ac:spMk id="10" creationId="{DB65C76B-6E6F-450D-A385-3062D6D1D98E}"/>
          </ac:spMkLst>
        </pc:spChg>
        <pc:spChg chg="add mod">
          <ac:chgData name="Henrik Blom" userId="0f109d1c-0774-4568-aa5d-bb8ffaeb77b7" providerId="ADAL" clId="{4371C1A0-6A34-4658-AAA3-3AA6AF9F6149}" dt="2022-12-15T15:49:36.103" v="9092" actId="1076"/>
          <ac:spMkLst>
            <pc:docMk/>
            <pc:sldMk cId="4174757617" sldId="484"/>
            <ac:spMk id="11" creationId="{C6529A60-D46F-481A-8D13-C674FA7BCCDD}"/>
          </ac:spMkLst>
        </pc:spChg>
        <pc:spChg chg="del">
          <ac:chgData name="Henrik Blom" userId="0f109d1c-0774-4568-aa5d-bb8ffaeb77b7" providerId="ADAL" clId="{4371C1A0-6A34-4658-AAA3-3AA6AF9F6149}" dt="2022-12-15T11:03:17.155" v="5443" actId="478"/>
          <ac:spMkLst>
            <pc:docMk/>
            <pc:sldMk cId="4174757617" sldId="484"/>
            <ac:spMk id="24" creationId="{00000000-0000-0000-0000-000000000000}"/>
          </ac:spMkLst>
        </pc:spChg>
        <pc:graphicFrameChg chg="add mod">
          <ac:chgData name="Henrik Blom" userId="0f109d1c-0774-4568-aa5d-bb8ffaeb77b7" providerId="ADAL" clId="{4371C1A0-6A34-4658-AAA3-3AA6AF9F6149}" dt="2022-12-15T11:04:24.450" v="5464" actId="1036"/>
          <ac:graphicFrameMkLst>
            <pc:docMk/>
            <pc:sldMk cId="4174757617" sldId="484"/>
            <ac:graphicFrameMk id="5" creationId="{897D1E5A-A914-4CFC-A579-CEE3BFD3B2D4}"/>
          </ac:graphicFrameMkLst>
        </pc:graphicFrameChg>
      </pc:sldChg>
      <pc:sldChg chg="addSp delSp modSp add mod">
        <pc:chgData name="Henrik Blom" userId="0f109d1c-0774-4568-aa5d-bb8ffaeb77b7" providerId="ADAL" clId="{4371C1A0-6A34-4658-AAA3-3AA6AF9F6149}" dt="2022-12-15T14:45:51.429" v="7608" actId="404"/>
        <pc:sldMkLst>
          <pc:docMk/>
          <pc:sldMk cId="2723078557" sldId="485"/>
        </pc:sldMkLst>
        <pc:spChg chg="add del mod">
          <ac:chgData name="Henrik Blom" userId="0f109d1c-0774-4568-aa5d-bb8ffaeb77b7" providerId="ADAL" clId="{4371C1A0-6A34-4658-AAA3-3AA6AF9F6149}" dt="2022-12-15T14:45:41.581" v="7605" actId="478"/>
          <ac:spMkLst>
            <pc:docMk/>
            <pc:sldMk cId="2723078557" sldId="485"/>
            <ac:spMk id="2" creationId="{28A6D13B-E4DD-4305-8D41-F53119326BFA}"/>
          </ac:spMkLst>
        </pc:spChg>
        <pc:spChg chg="del">
          <ac:chgData name="Henrik Blom" userId="0f109d1c-0774-4568-aa5d-bb8ffaeb77b7" providerId="ADAL" clId="{4371C1A0-6A34-4658-AAA3-3AA6AF9F6149}" dt="2022-12-15T11:09:55.897" v="5680" actId="478"/>
          <ac:spMkLst>
            <pc:docMk/>
            <pc:sldMk cId="2723078557" sldId="485"/>
            <ac:spMk id="7" creationId="{29295A0D-4B09-4AE3-B8F4-7CC585290625}"/>
          </ac:spMkLst>
        </pc:spChg>
        <pc:spChg chg="add mod">
          <ac:chgData name="Henrik Blom" userId="0f109d1c-0774-4568-aa5d-bb8ffaeb77b7" providerId="ADAL" clId="{4371C1A0-6A34-4658-AAA3-3AA6AF9F6149}" dt="2022-12-15T14:45:51.429" v="7608" actId="404"/>
          <ac:spMkLst>
            <pc:docMk/>
            <pc:sldMk cId="2723078557" sldId="485"/>
            <ac:spMk id="8" creationId="{46FE2557-2454-41B4-984E-CE10D9CDFEE6}"/>
          </ac:spMkLst>
        </pc:spChg>
        <pc:spChg chg="mod">
          <ac:chgData name="Henrik Blom" userId="0f109d1c-0774-4568-aa5d-bb8ffaeb77b7" providerId="ADAL" clId="{4371C1A0-6A34-4658-AAA3-3AA6AF9F6149}" dt="2022-12-15T14:45:39.789" v="7604" actId="1076"/>
          <ac:spMkLst>
            <pc:docMk/>
            <pc:sldMk cId="2723078557" sldId="485"/>
            <ac:spMk id="9" creationId="{59A3B5A5-35D2-4C0F-AF07-FE9FCF374990}"/>
          </ac:spMkLst>
        </pc:spChg>
        <pc:spChg chg="mod">
          <ac:chgData name="Henrik Blom" userId="0f109d1c-0774-4568-aa5d-bb8ffaeb77b7" providerId="ADAL" clId="{4371C1A0-6A34-4658-AAA3-3AA6AF9F6149}" dt="2022-12-15T11:09:51.897" v="5679" actId="20577"/>
          <ac:spMkLst>
            <pc:docMk/>
            <pc:sldMk cId="2723078557" sldId="485"/>
            <ac:spMk id="37" creationId="{00000000-0000-0000-0000-000000000000}"/>
          </ac:spMkLst>
        </pc:spChg>
      </pc:sldChg>
      <pc:sldChg chg="modSp new del mod">
        <pc:chgData name="Henrik Blom" userId="0f109d1c-0774-4568-aa5d-bb8ffaeb77b7" providerId="ADAL" clId="{4371C1A0-6A34-4658-AAA3-3AA6AF9F6149}" dt="2022-12-15T15:30:37.497" v="8241" actId="47"/>
        <pc:sldMkLst>
          <pc:docMk/>
          <pc:sldMk cId="875678456" sldId="486"/>
        </pc:sldMkLst>
        <pc:spChg chg="mod">
          <ac:chgData name="Henrik Blom" userId="0f109d1c-0774-4568-aa5d-bb8ffaeb77b7" providerId="ADAL" clId="{4371C1A0-6A34-4658-AAA3-3AA6AF9F6149}" dt="2022-12-15T11:14:21.852" v="6005" actId="20577"/>
          <ac:spMkLst>
            <pc:docMk/>
            <pc:sldMk cId="875678456" sldId="486"/>
            <ac:spMk id="3" creationId="{B0DDA837-A304-492D-9D77-238BD430FC3C}"/>
          </ac:spMkLst>
        </pc:spChg>
      </pc:sldChg>
      <pc:sldChg chg="addSp delSp modSp add del mod">
        <pc:chgData name="Henrik Blom" userId="0f109d1c-0774-4568-aa5d-bb8ffaeb77b7" providerId="ADAL" clId="{4371C1A0-6A34-4658-AAA3-3AA6AF9F6149}" dt="2022-12-15T11:11:38.628" v="5757" actId="47"/>
        <pc:sldMkLst>
          <pc:docMk/>
          <pc:sldMk cId="3419393164" sldId="486"/>
        </pc:sldMkLst>
        <pc:spChg chg="del">
          <ac:chgData name="Henrik Blom" userId="0f109d1c-0774-4568-aa5d-bb8ffaeb77b7" providerId="ADAL" clId="{4371C1A0-6A34-4658-AAA3-3AA6AF9F6149}" dt="2022-12-15T11:11:23.250" v="5755" actId="478"/>
          <ac:spMkLst>
            <pc:docMk/>
            <pc:sldMk cId="3419393164" sldId="486"/>
            <ac:spMk id="4" creationId="{046234B9-C749-4BB4-AF64-66BEA5D4375E}"/>
          </ac:spMkLst>
        </pc:spChg>
        <pc:spChg chg="del">
          <ac:chgData name="Henrik Blom" userId="0f109d1c-0774-4568-aa5d-bb8ffaeb77b7" providerId="ADAL" clId="{4371C1A0-6A34-4658-AAA3-3AA6AF9F6149}" dt="2022-12-15T11:11:23.250" v="5755" actId="478"/>
          <ac:spMkLst>
            <pc:docMk/>
            <pc:sldMk cId="3419393164" sldId="486"/>
            <ac:spMk id="5" creationId="{7F296BC3-4EF2-4F0F-8DB1-0FAB80334088}"/>
          </ac:spMkLst>
        </pc:spChg>
        <pc:picChg chg="add mod">
          <ac:chgData name="Henrik Blom" userId="0f109d1c-0774-4568-aa5d-bb8ffaeb77b7" providerId="ADAL" clId="{4371C1A0-6A34-4658-AAA3-3AA6AF9F6149}" dt="2022-12-15T11:11:24.471" v="5756"/>
          <ac:picMkLst>
            <pc:docMk/>
            <pc:sldMk cId="3419393164" sldId="486"/>
            <ac:picMk id="7" creationId="{50FEE6F7-4CBE-4AC0-8F95-8C1661223E6B}"/>
          </ac:picMkLst>
        </pc:picChg>
      </pc:sldChg>
      <pc:sldChg chg="modSp add del mod">
        <pc:chgData name="Henrik Blom" userId="0f109d1c-0774-4568-aa5d-bb8ffaeb77b7" providerId="ADAL" clId="{4371C1A0-6A34-4658-AAA3-3AA6AF9F6149}" dt="2022-12-15T16:08:44.011" v="9230" actId="47"/>
        <pc:sldMkLst>
          <pc:docMk/>
          <pc:sldMk cId="1857829283" sldId="487"/>
        </pc:sldMkLst>
        <pc:spChg chg="mod">
          <ac:chgData name="Henrik Blom" userId="0f109d1c-0774-4568-aa5d-bb8ffaeb77b7" providerId="ADAL" clId="{4371C1A0-6A34-4658-AAA3-3AA6AF9F6149}" dt="2022-12-15T15:42:12.047" v="9000" actId="14100"/>
          <ac:spMkLst>
            <pc:docMk/>
            <pc:sldMk cId="1857829283" sldId="487"/>
            <ac:spMk id="2" creationId="{7126804C-774A-4751-AD36-F0A295C41BFA}"/>
          </ac:spMkLst>
        </pc:spChg>
      </pc:sldChg>
      <pc:sldChg chg="delSp modSp add mod">
        <pc:chgData name="Henrik Blom" userId="0f109d1c-0774-4568-aa5d-bb8ffaeb77b7" providerId="ADAL" clId="{4371C1A0-6A34-4658-AAA3-3AA6AF9F6149}" dt="2022-12-15T15:42:19.852" v="9004" actId="27636"/>
        <pc:sldMkLst>
          <pc:docMk/>
          <pc:sldMk cId="1436330134" sldId="488"/>
        </pc:sldMkLst>
        <pc:spChg chg="del">
          <ac:chgData name="Henrik Blom" userId="0f109d1c-0774-4568-aa5d-bb8ffaeb77b7" providerId="ADAL" clId="{4371C1A0-6A34-4658-AAA3-3AA6AF9F6149}" dt="2022-12-15T15:30:12.356" v="8217" actId="478"/>
          <ac:spMkLst>
            <pc:docMk/>
            <pc:sldMk cId="1436330134" sldId="488"/>
            <ac:spMk id="2" creationId="{7126804C-774A-4751-AD36-F0A295C41BFA}"/>
          </ac:spMkLst>
        </pc:spChg>
        <pc:spChg chg="mod">
          <ac:chgData name="Henrik Blom" userId="0f109d1c-0774-4568-aa5d-bb8ffaeb77b7" providerId="ADAL" clId="{4371C1A0-6A34-4658-AAA3-3AA6AF9F6149}" dt="2022-12-15T15:42:19.852" v="9004" actId="27636"/>
          <ac:spMkLst>
            <pc:docMk/>
            <pc:sldMk cId="1436330134" sldId="488"/>
            <ac:spMk id="4" creationId="{26228664-94BE-4024-8BA4-59E31841FC44}"/>
          </ac:spMkLst>
        </pc:spChg>
        <pc:spChg chg="mod">
          <ac:chgData name="Henrik Blom" userId="0f109d1c-0774-4568-aa5d-bb8ffaeb77b7" providerId="ADAL" clId="{4371C1A0-6A34-4658-AAA3-3AA6AF9F6149}" dt="2022-12-15T15:30:47.781" v="8272" actId="20577"/>
          <ac:spMkLst>
            <pc:docMk/>
            <pc:sldMk cId="1436330134" sldId="488"/>
            <ac:spMk id="24" creationId="{00000000-0000-0000-0000-000000000000}"/>
          </ac:spMkLst>
        </pc:spChg>
      </pc:sldChg>
      <pc:sldChg chg="modSp add mod">
        <pc:chgData name="Henrik Blom" userId="0f109d1c-0774-4568-aa5d-bb8ffaeb77b7" providerId="ADAL" clId="{4371C1A0-6A34-4658-AAA3-3AA6AF9F6149}" dt="2022-12-15T18:55:45.554" v="9618" actId="20577"/>
        <pc:sldMkLst>
          <pc:docMk/>
          <pc:sldMk cId="1481744034" sldId="489"/>
        </pc:sldMkLst>
        <pc:spChg chg="mod">
          <ac:chgData name="Henrik Blom" userId="0f109d1c-0774-4568-aa5d-bb8ffaeb77b7" providerId="ADAL" clId="{4371C1A0-6A34-4658-AAA3-3AA6AF9F6149}" dt="2022-12-15T18:55:45.554" v="9618" actId="20577"/>
          <ac:spMkLst>
            <pc:docMk/>
            <pc:sldMk cId="1481744034" sldId="489"/>
            <ac:spMk id="4" creationId="{26228664-94BE-4024-8BA4-59E31841FC44}"/>
          </ac:spMkLst>
        </pc:spChg>
        <pc:spChg chg="mod">
          <ac:chgData name="Henrik Blom" userId="0f109d1c-0774-4568-aa5d-bb8ffaeb77b7" providerId="ADAL" clId="{4371C1A0-6A34-4658-AAA3-3AA6AF9F6149}" dt="2022-12-15T15:36:29.775" v="8649" actId="20577"/>
          <ac:spMkLst>
            <pc:docMk/>
            <pc:sldMk cId="1481744034" sldId="489"/>
            <ac:spMk id="24" creationId="{00000000-0000-0000-0000-000000000000}"/>
          </ac:spMkLst>
        </pc:spChg>
      </pc:sldChg>
      <pc:sldChg chg="new del">
        <pc:chgData name="Henrik Blom" userId="0f109d1c-0774-4568-aa5d-bb8ffaeb77b7" providerId="ADAL" clId="{4371C1A0-6A34-4658-AAA3-3AA6AF9F6149}" dt="2022-12-15T15:50:29.720" v="9154" actId="47"/>
        <pc:sldMkLst>
          <pc:docMk/>
          <pc:sldMk cId="170525196" sldId="490"/>
        </pc:sldMkLst>
      </pc:sldChg>
      <pc:sldChg chg="modSp add mod">
        <pc:chgData name="Henrik Blom" userId="0f109d1c-0774-4568-aa5d-bb8ffaeb77b7" providerId="ADAL" clId="{4371C1A0-6A34-4658-AAA3-3AA6AF9F6149}" dt="2022-12-15T15:46:15.680" v="9047" actId="1036"/>
        <pc:sldMkLst>
          <pc:docMk/>
          <pc:sldMk cId="787604481" sldId="491"/>
        </pc:sldMkLst>
        <pc:spChg chg="mod">
          <ac:chgData name="Henrik Blom" userId="0f109d1c-0774-4568-aa5d-bb8ffaeb77b7" providerId="ADAL" clId="{4371C1A0-6A34-4658-AAA3-3AA6AF9F6149}" dt="2022-12-15T15:46:15.680" v="9047" actId="1036"/>
          <ac:spMkLst>
            <pc:docMk/>
            <pc:sldMk cId="787604481" sldId="491"/>
            <ac:spMk id="2" creationId="{7126804C-774A-4751-AD36-F0A295C41BFA}"/>
          </ac:spMkLst>
        </pc:spChg>
      </pc:sldChg>
      <pc:sldChg chg="modSp add mod">
        <pc:chgData name="Henrik Blom" userId="0f109d1c-0774-4568-aa5d-bb8ffaeb77b7" providerId="ADAL" clId="{4371C1A0-6A34-4658-AAA3-3AA6AF9F6149}" dt="2022-12-15T16:08:49.534" v="9231" actId="14100"/>
        <pc:sldMkLst>
          <pc:docMk/>
          <pc:sldMk cId="2008628301" sldId="492"/>
        </pc:sldMkLst>
        <pc:spChg chg="mod">
          <ac:chgData name="Henrik Blom" userId="0f109d1c-0774-4568-aa5d-bb8ffaeb77b7" providerId="ADAL" clId="{4371C1A0-6A34-4658-AAA3-3AA6AF9F6149}" dt="2022-12-15T16:08:49.534" v="9231" actId="14100"/>
          <ac:spMkLst>
            <pc:docMk/>
            <pc:sldMk cId="2008628301" sldId="492"/>
            <ac:spMk id="2" creationId="{7126804C-774A-4751-AD36-F0A295C41BFA}"/>
          </ac:spMkLst>
        </pc:spChg>
      </pc:sldChg>
      <pc:sldChg chg="addSp delSp modSp add del">
        <pc:chgData name="Henrik Blom" userId="0f109d1c-0774-4568-aa5d-bb8ffaeb77b7" providerId="ADAL" clId="{4371C1A0-6A34-4658-AAA3-3AA6AF9F6149}" dt="2022-12-15T15:50:41.090" v="9156" actId="47"/>
        <pc:sldMkLst>
          <pc:docMk/>
          <pc:sldMk cId="2374238841" sldId="492"/>
        </pc:sldMkLst>
        <pc:picChg chg="add del mod">
          <ac:chgData name="Henrik Blom" userId="0f109d1c-0774-4568-aa5d-bb8ffaeb77b7" providerId="ADAL" clId="{4371C1A0-6A34-4658-AAA3-3AA6AF9F6149}" dt="2022-12-15T15:47:22.624" v="9054" actId="478"/>
          <ac:picMkLst>
            <pc:docMk/>
            <pc:sldMk cId="2374238841" sldId="492"/>
            <ac:picMk id="4" creationId="{8820BC65-7979-42AB-9FFF-914CD11CB2EF}"/>
          </ac:picMkLst>
        </pc:picChg>
      </pc:sldChg>
      <pc:sldChg chg="modSp add mod">
        <pc:chgData name="Henrik Blom" userId="0f109d1c-0774-4568-aa5d-bb8ffaeb77b7" providerId="ADAL" clId="{4371C1A0-6A34-4658-AAA3-3AA6AF9F6149}" dt="2022-12-15T16:08:38.701" v="9229" actId="14100"/>
        <pc:sldMkLst>
          <pc:docMk/>
          <pc:sldMk cId="2330052553" sldId="493"/>
        </pc:sldMkLst>
        <pc:spChg chg="mod">
          <ac:chgData name="Henrik Blom" userId="0f109d1c-0774-4568-aa5d-bb8ffaeb77b7" providerId="ADAL" clId="{4371C1A0-6A34-4658-AAA3-3AA6AF9F6149}" dt="2022-12-15T16:08:38.701" v="9229" actId="14100"/>
          <ac:spMkLst>
            <pc:docMk/>
            <pc:sldMk cId="2330052553" sldId="493"/>
            <ac:spMk id="2" creationId="{7126804C-774A-4751-AD36-F0A295C41BFA}"/>
          </ac:spMkLst>
        </pc:spChg>
      </pc:sldChg>
      <pc:sldChg chg="add">
        <pc:chgData name="Henrik Blom" userId="0f109d1c-0774-4568-aa5d-bb8ffaeb77b7" providerId="ADAL" clId="{4371C1A0-6A34-4658-AAA3-3AA6AF9F6149}" dt="2022-12-15T18:42:28.093" v="9421"/>
        <pc:sldMkLst>
          <pc:docMk/>
          <pc:sldMk cId="2365744614" sldId="495"/>
        </pc:sldMkLst>
      </pc:sldChg>
      <pc:sldChg chg="new del">
        <pc:chgData name="Henrik Blom" userId="0f109d1c-0774-4568-aa5d-bb8ffaeb77b7" providerId="ADAL" clId="{4371C1A0-6A34-4658-AAA3-3AA6AF9F6149}" dt="2022-12-15T18:42:54.735" v="9425" actId="47"/>
        <pc:sldMkLst>
          <pc:docMk/>
          <pc:sldMk cId="2282025904" sldId="496"/>
        </pc:sldMkLst>
      </pc:sldChg>
      <pc:sldChg chg="add del">
        <pc:chgData name="Henrik Blom" userId="0f109d1c-0774-4568-aa5d-bb8ffaeb77b7" providerId="ADAL" clId="{4371C1A0-6A34-4658-AAA3-3AA6AF9F6149}" dt="2022-12-15T18:43:41.422" v="9427" actId="47"/>
        <pc:sldMkLst>
          <pc:docMk/>
          <pc:sldMk cId="2015963909" sldId="497"/>
        </pc:sldMkLst>
      </pc:sldChg>
      <pc:sldChg chg="modSp add mod">
        <pc:chgData name="Henrik Blom" userId="0f109d1c-0774-4568-aa5d-bb8ffaeb77b7" providerId="ADAL" clId="{4371C1A0-6A34-4658-AAA3-3AA6AF9F6149}" dt="2022-12-15T18:44:26.618" v="9484" actId="14100"/>
        <pc:sldMkLst>
          <pc:docMk/>
          <pc:sldMk cId="2089766199" sldId="498"/>
        </pc:sldMkLst>
        <pc:spChg chg="mod">
          <ac:chgData name="Henrik Blom" userId="0f109d1c-0774-4568-aa5d-bb8ffaeb77b7" providerId="ADAL" clId="{4371C1A0-6A34-4658-AAA3-3AA6AF9F6149}" dt="2022-12-15T18:44:26.618" v="9484" actId="14100"/>
          <ac:spMkLst>
            <pc:docMk/>
            <pc:sldMk cId="2089766199" sldId="498"/>
            <ac:spMk id="4" creationId="{26228664-94BE-4024-8BA4-59E31841FC44}"/>
          </ac:spMkLst>
        </pc:spChg>
        <pc:spChg chg="mod">
          <ac:chgData name="Henrik Blom" userId="0f109d1c-0774-4568-aa5d-bb8ffaeb77b7" providerId="ADAL" clId="{4371C1A0-6A34-4658-AAA3-3AA6AF9F6149}" dt="2022-12-15T18:43:57.634" v="9431" actId="20577"/>
          <ac:spMkLst>
            <pc:docMk/>
            <pc:sldMk cId="2089766199" sldId="498"/>
            <ac:spMk id="24" creationId="{00000000-0000-0000-0000-000000000000}"/>
          </ac:spMkLst>
        </pc:spChg>
      </pc:sldChg>
      <pc:sldMasterChg chg="modTransition delSldLayout modSldLayout">
        <pc:chgData name="Henrik Blom" userId="0f109d1c-0774-4568-aa5d-bb8ffaeb77b7" providerId="ADAL" clId="{4371C1A0-6A34-4658-AAA3-3AA6AF9F6149}" dt="2022-12-15T14:57:52.608" v="8008" actId="47"/>
        <pc:sldMasterMkLst>
          <pc:docMk/>
          <pc:sldMasterMk cId="827702639" sldId="2147483648"/>
        </pc:sldMasterMkLst>
        <pc:sldLayoutChg chg="modTransition">
          <pc:chgData name="Henrik Blom" userId="0f109d1c-0774-4568-aa5d-bb8ffaeb77b7" providerId="ADAL" clId="{4371C1A0-6A34-4658-AAA3-3AA6AF9F6149}" dt="2022-11-19T12:26:35.013" v="2609"/>
          <pc:sldLayoutMkLst>
            <pc:docMk/>
            <pc:sldMasterMk cId="827702639" sldId="2147483648"/>
            <pc:sldLayoutMk cId="3498444763" sldId="2147483649"/>
          </pc:sldLayoutMkLst>
        </pc:sldLayoutChg>
        <pc:sldLayoutChg chg="modTransition">
          <pc:chgData name="Henrik Blom" userId="0f109d1c-0774-4568-aa5d-bb8ffaeb77b7" providerId="ADAL" clId="{4371C1A0-6A34-4658-AAA3-3AA6AF9F6149}" dt="2022-11-19T12:26:35.013" v="2609"/>
          <pc:sldLayoutMkLst>
            <pc:docMk/>
            <pc:sldMasterMk cId="827702639" sldId="2147483648"/>
            <pc:sldLayoutMk cId="1217296899" sldId="2147483650"/>
          </pc:sldLayoutMkLst>
        </pc:sldLayoutChg>
        <pc:sldLayoutChg chg="modTransition">
          <pc:chgData name="Henrik Blom" userId="0f109d1c-0774-4568-aa5d-bb8ffaeb77b7" providerId="ADAL" clId="{4371C1A0-6A34-4658-AAA3-3AA6AF9F6149}" dt="2022-11-19T12:26:35.013" v="2609"/>
          <pc:sldLayoutMkLst>
            <pc:docMk/>
            <pc:sldMasterMk cId="827702639" sldId="2147483648"/>
            <pc:sldLayoutMk cId="4284794939" sldId="2147483651"/>
          </pc:sldLayoutMkLst>
        </pc:sldLayoutChg>
        <pc:sldLayoutChg chg="modTransition">
          <pc:chgData name="Henrik Blom" userId="0f109d1c-0774-4568-aa5d-bb8ffaeb77b7" providerId="ADAL" clId="{4371C1A0-6A34-4658-AAA3-3AA6AF9F6149}" dt="2022-11-19T12:26:35.013" v="2609"/>
          <pc:sldLayoutMkLst>
            <pc:docMk/>
            <pc:sldMasterMk cId="827702639" sldId="2147483648"/>
            <pc:sldLayoutMk cId="2220696596" sldId="2147483652"/>
          </pc:sldLayoutMkLst>
        </pc:sldLayoutChg>
        <pc:sldLayoutChg chg="modTransition">
          <pc:chgData name="Henrik Blom" userId="0f109d1c-0774-4568-aa5d-bb8ffaeb77b7" providerId="ADAL" clId="{4371C1A0-6A34-4658-AAA3-3AA6AF9F6149}" dt="2022-11-19T12:26:35.013" v="2609"/>
          <pc:sldLayoutMkLst>
            <pc:docMk/>
            <pc:sldMasterMk cId="827702639" sldId="2147483648"/>
            <pc:sldLayoutMk cId="2351977660" sldId="2147483653"/>
          </pc:sldLayoutMkLst>
        </pc:sldLayoutChg>
        <pc:sldLayoutChg chg="modTransition">
          <pc:chgData name="Henrik Blom" userId="0f109d1c-0774-4568-aa5d-bb8ffaeb77b7" providerId="ADAL" clId="{4371C1A0-6A34-4658-AAA3-3AA6AF9F6149}" dt="2022-11-19T12:26:35.013" v="2609"/>
          <pc:sldLayoutMkLst>
            <pc:docMk/>
            <pc:sldMasterMk cId="827702639" sldId="2147483648"/>
            <pc:sldLayoutMk cId="4057132436" sldId="2147483654"/>
          </pc:sldLayoutMkLst>
        </pc:sldLayoutChg>
        <pc:sldLayoutChg chg="modTransition">
          <pc:chgData name="Henrik Blom" userId="0f109d1c-0774-4568-aa5d-bb8ffaeb77b7" providerId="ADAL" clId="{4371C1A0-6A34-4658-AAA3-3AA6AF9F6149}" dt="2022-11-19T12:26:35.013" v="2609"/>
          <pc:sldLayoutMkLst>
            <pc:docMk/>
            <pc:sldMasterMk cId="827702639" sldId="2147483648"/>
            <pc:sldLayoutMk cId="2523761569" sldId="2147483655"/>
          </pc:sldLayoutMkLst>
        </pc:sldLayoutChg>
        <pc:sldLayoutChg chg="modTransition">
          <pc:chgData name="Henrik Blom" userId="0f109d1c-0774-4568-aa5d-bb8ffaeb77b7" providerId="ADAL" clId="{4371C1A0-6A34-4658-AAA3-3AA6AF9F6149}" dt="2022-11-19T12:26:35.013" v="2609"/>
          <pc:sldLayoutMkLst>
            <pc:docMk/>
            <pc:sldMasterMk cId="827702639" sldId="2147483648"/>
            <pc:sldLayoutMk cId="11949182" sldId="2147483656"/>
          </pc:sldLayoutMkLst>
        </pc:sldLayoutChg>
        <pc:sldLayoutChg chg="modTransition">
          <pc:chgData name="Henrik Blom" userId="0f109d1c-0774-4568-aa5d-bb8ffaeb77b7" providerId="ADAL" clId="{4371C1A0-6A34-4658-AAA3-3AA6AF9F6149}" dt="2022-11-19T12:26:35.013" v="2609"/>
          <pc:sldLayoutMkLst>
            <pc:docMk/>
            <pc:sldMasterMk cId="827702639" sldId="2147483648"/>
            <pc:sldLayoutMk cId="2230378659" sldId="2147483657"/>
          </pc:sldLayoutMkLst>
        </pc:sldLayoutChg>
        <pc:sldLayoutChg chg="modTransition">
          <pc:chgData name="Henrik Blom" userId="0f109d1c-0774-4568-aa5d-bb8ffaeb77b7" providerId="ADAL" clId="{4371C1A0-6A34-4658-AAA3-3AA6AF9F6149}" dt="2022-11-19T12:26:35.013" v="2609"/>
          <pc:sldLayoutMkLst>
            <pc:docMk/>
            <pc:sldMasterMk cId="827702639" sldId="2147483648"/>
            <pc:sldLayoutMk cId="1791514615" sldId="2147483658"/>
          </pc:sldLayoutMkLst>
        </pc:sldLayoutChg>
        <pc:sldLayoutChg chg="modTransition">
          <pc:chgData name="Henrik Blom" userId="0f109d1c-0774-4568-aa5d-bb8ffaeb77b7" providerId="ADAL" clId="{4371C1A0-6A34-4658-AAA3-3AA6AF9F6149}" dt="2022-11-19T12:26:35.013" v="2609"/>
          <pc:sldLayoutMkLst>
            <pc:docMk/>
            <pc:sldMasterMk cId="827702639" sldId="2147483648"/>
            <pc:sldLayoutMk cId="209452043" sldId="2147483659"/>
          </pc:sldLayoutMkLst>
        </pc:sldLayoutChg>
        <pc:sldLayoutChg chg="modTransition">
          <pc:chgData name="Henrik Blom" userId="0f109d1c-0774-4568-aa5d-bb8ffaeb77b7" providerId="ADAL" clId="{4371C1A0-6A34-4658-AAA3-3AA6AF9F6149}" dt="2022-11-19T12:26:35.013" v="2609"/>
          <pc:sldLayoutMkLst>
            <pc:docMk/>
            <pc:sldMasterMk cId="827702639" sldId="2147483648"/>
            <pc:sldLayoutMk cId="1666952184" sldId="2147483660"/>
          </pc:sldLayoutMkLst>
        </pc:sldLayoutChg>
        <pc:sldLayoutChg chg="del modTransition">
          <pc:chgData name="Henrik Blom" userId="0f109d1c-0774-4568-aa5d-bb8ffaeb77b7" providerId="ADAL" clId="{4371C1A0-6A34-4658-AAA3-3AA6AF9F6149}" dt="2022-12-15T14:57:52.608" v="8008" actId="47"/>
          <pc:sldLayoutMkLst>
            <pc:docMk/>
            <pc:sldMasterMk cId="827702639" sldId="2147483648"/>
            <pc:sldLayoutMk cId="4127308118" sldId="2147483661"/>
          </pc:sldLayoutMkLst>
        </pc:sldLayoutChg>
        <pc:sldLayoutChg chg="modTransition">
          <pc:chgData name="Henrik Blom" userId="0f109d1c-0774-4568-aa5d-bb8ffaeb77b7" providerId="ADAL" clId="{4371C1A0-6A34-4658-AAA3-3AA6AF9F6149}" dt="2022-11-19T12:26:35.013" v="2609"/>
          <pc:sldLayoutMkLst>
            <pc:docMk/>
            <pc:sldMasterMk cId="827702639" sldId="2147483648"/>
            <pc:sldLayoutMk cId="3182279813" sldId="2147483662"/>
          </pc:sldLayoutMkLst>
        </pc:sldLayoutChg>
      </pc:sldMasterChg>
    </pc:docChg>
  </pc:docChgLst>
  <pc:docChgLst>
    <pc:chgData name="Henrik Blom" userId="0f109d1c-0774-4568-aa5d-bb8ffaeb77b7" providerId="ADAL" clId="{D427DACE-7CE6-4BFA-9D22-880F907D3DE2}"/>
    <pc:docChg chg="undo custSel addSld delSld modSld sldOrd">
      <pc:chgData name="Henrik Blom" userId="0f109d1c-0774-4568-aa5d-bb8ffaeb77b7" providerId="ADAL" clId="{D427DACE-7CE6-4BFA-9D22-880F907D3DE2}" dt="2021-12-15T17:34:02.854" v="2663" actId="20577"/>
      <pc:docMkLst>
        <pc:docMk/>
      </pc:docMkLst>
      <pc:sldChg chg="del">
        <pc:chgData name="Henrik Blom" userId="0f109d1c-0774-4568-aa5d-bb8ffaeb77b7" providerId="ADAL" clId="{D427DACE-7CE6-4BFA-9D22-880F907D3DE2}" dt="2021-12-14T18:37:32.363" v="2303" actId="47"/>
        <pc:sldMkLst>
          <pc:docMk/>
          <pc:sldMk cId="2703972671" sldId="256"/>
        </pc:sldMkLst>
      </pc:sldChg>
      <pc:sldChg chg="del">
        <pc:chgData name="Henrik Blom" userId="0f109d1c-0774-4568-aa5d-bb8ffaeb77b7" providerId="ADAL" clId="{D427DACE-7CE6-4BFA-9D22-880F907D3DE2}" dt="2021-12-14T18:37:32.363" v="2303" actId="47"/>
        <pc:sldMkLst>
          <pc:docMk/>
          <pc:sldMk cId="1331205874" sldId="257"/>
        </pc:sldMkLst>
      </pc:sldChg>
      <pc:sldChg chg="del">
        <pc:chgData name="Henrik Blom" userId="0f109d1c-0774-4568-aa5d-bb8ffaeb77b7" providerId="ADAL" clId="{D427DACE-7CE6-4BFA-9D22-880F907D3DE2}" dt="2021-12-14T18:37:32.363" v="2303" actId="47"/>
        <pc:sldMkLst>
          <pc:docMk/>
          <pc:sldMk cId="3210931988" sldId="261"/>
        </pc:sldMkLst>
      </pc:sldChg>
      <pc:sldChg chg="del">
        <pc:chgData name="Henrik Blom" userId="0f109d1c-0774-4568-aa5d-bb8ffaeb77b7" providerId="ADAL" clId="{D427DACE-7CE6-4BFA-9D22-880F907D3DE2}" dt="2021-12-14T18:37:32.363" v="2303" actId="47"/>
        <pc:sldMkLst>
          <pc:docMk/>
          <pc:sldMk cId="870256678" sldId="263"/>
        </pc:sldMkLst>
      </pc:sldChg>
      <pc:sldChg chg="del">
        <pc:chgData name="Henrik Blom" userId="0f109d1c-0774-4568-aa5d-bb8ffaeb77b7" providerId="ADAL" clId="{D427DACE-7CE6-4BFA-9D22-880F907D3DE2}" dt="2021-12-14T18:37:32.363" v="2303" actId="47"/>
        <pc:sldMkLst>
          <pc:docMk/>
          <pc:sldMk cId="543454433" sldId="265"/>
        </pc:sldMkLst>
      </pc:sldChg>
      <pc:sldChg chg="del">
        <pc:chgData name="Henrik Blom" userId="0f109d1c-0774-4568-aa5d-bb8ffaeb77b7" providerId="ADAL" clId="{D427DACE-7CE6-4BFA-9D22-880F907D3DE2}" dt="2021-12-14T18:37:32.363" v="2303" actId="47"/>
        <pc:sldMkLst>
          <pc:docMk/>
          <pc:sldMk cId="2293655214" sldId="266"/>
        </pc:sldMkLst>
      </pc:sldChg>
      <pc:sldChg chg="modSp mod modAnim">
        <pc:chgData name="Henrik Blom" userId="0f109d1c-0774-4568-aa5d-bb8ffaeb77b7" providerId="ADAL" clId="{D427DACE-7CE6-4BFA-9D22-880F907D3DE2}" dt="2021-12-14T17:32:40.570" v="320" actId="20577"/>
        <pc:sldMkLst>
          <pc:docMk/>
          <pc:sldMk cId="1346451934" sldId="267"/>
        </pc:sldMkLst>
        <pc:spChg chg="mod">
          <ac:chgData name="Henrik Blom" userId="0f109d1c-0774-4568-aa5d-bb8ffaeb77b7" providerId="ADAL" clId="{D427DACE-7CE6-4BFA-9D22-880F907D3DE2}" dt="2021-12-14T17:32:28.360" v="301" actId="20577"/>
          <ac:spMkLst>
            <pc:docMk/>
            <pc:sldMk cId="1346451934" sldId="267"/>
            <ac:spMk id="2" creationId="{405A985E-66DC-412E-B338-76234DA47498}"/>
          </ac:spMkLst>
        </pc:spChg>
        <pc:spChg chg="mod">
          <ac:chgData name="Henrik Blom" userId="0f109d1c-0774-4568-aa5d-bb8ffaeb77b7" providerId="ADAL" clId="{D427DACE-7CE6-4BFA-9D22-880F907D3DE2}" dt="2021-12-14T17:32:40.570" v="320" actId="20577"/>
          <ac:spMkLst>
            <pc:docMk/>
            <pc:sldMk cId="1346451934" sldId="267"/>
            <ac:spMk id="3" creationId="{0B327FEA-CD2E-4911-9E79-CC2E6AA4BA51}"/>
          </ac:spMkLst>
        </pc:spChg>
      </pc:sldChg>
      <pc:sldChg chg="del">
        <pc:chgData name="Henrik Blom" userId="0f109d1c-0774-4568-aa5d-bb8ffaeb77b7" providerId="ADAL" clId="{D427DACE-7CE6-4BFA-9D22-880F907D3DE2}" dt="2021-12-14T18:37:32.363" v="2303" actId="47"/>
        <pc:sldMkLst>
          <pc:docMk/>
          <pc:sldMk cId="695306806" sldId="269"/>
        </pc:sldMkLst>
      </pc:sldChg>
      <pc:sldChg chg="del">
        <pc:chgData name="Henrik Blom" userId="0f109d1c-0774-4568-aa5d-bb8ffaeb77b7" providerId="ADAL" clId="{D427DACE-7CE6-4BFA-9D22-880F907D3DE2}" dt="2021-12-14T18:37:32.363" v="2303" actId="47"/>
        <pc:sldMkLst>
          <pc:docMk/>
          <pc:sldMk cId="1395009375" sldId="271"/>
        </pc:sldMkLst>
      </pc:sldChg>
      <pc:sldChg chg="del">
        <pc:chgData name="Henrik Blom" userId="0f109d1c-0774-4568-aa5d-bb8ffaeb77b7" providerId="ADAL" clId="{D427DACE-7CE6-4BFA-9D22-880F907D3DE2}" dt="2021-12-14T18:37:32.363" v="2303" actId="47"/>
        <pc:sldMkLst>
          <pc:docMk/>
          <pc:sldMk cId="3971191566" sldId="273"/>
        </pc:sldMkLst>
      </pc:sldChg>
      <pc:sldChg chg="del">
        <pc:chgData name="Henrik Blom" userId="0f109d1c-0774-4568-aa5d-bb8ffaeb77b7" providerId="ADAL" clId="{D427DACE-7CE6-4BFA-9D22-880F907D3DE2}" dt="2021-12-14T18:37:32.363" v="2303" actId="47"/>
        <pc:sldMkLst>
          <pc:docMk/>
          <pc:sldMk cId="825997354" sldId="274"/>
        </pc:sldMkLst>
      </pc:sldChg>
      <pc:sldChg chg="del">
        <pc:chgData name="Henrik Blom" userId="0f109d1c-0774-4568-aa5d-bb8ffaeb77b7" providerId="ADAL" clId="{D427DACE-7CE6-4BFA-9D22-880F907D3DE2}" dt="2021-12-14T18:37:32.363" v="2303" actId="47"/>
        <pc:sldMkLst>
          <pc:docMk/>
          <pc:sldMk cId="690045228" sldId="275"/>
        </pc:sldMkLst>
      </pc:sldChg>
      <pc:sldChg chg="del">
        <pc:chgData name="Henrik Blom" userId="0f109d1c-0774-4568-aa5d-bb8ffaeb77b7" providerId="ADAL" clId="{D427DACE-7CE6-4BFA-9D22-880F907D3DE2}" dt="2021-12-14T18:37:32.363" v="2303" actId="47"/>
        <pc:sldMkLst>
          <pc:docMk/>
          <pc:sldMk cId="3744006732" sldId="283"/>
        </pc:sldMkLst>
      </pc:sldChg>
      <pc:sldChg chg="del">
        <pc:chgData name="Henrik Blom" userId="0f109d1c-0774-4568-aa5d-bb8ffaeb77b7" providerId="ADAL" clId="{D427DACE-7CE6-4BFA-9D22-880F907D3DE2}" dt="2021-12-14T18:37:32.363" v="2303" actId="47"/>
        <pc:sldMkLst>
          <pc:docMk/>
          <pc:sldMk cId="2869650016" sldId="284"/>
        </pc:sldMkLst>
      </pc:sldChg>
      <pc:sldChg chg="del">
        <pc:chgData name="Henrik Blom" userId="0f109d1c-0774-4568-aa5d-bb8ffaeb77b7" providerId="ADAL" clId="{D427DACE-7CE6-4BFA-9D22-880F907D3DE2}" dt="2021-12-14T18:37:32.363" v="2303" actId="47"/>
        <pc:sldMkLst>
          <pc:docMk/>
          <pc:sldMk cId="413357758" sldId="285"/>
        </pc:sldMkLst>
      </pc:sldChg>
      <pc:sldChg chg="del">
        <pc:chgData name="Henrik Blom" userId="0f109d1c-0774-4568-aa5d-bb8ffaeb77b7" providerId="ADAL" clId="{D427DACE-7CE6-4BFA-9D22-880F907D3DE2}" dt="2021-12-14T18:37:32.363" v="2303" actId="47"/>
        <pc:sldMkLst>
          <pc:docMk/>
          <pc:sldMk cId="3646365560" sldId="286"/>
        </pc:sldMkLst>
      </pc:sldChg>
      <pc:sldChg chg="del">
        <pc:chgData name="Henrik Blom" userId="0f109d1c-0774-4568-aa5d-bb8ffaeb77b7" providerId="ADAL" clId="{D427DACE-7CE6-4BFA-9D22-880F907D3DE2}" dt="2021-12-14T18:37:32.363" v="2303" actId="47"/>
        <pc:sldMkLst>
          <pc:docMk/>
          <pc:sldMk cId="110608573" sldId="287"/>
        </pc:sldMkLst>
      </pc:sldChg>
      <pc:sldChg chg="del">
        <pc:chgData name="Henrik Blom" userId="0f109d1c-0774-4568-aa5d-bb8ffaeb77b7" providerId="ADAL" clId="{D427DACE-7CE6-4BFA-9D22-880F907D3DE2}" dt="2021-12-14T18:37:32.363" v="2303" actId="47"/>
        <pc:sldMkLst>
          <pc:docMk/>
          <pc:sldMk cId="3060696485" sldId="289"/>
        </pc:sldMkLst>
      </pc:sldChg>
      <pc:sldChg chg="del">
        <pc:chgData name="Henrik Blom" userId="0f109d1c-0774-4568-aa5d-bb8ffaeb77b7" providerId="ADAL" clId="{D427DACE-7CE6-4BFA-9D22-880F907D3DE2}" dt="2021-12-14T18:37:32.363" v="2303" actId="47"/>
        <pc:sldMkLst>
          <pc:docMk/>
          <pc:sldMk cId="542170548" sldId="291"/>
        </pc:sldMkLst>
      </pc:sldChg>
      <pc:sldChg chg="del">
        <pc:chgData name="Henrik Blom" userId="0f109d1c-0774-4568-aa5d-bb8ffaeb77b7" providerId="ADAL" clId="{D427DACE-7CE6-4BFA-9D22-880F907D3DE2}" dt="2021-12-14T18:37:32.363" v="2303" actId="47"/>
        <pc:sldMkLst>
          <pc:docMk/>
          <pc:sldMk cId="2270428194" sldId="292"/>
        </pc:sldMkLst>
      </pc:sldChg>
      <pc:sldChg chg="del">
        <pc:chgData name="Henrik Blom" userId="0f109d1c-0774-4568-aa5d-bb8ffaeb77b7" providerId="ADAL" clId="{D427DACE-7CE6-4BFA-9D22-880F907D3DE2}" dt="2021-12-14T18:37:32.363" v="2303" actId="47"/>
        <pc:sldMkLst>
          <pc:docMk/>
          <pc:sldMk cId="3300254689" sldId="293"/>
        </pc:sldMkLst>
      </pc:sldChg>
      <pc:sldChg chg="del">
        <pc:chgData name="Henrik Blom" userId="0f109d1c-0774-4568-aa5d-bb8ffaeb77b7" providerId="ADAL" clId="{D427DACE-7CE6-4BFA-9D22-880F907D3DE2}" dt="2021-12-14T18:37:32.363" v="2303" actId="47"/>
        <pc:sldMkLst>
          <pc:docMk/>
          <pc:sldMk cId="344180429" sldId="294"/>
        </pc:sldMkLst>
      </pc:sldChg>
      <pc:sldChg chg="del">
        <pc:chgData name="Henrik Blom" userId="0f109d1c-0774-4568-aa5d-bb8ffaeb77b7" providerId="ADAL" clId="{D427DACE-7CE6-4BFA-9D22-880F907D3DE2}" dt="2021-12-14T18:37:32.363" v="2303" actId="47"/>
        <pc:sldMkLst>
          <pc:docMk/>
          <pc:sldMk cId="2136199395" sldId="295"/>
        </pc:sldMkLst>
      </pc:sldChg>
      <pc:sldChg chg="del">
        <pc:chgData name="Henrik Blom" userId="0f109d1c-0774-4568-aa5d-bb8ffaeb77b7" providerId="ADAL" clId="{D427DACE-7CE6-4BFA-9D22-880F907D3DE2}" dt="2021-12-14T18:37:32.363" v="2303" actId="47"/>
        <pc:sldMkLst>
          <pc:docMk/>
          <pc:sldMk cId="2114015181" sldId="296"/>
        </pc:sldMkLst>
      </pc:sldChg>
      <pc:sldChg chg="del">
        <pc:chgData name="Henrik Blom" userId="0f109d1c-0774-4568-aa5d-bb8ffaeb77b7" providerId="ADAL" clId="{D427DACE-7CE6-4BFA-9D22-880F907D3DE2}" dt="2021-12-14T18:37:32.363" v="2303" actId="47"/>
        <pc:sldMkLst>
          <pc:docMk/>
          <pc:sldMk cId="2462401316" sldId="297"/>
        </pc:sldMkLst>
      </pc:sldChg>
      <pc:sldChg chg="del">
        <pc:chgData name="Henrik Blom" userId="0f109d1c-0774-4568-aa5d-bb8ffaeb77b7" providerId="ADAL" clId="{D427DACE-7CE6-4BFA-9D22-880F907D3DE2}" dt="2021-12-14T18:37:32.363" v="2303" actId="47"/>
        <pc:sldMkLst>
          <pc:docMk/>
          <pc:sldMk cId="3684790623" sldId="298"/>
        </pc:sldMkLst>
      </pc:sldChg>
      <pc:sldChg chg="del">
        <pc:chgData name="Henrik Blom" userId="0f109d1c-0774-4568-aa5d-bb8ffaeb77b7" providerId="ADAL" clId="{D427DACE-7CE6-4BFA-9D22-880F907D3DE2}" dt="2021-12-14T18:37:32.363" v="2303" actId="47"/>
        <pc:sldMkLst>
          <pc:docMk/>
          <pc:sldMk cId="2878890316" sldId="299"/>
        </pc:sldMkLst>
      </pc:sldChg>
      <pc:sldChg chg="del">
        <pc:chgData name="Henrik Blom" userId="0f109d1c-0774-4568-aa5d-bb8ffaeb77b7" providerId="ADAL" clId="{D427DACE-7CE6-4BFA-9D22-880F907D3DE2}" dt="2021-12-14T18:37:32.363" v="2303" actId="47"/>
        <pc:sldMkLst>
          <pc:docMk/>
          <pc:sldMk cId="1357889880" sldId="300"/>
        </pc:sldMkLst>
      </pc:sldChg>
      <pc:sldChg chg="del">
        <pc:chgData name="Henrik Blom" userId="0f109d1c-0774-4568-aa5d-bb8ffaeb77b7" providerId="ADAL" clId="{D427DACE-7CE6-4BFA-9D22-880F907D3DE2}" dt="2021-12-14T18:37:32.363" v="2303" actId="47"/>
        <pc:sldMkLst>
          <pc:docMk/>
          <pc:sldMk cId="1615755430" sldId="301"/>
        </pc:sldMkLst>
      </pc:sldChg>
      <pc:sldChg chg="del">
        <pc:chgData name="Henrik Blom" userId="0f109d1c-0774-4568-aa5d-bb8ffaeb77b7" providerId="ADAL" clId="{D427DACE-7CE6-4BFA-9D22-880F907D3DE2}" dt="2021-12-14T18:37:32.363" v="2303" actId="47"/>
        <pc:sldMkLst>
          <pc:docMk/>
          <pc:sldMk cId="1329594258" sldId="302"/>
        </pc:sldMkLst>
      </pc:sldChg>
      <pc:sldChg chg="del">
        <pc:chgData name="Henrik Blom" userId="0f109d1c-0774-4568-aa5d-bb8ffaeb77b7" providerId="ADAL" clId="{D427DACE-7CE6-4BFA-9D22-880F907D3DE2}" dt="2021-12-14T18:37:32.363" v="2303" actId="47"/>
        <pc:sldMkLst>
          <pc:docMk/>
          <pc:sldMk cId="1296224503" sldId="303"/>
        </pc:sldMkLst>
      </pc:sldChg>
      <pc:sldChg chg="del">
        <pc:chgData name="Henrik Blom" userId="0f109d1c-0774-4568-aa5d-bb8ffaeb77b7" providerId="ADAL" clId="{D427DACE-7CE6-4BFA-9D22-880F907D3DE2}" dt="2021-12-14T18:37:32.363" v="2303" actId="47"/>
        <pc:sldMkLst>
          <pc:docMk/>
          <pc:sldMk cId="3074891076" sldId="304"/>
        </pc:sldMkLst>
      </pc:sldChg>
      <pc:sldChg chg="del">
        <pc:chgData name="Henrik Blom" userId="0f109d1c-0774-4568-aa5d-bb8ffaeb77b7" providerId="ADAL" clId="{D427DACE-7CE6-4BFA-9D22-880F907D3DE2}" dt="2021-12-14T18:37:32.363" v="2303" actId="47"/>
        <pc:sldMkLst>
          <pc:docMk/>
          <pc:sldMk cId="1760023651" sldId="305"/>
        </pc:sldMkLst>
      </pc:sldChg>
      <pc:sldChg chg="del">
        <pc:chgData name="Henrik Blom" userId="0f109d1c-0774-4568-aa5d-bb8ffaeb77b7" providerId="ADAL" clId="{D427DACE-7CE6-4BFA-9D22-880F907D3DE2}" dt="2021-12-14T18:37:32.363" v="2303" actId="47"/>
        <pc:sldMkLst>
          <pc:docMk/>
          <pc:sldMk cId="2887127219" sldId="307"/>
        </pc:sldMkLst>
      </pc:sldChg>
      <pc:sldChg chg="del">
        <pc:chgData name="Henrik Blom" userId="0f109d1c-0774-4568-aa5d-bb8ffaeb77b7" providerId="ADAL" clId="{D427DACE-7CE6-4BFA-9D22-880F907D3DE2}" dt="2021-12-14T18:37:32.363" v="2303" actId="47"/>
        <pc:sldMkLst>
          <pc:docMk/>
          <pc:sldMk cId="1642769173" sldId="308"/>
        </pc:sldMkLst>
      </pc:sldChg>
      <pc:sldChg chg="del">
        <pc:chgData name="Henrik Blom" userId="0f109d1c-0774-4568-aa5d-bb8ffaeb77b7" providerId="ADAL" clId="{D427DACE-7CE6-4BFA-9D22-880F907D3DE2}" dt="2021-12-14T18:37:32.363" v="2303" actId="47"/>
        <pc:sldMkLst>
          <pc:docMk/>
          <pc:sldMk cId="3901174283" sldId="311"/>
        </pc:sldMkLst>
      </pc:sldChg>
      <pc:sldChg chg="del">
        <pc:chgData name="Henrik Blom" userId="0f109d1c-0774-4568-aa5d-bb8ffaeb77b7" providerId="ADAL" clId="{D427DACE-7CE6-4BFA-9D22-880F907D3DE2}" dt="2021-12-14T18:37:32.363" v="2303" actId="47"/>
        <pc:sldMkLst>
          <pc:docMk/>
          <pc:sldMk cId="700016498" sldId="350"/>
        </pc:sldMkLst>
      </pc:sldChg>
      <pc:sldChg chg="del">
        <pc:chgData name="Henrik Blom" userId="0f109d1c-0774-4568-aa5d-bb8ffaeb77b7" providerId="ADAL" clId="{D427DACE-7CE6-4BFA-9D22-880F907D3DE2}" dt="2021-12-14T18:37:32.363" v="2303" actId="47"/>
        <pc:sldMkLst>
          <pc:docMk/>
          <pc:sldMk cId="2660950744" sldId="351"/>
        </pc:sldMkLst>
      </pc:sldChg>
      <pc:sldChg chg="del">
        <pc:chgData name="Henrik Blom" userId="0f109d1c-0774-4568-aa5d-bb8ffaeb77b7" providerId="ADAL" clId="{D427DACE-7CE6-4BFA-9D22-880F907D3DE2}" dt="2021-12-14T18:37:32.363" v="2303" actId="47"/>
        <pc:sldMkLst>
          <pc:docMk/>
          <pc:sldMk cId="473274881" sldId="352"/>
        </pc:sldMkLst>
      </pc:sldChg>
      <pc:sldChg chg="del">
        <pc:chgData name="Henrik Blom" userId="0f109d1c-0774-4568-aa5d-bb8ffaeb77b7" providerId="ADAL" clId="{D427DACE-7CE6-4BFA-9D22-880F907D3DE2}" dt="2021-12-14T18:37:32.363" v="2303" actId="47"/>
        <pc:sldMkLst>
          <pc:docMk/>
          <pc:sldMk cId="693929222" sldId="353"/>
        </pc:sldMkLst>
      </pc:sldChg>
      <pc:sldChg chg="del">
        <pc:chgData name="Henrik Blom" userId="0f109d1c-0774-4568-aa5d-bb8ffaeb77b7" providerId="ADAL" clId="{D427DACE-7CE6-4BFA-9D22-880F907D3DE2}" dt="2021-12-14T18:37:32.363" v="2303" actId="47"/>
        <pc:sldMkLst>
          <pc:docMk/>
          <pc:sldMk cId="1843955328" sldId="355"/>
        </pc:sldMkLst>
      </pc:sldChg>
      <pc:sldChg chg="del">
        <pc:chgData name="Henrik Blom" userId="0f109d1c-0774-4568-aa5d-bb8ffaeb77b7" providerId="ADAL" clId="{D427DACE-7CE6-4BFA-9D22-880F907D3DE2}" dt="2021-12-14T18:37:32.363" v="2303" actId="47"/>
        <pc:sldMkLst>
          <pc:docMk/>
          <pc:sldMk cId="1747736464" sldId="356"/>
        </pc:sldMkLst>
      </pc:sldChg>
      <pc:sldChg chg="del">
        <pc:chgData name="Henrik Blom" userId="0f109d1c-0774-4568-aa5d-bb8ffaeb77b7" providerId="ADAL" clId="{D427DACE-7CE6-4BFA-9D22-880F907D3DE2}" dt="2021-12-14T18:37:32.363" v="2303" actId="47"/>
        <pc:sldMkLst>
          <pc:docMk/>
          <pc:sldMk cId="1728950313" sldId="357"/>
        </pc:sldMkLst>
      </pc:sldChg>
      <pc:sldChg chg="del">
        <pc:chgData name="Henrik Blom" userId="0f109d1c-0774-4568-aa5d-bb8ffaeb77b7" providerId="ADAL" clId="{D427DACE-7CE6-4BFA-9D22-880F907D3DE2}" dt="2021-12-14T18:37:32.363" v="2303" actId="47"/>
        <pc:sldMkLst>
          <pc:docMk/>
          <pc:sldMk cId="3374444656" sldId="358"/>
        </pc:sldMkLst>
      </pc:sldChg>
      <pc:sldChg chg="del">
        <pc:chgData name="Henrik Blom" userId="0f109d1c-0774-4568-aa5d-bb8ffaeb77b7" providerId="ADAL" clId="{D427DACE-7CE6-4BFA-9D22-880F907D3DE2}" dt="2021-12-14T18:37:32.363" v="2303" actId="47"/>
        <pc:sldMkLst>
          <pc:docMk/>
          <pc:sldMk cId="704733140" sldId="359"/>
        </pc:sldMkLst>
      </pc:sldChg>
      <pc:sldChg chg="del">
        <pc:chgData name="Henrik Blom" userId="0f109d1c-0774-4568-aa5d-bb8ffaeb77b7" providerId="ADAL" clId="{D427DACE-7CE6-4BFA-9D22-880F907D3DE2}" dt="2021-12-14T18:37:32.363" v="2303" actId="47"/>
        <pc:sldMkLst>
          <pc:docMk/>
          <pc:sldMk cId="544084735" sldId="361"/>
        </pc:sldMkLst>
      </pc:sldChg>
      <pc:sldChg chg="del">
        <pc:chgData name="Henrik Blom" userId="0f109d1c-0774-4568-aa5d-bb8ffaeb77b7" providerId="ADAL" clId="{D427DACE-7CE6-4BFA-9D22-880F907D3DE2}" dt="2021-12-14T18:37:32.363" v="2303" actId="47"/>
        <pc:sldMkLst>
          <pc:docMk/>
          <pc:sldMk cId="1292116922" sldId="362"/>
        </pc:sldMkLst>
      </pc:sldChg>
      <pc:sldChg chg="del">
        <pc:chgData name="Henrik Blom" userId="0f109d1c-0774-4568-aa5d-bb8ffaeb77b7" providerId="ADAL" clId="{D427DACE-7CE6-4BFA-9D22-880F907D3DE2}" dt="2021-12-14T18:37:32.363" v="2303" actId="47"/>
        <pc:sldMkLst>
          <pc:docMk/>
          <pc:sldMk cId="2980800198" sldId="363"/>
        </pc:sldMkLst>
      </pc:sldChg>
      <pc:sldChg chg="del">
        <pc:chgData name="Henrik Blom" userId="0f109d1c-0774-4568-aa5d-bb8ffaeb77b7" providerId="ADAL" clId="{D427DACE-7CE6-4BFA-9D22-880F907D3DE2}" dt="2021-12-14T18:37:32.363" v="2303" actId="47"/>
        <pc:sldMkLst>
          <pc:docMk/>
          <pc:sldMk cId="2660430843" sldId="364"/>
        </pc:sldMkLst>
      </pc:sldChg>
      <pc:sldChg chg="del">
        <pc:chgData name="Henrik Blom" userId="0f109d1c-0774-4568-aa5d-bb8ffaeb77b7" providerId="ADAL" clId="{D427DACE-7CE6-4BFA-9D22-880F907D3DE2}" dt="2021-12-14T18:37:32.363" v="2303" actId="47"/>
        <pc:sldMkLst>
          <pc:docMk/>
          <pc:sldMk cId="4115400744" sldId="365"/>
        </pc:sldMkLst>
      </pc:sldChg>
      <pc:sldChg chg="del">
        <pc:chgData name="Henrik Blom" userId="0f109d1c-0774-4568-aa5d-bb8ffaeb77b7" providerId="ADAL" clId="{D427DACE-7CE6-4BFA-9D22-880F907D3DE2}" dt="2021-12-14T18:37:32.363" v="2303" actId="47"/>
        <pc:sldMkLst>
          <pc:docMk/>
          <pc:sldMk cId="2278438270" sldId="366"/>
        </pc:sldMkLst>
      </pc:sldChg>
      <pc:sldChg chg="del">
        <pc:chgData name="Henrik Blom" userId="0f109d1c-0774-4568-aa5d-bb8ffaeb77b7" providerId="ADAL" clId="{D427DACE-7CE6-4BFA-9D22-880F907D3DE2}" dt="2021-12-14T18:37:32.363" v="2303" actId="47"/>
        <pc:sldMkLst>
          <pc:docMk/>
          <pc:sldMk cId="3817633000" sldId="367"/>
        </pc:sldMkLst>
      </pc:sldChg>
      <pc:sldChg chg="del">
        <pc:chgData name="Henrik Blom" userId="0f109d1c-0774-4568-aa5d-bb8ffaeb77b7" providerId="ADAL" clId="{D427DACE-7CE6-4BFA-9D22-880F907D3DE2}" dt="2021-12-14T18:37:32.363" v="2303" actId="47"/>
        <pc:sldMkLst>
          <pc:docMk/>
          <pc:sldMk cId="2639966845" sldId="369"/>
        </pc:sldMkLst>
      </pc:sldChg>
      <pc:sldChg chg="del">
        <pc:chgData name="Henrik Blom" userId="0f109d1c-0774-4568-aa5d-bb8ffaeb77b7" providerId="ADAL" clId="{D427DACE-7CE6-4BFA-9D22-880F907D3DE2}" dt="2021-12-14T18:37:32.363" v="2303" actId="47"/>
        <pc:sldMkLst>
          <pc:docMk/>
          <pc:sldMk cId="34298036" sldId="370"/>
        </pc:sldMkLst>
      </pc:sldChg>
      <pc:sldChg chg="del">
        <pc:chgData name="Henrik Blom" userId="0f109d1c-0774-4568-aa5d-bb8ffaeb77b7" providerId="ADAL" clId="{D427DACE-7CE6-4BFA-9D22-880F907D3DE2}" dt="2021-12-14T18:37:32.363" v="2303" actId="47"/>
        <pc:sldMkLst>
          <pc:docMk/>
          <pc:sldMk cId="4125369478" sldId="371"/>
        </pc:sldMkLst>
      </pc:sldChg>
      <pc:sldChg chg="del">
        <pc:chgData name="Henrik Blom" userId="0f109d1c-0774-4568-aa5d-bb8ffaeb77b7" providerId="ADAL" clId="{D427DACE-7CE6-4BFA-9D22-880F907D3DE2}" dt="2021-12-14T18:37:32.363" v="2303" actId="47"/>
        <pc:sldMkLst>
          <pc:docMk/>
          <pc:sldMk cId="4250107650" sldId="372"/>
        </pc:sldMkLst>
      </pc:sldChg>
      <pc:sldChg chg="del">
        <pc:chgData name="Henrik Blom" userId="0f109d1c-0774-4568-aa5d-bb8ffaeb77b7" providerId="ADAL" clId="{D427DACE-7CE6-4BFA-9D22-880F907D3DE2}" dt="2021-12-14T18:37:32.363" v="2303" actId="47"/>
        <pc:sldMkLst>
          <pc:docMk/>
          <pc:sldMk cId="279504391" sldId="373"/>
        </pc:sldMkLst>
      </pc:sldChg>
      <pc:sldChg chg="del">
        <pc:chgData name="Henrik Blom" userId="0f109d1c-0774-4568-aa5d-bb8ffaeb77b7" providerId="ADAL" clId="{D427DACE-7CE6-4BFA-9D22-880F907D3DE2}" dt="2021-12-14T18:37:32.363" v="2303" actId="47"/>
        <pc:sldMkLst>
          <pc:docMk/>
          <pc:sldMk cId="368364534" sldId="374"/>
        </pc:sldMkLst>
      </pc:sldChg>
      <pc:sldChg chg="del">
        <pc:chgData name="Henrik Blom" userId="0f109d1c-0774-4568-aa5d-bb8ffaeb77b7" providerId="ADAL" clId="{D427DACE-7CE6-4BFA-9D22-880F907D3DE2}" dt="2021-12-14T18:37:32.363" v="2303" actId="47"/>
        <pc:sldMkLst>
          <pc:docMk/>
          <pc:sldMk cId="521065177" sldId="375"/>
        </pc:sldMkLst>
      </pc:sldChg>
      <pc:sldChg chg="del">
        <pc:chgData name="Henrik Blom" userId="0f109d1c-0774-4568-aa5d-bb8ffaeb77b7" providerId="ADAL" clId="{D427DACE-7CE6-4BFA-9D22-880F907D3DE2}" dt="2021-12-14T18:37:32.363" v="2303" actId="47"/>
        <pc:sldMkLst>
          <pc:docMk/>
          <pc:sldMk cId="866895655" sldId="376"/>
        </pc:sldMkLst>
      </pc:sldChg>
      <pc:sldChg chg="del">
        <pc:chgData name="Henrik Blom" userId="0f109d1c-0774-4568-aa5d-bb8ffaeb77b7" providerId="ADAL" clId="{D427DACE-7CE6-4BFA-9D22-880F907D3DE2}" dt="2021-12-14T18:37:32.363" v="2303" actId="47"/>
        <pc:sldMkLst>
          <pc:docMk/>
          <pc:sldMk cId="131984146" sldId="377"/>
        </pc:sldMkLst>
      </pc:sldChg>
      <pc:sldChg chg="del">
        <pc:chgData name="Henrik Blom" userId="0f109d1c-0774-4568-aa5d-bb8ffaeb77b7" providerId="ADAL" clId="{D427DACE-7CE6-4BFA-9D22-880F907D3DE2}" dt="2021-12-14T18:37:32.363" v="2303" actId="47"/>
        <pc:sldMkLst>
          <pc:docMk/>
          <pc:sldMk cId="3045476356" sldId="378"/>
        </pc:sldMkLst>
      </pc:sldChg>
      <pc:sldChg chg="del">
        <pc:chgData name="Henrik Blom" userId="0f109d1c-0774-4568-aa5d-bb8ffaeb77b7" providerId="ADAL" clId="{D427DACE-7CE6-4BFA-9D22-880F907D3DE2}" dt="2021-12-14T18:37:32.363" v="2303" actId="47"/>
        <pc:sldMkLst>
          <pc:docMk/>
          <pc:sldMk cId="3316578043" sldId="379"/>
        </pc:sldMkLst>
      </pc:sldChg>
      <pc:sldChg chg="del">
        <pc:chgData name="Henrik Blom" userId="0f109d1c-0774-4568-aa5d-bb8ffaeb77b7" providerId="ADAL" clId="{D427DACE-7CE6-4BFA-9D22-880F907D3DE2}" dt="2021-12-14T18:37:32.363" v="2303" actId="47"/>
        <pc:sldMkLst>
          <pc:docMk/>
          <pc:sldMk cId="2458346478" sldId="380"/>
        </pc:sldMkLst>
      </pc:sldChg>
      <pc:sldChg chg="del">
        <pc:chgData name="Henrik Blom" userId="0f109d1c-0774-4568-aa5d-bb8ffaeb77b7" providerId="ADAL" clId="{D427DACE-7CE6-4BFA-9D22-880F907D3DE2}" dt="2021-12-14T18:37:32.363" v="2303" actId="47"/>
        <pc:sldMkLst>
          <pc:docMk/>
          <pc:sldMk cId="2121440468" sldId="381"/>
        </pc:sldMkLst>
      </pc:sldChg>
      <pc:sldChg chg="del ord">
        <pc:chgData name="Henrik Blom" userId="0f109d1c-0774-4568-aa5d-bb8ffaeb77b7" providerId="ADAL" clId="{D427DACE-7CE6-4BFA-9D22-880F907D3DE2}" dt="2021-12-14T18:37:32.363" v="2303" actId="47"/>
        <pc:sldMkLst>
          <pc:docMk/>
          <pc:sldMk cId="906920211" sldId="382"/>
        </pc:sldMkLst>
      </pc:sldChg>
      <pc:sldChg chg="modSp mod">
        <pc:chgData name="Henrik Blom" userId="0f109d1c-0774-4568-aa5d-bb8ffaeb77b7" providerId="ADAL" clId="{D427DACE-7CE6-4BFA-9D22-880F907D3DE2}" dt="2021-12-14T17:49:36.580" v="737" actId="27636"/>
        <pc:sldMkLst>
          <pc:docMk/>
          <pc:sldMk cId="3123699770" sldId="384"/>
        </pc:sldMkLst>
        <pc:spChg chg="mod">
          <ac:chgData name="Henrik Blom" userId="0f109d1c-0774-4568-aa5d-bb8ffaeb77b7" providerId="ADAL" clId="{D427DACE-7CE6-4BFA-9D22-880F907D3DE2}" dt="2021-12-14T17:49:36.580" v="737" actId="27636"/>
          <ac:spMkLst>
            <pc:docMk/>
            <pc:sldMk cId="3123699770" sldId="384"/>
            <ac:spMk id="2" creationId="{492C6633-01FC-4AD2-84F3-F6A5BD026BCA}"/>
          </ac:spMkLst>
        </pc:spChg>
      </pc:sldChg>
      <pc:sldChg chg="addSp delSp modSp mod setBg">
        <pc:chgData name="Henrik Blom" userId="0f109d1c-0774-4568-aa5d-bb8ffaeb77b7" providerId="ADAL" clId="{D427DACE-7CE6-4BFA-9D22-880F907D3DE2}" dt="2021-12-14T17:50:51.258" v="773" actId="26606"/>
        <pc:sldMkLst>
          <pc:docMk/>
          <pc:sldMk cId="2203591334" sldId="385"/>
        </pc:sldMkLst>
        <pc:spChg chg="mod">
          <ac:chgData name="Henrik Blom" userId="0f109d1c-0774-4568-aa5d-bb8ffaeb77b7" providerId="ADAL" clId="{D427DACE-7CE6-4BFA-9D22-880F907D3DE2}" dt="2021-12-14T17:50:51.258" v="773" actId="26606"/>
          <ac:spMkLst>
            <pc:docMk/>
            <pc:sldMk cId="2203591334" sldId="385"/>
            <ac:spMk id="2" creationId="{492C6633-01FC-4AD2-84F3-F6A5BD026BCA}"/>
          </ac:spMkLst>
        </pc:spChg>
        <pc:spChg chg="mod ord">
          <ac:chgData name="Henrik Blom" userId="0f109d1c-0774-4568-aa5d-bb8ffaeb77b7" providerId="ADAL" clId="{D427DACE-7CE6-4BFA-9D22-880F907D3DE2}" dt="2021-12-14T17:50:51.258" v="773" actId="26606"/>
          <ac:spMkLst>
            <pc:docMk/>
            <pc:sldMk cId="2203591334" sldId="385"/>
            <ac:spMk id="3" creationId="{97768440-76B3-426C-8F2A-C57280E8CD11}"/>
          </ac:spMkLst>
        </pc:spChg>
        <pc:spChg chg="del">
          <ac:chgData name="Henrik Blom" userId="0f109d1c-0774-4568-aa5d-bb8ffaeb77b7" providerId="ADAL" clId="{D427DACE-7CE6-4BFA-9D22-880F907D3DE2}" dt="2021-12-14T17:38:32.234" v="370" actId="478"/>
          <ac:spMkLst>
            <pc:docMk/>
            <pc:sldMk cId="2203591334" sldId="385"/>
            <ac:spMk id="5" creationId="{0565D6A3-9F74-455A-982F-4DF30C8E3EF5}"/>
          </ac:spMkLst>
        </pc:spChg>
        <pc:spChg chg="add del">
          <ac:chgData name="Henrik Blom" userId="0f109d1c-0774-4568-aa5d-bb8ffaeb77b7" providerId="ADAL" clId="{D427DACE-7CE6-4BFA-9D22-880F907D3DE2}" dt="2021-12-14T17:50:51.258" v="773" actId="26606"/>
          <ac:spMkLst>
            <pc:docMk/>
            <pc:sldMk cId="2203591334" sldId="385"/>
            <ac:spMk id="71" creationId="{F944E337-3E5D-4A1F-A5A1-2057F25B8A7B}"/>
          </ac:spMkLst>
        </pc:spChg>
        <pc:spChg chg="add del">
          <ac:chgData name="Henrik Blom" userId="0f109d1c-0774-4568-aa5d-bb8ffaeb77b7" providerId="ADAL" clId="{D427DACE-7CE6-4BFA-9D22-880F907D3DE2}" dt="2021-12-14T17:50:51.258" v="773" actId="26606"/>
          <ac:spMkLst>
            <pc:docMk/>
            <pc:sldMk cId="2203591334" sldId="385"/>
            <ac:spMk id="73" creationId="{4DA50D69-7CF7-4844-B844-A2B821C77F24}"/>
          </ac:spMkLst>
        </pc:spChg>
        <pc:spChg chg="add">
          <ac:chgData name="Henrik Blom" userId="0f109d1c-0774-4568-aa5d-bb8ffaeb77b7" providerId="ADAL" clId="{D427DACE-7CE6-4BFA-9D22-880F907D3DE2}" dt="2021-12-14T17:50:51.258" v="773" actId="26606"/>
          <ac:spMkLst>
            <pc:docMk/>
            <pc:sldMk cId="2203591334" sldId="385"/>
            <ac:spMk id="135" creationId="{135FA909-3F24-448C-A8BC-7CF77F62F84F}"/>
          </ac:spMkLst>
        </pc:spChg>
        <pc:grpChg chg="add">
          <ac:chgData name="Henrik Blom" userId="0f109d1c-0774-4568-aa5d-bb8ffaeb77b7" providerId="ADAL" clId="{D427DACE-7CE6-4BFA-9D22-880F907D3DE2}" dt="2021-12-14T17:50:51.258" v="773" actId="26606"/>
          <ac:grpSpMkLst>
            <pc:docMk/>
            <pc:sldMk cId="2203591334" sldId="385"/>
            <ac:grpSpMk id="137" creationId="{8B60959F-9B69-4520-A16E-EA6BECC747D6}"/>
          </ac:grpSpMkLst>
        </pc:grpChg>
        <pc:picChg chg="del">
          <ac:chgData name="Henrik Blom" userId="0f109d1c-0774-4568-aa5d-bb8ffaeb77b7" providerId="ADAL" clId="{D427DACE-7CE6-4BFA-9D22-880F907D3DE2}" dt="2021-12-14T17:38:30.792" v="369" actId="478"/>
          <ac:picMkLst>
            <pc:docMk/>
            <pc:sldMk cId="2203591334" sldId="385"/>
            <ac:picMk id="4" creationId="{6ABA97AC-3F3A-48EC-AAD1-663121C22F8A}"/>
          </ac:picMkLst>
        </pc:picChg>
        <pc:picChg chg="add mod ord">
          <ac:chgData name="Henrik Blom" userId="0f109d1c-0774-4568-aa5d-bb8ffaeb77b7" providerId="ADAL" clId="{D427DACE-7CE6-4BFA-9D22-880F907D3DE2}" dt="2021-12-14T17:50:51.258" v="773" actId="26606"/>
          <ac:picMkLst>
            <pc:docMk/>
            <pc:sldMk cId="2203591334" sldId="385"/>
            <ac:picMk id="1026" creationId="{A536386F-42D8-4580-A98F-2652AC27BF0F}"/>
          </ac:picMkLst>
        </pc:picChg>
      </pc:sldChg>
      <pc:sldChg chg="modSp mod">
        <pc:chgData name="Henrik Blom" userId="0f109d1c-0774-4568-aa5d-bb8ffaeb77b7" providerId="ADAL" clId="{D427DACE-7CE6-4BFA-9D22-880F907D3DE2}" dt="2021-12-14T18:40:54.962" v="2317" actId="20577"/>
        <pc:sldMkLst>
          <pc:docMk/>
          <pc:sldMk cId="3863229102" sldId="389"/>
        </pc:sldMkLst>
        <pc:spChg chg="mod">
          <ac:chgData name="Henrik Blom" userId="0f109d1c-0774-4568-aa5d-bb8ffaeb77b7" providerId="ADAL" clId="{D427DACE-7CE6-4BFA-9D22-880F907D3DE2}" dt="2021-12-14T18:40:54.962" v="2317" actId="20577"/>
          <ac:spMkLst>
            <pc:docMk/>
            <pc:sldMk cId="3863229102" sldId="389"/>
            <ac:spMk id="2" creationId="{F9308624-2799-46CF-BCED-6C0C4CBB7B74}"/>
          </ac:spMkLst>
        </pc:spChg>
      </pc:sldChg>
      <pc:sldChg chg="del">
        <pc:chgData name="Henrik Blom" userId="0f109d1c-0774-4568-aa5d-bb8ffaeb77b7" providerId="ADAL" clId="{D427DACE-7CE6-4BFA-9D22-880F907D3DE2}" dt="2021-12-14T18:37:32.363" v="2303" actId="47"/>
        <pc:sldMkLst>
          <pc:docMk/>
          <pc:sldMk cId="2588629772" sldId="390"/>
        </pc:sldMkLst>
      </pc:sldChg>
      <pc:sldChg chg="del">
        <pc:chgData name="Henrik Blom" userId="0f109d1c-0774-4568-aa5d-bb8ffaeb77b7" providerId="ADAL" clId="{D427DACE-7CE6-4BFA-9D22-880F907D3DE2}" dt="2021-12-14T18:37:32.363" v="2303" actId="47"/>
        <pc:sldMkLst>
          <pc:docMk/>
          <pc:sldMk cId="3198470875" sldId="393"/>
        </pc:sldMkLst>
      </pc:sldChg>
      <pc:sldChg chg="ord">
        <pc:chgData name="Henrik Blom" userId="0f109d1c-0774-4568-aa5d-bb8ffaeb77b7" providerId="ADAL" clId="{D427DACE-7CE6-4BFA-9D22-880F907D3DE2}" dt="2021-12-14T18:02:57.426" v="941"/>
        <pc:sldMkLst>
          <pc:docMk/>
          <pc:sldMk cId="2597969493" sldId="396"/>
        </pc:sldMkLst>
      </pc:sldChg>
      <pc:sldChg chg="del ord">
        <pc:chgData name="Henrik Blom" userId="0f109d1c-0774-4568-aa5d-bb8ffaeb77b7" providerId="ADAL" clId="{D427DACE-7CE6-4BFA-9D22-880F907D3DE2}" dt="2021-12-14T18:37:32.363" v="2303" actId="47"/>
        <pc:sldMkLst>
          <pc:docMk/>
          <pc:sldMk cId="1806932499" sldId="399"/>
        </pc:sldMkLst>
      </pc:sldChg>
      <pc:sldChg chg="del">
        <pc:chgData name="Henrik Blom" userId="0f109d1c-0774-4568-aa5d-bb8ffaeb77b7" providerId="ADAL" clId="{D427DACE-7CE6-4BFA-9D22-880F907D3DE2}" dt="2021-12-14T18:37:32.363" v="2303" actId="47"/>
        <pc:sldMkLst>
          <pc:docMk/>
          <pc:sldMk cId="1773352464" sldId="400"/>
        </pc:sldMkLst>
      </pc:sldChg>
      <pc:sldChg chg="del ord">
        <pc:chgData name="Henrik Blom" userId="0f109d1c-0774-4568-aa5d-bb8ffaeb77b7" providerId="ADAL" clId="{D427DACE-7CE6-4BFA-9D22-880F907D3DE2}" dt="2021-12-14T18:37:32.363" v="2303" actId="47"/>
        <pc:sldMkLst>
          <pc:docMk/>
          <pc:sldMk cId="286404437" sldId="401"/>
        </pc:sldMkLst>
      </pc:sldChg>
      <pc:sldChg chg="addSp delSp modSp mod">
        <pc:chgData name="Henrik Blom" userId="0f109d1c-0774-4568-aa5d-bb8ffaeb77b7" providerId="ADAL" clId="{D427DACE-7CE6-4BFA-9D22-880F907D3DE2}" dt="2021-12-14T18:39:37.647" v="2306" actId="478"/>
        <pc:sldMkLst>
          <pc:docMk/>
          <pc:sldMk cId="3702260554" sldId="402"/>
        </pc:sldMkLst>
        <pc:spChg chg="add del mod">
          <ac:chgData name="Henrik Blom" userId="0f109d1c-0774-4568-aa5d-bb8ffaeb77b7" providerId="ADAL" clId="{D427DACE-7CE6-4BFA-9D22-880F907D3DE2}" dt="2021-12-14T18:39:37.647" v="2306" actId="478"/>
          <ac:spMkLst>
            <pc:docMk/>
            <pc:sldMk cId="3702260554" sldId="402"/>
            <ac:spMk id="2" creationId="{9CA09776-0A5D-47BB-B250-10ADCB17BDEE}"/>
          </ac:spMkLst>
        </pc:spChg>
      </pc:sldChg>
      <pc:sldChg chg="modSp">
        <pc:chgData name="Henrik Blom" userId="0f109d1c-0774-4568-aa5d-bb8ffaeb77b7" providerId="ADAL" clId="{D427DACE-7CE6-4BFA-9D22-880F907D3DE2}" dt="2021-12-13T21:05:21.284" v="105" actId="20577"/>
        <pc:sldMkLst>
          <pc:docMk/>
          <pc:sldMk cId="699843400" sldId="404"/>
        </pc:sldMkLst>
        <pc:graphicFrameChg chg="mod">
          <ac:chgData name="Henrik Blom" userId="0f109d1c-0774-4568-aa5d-bb8ffaeb77b7" providerId="ADAL" clId="{D427DACE-7CE6-4BFA-9D22-880F907D3DE2}" dt="2021-12-13T21:05:21.284" v="105" actId="20577"/>
          <ac:graphicFrameMkLst>
            <pc:docMk/>
            <pc:sldMk cId="699843400" sldId="404"/>
            <ac:graphicFrameMk id="18" creationId="{F44525E9-AC60-4D56-9DFE-DF8619CCAD57}"/>
          </ac:graphicFrameMkLst>
        </pc:graphicFrameChg>
      </pc:sldChg>
      <pc:sldChg chg="addSp delSp modSp mod">
        <pc:chgData name="Henrik Blom" userId="0f109d1c-0774-4568-aa5d-bb8ffaeb77b7" providerId="ADAL" clId="{D427DACE-7CE6-4BFA-9D22-880F907D3DE2}" dt="2021-12-14T18:41:13.032" v="2318" actId="115"/>
        <pc:sldMkLst>
          <pc:docMk/>
          <pc:sldMk cId="3044083014" sldId="405"/>
        </pc:sldMkLst>
        <pc:spChg chg="mod">
          <ac:chgData name="Henrik Blom" userId="0f109d1c-0774-4568-aa5d-bb8ffaeb77b7" providerId="ADAL" clId="{D427DACE-7CE6-4BFA-9D22-880F907D3DE2}" dt="2021-12-14T18:41:13.032" v="2318" actId="115"/>
          <ac:spMkLst>
            <pc:docMk/>
            <pc:sldMk cId="3044083014" sldId="405"/>
            <ac:spMk id="3" creationId="{43158203-1F30-4102-AFF5-E1975152F44E}"/>
          </ac:spMkLst>
        </pc:spChg>
        <pc:spChg chg="mod">
          <ac:chgData name="Henrik Blom" userId="0f109d1c-0774-4568-aa5d-bb8ffaeb77b7" providerId="ADAL" clId="{D427DACE-7CE6-4BFA-9D22-880F907D3DE2}" dt="2021-12-14T17:36:45.130" v="331" actId="20577"/>
          <ac:spMkLst>
            <pc:docMk/>
            <pc:sldMk cId="3044083014" sldId="405"/>
            <ac:spMk id="9" creationId="{841DA539-FD75-4AA4-A56E-8429E91CDE05}"/>
          </ac:spMkLst>
        </pc:spChg>
        <pc:spChg chg="mod">
          <ac:chgData name="Henrik Blom" userId="0f109d1c-0774-4568-aa5d-bb8ffaeb77b7" providerId="ADAL" clId="{D427DACE-7CE6-4BFA-9D22-880F907D3DE2}" dt="2021-12-14T17:36:48.233" v="334" actId="20577"/>
          <ac:spMkLst>
            <pc:docMk/>
            <pc:sldMk cId="3044083014" sldId="405"/>
            <ac:spMk id="10" creationId="{587D5EA6-5DC1-4D3D-8341-9B30B9EEF524}"/>
          </ac:spMkLst>
        </pc:spChg>
        <pc:spChg chg="del">
          <ac:chgData name="Henrik Blom" userId="0f109d1c-0774-4568-aa5d-bb8ffaeb77b7" providerId="ADAL" clId="{D427DACE-7CE6-4BFA-9D22-880F907D3DE2}" dt="2021-12-14T17:36:35.720" v="329" actId="26606"/>
          <ac:spMkLst>
            <pc:docMk/>
            <pc:sldMk cId="3044083014" sldId="405"/>
            <ac:spMk id="71" creationId="{55C01129-3453-464D-A870-ED71C6E89D60}"/>
          </ac:spMkLst>
        </pc:spChg>
        <pc:spChg chg="del">
          <ac:chgData name="Henrik Blom" userId="0f109d1c-0774-4568-aa5d-bb8ffaeb77b7" providerId="ADAL" clId="{D427DACE-7CE6-4BFA-9D22-880F907D3DE2}" dt="2021-12-14T17:36:35.720" v="329" actId="26606"/>
          <ac:spMkLst>
            <pc:docMk/>
            <pc:sldMk cId="3044083014" sldId="405"/>
            <ac:spMk id="73" creationId="{9D2781A6-5C82-4764-B489-F9A599C0A7EB}"/>
          </ac:spMkLst>
        </pc:spChg>
        <pc:spChg chg="add">
          <ac:chgData name="Henrik Blom" userId="0f109d1c-0774-4568-aa5d-bb8ffaeb77b7" providerId="ADAL" clId="{D427DACE-7CE6-4BFA-9D22-880F907D3DE2}" dt="2021-12-14T17:36:35.720" v="329" actId="26606"/>
          <ac:spMkLst>
            <pc:docMk/>
            <pc:sldMk cId="3044083014" sldId="405"/>
            <ac:spMk id="135" creationId="{C232B152-3720-4D3B-97ED-45CE5483F16F}"/>
          </ac:spMkLst>
        </pc:spChg>
        <pc:spChg chg="add">
          <ac:chgData name="Henrik Blom" userId="0f109d1c-0774-4568-aa5d-bb8ffaeb77b7" providerId="ADAL" clId="{D427DACE-7CE6-4BFA-9D22-880F907D3DE2}" dt="2021-12-14T17:36:35.720" v="329" actId="26606"/>
          <ac:spMkLst>
            <pc:docMk/>
            <pc:sldMk cId="3044083014" sldId="405"/>
            <ac:spMk id="137" creationId="{11BAB570-FF10-4E96-8A3F-FA9804702B89}"/>
          </ac:spMkLst>
        </pc:spChg>
        <pc:spChg chg="add">
          <ac:chgData name="Henrik Blom" userId="0f109d1c-0774-4568-aa5d-bb8ffaeb77b7" providerId="ADAL" clId="{D427DACE-7CE6-4BFA-9D22-880F907D3DE2}" dt="2021-12-14T17:36:35.720" v="329" actId="26606"/>
          <ac:spMkLst>
            <pc:docMk/>
            <pc:sldMk cId="3044083014" sldId="405"/>
            <ac:spMk id="139" creationId="{4B9FAFB2-BEB5-4848-8018-BCAD99E2E1AA}"/>
          </ac:spMkLst>
        </pc:spChg>
        <pc:picChg chg="mod ord">
          <ac:chgData name="Henrik Blom" userId="0f109d1c-0774-4568-aa5d-bb8ffaeb77b7" providerId="ADAL" clId="{D427DACE-7CE6-4BFA-9D22-880F907D3DE2}" dt="2021-12-14T17:36:35.720" v="329" actId="26606"/>
          <ac:picMkLst>
            <pc:docMk/>
            <pc:sldMk cId="3044083014" sldId="405"/>
            <ac:picMk id="5" creationId="{B099E76A-6128-4730-A1C6-0EAF89A431F7}"/>
          </ac:picMkLst>
        </pc:picChg>
        <pc:picChg chg="mod">
          <ac:chgData name="Henrik Blom" userId="0f109d1c-0774-4568-aa5d-bb8ffaeb77b7" providerId="ADAL" clId="{D427DACE-7CE6-4BFA-9D22-880F907D3DE2}" dt="2021-12-14T17:36:35.720" v="329" actId="26606"/>
          <ac:picMkLst>
            <pc:docMk/>
            <pc:sldMk cId="3044083014" sldId="405"/>
            <ac:picMk id="1026" creationId="{A3F02764-CC60-406A-A96C-A201991149A5}"/>
          </ac:picMkLst>
        </pc:picChg>
      </pc:sldChg>
      <pc:sldChg chg="modSp mod">
        <pc:chgData name="Henrik Blom" userId="0f109d1c-0774-4568-aa5d-bb8ffaeb77b7" providerId="ADAL" clId="{D427DACE-7CE6-4BFA-9D22-880F907D3DE2}" dt="2021-12-14T17:49:17.177" v="720" actId="27636"/>
        <pc:sldMkLst>
          <pc:docMk/>
          <pc:sldMk cId="4260151672" sldId="406"/>
        </pc:sldMkLst>
        <pc:spChg chg="mod">
          <ac:chgData name="Henrik Blom" userId="0f109d1c-0774-4568-aa5d-bb8ffaeb77b7" providerId="ADAL" clId="{D427DACE-7CE6-4BFA-9D22-880F907D3DE2}" dt="2021-12-14T17:49:17.177" v="720" actId="27636"/>
          <ac:spMkLst>
            <pc:docMk/>
            <pc:sldMk cId="4260151672" sldId="406"/>
            <ac:spMk id="2" creationId="{492C6633-01FC-4AD2-84F3-F6A5BD026BCA}"/>
          </ac:spMkLst>
        </pc:spChg>
        <pc:spChg chg="mod">
          <ac:chgData name="Henrik Blom" userId="0f109d1c-0774-4568-aa5d-bb8ffaeb77b7" providerId="ADAL" clId="{D427DACE-7CE6-4BFA-9D22-880F907D3DE2}" dt="2021-12-14T17:46:58.321" v="644" actId="27636"/>
          <ac:spMkLst>
            <pc:docMk/>
            <pc:sldMk cId="4260151672" sldId="406"/>
            <ac:spMk id="7" creationId="{8EA42DF6-E968-4F41-B489-1677F8F70C8F}"/>
          </ac:spMkLst>
        </pc:spChg>
      </pc:sldChg>
      <pc:sldChg chg="modSp mod">
        <pc:chgData name="Henrik Blom" userId="0f109d1c-0774-4568-aa5d-bb8ffaeb77b7" providerId="ADAL" clId="{D427DACE-7CE6-4BFA-9D22-880F907D3DE2}" dt="2021-12-14T18:02:37.065" v="939" actId="1036"/>
        <pc:sldMkLst>
          <pc:docMk/>
          <pc:sldMk cId="2724965183" sldId="407"/>
        </pc:sldMkLst>
        <pc:graphicFrameChg chg="mod">
          <ac:chgData name="Henrik Blom" userId="0f109d1c-0774-4568-aa5d-bb8ffaeb77b7" providerId="ADAL" clId="{D427DACE-7CE6-4BFA-9D22-880F907D3DE2}" dt="2021-12-14T18:02:37.065" v="939" actId="1036"/>
          <ac:graphicFrameMkLst>
            <pc:docMk/>
            <pc:sldMk cId="2724965183" sldId="407"/>
            <ac:graphicFrameMk id="5" creationId="{60E70165-E4EA-42A5-AD64-08768C074915}"/>
          </ac:graphicFrameMkLst>
        </pc:graphicFrameChg>
      </pc:sldChg>
      <pc:sldChg chg="del">
        <pc:chgData name="Henrik Blom" userId="0f109d1c-0774-4568-aa5d-bb8ffaeb77b7" providerId="ADAL" clId="{D427DACE-7CE6-4BFA-9D22-880F907D3DE2}" dt="2021-12-14T17:44:06.984" v="420" actId="47"/>
        <pc:sldMkLst>
          <pc:docMk/>
          <pc:sldMk cId="3621424220" sldId="408"/>
        </pc:sldMkLst>
      </pc:sldChg>
      <pc:sldChg chg="addSp delSp modSp mod setBg">
        <pc:chgData name="Henrik Blom" userId="0f109d1c-0774-4568-aa5d-bb8ffaeb77b7" providerId="ADAL" clId="{D427DACE-7CE6-4BFA-9D22-880F907D3DE2}" dt="2021-12-14T18:29:47.654" v="1991" actId="1035"/>
        <pc:sldMkLst>
          <pc:docMk/>
          <pc:sldMk cId="3154155819" sldId="410"/>
        </pc:sldMkLst>
        <pc:spChg chg="mod">
          <ac:chgData name="Henrik Blom" userId="0f109d1c-0774-4568-aa5d-bb8ffaeb77b7" providerId="ADAL" clId="{D427DACE-7CE6-4BFA-9D22-880F907D3DE2}" dt="2021-12-13T21:02:37.087" v="31" actId="26606"/>
          <ac:spMkLst>
            <pc:docMk/>
            <pc:sldMk cId="3154155819" sldId="410"/>
            <ac:spMk id="2" creationId="{C3415F90-C05A-426F-BBBB-20477F72B699}"/>
          </ac:spMkLst>
        </pc:spChg>
        <pc:spChg chg="mod">
          <ac:chgData name="Henrik Blom" userId="0f109d1c-0774-4568-aa5d-bb8ffaeb77b7" providerId="ADAL" clId="{D427DACE-7CE6-4BFA-9D22-880F907D3DE2}" dt="2021-12-14T18:29:41.717" v="1966" actId="20577"/>
          <ac:spMkLst>
            <pc:docMk/>
            <pc:sldMk cId="3154155819" sldId="410"/>
            <ac:spMk id="3" creationId="{23E02542-3A9F-45C2-9473-22EF059F15AA}"/>
          </ac:spMkLst>
        </pc:spChg>
        <pc:spChg chg="add mod">
          <ac:chgData name="Henrik Blom" userId="0f109d1c-0774-4568-aa5d-bb8ffaeb77b7" providerId="ADAL" clId="{D427DACE-7CE6-4BFA-9D22-880F907D3DE2}" dt="2021-12-14T18:29:47.654" v="1991" actId="1035"/>
          <ac:spMkLst>
            <pc:docMk/>
            <pc:sldMk cId="3154155819" sldId="410"/>
            <ac:spMk id="4" creationId="{AFE51EA2-341F-4F7C-B8F8-A108DC6910C6}"/>
          </ac:spMkLst>
        </pc:spChg>
        <pc:spChg chg="add del">
          <ac:chgData name="Henrik Blom" userId="0f109d1c-0774-4568-aa5d-bb8ffaeb77b7" providerId="ADAL" clId="{D427DACE-7CE6-4BFA-9D22-880F907D3DE2}" dt="2021-12-13T21:02:37.087" v="31" actId="26606"/>
          <ac:spMkLst>
            <pc:docMk/>
            <pc:sldMk cId="3154155819" sldId="410"/>
            <ac:spMk id="8" creationId="{DFF2AC85-FAA0-4844-813F-83C04D7382E2}"/>
          </ac:spMkLst>
        </pc:spChg>
        <pc:spChg chg="add del">
          <ac:chgData name="Henrik Blom" userId="0f109d1c-0774-4568-aa5d-bb8ffaeb77b7" providerId="ADAL" clId="{D427DACE-7CE6-4BFA-9D22-880F907D3DE2}" dt="2021-12-13T21:02:37.087" v="31" actId="26606"/>
          <ac:spMkLst>
            <pc:docMk/>
            <pc:sldMk cId="3154155819" sldId="410"/>
            <ac:spMk id="10" creationId="{89CC0F1E-BAA2-47B1-8F83-7ECB9FD9E009}"/>
          </ac:spMkLst>
        </pc:spChg>
        <pc:spChg chg="add del">
          <ac:chgData name="Henrik Blom" userId="0f109d1c-0774-4568-aa5d-bb8ffaeb77b7" providerId="ADAL" clId="{D427DACE-7CE6-4BFA-9D22-880F907D3DE2}" dt="2021-12-13T21:02:37.087" v="31" actId="26606"/>
          <ac:spMkLst>
            <pc:docMk/>
            <pc:sldMk cId="3154155819" sldId="410"/>
            <ac:spMk id="16" creationId="{C5E6CFF1-2F42-4E10-9A97-F116F46F53FE}"/>
          </ac:spMkLst>
        </pc:spChg>
        <pc:picChg chg="add del">
          <ac:chgData name="Henrik Blom" userId="0f109d1c-0774-4568-aa5d-bb8ffaeb77b7" providerId="ADAL" clId="{D427DACE-7CE6-4BFA-9D22-880F907D3DE2}" dt="2021-12-13T21:02:37.087" v="31" actId="26606"/>
          <ac:picMkLst>
            <pc:docMk/>
            <pc:sldMk cId="3154155819" sldId="410"/>
            <ac:picMk id="12" creationId="{5FAD2374-B2E8-47D4-9C3F-06BFF59E720A}"/>
          </ac:picMkLst>
        </pc:picChg>
        <pc:cxnChg chg="add del">
          <ac:chgData name="Henrik Blom" userId="0f109d1c-0774-4568-aa5d-bb8ffaeb77b7" providerId="ADAL" clId="{D427DACE-7CE6-4BFA-9D22-880F907D3DE2}" dt="2021-12-13T21:02:37.087" v="31" actId="26606"/>
          <ac:cxnSpMkLst>
            <pc:docMk/>
            <pc:sldMk cId="3154155819" sldId="410"/>
            <ac:cxnSpMk id="18" creationId="{67182200-4859-4C8D-BCBB-55B245C28BA3}"/>
          </ac:cxnSpMkLst>
        </pc:cxnChg>
      </pc:sldChg>
      <pc:sldChg chg="addSp modSp mod">
        <pc:chgData name="Henrik Blom" userId="0f109d1c-0774-4568-aa5d-bb8ffaeb77b7" providerId="ADAL" clId="{D427DACE-7CE6-4BFA-9D22-880F907D3DE2}" dt="2021-12-14T18:16:17.165" v="1178" actId="1076"/>
        <pc:sldMkLst>
          <pc:docMk/>
          <pc:sldMk cId="3938985411" sldId="411"/>
        </pc:sldMkLst>
        <pc:spChg chg="add mod">
          <ac:chgData name="Henrik Blom" userId="0f109d1c-0774-4568-aa5d-bb8ffaeb77b7" providerId="ADAL" clId="{D427DACE-7CE6-4BFA-9D22-880F907D3DE2}" dt="2021-12-14T18:16:17.165" v="1178" actId="1076"/>
          <ac:spMkLst>
            <pc:docMk/>
            <pc:sldMk cId="3938985411" sldId="411"/>
            <ac:spMk id="3" creationId="{432E8EC4-98F0-4926-B03D-576FB736BD57}"/>
          </ac:spMkLst>
        </pc:spChg>
      </pc:sldChg>
      <pc:sldChg chg="modSp mod setBg">
        <pc:chgData name="Henrik Blom" userId="0f109d1c-0774-4568-aa5d-bb8ffaeb77b7" providerId="ADAL" clId="{D427DACE-7CE6-4BFA-9D22-880F907D3DE2}" dt="2021-12-15T17:34:02.854" v="2663" actId="20577"/>
        <pc:sldMkLst>
          <pc:docMk/>
          <pc:sldMk cId="3207425939" sldId="412"/>
        </pc:sldMkLst>
        <pc:spChg chg="mod">
          <ac:chgData name="Henrik Blom" userId="0f109d1c-0774-4568-aa5d-bb8ffaeb77b7" providerId="ADAL" clId="{D427DACE-7CE6-4BFA-9D22-880F907D3DE2}" dt="2021-12-14T18:06:38.989" v="973" actId="1038"/>
          <ac:spMkLst>
            <pc:docMk/>
            <pc:sldMk cId="3207425939" sldId="412"/>
            <ac:spMk id="4" creationId="{CFC3E9D4-084D-4AB5-A742-6F7EB70CCBF1}"/>
          </ac:spMkLst>
        </pc:spChg>
        <pc:spChg chg="mod">
          <ac:chgData name="Henrik Blom" userId="0f109d1c-0774-4568-aa5d-bb8ffaeb77b7" providerId="ADAL" clId="{D427DACE-7CE6-4BFA-9D22-880F907D3DE2}" dt="2021-12-14T18:06:38.989" v="973" actId="1038"/>
          <ac:spMkLst>
            <pc:docMk/>
            <pc:sldMk cId="3207425939" sldId="412"/>
            <ac:spMk id="12" creationId="{164E2A85-39FD-4448-8F80-C1CEECEBB6AD}"/>
          </ac:spMkLst>
        </pc:spChg>
        <pc:spChg chg="mod">
          <ac:chgData name="Henrik Blom" userId="0f109d1c-0774-4568-aa5d-bb8ffaeb77b7" providerId="ADAL" clId="{D427DACE-7CE6-4BFA-9D22-880F907D3DE2}" dt="2021-12-14T18:06:21.141" v="966" actId="1035"/>
          <ac:spMkLst>
            <pc:docMk/>
            <pc:sldMk cId="3207425939" sldId="412"/>
            <ac:spMk id="13" creationId="{CB7F1A36-2DF1-4058-BD17-7E1C538731A2}"/>
          </ac:spMkLst>
        </pc:spChg>
        <pc:spChg chg="mod">
          <ac:chgData name="Henrik Blom" userId="0f109d1c-0774-4568-aa5d-bb8ffaeb77b7" providerId="ADAL" clId="{D427DACE-7CE6-4BFA-9D22-880F907D3DE2}" dt="2021-12-14T18:06:21.141" v="966" actId="1035"/>
          <ac:spMkLst>
            <pc:docMk/>
            <pc:sldMk cId="3207425939" sldId="412"/>
            <ac:spMk id="14" creationId="{75104048-F054-4AB9-8AF9-F1F2F3D602A9}"/>
          </ac:spMkLst>
        </pc:spChg>
        <pc:spChg chg="mod">
          <ac:chgData name="Henrik Blom" userId="0f109d1c-0774-4568-aa5d-bb8ffaeb77b7" providerId="ADAL" clId="{D427DACE-7CE6-4BFA-9D22-880F907D3DE2}" dt="2021-12-14T18:06:38.989" v="973" actId="1038"/>
          <ac:spMkLst>
            <pc:docMk/>
            <pc:sldMk cId="3207425939" sldId="412"/>
            <ac:spMk id="17" creationId="{953AB0A9-371E-4C70-8B0A-FE3123A74928}"/>
          </ac:spMkLst>
        </pc:spChg>
        <pc:spChg chg="mod">
          <ac:chgData name="Henrik Blom" userId="0f109d1c-0774-4568-aa5d-bb8ffaeb77b7" providerId="ADAL" clId="{D427DACE-7CE6-4BFA-9D22-880F907D3DE2}" dt="2021-12-14T18:06:38.989" v="973" actId="1038"/>
          <ac:spMkLst>
            <pc:docMk/>
            <pc:sldMk cId="3207425939" sldId="412"/>
            <ac:spMk id="18" creationId="{ACD87C16-B6B3-475E-AE63-E3B67F907E0E}"/>
          </ac:spMkLst>
        </pc:spChg>
        <pc:spChg chg="mod">
          <ac:chgData name="Henrik Blom" userId="0f109d1c-0774-4568-aa5d-bb8ffaeb77b7" providerId="ADAL" clId="{D427DACE-7CE6-4BFA-9D22-880F907D3DE2}" dt="2021-12-14T18:06:38.989" v="973" actId="1038"/>
          <ac:spMkLst>
            <pc:docMk/>
            <pc:sldMk cId="3207425939" sldId="412"/>
            <ac:spMk id="19" creationId="{0A3E5028-7AC6-4A9C-99F1-C1EC280D09DF}"/>
          </ac:spMkLst>
        </pc:spChg>
        <pc:spChg chg="mod">
          <ac:chgData name="Henrik Blom" userId="0f109d1c-0774-4568-aa5d-bb8ffaeb77b7" providerId="ADAL" clId="{D427DACE-7CE6-4BFA-9D22-880F907D3DE2}" dt="2021-12-14T18:06:21.141" v="966" actId="1035"/>
          <ac:spMkLst>
            <pc:docMk/>
            <pc:sldMk cId="3207425939" sldId="412"/>
            <ac:spMk id="60" creationId="{3BDCD86F-94C9-47F4-AD37-96C7EBF46B82}"/>
          </ac:spMkLst>
        </pc:spChg>
        <pc:spChg chg="mod">
          <ac:chgData name="Henrik Blom" userId="0f109d1c-0774-4568-aa5d-bb8ffaeb77b7" providerId="ADAL" clId="{D427DACE-7CE6-4BFA-9D22-880F907D3DE2}" dt="2021-12-14T18:06:21.141" v="966" actId="1035"/>
          <ac:spMkLst>
            <pc:docMk/>
            <pc:sldMk cId="3207425939" sldId="412"/>
            <ac:spMk id="61" creationId="{79109C57-90C1-447D-B283-103679CD8D42}"/>
          </ac:spMkLst>
        </pc:spChg>
        <pc:spChg chg="mod">
          <ac:chgData name="Henrik Blom" userId="0f109d1c-0774-4568-aa5d-bb8ffaeb77b7" providerId="ADAL" clId="{D427DACE-7CE6-4BFA-9D22-880F907D3DE2}" dt="2021-12-14T18:06:21.141" v="966" actId="1035"/>
          <ac:spMkLst>
            <pc:docMk/>
            <pc:sldMk cId="3207425939" sldId="412"/>
            <ac:spMk id="62" creationId="{D5EE7C9A-AA86-4068-9DB7-EE3B054936D1}"/>
          </ac:spMkLst>
        </pc:spChg>
        <pc:spChg chg="mod">
          <ac:chgData name="Henrik Blom" userId="0f109d1c-0774-4568-aa5d-bb8ffaeb77b7" providerId="ADAL" clId="{D427DACE-7CE6-4BFA-9D22-880F907D3DE2}" dt="2021-12-14T18:06:21.141" v="966" actId="1035"/>
          <ac:spMkLst>
            <pc:docMk/>
            <pc:sldMk cId="3207425939" sldId="412"/>
            <ac:spMk id="63" creationId="{361ADFB3-C7EF-43D6-AF21-BC872EAD12E2}"/>
          </ac:spMkLst>
        </pc:spChg>
        <pc:graphicFrameChg chg="mod modGraphic">
          <ac:chgData name="Henrik Blom" userId="0f109d1c-0774-4568-aa5d-bb8ffaeb77b7" providerId="ADAL" clId="{D427DACE-7CE6-4BFA-9D22-880F907D3DE2}" dt="2021-12-15T17:34:02.854" v="2663" actId="20577"/>
          <ac:graphicFrameMkLst>
            <pc:docMk/>
            <pc:sldMk cId="3207425939" sldId="412"/>
            <ac:graphicFrameMk id="3" creationId="{F0519AAD-5166-4F03-9250-252318725508}"/>
          </ac:graphicFrameMkLst>
        </pc:graphicFrameChg>
      </pc:sldChg>
      <pc:sldChg chg="del ord">
        <pc:chgData name="Henrik Blom" userId="0f109d1c-0774-4568-aa5d-bb8ffaeb77b7" providerId="ADAL" clId="{D427DACE-7CE6-4BFA-9D22-880F907D3DE2}" dt="2021-12-14T18:37:32.363" v="2303" actId="47"/>
        <pc:sldMkLst>
          <pc:docMk/>
          <pc:sldMk cId="0" sldId="414"/>
        </pc:sldMkLst>
      </pc:sldChg>
      <pc:sldChg chg="modSp del mod ord">
        <pc:chgData name="Henrik Blom" userId="0f109d1c-0774-4568-aa5d-bb8ffaeb77b7" providerId="ADAL" clId="{D427DACE-7CE6-4BFA-9D22-880F907D3DE2}" dt="2021-12-14T18:37:32.363" v="2303" actId="47"/>
        <pc:sldMkLst>
          <pc:docMk/>
          <pc:sldMk cId="3475097304" sldId="415"/>
        </pc:sldMkLst>
        <pc:picChg chg="mod">
          <ac:chgData name="Henrik Blom" userId="0f109d1c-0774-4568-aa5d-bb8ffaeb77b7" providerId="ADAL" clId="{D427DACE-7CE6-4BFA-9D22-880F907D3DE2}" dt="2021-12-14T18:09:46.205" v="975" actId="14100"/>
          <ac:picMkLst>
            <pc:docMk/>
            <pc:sldMk cId="3475097304" sldId="415"/>
            <ac:picMk id="5" creationId="{880E6135-B2C0-498F-8203-A34C16CDA8CA}"/>
          </ac:picMkLst>
        </pc:picChg>
      </pc:sldChg>
      <pc:sldChg chg="del">
        <pc:chgData name="Henrik Blom" userId="0f109d1c-0774-4568-aa5d-bb8ffaeb77b7" providerId="ADAL" clId="{D427DACE-7CE6-4BFA-9D22-880F907D3DE2}" dt="2021-12-14T18:07:26.225" v="974" actId="47"/>
        <pc:sldMkLst>
          <pc:docMk/>
          <pc:sldMk cId="372139704" sldId="416"/>
        </pc:sldMkLst>
      </pc:sldChg>
      <pc:sldChg chg="modSp del mod">
        <pc:chgData name="Henrik Blom" userId="0f109d1c-0774-4568-aa5d-bb8ffaeb77b7" providerId="ADAL" clId="{D427DACE-7CE6-4BFA-9D22-880F907D3DE2}" dt="2021-12-14T18:37:10.055" v="2302" actId="47"/>
        <pc:sldMkLst>
          <pc:docMk/>
          <pc:sldMk cId="3168362130" sldId="418"/>
        </pc:sldMkLst>
        <pc:spChg chg="mod">
          <ac:chgData name="Henrik Blom" userId="0f109d1c-0774-4568-aa5d-bb8ffaeb77b7" providerId="ADAL" clId="{D427DACE-7CE6-4BFA-9D22-880F907D3DE2}" dt="2021-12-13T21:07:30.484" v="138" actId="20577"/>
          <ac:spMkLst>
            <pc:docMk/>
            <pc:sldMk cId="3168362130" sldId="418"/>
            <ac:spMk id="3" creationId="{D4D319AB-2B56-4FF3-A38B-404D87CE3236}"/>
          </ac:spMkLst>
        </pc:spChg>
      </pc:sldChg>
      <pc:sldChg chg="addSp delSp modSp add del mod ord">
        <pc:chgData name="Henrik Blom" userId="0f109d1c-0774-4568-aa5d-bb8ffaeb77b7" providerId="ADAL" clId="{D427DACE-7CE6-4BFA-9D22-880F907D3DE2}" dt="2021-12-14T18:39:47.150" v="2311"/>
        <pc:sldMkLst>
          <pc:docMk/>
          <pc:sldMk cId="3790722193" sldId="419"/>
        </pc:sldMkLst>
        <pc:spChg chg="mod">
          <ac:chgData name="Henrik Blom" userId="0f109d1c-0774-4568-aa5d-bb8ffaeb77b7" providerId="ADAL" clId="{D427DACE-7CE6-4BFA-9D22-880F907D3DE2}" dt="2021-12-13T21:02:52.379" v="32" actId="20577"/>
          <ac:spMkLst>
            <pc:docMk/>
            <pc:sldMk cId="3790722193" sldId="419"/>
            <ac:spMk id="2" creationId="{D5C3B3C9-447D-4AED-AD59-9ED7D9442FE2}"/>
          </ac:spMkLst>
        </pc:spChg>
        <pc:spChg chg="mod">
          <ac:chgData name="Henrik Blom" userId="0f109d1c-0774-4568-aa5d-bb8ffaeb77b7" providerId="ADAL" clId="{D427DACE-7CE6-4BFA-9D22-880F907D3DE2}" dt="2021-12-14T17:33:17.568" v="325" actId="20577"/>
          <ac:spMkLst>
            <pc:docMk/>
            <pc:sldMk cId="3790722193" sldId="419"/>
            <ac:spMk id="3" creationId="{42A213A3-3BE6-4B5A-B89D-4790C5A41489}"/>
          </ac:spMkLst>
        </pc:spChg>
        <pc:spChg chg="add del mod">
          <ac:chgData name="Henrik Blom" userId="0f109d1c-0774-4568-aa5d-bb8ffaeb77b7" providerId="ADAL" clId="{D427DACE-7CE6-4BFA-9D22-880F907D3DE2}" dt="2021-12-14T18:39:41.909" v="2309" actId="478"/>
          <ac:spMkLst>
            <pc:docMk/>
            <pc:sldMk cId="3790722193" sldId="419"/>
            <ac:spMk id="7" creationId="{61C72D1B-C25B-4531-8FCD-D759CB1A02D7}"/>
          </ac:spMkLst>
        </pc:spChg>
      </pc:sldChg>
      <pc:sldChg chg="del">
        <pc:chgData name="Henrik Blom" userId="0f109d1c-0774-4568-aa5d-bb8ffaeb77b7" providerId="ADAL" clId="{D427DACE-7CE6-4BFA-9D22-880F907D3DE2}" dt="2021-12-14T18:37:10.055" v="2302" actId="47"/>
        <pc:sldMkLst>
          <pc:docMk/>
          <pc:sldMk cId="2865264684" sldId="420"/>
        </pc:sldMkLst>
      </pc:sldChg>
      <pc:sldChg chg="addSp delSp modSp mod">
        <pc:chgData name="Henrik Blom" userId="0f109d1c-0774-4568-aa5d-bb8ffaeb77b7" providerId="ADAL" clId="{D427DACE-7CE6-4BFA-9D22-880F907D3DE2}" dt="2021-12-14T16:55:58.848" v="284" actId="26606"/>
        <pc:sldMkLst>
          <pc:docMk/>
          <pc:sldMk cId="2541661373" sldId="421"/>
        </pc:sldMkLst>
        <pc:spChg chg="add del">
          <ac:chgData name="Henrik Blom" userId="0f109d1c-0774-4568-aa5d-bb8ffaeb77b7" providerId="ADAL" clId="{D427DACE-7CE6-4BFA-9D22-880F907D3DE2}" dt="2021-12-14T16:55:58.848" v="284" actId="26606"/>
          <ac:spMkLst>
            <pc:docMk/>
            <pc:sldMk cId="2541661373" sldId="421"/>
            <ac:spMk id="10" creationId="{A9F529C3-C941-49FD-8C67-82F134F64BDB}"/>
          </ac:spMkLst>
        </pc:spChg>
        <pc:spChg chg="add del">
          <ac:chgData name="Henrik Blom" userId="0f109d1c-0774-4568-aa5d-bb8ffaeb77b7" providerId="ADAL" clId="{D427DACE-7CE6-4BFA-9D22-880F907D3DE2}" dt="2021-12-14T16:55:58.848" v="284" actId="26606"/>
          <ac:spMkLst>
            <pc:docMk/>
            <pc:sldMk cId="2541661373" sldId="421"/>
            <ac:spMk id="11" creationId="{20586029-32A0-47E5-9AEC-AE3ABA6B94D0}"/>
          </ac:spMkLst>
        </pc:spChg>
        <pc:spChg chg="add del">
          <ac:chgData name="Henrik Blom" userId="0f109d1c-0774-4568-aa5d-bb8ffaeb77b7" providerId="ADAL" clId="{D427DACE-7CE6-4BFA-9D22-880F907D3DE2}" dt="2021-12-14T16:55:58.843" v="283" actId="26606"/>
          <ac:spMkLst>
            <pc:docMk/>
            <pc:sldMk cId="2541661373" sldId="421"/>
            <ac:spMk id="17" creationId="{9E90EB45-EEE9-4563-8179-65EF62AE0978}"/>
          </ac:spMkLst>
        </pc:spChg>
        <pc:spChg chg="add del">
          <ac:chgData name="Henrik Blom" userId="0f109d1c-0774-4568-aa5d-bb8ffaeb77b7" providerId="ADAL" clId="{D427DACE-7CE6-4BFA-9D22-880F907D3DE2}" dt="2021-12-14T16:55:58.843" v="283" actId="26606"/>
          <ac:spMkLst>
            <pc:docMk/>
            <pc:sldMk cId="2541661373" sldId="421"/>
            <ac:spMk id="19" creationId="{23D0EF74-AD1E-4FD9-914D-8EC9058EBBA3}"/>
          </ac:spMkLst>
        </pc:spChg>
        <pc:spChg chg="add">
          <ac:chgData name="Henrik Blom" userId="0f109d1c-0774-4568-aa5d-bb8ffaeb77b7" providerId="ADAL" clId="{D427DACE-7CE6-4BFA-9D22-880F907D3DE2}" dt="2021-12-14T16:55:58.848" v="284" actId="26606"/>
          <ac:spMkLst>
            <pc:docMk/>
            <pc:sldMk cId="2541661373" sldId="421"/>
            <ac:spMk id="21" creationId="{7A5D17DF-AD65-402C-A95C-F13C770C9FCD}"/>
          </ac:spMkLst>
        </pc:spChg>
        <pc:spChg chg="add">
          <ac:chgData name="Henrik Blom" userId="0f109d1c-0774-4568-aa5d-bb8ffaeb77b7" providerId="ADAL" clId="{D427DACE-7CE6-4BFA-9D22-880F907D3DE2}" dt="2021-12-14T16:55:58.848" v="284" actId="26606"/>
          <ac:spMkLst>
            <pc:docMk/>
            <pc:sldMk cId="2541661373" sldId="421"/>
            <ac:spMk id="22" creationId="{2F19B711-C590-44D1-9AA8-9F143B0ED58A}"/>
          </ac:spMkLst>
        </pc:spChg>
        <pc:spChg chg="add">
          <ac:chgData name="Henrik Blom" userId="0f109d1c-0774-4568-aa5d-bb8ffaeb77b7" providerId="ADAL" clId="{D427DACE-7CE6-4BFA-9D22-880F907D3DE2}" dt="2021-12-14T16:55:58.848" v="284" actId="26606"/>
          <ac:spMkLst>
            <pc:docMk/>
            <pc:sldMk cId="2541661373" sldId="421"/>
            <ac:spMk id="23" creationId="{C0C79CF2-6A1C-4636-84CE-ABB2BE191D23}"/>
          </ac:spMkLst>
        </pc:spChg>
        <pc:picChg chg="mod">
          <ac:chgData name="Henrik Blom" userId="0f109d1c-0774-4568-aa5d-bb8ffaeb77b7" providerId="ADAL" clId="{D427DACE-7CE6-4BFA-9D22-880F907D3DE2}" dt="2021-12-14T16:55:58.848" v="284" actId="26606"/>
          <ac:picMkLst>
            <pc:docMk/>
            <pc:sldMk cId="2541661373" sldId="421"/>
            <ac:picMk id="5" creationId="{9C3BAC9D-1F65-4354-939F-E37D422766B1}"/>
          </ac:picMkLst>
        </pc:picChg>
        <pc:picChg chg="mod ord">
          <ac:chgData name="Henrik Blom" userId="0f109d1c-0774-4568-aa5d-bb8ffaeb77b7" providerId="ADAL" clId="{D427DACE-7CE6-4BFA-9D22-880F907D3DE2}" dt="2021-12-14T16:55:58.848" v="284" actId="26606"/>
          <ac:picMkLst>
            <pc:docMk/>
            <pc:sldMk cId="2541661373" sldId="421"/>
            <ac:picMk id="8" creationId="{00432A46-AFA8-4FD3-9BC2-F4DF8DCC8ED2}"/>
          </ac:picMkLst>
        </pc:picChg>
        <pc:cxnChg chg="add del">
          <ac:chgData name="Henrik Blom" userId="0f109d1c-0774-4568-aa5d-bb8ffaeb77b7" providerId="ADAL" clId="{D427DACE-7CE6-4BFA-9D22-880F907D3DE2}" dt="2021-12-14T16:55:58.848" v="284" actId="26606"/>
          <ac:cxnSpMkLst>
            <pc:docMk/>
            <pc:sldMk cId="2541661373" sldId="421"/>
            <ac:cxnSpMk id="12" creationId="{8C730EAB-A532-4295-A302-FB4B90DB9F5E}"/>
          </ac:cxnSpMkLst>
        </pc:cxnChg>
      </pc:sldChg>
      <pc:sldChg chg="addSp delSp modSp mod setBg modClrScheme chgLayout modNotesTx">
        <pc:chgData name="Henrik Blom" userId="0f109d1c-0774-4568-aa5d-bb8ffaeb77b7" providerId="ADAL" clId="{D427DACE-7CE6-4BFA-9D22-880F907D3DE2}" dt="2021-12-14T18:36:53.308" v="2301" actId="1076"/>
        <pc:sldMkLst>
          <pc:docMk/>
          <pc:sldMk cId="1652404800" sldId="422"/>
        </pc:sldMkLst>
        <pc:spChg chg="del mod">
          <ac:chgData name="Henrik Blom" userId="0f109d1c-0774-4568-aa5d-bb8ffaeb77b7" providerId="ADAL" clId="{D427DACE-7CE6-4BFA-9D22-880F907D3DE2}" dt="2021-12-14T18:33:31.773" v="2116" actId="700"/>
          <ac:spMkLst>
            <pc:docMk/>
            <pc:sldMk cId="1652404800" sldId="422"/>
            <ac:spMk id="2" creationId="{55217677-BDAC-4CFD-A7FB-6DDB00F7078E}"/>
          </ac:spMkLst>
        </pc:spChg>
        <pc:spChg chg="del">
          <ac:chgData name="Henrik Blom" userId="0f109d1c-0774-4568-aa5d-bb8ffaeb77b7" providerId="ADAL" clId="{D427DACE-7CE6-4BFA-9D22-880F907D3DE2}" dt="2021-12-14T18:33:31.773" v="2116" actId="700"/>
          <ac:spMkLst>
            <pc:docMk/>
            <pc:sldMk cId="1652404800" sldId="422"/>
            <ac:spMk id="3" creationId="{1F1F569F-F346-4F6A-9A6D-2C78BFEC9B05}"/>
          </ac:spMkLst>
        </pc:spChg>
        <pc:spChg chg="add del mod">
          <ac:chgData name="Henrik Blom" userId="0f109d1c-0774-4568-aa5d-bb8ffaeb77b7" providerId="ADAL" clId="{D427DACE-7CE6-4BFA-9D22-880F907D3DE2}" dt="2021-12-14T18:35:59.504" v="2259" actId="478"/>
          <ac:spMkLst>
            <pc:docMk/>
            <pc:sldMk cId="1652404800" sldId="422"/>
            <ac:spMk id="8" creationId="{5143F295-7990-4B97-A6CB-B2641275EC9B}"/>
          </ac:spMkLst>
        </pc:spChg>
        <pc:spChg chg="add mod">
          <ac:chgData name="Henrik Blom" userId="0f109d1c-0774-4568-aa5d-bb8ffaeb77b7" providerId="ADAL" clId="{D427DACE-7CE6-4BFA-9D22-880F907D3DE2}" dt="2021-12-14T18:36:22.677" v="2293" actId="403"/>
          <ac:spMkLst>
            <pc:docMk/>
            <pc:sldMk cId="1652404800" sldId="422"/>
            <ac:spMk id="9" creationId="{EE0C3598-CB12-4AE9-9A53-09DC961AE439}"/>
          </ac:spMkLst>
        </pc:spChg>
        <pc:spChg chg="add mod">
          <ac:chgData name="Henrik Blom" userId="0f109d1c-0774-4568-aa5d-bb8ffaeb77b7" providerId="ADAL" clId="{D427DACE-7CE6-4BFA-9D22-880F907D3DE2}" dt="2021-12-14T18:36:35.397" v="2297" actId="403"/>
          <ac:spMkLst>
            <pc:docMk/>
            <pc:sldMk cId="1652404800" sldId="422"/>
            <ac:spMk id="10" creationId="{1BA15181-9B88-48EA-B19F-9822C86D7A0F}"/>
          </ac:spMkLst>
        </pc:spChg>
        <pc:spChg chg="add">
          <ac:chgData name="Henrik Blom" userId="0f109d1c-0774-4568-aa5d-bb8ffaeb77b7" providerId="ADAL" clId="{D427DACE-7CE6-4BFA-9D22-880F907D3DE2}" dt="2021-12-14T18:36:05.443" v="2260" actId="26606"/>
          <ac:spMkLst>
            <pc:docMk/>
            <pc:sldMk cId="1652404800" sldId="422"/>
            <ac:spMk id="15" creationId="{B9FF99BD-075F-4761-A995-6FC574BD25EA}"/>
          </ac:spMkLst>
        </pc:spChg>
        <pc:spChg chg="add mod">
          <ac:chgData name="Henrik Blom" userId="0f109d1c-0774-4568-aa5d-bb8ffaeb77b7" providerId="ADAL" clId="{D427DACE-7CE6-4BFA-9D22-880F907D3DE2}" dt="2021-12-14T18:36:53.308" v="2301" actId="1076"/>
          <ac:spMkLst>
            <pc:docMk/>
            <pc:sldMk cId="1652404800" sldId="422"/>
            <ac:spMk id="16" creationId="{80B8861F-15E0-40BE-966C-54D2C55E5F9F}"/>
          </ac:spMkLst>
        </pc:spChg>
        <pc:spChg chg="add">
          <ac:chgData name="Henrik Blom" userId="0f109d1c-0774-4568-aa5d-bb8ffaeb77b7" providerId="ADAL" clId="{D427DACE-7CE6-4BFA-9D22-880F907D3DE2}" dt="2021-12-14T18:36:05.443" v="2260" actId="26606"/>
          <ac:spMkLst>
            <pc:docMk/>
            <pc:sldMk cId="1652404800" sldId="422"/>
            <ac:spMk id="17" creationId="{A7B21A54-9BA3-4EA9-B460-5A829ADD9051}"/>
          </ac:spMkLst>
        </pc:spChg>
        <pc:spChg chg="add">
          <ac:chgData name="Henrik Blom" userId="0f109d1c-0774-4568-aa5d-bb8ffaeb77b7" providerId="ADAL" clId="{D427DACE-7CE6-4BFA-9D22-880F907D3DE2}" dt="2021-12-14T18:36:05.443" v="2260" actId="26606"/>
          <ac:spMkLst>
            <pc:docMk/>
            <pc:sldMk cId="1652404800" sldId="422"/>
            <ac:spMk id="19" creationId="{6FA8F714-B9D8-488A-8CCA-E9948FF913A9}"/>
          </ac:spMkLst>
        </pc:spChg>
        <pc:picChg chg="add mod ord">
          <ac:chgData name="Henrik Blom" userId="0f109d1c-0774-4568-aa5d-bb8ffaeb77b7" providerId="ADAL" clId="{D427DACE-7CE6-4BFA-9D22-880F907D3DE2}" dt="2021-12-14T18:36:05.443" v="2260" actId="26606"/>
          <ac:picMkLst>
            <pc:docMk/>
            <pc:sldMk cId="1652404800" sldId="422"/>
            <ac:picMk id="5" creationId="{92292AE9-AE2D-4B2F-9AEC-A5C25793AB0F}"/>
          </ac:picMkLst>
        </pc:picChg>
        <pc:picChg chg="add mod">
          <ac:chgData name="Henrik Blom" userId="0f109d1c-0774-4568-aa5d-bb8ffaeb77b7" providerId="ADAL" clId="{D427DACE-7CE6-4BFA-9D22-880F907D3DE2}" dt="2021-12-14T18:36:05.443" v="2260" actId="26606"/>
          <ac:picMkLst>
            <pc:docMk/>
            <pc:sldMk cId="1652404800" sldId="422"/>
            <ac:picMk id="7" creationId="{25257E18-C5F3-4826-83BB-F421E35856A8}"/>
          </ac:picMkLst>
        </pc:picChg>
      </pc:sldChg>
      <pc:sldChg chg="addSp delSp modSp new mod setBg">
        <pc:chgData name="Henrik Blom" userId="0f109d1c-0774-4568-aa5d-bb8ffaeb77b7" providerId="ADAL" clId="{D427DACE-7CE6-4BFA-9D22-880F907D3DE2}" dt="2021-12-13T21:18:36.944" v="233" actId="122"/>
        <pc:sldMkLst>
          <pc:docMk/>
          <pc:sldMk cId="1496611507" sldId="423"/>
        </pc:sldMkLst>
        <pc:spChg chg="del mod">
          <ac:chgData name="Henrik Blom" userId="0f109d1c-0774-4568-aa5d-bb8ffaeb77b7" providerId="ADAL" clId="{D427DACE-7CE6-4BFA-9D22-880F907D3DE2}" dt="2021-12-13T21:17:15.796" v="158" actId="26606"/>
          <ac:spMkLst>
            <pc:docMk/>
            <pc:sldMk cId="1496611507" sldId="423"/>
            <ac:spMk id="2" creationId="{8DF4F236-71AE-410D-9DE2-0B0B0EB06A96}"/>
          </ac:spMkLst>
        </pc:spChg>
        <pc:spChg chg="del mod">
          <ac:chgData name="Henrik Blom" userId="0f109d1c-0774-4568-aa5d-bb8ffaeb77b7" providerId="ADAL" clId="{D427DACE-7CE6-4BFA-9D22-880F907D3DE2}" dt="2021-12-13T21:17:15.796" v="158" actId="26606"/>
          <ac:spMkLst>
            <pc:docMk/>
            <pc:sldMk cId="1496611507" sldId="423"/>
            <ac:spMk id="3" creationId="{DA095553-D93A-4ADD-A7CA-A5742A199C0F}"/>
          </ac:spMkLst>
        </pc:spChg>
        <pc:spChg chg="add mod">
          <ac:chgData name="Henrik Blom" userId="0f109d1c-0774-4568-aa5d-bb8ffaeb77b7" providerId="ADAL" clId="{D427DACE-7CE6-4BFA-9D22-880F907D3DE2}" dt="2021-12-13T21:17:59.165" v="177" actId="20577"/>
          <ac:spMkLst>
            <pc:docMk/>
            <pc:sldMk cId="1496611507" sldId="423"/>
            <ac:spMk id="4" creationId="{080CD516-0034-4B6C-82BE-84A089F35811}"/>
          </ac:spMkLst>
        </pc:spChg>
        <pc:spChg chg="add mod">
          <ac:chgData name="Henrik Blom" userId="0f109d1c-0774-4568-aa5d-bb8ffaeb77b7" providerId="ADAL" clId="{D427DACE-7CE6-4BFA-9D22-880F907D3DE2}" dt="2021-12-13T21:18:36.944" v="233" actId="122"/>
          <ac:spMkLst>
            <pc:docMk/>
            <pc:sldMk cId="1496611507" sldId="423"/>
            <ac:spMk id="5" creationId="{2A40B432-A4C8-47A1-80A7-8B90C3126B11}"/>
          </ac:spMkLst>
        </pc:spChg>
        <pc:spChg chg="add del">
          <ac:chgData name="Henrik Blom" userId="0f109d1c-0774-4568-aa5d-bb8ffaeb77b7" providerId="ADAL" clId="{D427DACE-7CE6-4BFA-9D22-880F907D3DE2}" dt="2021-12-13T21:17:15.796" v="158" actId="26606"/>
          <ac:spMkLst>
            <pc:docMk/>
            <pc:sldMk cId="1496611507" sldId="423"/>
            <ac:spMk id="71" creationId="{5E39A796-BE83-48B1-B33F-35C4A32AAB57}"/>
          </ac:spMkLst>
        </pc:spChg>
        <pc:spChg chg="add del">
          <ac:chgData name="Henrik Blom" userId="0f109d1c-0774-4568-aa5d-bb8ffaeb77b7" providerId="ADAL" clId="{D427DACE-7CE6-4BFA-9D22-880F907D3DE2}" dt="2021-12-13T21:17:15.796" v="158" actId="26606"/>
          <ac:spMkLst>
            <pc:docMk/>
            <pc:sldMk cId="1496611507" sldId="423"/>
            <ac:spMk id="73" creationId="{72F84B47-E267-4194-8194-831DB7B5547F}"/>
          </ac:spMkLst>
        </pc:spChg>
        <pc:spChg chg="add">
          <ac:chgData name="Henrik Blom" userId="0f109d1c-0774-4568-aa5d-bb8ffaeb77b7" providerId="ADAL" clId="{D427DACE-7CE6-4BFA-9D22-880F907D3DE2}" dt="2021-12-13T21:17:15.796" v="158" actId="26606"/>
          <ac:spMkLst>
            <pc:docMk/>
            <pc:sldMk cId="1496611507" sldId="423"/>
            <ac:spMk id="135" creationId="{01D0AF59-99C3-4251-AB9A-C966C6AD4400}"/>
          </ac:spMkLst>
        </pc:spChg>
        <pc:spChg chg="add">
          <ac:chgData name="Henrik Blom" userId="0f109d1c-0774-4568-aa5d-bb8ffaeb77b7" providerId="ADAL" clId="{D427DACE-7CE6-4BFA-9D22-880F907D3DE2}" dt="2021-12-13T21:17:15.796" v="158" actId="26606"/>
          <ac:spMkLst>
            <pc:docMk/>
            <pc:sldMk cId="1496611507" sldId="423"/>
            <ac:spMk id="137" creationId="{1855405F-37A2-4869-9154-F8BE3BECE6C3}"/>
          </ac:spMkLst>
        </pc:spChg>
        <pc:picChg chg="add mod">
          <ac:chgData name="Henrik Blom" userId="0f109d1c-0774-4568-aa5d-bb8ffaeb77b7" providerId="ADAL" clId="{D427DACE-7CE6-4BFA-9D22-880F907D3DE2}" dt="2021-12-13T21:17:15.796" v="158" actId="26606"/>
          <ac:picMkLst>
            <pc:docMk/>
            <pc:sldMk cId="1496611507" sldId="423"/>
            <ac:picMk id="1026" creationId="{5B4C5C98-FA2E-4991-AAC8-276D9ABFD610}"/>
          </ac:picMkLst>
        </pc:picChg>
      </pc:sldChg>
      <pc:sldChg chg="addSp delSp modSp add mod setBg delDesignElem">
        <pc:chgData name="Henrik Blom" userId="0f109d1c-0774-4568-aa5d-bb8ffaeb77b7" providerId="ADAL" clId="{D427DACE-7CE6-4BFA-9D22-880F907D3DE2}" dt="2021-12-14T17:43:53.687" v="419" actId="20577"/>
        <pc:sldMkLst>
          <pc:docMk/>
          <pc:sldMk cId="1565726956" sldId="424"/>
        </pc:sldMkLst>
        <pc:spChg chg="mod">
          <ac:chgData name="Henrik Blom" userId="0f109d1c-0774-4568-aa5d-bb8ffaeb77b7" providerId="ADAL" clId="{D427DACE-7CE6-4BFA-9D22-880F907D3DE2}" dt="2021-12-14T17:43:53.687" v="419" actId="20577"/>
          <ac:spMkLst>
            <pc:docMk/>
            <pc:sldMk cId="1565726956" sldId="424"/>
            <ac:spMk id="2" creationId="{492C6633-01FC-4AD2-84F3-F6A5BD026BCA}"/>
          </ac:spMkLst>
        </pc:spChg>
        <pc:spChg chg="mod ord">
          <ac:chgData name="Henrik Blom" userId="0f109d1c-0774-4568-aa5d-bb8ffaeb77b7" providerId="ADAL" clId="{D427DACE-7CE6-4BFA-9D22-880F907D3DE2}" dt="2021-12-14T17:43:39.582" v="397" actId="26606"/>
          <ac:spMkLst>
            <pc:docMk/>
            <pc:sldMk cId="1565726956" sldId="424"/>
            <ac:spMk id="3" creationId="{97768440-76B3-426C-8F2A-C57280E8CD11}"/>
          </ac:spMkLst>
        </pc:spChg>
        <pc:spChg chg="add">
          <ac:chgData name="Henrik Blom" userId="0f109d1c-0774-4568-aa5d-bb8ffaeb77b7" providerId="ADAL" clId="{D427DACE-7CE6-4BFA-9D22-880F907D3DE2}" dt="2021-12-14T17:43:39.582" v="397" actId="26606"/>
          <ac:spMkLst>
            <pc:docMk/>
            <pc:sldMk cId="1565726956" sldId="424"/>
            <ac:spMk id="12" creationId="{23E547B5-89CF-4EC0-96DE-25771AED0799}"/>
          </ac:spMkLst>
        </pc:spChg>
        <pc:spChg chg="add">
          <ac:chgData name="Henrik Blom" userId="0f109d1c-0774-4568-aa5d-bb8ffaeb77b7" providerId="ADAL" clId="{D427DACE-7CE6-4BFA-9D22-880F907D3DE2}" dt="2021-12-14T17:43:39.582" v="397" actId="26606"/>
          <ac:spMkLst>
            <pc:docMk/>
            <pc:sldMk cId="1565726956" sldId="424"/>
            <ac:spMk id="14" creationId="{3F0B8CEB-8279-4E5E-A0CE-1FC9F71736F2}"/>
          </ac:spMkLst>
        </pc:spChg>
        <pc:spChg chg="del">
          <ac:chgData name="Henrik Blom" userId="0f109d1c-0774-4568-aa5d-bb8ffaeb77b7" providerId="ADAL" clId="{D427DACE-7CE6-4BFA-9D22-880F907D3DE2}" dt="2021-12-14T17:43:24.434" v="394"/>
          <ac:spMkLst>
            <pc:docMk/>
            <pc:sldMk cId="1565726956" sldId="424"/>
            <ac:spMk id="71" creationId="{F944E337-3E5D-4A1F-A5A1-2057F25B8A7B}"/>
          </ac:spMkLst>
        </pc:spChg>
        <pc:spChg chg="del">
          <ac:chgData name="Henrik Blom" userId="0f109d1c-0774-4568-aa5d-bb8ffaeb77b7" providerId="ADAL" clId="{D427DACE-7CE6-4BFA-9D22-880F907D3DE2}" dt="2021-12-14T17:43:24.434" v="394"/>
          <ac:spMkLst>
            <pc:docMk/>
            <pc:sldMk cId="1565726956" sldId="424"/>
            <ac:spMk id="73" creationId="{4DA50D69-7CF7-4844-B844-A2B821C77F24}"/>
          </ac:spMkLst>
        </pc:spChg>
        <pc:picChg chg="add mod">
          <ac:chgData name="Henrik Blom" userId="0f109d1c-0774-4568-aa5d-bb8ffaeb77b7" providerId="ADAL" clId="{D427DACE-7CE6-4BFA-9D22-880F907D3DE2}" dt="2021-12-14T17:43:39.582" v="397" actId="26606"/>
          <ac:picMkLst>
            <pc:docMk/>
            <pc:sldMk cId="1565726956" sldId="424"/>
            <ac:picMk id="7" creationId="{94FF9245-D758-49C0-8D0B-A834C9A8B843}"/>
          </ac:picMkLst>
        </pc:picChg>
        <pc:picChg chg="del">
          <ac:chgData name="Henrik Blom" userId="0f109d1c-0774-4568-aa5d-bb8ffaeb77b7" providerId="ADAL" clId="{D427DACE-7CE6-4BFA-9D22-880F907D3DE2}" dt="2021-12-14T17:43:27.786" v="395" actId="478"/>
          <ac:picMkLst>
            <pc:docMk/>
            <pc:sldMk cId="1565726956" sldId="424"/>
            <ac:picMk id="1026" creationId="{A536386F-42D8-4580-A98F-2652AC27BF0F}"/>
          </ac:picMkLst>
        </pc:picChg>
      </pc:sldChg>
      <pc:sldChg chg="addSp delSp add del setBg delDesignElem">
        <pc:chgData name="Henrik Blom" userId="0f109d1c-0774-4568-aa5d-bb8ffaeb77b7" providerId="ADAL" clId="{D427DACE-7CE6-4BFA-9D22-880F907D3DE2}" dt="2021-12-14T17:35:31.918" v="328"/>
        <pc:sldMkLst>
          <pc:docMk/>
          <pc:sldMk cId="2593968345" sldId="424"/>
        </pc:sldMkLst>
        <pc:spChg chg="add del">
          <ac:chgData name="Henrik Blom" userId="0f109d1c-0774-4568-aa5d-bb8ffaeb77b7" providerId="ADAL" clId="{D427DACE-7CE6-4BFA-9D22-880F907D3DE2}" dt="2021-12-14T17:35:31.918" v="328"/>
          <ac:spMkLst>
            <pc:docMk/>
            <pc:sldMk cId="2593968345" sldId="424"/>
            <ac:spMk id="9" creationId="{71B2258F-86CA-4D4D-8270-BC05FCDEBFB3}"/>
          </ac:spMkLst>
        </pc:spChg>
      </pc:sldChg>
      <pc:sldChg chg="delSp add del setBg delDesignElem">
        <pc:chgData name="Henrik Blom" userId="0f109d1c-0774-4568-aa5d-bb8ffaeb77b7" providerId="ADAL" clId="{D427DACE-7CE6-4BFA-9D22-880F907D3DE2}" dt="2021-12-14T17:51:41.925" v="776" actId="47"/>
        <pc:sldMkLst>
          <pc:docMk/>
          <pc:sldMk cId="3121322690" sldId="425"/>
        </pc:sldMkLst>
        <pc:spChg chg="del">
          <ac:chgData name="Henrik Blom" userId="0f109d1c-0774-4568-aa5d-bb8ffaeb77b7" providerId="ADAL" clId="{D427DACE-7CE6-4BFA-9D22-880F907D3DE2}" dt="2021-12-14T17:51:39.813" v="775"/>
          <ac:spMkLst>
            <pc:docMk/>
            <pc:sldMk cId="3121322690" sldId="425"/>
            <ac:spMk id="8" creationId="{DFF2AC85-FAA0-4844-813F-83C04D7382E2}"/>
          </ac:spMkLst>
        </pc:spChg>
        <pc:spChg chg="del">
          <ac:chgData name="Henrik Blom" userId="0f109d1c-0774-4568-aa5d-bb8ffaeb77b7" providerId="ADAL" clId="{D427DACE-7CE6-4BFA-9D22-880F907D3DE2}" dt="2021-12-14T17:51:39.813" v="775"/>
          <ac:spMkLst>
            <pc:docMk/>
            <pc:sldMk cId="3121322690" sldId="425"/>
            <ac:spMk id="10" creationId="{89CC0F1E-BAA2-47B1-8F83-7ECB9FD9E009}"/>
          </ac:spMkLst>
        </pc:spChg>
      </pc:sldChg>
      <pc:sldChg chg="addSp modSp add mod">
        <pc:chgData name="Henrik Blom" userId="0f109d1c-0774-4568-aa5d-bb8ffaeb77b7" providerId="ADAL" clId="{D427DACE-7CE6-4BFA-9D22-880F907D3DE2}" dt="2021-12-14T18:29:55.112" v="2020" actId="1036"/>
        <pc:sldMkLst>
          <pc:docMk/>
          <pc:sldMk cId="3762982861" sldId="425"/>
        </pc:sldMkLst>
        <pc:spChg chg="mod">
          <ac:chgData name="Henrik Blom" userId="0f109d1c-0774-4568-aa5d-bb8ffaeb77b7" providerId="ADAL" clId="{D427DACE-7CE6-4BFA-9D22-880F907D3DE2}" dt="2021-12-14T18:29:51.317" v="1993" actId="20577"/>
          <ac:spMkLst>
            <pc:docMk/>
            <pc:sldMk cId="3762982861" sldId="425"/>
            <ac:spMk id="3" creationId="{23E02542-3A9F-45C2-9473-22EF059F15AA}"/>
          </ac:spMkLst>
        </pc:spChg>
        <pc:spChg chg="add mod">
          <ac:chgData name="Henrik Blom" userId="0f109d1c-0774-4568-aa5d-bb8ffaeb77b7" providerId="ADAL" clId="{D427DACE-7CE6-4BFA-9D22-880F907D3DE2}" dt="2021-12-14T18:29:55.112" v="2020" actId="1036"/>
          <ac:spMkLst>
            <pc:docMk/>
            <pc:sldMk cId="3762982861" sldId="425"/>
            <ac:spMk id="6" creationId="{9C2E8AFF-C4B8-4EF5-8E79-B4A0C03FC445}"/>
          </ac:spMkLst>
        </pc:spChg>
      </pc:sldChg>
      <pc:sldChg chg="modSp add mod">
        <pc:chgData name="Henrik Blom" userId="0f109d1c-0774-4568-aa5d-bb8ffaeb77b7" providerId="ADAL" clId="{D427DACE-7CE6-4BFA-9D22-880F907D3DE2}" dt="2021-12-14T18:30:26.044" v="2050" actId="1035"/>
        <pc:sldMkLst>
          <pc:docMk/>
          <pc:sldMk cId="247611033" sldId="426"/>
        </pc:sldMkLst>
        <pc:spChg chg="mod">
          <ac:chgData name="Henrik Blom" userId="0f109d1c-0774-4568-aa5d-bb8ffaeb77b7" providerId="ADAL" clId="{D427DACE-7CE6-4BFA-9D22-880F907D3DE2}" dt="2021-12-14T18:30:22.892" v="2027" actId="20577"/>
          <ac:spMkLst>
            <pc:docMk/>
            <pc:sldMk cId="247611033" sldId="426"/>
            <ac:spMk id="3" creationId="{23E02542-3A9F-45C2-9473-22EF059F15AA}"/>
          </ac:spMkLst>
        </pc:spChg>
        <pc:spChg chg="mod">
          <ac:chgData name="Henrik Blom" userId="0f109d1c-0774-4568-aa5d-bb8ffaeb77b7" providerId="ADAL" clId="{D427DACE-7CE6-4BFA-9D22-880F907D3DE2}" dt="2021-12-14T18:30:26.044" v="2050" actId="1035"/>
          <ac:spMkLst>
            <pc:docMk/>
            <pc:sldMk cId="247611033" sldId="426"/>
            <ac:spMk id="6" creationId="{9C2E8AFF-C4B8-4EF5-8E79-B4A0C03FC445}"/>
          </ac:spMkLst>
        </pc:spChg>
      </pc:sldChg>
      <pc:sldChg chg="modSp add mod ord">
        <pc:chgData name="Henrik Blom" userId="0f109d1c-0774-4568-aa5d-bb8ffaeb77b7" providerId="ADAL" clId="{D427DACE-7CE6-4BFA-9D22-880F907D3DE2}" dt="2021-12-14T18:30:44.493" v="2079" actId="1035"/>
        <pc:sldMkLst>
          <pc:docMk/>
          <pc:sldMk cId="2017383640" sldId="427"/>
        </pc:sldMkLst>
        <pc:spChg chg="mod">
          <ac:chgData name="Henrik Blom" userId="0f109d1c-0774-4568-aa5d-bb8ffaeb77b7" providerId="ADAL" clId="{D427DACE-7CE6-4BFA-9D22-880F907D3DE2}" dt="2021-12-14T18:30:40.353" v="2053"/>
          <ac:spMkLst>
            <pc:docMk/>
            <pc:sldMk cId="2017383640" sldId="427"/>
            <ac:spMk id="3" creationId="{23E02542-3A9F-45C2-9473-22EF059F15AA}"/>
          </ac:spMkLst>
        </pc:spChg>
        <pc:spChg chg="mod">
          <ac:chgData name="Henrik Blom" userId="0f109d1c-0774-4568-aa5d-bb8ffaeb77b7" providerId="ADAL" clId="{D427DACE-7CE6-4BFA-9D22-880F907D3DE2}" dt="2021-12-14T18:30:44.493" v="2079" actId="1035"/>
          <ac:spMkLst>
            <pc:docMk/>
            <pc:sldMk cId="2017383640" sldId="427"/>
            <ac:spMk id="6" creationId="{9C2E8AFF-C4B8-4EF5-8E79-B4A0C03FC445}"/>
          </ac:spMkLst>
        </pc:spChg>
      </pc:sldChg>
      <pc:sldChg chg="add del">
        <pc:chgData name="Henrik Blom" userId="0f109d1c-0774-4568-aa5d-bb8ffaeb77b7" providerId="ADAL" clId="{D427DACE-7CE6-4BFA-9D22-880F907D3DE2}" dt="2021-12-14T18:37:59.438" v="2304" actId="47"/>
        <pc:sldMkLst>
          <pc:docMk/>
          <pc:sldMk cId="1486367277" sldId="428"/>
        </pc:sldMkLst>
      </pc:sldChg>
      <pc:sldChg chg="addSp delSp modSp new del mod">
        <pc:chgData name="Henrik Blom" userId="0f109d1c-0774-4568-aa5d-bb8ffaeb77b7" providerId="ADAL" clId="{D427DACE-7CE6-4BFA-9D22-880F907D3DE2}" dt="2021-12-14T18:16:25.800" v="1179" actId="47"/>
        <pc:sldMkLst>
          <pc:docMk/>
          <pc:sldMk cId="418949478" sldId="429"/>
        </pc:sldMkLst>
        <pc:spChg chg="mod">
          <ac:chgData name="Henrik Blom" userId="0f109d1c-0774-4568-aa5d-bb8ffaeb77b7" providerId="ADAL" clId="{D427DACE-7CE6-4BFA-9D22-880F907D3DE2}" dt="2021-12-14T18:11:47.421" v="1002" actId="20577"/>
          <ac:spMkLst>
            <pc:docMk/>
            <pc:sldMk cId="418949478" sldId="429"/>
            <ac:spMk id="2" creationId="{FEF2A45B-28F3-467C-9798-8A14EDAAC574}"/>
          </ac:spMkLst>
        </pc:spChg>
        <pc:spChg chg="del">
          <ac:chgData name="Henrik Blom" userId="0f109d1c-0774-4568-aa5d-bb8ffaeb77b7" providerId="ADAL" clId="{D427DACE-7CE6-4BFA-9D22-880F907D3DE2}" dt="2021-12-14T18:11:53.546" v="1003" actId="478"/>
          <ac:spMkLst>
            <pc:docMk/>
            <pc:sldMk cId="418949478" sldId="429"/>
            <ac:spMk id="3" creationId="{88960CB8-89EB-41E1-876E-64615CE1366B}"/>
          </ac:spMkLst>
        </pc:spChg>
        <pc:spChg chg="add del">
          <ac:chgData name="Henrik Blom" userId="0f109d1c-0774-4568-aa5d-bb8ffaeb77b7" providerId="ADAL" clId="{D427DACE-7CE6-4BFA-9D22-880F907D3DE2}" dt="2021-12-14T18:12:32.332" v="1010" actId="478"/>
          <ac:spMkLst>
            <pc:docMk/>
            <pc:sldMk cId="418949478" sldId="429"/>
            <ac:spMk id="4" creationId="{7B8003AA-1E9D-45F1-8C37-E38B61E86D62}"/>
          </ac:spMkLst>
        </pc:spChg>
        <pc:spChg chg="add del mod">
          <ac:chgData name="Henrik Blom" userId="0f109d1c-0774-4568-aa5d-bb8ffaeb77b7" providerId="ADAL" clId="{D427DACE-7CE6-4BFA-9D22-880F907D3DE2}" dt="2021-12-14T18:12:31.677" v="1009" actId="478"/>
          <ac:spMkLst>
            <pc:docMk/>
            <pc:sldMk cId="418949478" sldId="429"/>
            <ac:spMk id="5" creationId="{C8CE34BD-58A2-4036-AC92-8A11B4F2148E}"/>
          </ac:spMkLst>
        </pc:spChg>
        <pc:graphicFrameChg chg="add mod modGraphic">
          <ac:chgData name="Henrik Blom" userId="0f109d1c-0774-4568-aa5d-bb8ffaeb77b7" providerId="ADAL" clId="{D427DACE-7CE6-4BFA-9D22-880F907D3DE2}" dt="2021-12-14T18:14:33.341" v="1092" actId="20577"/>
          <ac:graphicFrameMkLst>
            <pc:docMk/>
            <pc:sldMk cId="418949478" sldId="429"/>
            <ac:graphicFrameMk id="6" creationId="{21DA8359-2C02-4A65-A48D-E7D7459BFF52}"/>
          </ac:graphicFrameMkLst>
        </pc:graphicFrameChg>
      </pc:sldChg>
      <pc:sldChg chg="addSp delSp modSp new mod setBg modClrScheme setClrOvrMap chgLayout">
        <pc:chgData name="Henrik Blom" userId="0f109d1c-0774-4568-aa5d-bb8ffaeb77b7" providerId="ADAL" clId="{D427DACE-7CE6-4BFA-9D22-880F907D3DE2}" dt="2021-12-14T18:53:12.922" v="2655" actId="1076"/>
        <pc:sldMkLst>
          <pc:docMk/>
          <pc:sldMk cId="1290766612" sldId="429"/>
        </pc:sldMkLst>
        <pc:spChg chg="del mod ord">
          <ac:chgData name="Henrik Blom" userId="0f109d1c-0774-4568-aa5d-bb8ffaeb77b7" providerId="ADAL" clId="{D427DACE-7CE6-4BFA-9D22-880F907D3DE2}" dt="2021-12-14T18:18:43.845" v="1242" actId="700"/>
          <ac:spMkLst>
            <pc:docMk/>
            <pc:sldMk cId="1290766612" sldId="429"/>
            <ac:spMk id="2" creationId="{C19F9A46-7088-4DD7-AF9B-B9AD1E0A3556}"/>
          </ac:spMkLst>
        </pc:spChg>
        <pc:spChg chg="del mod ord">
          <ac:chgData name="Henrik Blom" userId="0f109d1c-0774-4568-aa5d-bb8ffaeb77b7" providerId="ADAL" clId="{D427DACE-7CE6-4BFA-9D22-880F907D3DE2}" dt="2021-12-14T18:18:43.845" v="1242" actId="700"/>
          <ac:spMkLst>
            <pc:docMk/>
            <pc:sldMk cId="1290766612" sldId="429"/>
            <ac:spMk id="3" creationId="{7367C799-4882-41F6-B4DE-59960AD1004B}"/>
          </ac:spMkLst>
        </pc:spChg>
        <pc:spChg chg="add mod ord">
          <ac:chgData name="Henrik Blom" userId="0f109d1c-0774-4568-aa5d-bb8ffaeb77b7" providerId="ADAL" clId="{D427DACE-7CE6-4BFA-9D22-880F907D3DE2}" dt="2021-12-14T18:49:18.876" v="2517" actId="20577"/>
          <ac:spMkLst>
            <pc:docMk/>
            <pc:sldMk cId="1290766612" sldId="429"/>
            <ac:spMk id="4" creationId="{1DA86E9C-CD6E-495B-80AA-4A3C040F5BCF}"/>
          </ac:spMkLst>
        </pc:spChg>
        <pc:spChg chg="add mod ord">
          <ac:chgData name="Henrik Blom" userId="0f109d1c-0774-4568-aa5d-bb8ffaeb77b7" providerId="ADAL" clId="{D427DACE-7CE6-4BFA-9D22-880F907D3DE2}" dt="2021-12-14T18:52:51.308" v="2613" actId="20577"/>
          <ac:spMkLst>
            <pc:docMk/>
            <pc:sldMk cId="1290766612" sldId="429"/>
            <ac:spMk id="5" creationId="{2537AA04-A436-4089-B235-9FA1F6DEED0A}"/>
          </ac:spMkLst>
        </pc:spChg>
        <pc:spChg chg="add mod ord">
          <ac:chgData name="Henrik Blom" userId="0f109d1c-0774-4568-aa5d-bb8ffaeb77b7" providerId="ADAL" clId="{D427DACE-7CE6-4BFA-9D22-880F907D3DE2}" dt="2021-12-14T18:44:05.093" v="2431" actId="1035"/>
          <ac:spMkLst>
            <pc:docMk/>
            <pc:sldMk cId="1290766612" sldId="429"/>
            <ac:spMk id="6" creationId="{F3031F1B-21E2-4468-AD2B-942E9DC45747}"/>
          </ac:spMkLst>
        </pc:spChg>
        <pc:spChg chg="add del mod">
          <ac:chgData name="Henrik Blom" userId="0f109d1c-0774-4568-aa5d-bb8ffaeb77b7" providerId="ADAL" clId="{D427DACE-7CE6-4BFA-9D22-880F907D3DE2}" dt="2021-12-14T18:44:03.743" v="2428" actId="767"/>
          <ac:spMkLst>
            <pc:docMk/>
            <pc:sldMk cId="1290766612" sldId="429"/>
            <ac:spMk id="9" creationId="{18AFBE9D-B7BD-4395-8EF5-E09BE0FBBC20}"/>
          </ac:spMkLst>
        </pc:spChg>
        <pc:spChg chg="add del">
          <ac:chgData name="Henrik Blom" userId="0f109d1c-0774-4568-aa5d-bb8ffaeb77b7" providerId="ADAL" clId="{D427DACE-7CE6-4BFA-9D22-880F907D3DE2}" dt="2021-12-14T18:32:01.011" v="2089" actId="26606"/>
          <ac:spMkLst>
            <pc:docMk/>
            <pc:sldMk cId="1290766612" sldId="429"/>
            <ac:spMk id="11" creationId="{1E214AA7-F028-4A0D-8698-61AEC754D1BC}"/>
          </ac:spMkLst>
        </pc:spChg>
        <pc:spChg chg="add mod">
          <ac:chgData name="Henrik Blom" userId="0f109d1c-0774-4568-aa5d-bb8ffaeb77b7" providerId="ADAL" clId="{D427DACE-7CE6-4BFA-9D22-880F907D3DE2}" dt="2021-12-14T18:51:40.123" v="2574" actId="14100"/>
          <ac:spMkLst>
            <pc:docMk/>
            <pc:sldMk cId="1290766612" sldId="429"/>
            <ac:spMk id="14" creationId="{2194C8F7-A709-453A-83C0-C32E0042D1B1}"/>
          </ac:spMkLst>
        </pc:spChg>
        <pc:spChg chg="add">
          <ac:chgData name="Henrik Blom" userId="0f109d1c-0774-4568-aa5d-bb8ffaeb77b7" providerId="ADAL" clId="{D427DACE-7CE6-4BFA-9D22-880F907D3DE2}" dt="2021-12-14T18:32:01.011" v="2089" actId="26606"/>
          <ac:spMkLst>
            <pc:docMk/>
            <pc:sldMk cId="1290766612" sldId="429"/>
            <ac:spMk id="18" creationId="{E35A04CF-97D4-4FF7-B359-C546B1F62E54}"/>
          </ac:spMkLst>
        </pc:spChg>
        <pc:spChg chg="add">
          <ac:chgData name="Henrik Blom" userId="0f109d1c-0774-4568-aa5d-bb8ffaeb77b7" providerId="ADAL" clId="{D427DACE-7CE6-4BFA-9D22-880F907D3DE2}" dt="2021-12-14T18:32:01.011" v="2089" actId="26606"/>
          <ac:spMkLst>
            <pc:docMk/>
            <pc:sldMk cId="1290766612" sldId="429"/>
            <ac:spMk id="20" creationId="{1DE7243B-5109-444B-8FAF-7437C66BC0E9}"/>
          </ac:spMkLst>
        </pc:spChg>
        <pc:spChg chg="add">
          <ac:chgData name="Henrik Blom" userId="0f109d1c-0774-4568-aa5d-bb8ffaeb77b7" providerId="ADAL" clId="{D427DACE-7CE6-4BFA-9D22-880F907D3DE2}" dt="2021-12-14T18:32:01.011" v="2089" actId="26606"/>
          <ac:spMkLst>
            <pc:docMk/>
            <pc:sldMk cId="1290766612" sldId="429"/>
            <ac:spMk id="22" creationId="{4C5D6221-DA7B-4611-AA26-7D8E349FDE96}"/>
          </ac:spMkLst>
        </pc:spChg>
        <pc:cxnChg chg="add del mod">
          <ac:chgData name="Henrik Blom" userId="0f109d1c-0774-4568-aa5d-bb8ffaeb77b7" providerId="ADAL" clId="{D427DACE-7CE6-4BFA-9D22-880F907D3DE2}" dt="2021-12-14T18:44:04.653" v="2430" actId="11529"/>
          <ac:cxnSpMkLst>
            <pc:docMk/>
            <pc:sldMk cId="1290766612" sldId="429"/>
            <ac:cxnSpMk id="8" creationId="{0089A604-D3F8-499C-A07F-8141295A4416}"/>
          </ac:cxnSpMkLst>
        </pc:cxnChg>
        <pc:cxnChg chg="add mod">
          <ac:chgData name="Henrik Blom" userId="0f109d1c-0774-4568-aa5d-bb8ffaeb77b7" providerId="ADAL" clId="{D427DACE-7CE6-4BFA-9D22-880F907D3DE2}" dt="2021-12-14T18:53:12.922" v="2655" actId="1076"/>
          <ac:cxnSpMkLst>
            <pc:docMk/>
            <pc:sldMk cId="1290766612" sldId="429"/>
            <ac:cxnSpMk id="12" creationId="{730DA17D-688D-4174-8FD6-A3F93C10CA52}"/>
          </ac:cxnSpMkLst>
        </pc:cxnChg>
        <pc:cxnChg chg="add del">
          <ac:chgData name="Henrik Blom" userId="0f109d1c-0774-4568-aa5d-bb8ffaeb77b7" providerId="ADAL" clId="{D427DACE-7CE6-4BFA-9D22-880F907D3DE2}" dt="2021-12-14T18:32:01.011" v="2089" actId="26606"/>
          <ac:cxnSpMkLst>
            <pc:docMk/>
            <pc:sldMk cId="1290766612" sldId="429"/>
            <ac:cxnSpMk id="13" creationId="{D6206FDC-2777-4D7F-AF9C-73413DA664C9}"/>
          </ac:cxnSpMkLst>
        </pc:cxnChg>
      </pc:sldChg>
      <pc:sldChg chg="add del">
        <pc:chgData name="Henrik Blom" userId="0f109d1c-0774-4568-aa5d-bb8ffaeb77b7" providerId="ADAL" clId="{D427DACE-7CE6-4BFA-9D22-880F907D3DE2}" dt="2021-12-14T18:30:07.722" v="2022" actId="47"/>
        <pc:sldMkLst>
          <pc:docMk/>
          <pc:sldMk cId="60955942" sldId="430"/>
        </pc:sldMkLst>
      </pc:sldChg>
      <pc:sldMasterChg chg="delSldLayout">
        <pc:chgData name="Henrik Blom" userId="0f109d1c-0774-4568-aa5d-bb8ffaeb77b7" providerId="ADAL" clId="{D427DACE-7CE6-4BFA-9D22-880F907D3DE2}" dt="2021-12-14T18:37:32.363" v="2303" actId="47"/>
        <pc:sldMasterMkLst>
          <pc:docMk/>
          <pc:sldMasterMk cId="827702639" sldId="2147483648"/>
        </pc:sldMasterMkLst>
        <pc:sldLayoutChg chg="del">
          <pc:chgData name="Henrik Blom" userId="0f109d1c-0774-4568-aa5d-bb8ffaeb77b7" providerId="ADAL" clId="{D427DACE-7CE6-4BFA-9D22-880F907D3DE2}" dt="2021-12-14T18:37:32.363" v="2303" actId="47"/>
          <pc:sldLayoutMkLst>
            <pc:docMk/>
            <pc:sldMasterMk cId="827702639" sldId="2147483648"/>
            <pc:sldLayoutMk cId="1245334202" sldId="2147483660"/>
          </pc:sldLayoutMkLst>
        </pc:sldLayoutChg>
      </pc:sldMaster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75B981-7D20-4269-86C0-26CCF3D888CB}" type="doc">
      <dgm:prSet loTypeId="urn:microsoft.com/office/officeart/2016/7/layout/LinearBlockProcessNumbered" loCatId="process" qsTypeId="urn:microsoft.com/office/officeart/2005/8/quickstyle/simple1" qsCatId="simple" csTypeId="urn:microsoft.com/office/officeart/2005/8/colors/colorful5" csCatId="colorful" phldr="1"/>
      <dgm:spPr/>
      <dgm:t>
        <a:bodyPr/>
        <a:lstStyle/>
        <a:p>
          <a:endParaRPr lang="en-US"/>
        </a:p>
      </dgm:t>
    </dgm:pt>
    <dgm:pt modelId="{2FBABA2F-8E45-475B-9D0F-BFEF3F1D94FE}">
      <dgm:prSet/>
      <dgm:spPr/>
      <dgm:t>
        <a:bodyPr/>
        <a:lstStyle/>
        <a:p>
          <a:r>
            <a:rPr lang="en-US"/>
            <a:t>Glädje</a:t>
          </a:r>
        </a:p>
      </dgm:t>
    </dgm:pt>
    <dgm:pt modelId="{122E48A7-4722-41D6-ABB2-4233734B8B82}" type="parTrans" cxnId="{9FED3B6E-B150-412D-B100-C0F403D57575}">
      <dgm:prSet/>
      <dgm:spPr/>
      <dgm:t>
        <a:bodyPr/>
        <a:lstStyle/>
        <a:p>
          <a:endParaRPr lang="en-US"/>
        </a:p>
      </dgm:t>
    </dgm:pt>
    <dgm:pt modelId="{C6B66846-BFCE-48E9-A70E-B66B353B232F}" type="sibTrans" cxnId="{9FED3B6E-B150-412D-B100-C0F403D57575}">
      <dgm:prSet phldrT="01" phldr="0"/>
      <dgm:spPr/>
      <dgm:t>
        <a:bodyPr/>
        <a:lstStyle/>
        <a:p>
          <a:r>
            <a:rPr lang="en-US"/>
            <a:t>01</a:t>
          </a:r>
        </a:p>
      </dgm:t>
    </dgm:pt>
    <dgm:pt modelId="{4BA13234-1AB0-42A4-8F81-DC84EB6FACC7}">
      <dgm:prSet/>
      <dgm:spPr/>
      <dgm:t>
        <a:bodyPr/>
        <a:lstStyle/>
        <a:p>
          <a:r>
            <a:rPr lang="en-US"/>
            <a:t>Gemenskap</a:t>
          </a:r>
        </a:p>
      </dgm:t>
    </dgm:pt>
    <dgm:pt modelId="{F9FA52F6-CE6F-4405-A2FD-507C0046C812}" type="parTrans" cxnId="{BA95F78A-B0E0-4E75-A83D-11949FADAC7A}">
      <dgm:prSet/>
      <dgm:spPr/>
      <dgm:t>
        <a:bodyPr/>
        <a:lstStyle/>
        <a:p>
          <a:endParaRPr lang="en-US"/>
        </a:p>
      </dgm:t>
    </dgm:pt>
    <dgm:pt modelId="{5517AFAE-6AD6-49F3-9408-881D5E5DF644}" type="sibTrans" cxnId="{BA95F78A-B0E0-4E75-A83D-11949FADAC7A}">
      <dgm:prSet phldrT="02" phldr="0"/>
      <dgm:spPr/>
      <dgm:t>
        <a:bodyPr/>
        <a:lstStyle/>
        <a:p>
          <a:r>
            <a:rPr lang="en-US"/>
            <a:t>02</a:t>
          </a:r>
        </a:p>
      </dgm:t>
    </dgm:pt>
    <dgm:pt modelId="{DDFC2504-864D-4080-BA37-4224DBF16264}">
      <dgm:prSet/>
      <dgm:spPr/>
      <dgm:t>
        <a:bodyPr/>
        <a:lstStyle/>
        <a:p>
          <a:r>
            <a:rPr lang="en-US" dirty="0"/>
            <a:t>Utveckling		</a:t>
          </a:r>
        </a:p>
      </dgm:t>
    </dgm:pt>
    <dgm:pt modelId="{DC20887A-35E3-44AC-AD2B-08E9F6274C5C}" type="parTrans" cxnId="{60EB8F4B-B79E-496D-BE49-CEFAF3DF1924}">
      <dgm:prSet/>
      <dgm:spPr/>
      <dgm:t>
        <a:bodyPr/>
        <a:lstStyle/>
        <a:p>
          <a:endParaRPr lang="en-US"/>
        </a:p>
      </dgm:t>
    </dgm:pt>
    <dgm:pt modelId="{BCA21BE5-956B-45A4-816C-6DF02C8277FE}" type="sibTrans" cxnId="{60EB8F4B-B79E-496D-BE49-CEFAF3DF1924}">
      <dgm:prSet phldrT="03" phldr="0"/>
      <dgm:spPr/>
      <dgm:t>
        <a:bodyPr/>
        <a:lstStyle/>
        <a:p>
          <a:r>
            <a:rPr lang="en-US"/>
            <a:t>03</a:t>
          </a:r>
        </a:p>
      </dgm:t>
    </dgm:pt>
    <dgm:pt modelId="{B842230B-5526-419F-A611-7EC51DF35CF6}">
      <dgm:prSet/>
      <dgm:spPr/>
      <dgm:t>
        <a:bodyPr/>
        <a:lstStyle/>
        <a:p>
          <a:r>
            <a:rPr lang="en-US"/>
            <a:t>Så många som möjligt</a:t>
          </a:r>
        </a:p>
      </dgm:t>
    </dgm:pt>
    <dgm:pt modelId="{A24C0A0A-1E97-400D-9325-1B279F7906C1}" type="parTrans" cxnId="{D78F8FD3-C67A-4FA9-8344-A6A649ED1DE4}">
      <dgm:prSet/>
      <dgm:spPr/>
      <dgm:t>
        <a:bodyPr/>
        <a:lstStyle/>
        <a:p>
          <a:endParaRPr lang="en-US"/>
        </a:p>
      </dgm:t>
    </dgm:pt>
    <dgm:pt modelId="{2856AA2C-24DA-4548-8760-3A27EBC219B1}" type="sibTrans" cxnId="{D78F8FD3-C67A-4FA9-8344-A6A649ED1DE4}">
      <dgm:prSet phldrT="04" phldr="0"/>
      <dgm:spPr/>
      <dgm:t>
        <a:bodyPr/>
        <a:lstStyle/>
        <a:p>
          <a:r>
            <a:rPr lang="en-US"/>
            <a:t>04</a:t>
          </a:r>
        </a:p>
      </dgm:t>
    </dgm:pt>
    <dgm:pt modelId="{498C967F-2CF8-4D5A-A891-7557CA3489AE}">
      <dgm:prSet/>
      <dgm:spPr/>
      <dgm:t>
        <a:bodyPr/>
        <a:lstStyle/>
        <a:p>
          <a:r>
            <a:rPr lang="en-US"/>
            <a:t>Så länge som möjligt</a:t>
          </a:r>
        </a:p>
      </dgm:t>
    </dgm:pt>
    <dgm:pt modelId="{3B0F2D95-3AE6-466B-B28E-9DD3A5A6B551}" type="parTrans" cxnId="{4E111C5E-111F-4B51-8477-61DE83A2BE9C}">
      <dgm:prSet/>
      <dgm:spPr/>
      <dgm:t>
        <a:bodyPr/>
        <a:lstStyle/>
        <a:p>
          <a:endParaRPr lang="en-US"/>
        </a:p>
      </dgm:t>
    </dgm:pt>
    <dgm:pt modelId="{2B93FA29-922A-46A7-8A2F-35A1D3970AE9}" type="sibTrans" cxnId="{4E111C5E-111F-4B51-8477-61DE83A2BE9C}">
      <dgm:prSet phldrT="05" phldr="0"/>
      <dgm:spPr/>
      <dgm:t>
        <a:bodyPr/>
        <a:lstStyle/>
        <a:p>
          <a:r>
            <a:rPr lang="en-US"/>
            <a:t>05</a:t>
          </a:r>
        </a:p>
      </dgm:t>
    </dgm:pt>
    <dgm:pt modelId="{FC8D9823-88B5-4354-A99A-8E92C6AE181F}" type="pres">
      <dgm:prSet presAssocID="{E875B981-7D20-4269-86C0-26CCF3D888CB}" presName="Name0" presStyleCnt="0">
        <dgm:presLayoutVars>
          <dgm:animLvl val="lvl"/>
          <dgm:resizeHandles val="exact"/>
        </dgm:presLayoutVars>
      </dgm:prSet>
      <dgm:spPr/>
    </dgm:pt>
    <dgm:pt modelId="{580EBC7E-A369-4034-A9FB-AA0962032C7A}" type="pres">
      <dgm:prSet presAssocID="{2FBABA2F-8E45-475B-9D0F-BFEF3F1D94FE}" presName="compositeNode" presStyleCnt="0">
        <dgm:presLayoutVars>
          <dgm:bulletEnabled val="1"/>
        </dgm:presLayoutVars>
      </dgm:prSet>
      <dgm:spPr/>
    </dgm:pt>
    <dgm:pt modelId="{96B5679C-1250-4857-9AA0-BEC485864F0C}" type="pres">
      <dgm:prSet presAssocID="{2FBABA2F-8E45-475B-9D0F-BFEF3F1D94FE}" presName="bgRect" presStyleLbl="alignNode1" presStyleIdx="0" presStyleCnt="5"/>
      <dgm:spPr/>
    </dgm:pt>
    <dgm:pt modelId="{BFCDC0F7-45E4-4FD1-902A-A99CBF0256D1}" type="pres">
      <dgm:prSet presAssocID="{C6B66846-BFCE-48E9-A70E-B66B353B232F}" presName="sibTransNodeRect" presStyleLbl="alignNode1" presStyleIdx="0" presStyleCnt="5">
        <dgm:presLayoutVars>
          <dgm:chMax val="0"/>
          <dgm:bulletEnabled val="1"/>
        </dgm:presLayoutVars>
      </dgm:prSet>
      <dgm:spPr/>
    </dgm:pt>
    <dgm:pt modelId="{27A5F010-8AC7-4B74-A3F9-2B8CC70B370E}" type="pres">
      <dgm:prSet presAssocID="{2FBABA2F-8E45-475B-9D0F-BFEF3F1D94FE}" presName="nodeRect" presStyleLbl="alignNode1" presStyleIdx="0" presStyleCnt="5">
        <dgm:presLayoutVars>
          <dgm:bulletEnabled val="1"/>
        </dgm:presLayoutVars>
      </dgm:prSet>
      <dgm:spPr/>
    </dgm:pt>
    <dgm:pt modelId="{A5AEFCE6-A9A3-4876-AD2C-A46B376C96D3}" type="pres">
      <dgm:prSet presAssocID="{C6B66846-BFCE-48E9-A70E-B66B353B232F}" presName="sibTrans" presStyleCnt="0"/>
      <dgm:spPr/>
    </dgm:pt>
    <dgm:pt modelId="{374EE2CA-BCF4-497F-96E4-8A0369115E51}" type="pres">
      <dgm:prSet presAssocID="{4BA13234-1AB0-42A4-8F81-DC84EB6FACC7}" presName="compositeNode" presStyleCnt="0">
        <dgm:presLayoutVars>
          <dgm:bulletEnabled val="1"/>
        </dgm:presLayoutVars>
      </dgm:prSet>
      <dgm:spPr/>
    </dgm:pt>
    <dgm:pt modelId="{4F805FEC-CDF5-4E3B-92A6-50A8BFFAA6E0}" type="pres">
      <dgm:prSet presAssocID="{4BA13234-1AB0-42A4-8F81-DC84EB6FACC7}" presName="bgRect" presStyleLbl="alignNode1" presStyleIdx="1" presStyleCnt="5"/>
      <dgm:spPr/>
    </dgm:pt>
    <dgm:pt modelId="{E11AF44A-EA55-4515-95B5-EB982506954E}" type="pres">
      <dgm:prSet presAssocID="{5517AFAE-6AD6-49F3-9408-881D5E5DF644}" presName="sibTransNodeRect" presStyleLbl="alignNode1" presStyleIdx="1" presStyleCnt="5">
        <dgm:presLayoutVars>
          <dgm:chMax val="0"/>
          <dgm:bulletEnabled val="1"/>
        </dgm:presLayoutVars>
      </dgm:prSet>
      <dgm:spPr/>
    </dgm:pt>
    <dgm:pt modelId="{2C5C6D2A-28A2-4D1A-ABBB-E1CD203C4281}" type="pres">
      <dgm:prSet presAssocID="{4BA13234-1AB0-42A4-8F81-DC84EB6FACC7}" presName="nodeRect" presStyleLbl="alignNode1" presStyleIdx="1" presStyleCnt="5">
        <dgm:presLayoutVars>
          <dgm:bulletEnabled val="1"/>
        </dgm:presLayoutVars>
      </dgm:prSet>
      <dgm:spPr/>
    </dgm:pt>
    <dgm:pt modelId="{1EF39736-1117-4110-ABD4-DD7BCCC2412F}" type="pres">
      <dgm:prSet presAssocID="{5517AFAE-6AD6-49F3-9408-881D5E5DF644}" presName="sibTrans" presStyleCnt="0"/>
      <dgm:spPr/>
    </dgm:pt>
    <dgm:pt modelId="{3BBE0A52-5A5D-4DE2-A9EC-2978DFABAD1F}" type="pres">
      <dgm:prSet presAssocID="{DDFC2504-864D-4080-BA37-4224DBF16264}" presName="compositeNode" presStyleCnt="0">
        <dgm:presLayoutVars>
          <dgm:bulletEnabled val="1"/>
        </dgm:presLayoutVars>
      </dgm:prSet>
      <dgm:spPr/>
    </dgm:pt>
    <dgm:pt modelId="{27C0EF59-60E8-40B2-86DA-3758DE87B9A9}" type="pres">
      <dgm:prSet presAssocID="{DDFC2504-864D-4080-BA37-4224DBF16264}" presName="bgRect" presStyleLbl="alignNode1" presStyleIdx="2" presStyleCnt="5"/>
      <dgm:spPr/>
    </dgm:pt>
    <dgm:pt modelId="{D0305675-D7D8-447D-8048-1C3A23E9623C}" type="pres">
      <dgm:prSet presAssocID="{BCA21BE5-956B-45A4-816C-6DF02C8277FE}" presName="sibTransNodeRect" presStyleLbl="alignNode1" presStyleIdx="2" presStyleCnt="5">
        <dgm:presLayoutVars>
          <dgm:chMax val="0"/>
          <dgm:bulletEnabled val="1"/>
        </dgm:presLayoutVars>
      </dgm:prSet>
      <dgm:spPr/>
    </dgm:pt>
    <dgm:pt modelId="{9F128E0D-1BA5-4481-AC89-A16D42D3E1E6}" type="pres">
      <dgm:prSet presAssocID="{DDFC2504-864D-4080-BA37-4224DBF16264}" presName="nodeRect" presStyleLbl="alignNode1" presStyleIdx="2" presStyleCnt="5">
        <dgm:presLayoutVars>
          <dgm:bulletEnabled val="1"/>
        </dgm:presLayoutVars>
      </dgm:prSet>
      <dgm:spPr/>
    </dgm:pt>
    <dgm:pt modelId="{A6F579AF-986D-4BF2-A4EF-F5152402EA7F}" type="pres">
      <dgm:prSet presAssocID="{BCA21BE5-956B-45A4-816C-6DF02C8277FE}" presName="sibTrans" presStyleCnt="0"/>
      <dgm:spPr/>
    </dgm:pt>
    <dgm:pt modelId="{845EF2A2-328E-4BEE-8B45-D24037CA4748}" type="pres">
      <dgm:prSet presAssocID="{B842230B-5526-419F-A611-7EC51DF35CF6}" presName="compositeNode" presStyleCnt="0">
        <dgm:presLayoutVars>
          <dgm:bulletEnabled val="1"/>
        </dgm:presLayoutVars>
      </dgm:prSet>
      <dgm:spPr/>
    </dgm:pt>
    <dgm:pt modelId="{37498DA7-C751-4AAF-9741-FD17E7232C7A}" type="pres">
      <dgm:prSet presAssocID="{B842230B-5526-419F-A611-7EC51DF35CF6}" presName="bgRect" presStyleLbl="alignNode1" presStyleIdx="3" presStyleCnt="5"/>
      <dgm:spPr/>
    </dgm:pt>
    <dgm:pt modelId="{CFE70151-420D-4CAE-A1BF-79ADD91C7B04}" type="pres">
      <dgm:prSet presAssocID="{2856AA2C-24DA-4548-8760-3A27EBC219B1}" presName="sibTransNodeRect" presStyleLbl="alignNode1" presStyleIdx="3" presStyleCnt="5">
        <dgm:presLayoutVars>
          <dgm:chMax val="0"/>
          <dgm:bulletEnabled val="1"/>
        </dgm:presLayoutVars>
      </dgm:prSet>
      <dgm:spPr/>
    </dgm:pt>
    <dgm:pt modelId="{0D9CFD11-19B8-4FA9-926A-F019FF01E1F5}" type="pres">
      <dgm:prSet presAssocID="{B842230B-5526-419F-A611-7EC51DF35CF6}" presName="nodeRect" presStyleLbl="alignNode1" presStyleIdx="3" presStyleCnt="5">
        <dgm:presLayoutVars>
          <dgm:bulletEnabled val="1"/>
        </dgm:presLayoutVars>
      </dgm:prSet>
      <dgm:spPr/>
    </dgm:pt>
    <dgm:pt modelId="{2AF2760C-6631-423C-B876-B1571A783136}" type="pres">
      <dgm:prSet presAssocID="{2856AA2C-24DA-4548-8760-3A27EBC219B1}" presName="sibTrans" presStyleCnt="0"/>
      <dgm:spPr/>
    </dgm:pt>
    <dgm:pt modelId="{C6D7013E-12C7-4D9C-AF16-D318BB4A2D1C}" type="pres">
      <dgm:prSet presAssocID="{498C967F-2CF8-4D5A-A891-7557CA3489AE}" presName="compositeNode" presStyleCnt="0">
        <dgm:presLayoutVars>
          <dgm:bulletEnabled val="1"/>
        </dgm:presLayoutVars>
      </dgm:prSet>
      <dgm:spPr/>
    </dgm:pt>
    <dgm:pt modelId="{F97CEC7A-B704-4065-BAB7-9E6F7F4AEF6C}" type="pres">
      <dgm:prSet presAssocID="{498C967F-2CF8-4D5A-A891-7557CA3489AE}" presName="bgRect" presStyleLbl="alignNode1" presStyleIdx="4" presStyleCnt="5"/>
      <dgm:spPr/>
    </dgm:pt>
    <dgm:pt modelId="{423B76CA-0212-40FC-B5AD-CA3E2E730B20}" type="pres">
      <dgm:prSet presAssocID="{2B93FA29-922A-46A7-8A2F-35A1D3970AE9}" presName="sibTransNodeRect" presStyleLbl="alignNode1" presStyleIdx="4" presStyleCnt="5">
        <dgm:presLayoutVars>
          <dgm:chMax val="0"/>
          <dgm:bulletEnabled val="1"/>
        </dgm:presLayoutVars>
      </dgm:prSet>
      <dgm:spPr/>
    </dgm:pt>
    <dgm:pt modelId="{9D9AEB3D-6A1E-4623-A79C-47F0D5CE8006}" type="pres">
      <dgm:prSet presAssocID="{498C967F-2CF8-4D5A-A891-7557CA3489AE}" presName="nodeRect" presStyleLbl="alignNode1" presStyleIdx="4" presStyleCnt="5">
        <dgm:presLayoutVars>
          <dgm:bulletEnabled val="1"/>
        </dgm:presLayoutVars>
      </dgm:prSet>
      <dgm:spPr/>
    </dgm:pt>
  </dgm:ptLst>
  <dgm:cxnLst>
    <dgm:cxn modelId="{61D12901-ED93-4C8D-BEC8-65DFA9FE9E45}" type="presOf" srcId="{E875B981-7D20-4269-86C0-26CCF3D888CB}" destId="{FC8D9823-88B5-4354-A99A-8E92C6AE181F}" srcOrd="0" destOrd="0" presId="urn:microsoft.com/office/officeart/2016/7/layout/LinearBlockProcessNumbered"/>
    <dgm:cxn modelId="{92F25019-C0B2-4BAD-911C-0337B5E71D82}" type="presOf" srcId="{2856AA2C-24DA-4548-8760-3A27EBC219B1}" destId="{CFE70151-420D-4CAE-A1BF-79ADD91C7B04}" srcOrd="0" destOrd="0" presId="urn:microsoft.com/office/officeart/2016/7/layout/LinearBlockProcessNumbered"/>
    <dgm:cxn modelId="{83725A19-1021-4865-A6E5-4C7517F8EEE7}" type="presOf" srcId="{2FBABA2F-8E45-475B-9D0F-BFEF3F1D94FE}" destId="{96B5679C-1250-4857-9AA0-BEC485864F0C}" srcOrd="0" destOrd="0" presId="urn:microsoft.com/office/officeart/2016/7/layout/LinearBlockProcessNumbered"/>
    <dgm:cxn modelId="{D70ADB23-7DA2-4F20-9067-507DCB12F6FA}" type="presOf" srcId="{4BA13234-1AB0-42A4-8F81-DC84EB6FACC7}" destId="{2C5C6D2A-28A2-4D1A-ABBB-E1CD203C4281}" srcOrd="1" destOrd="0" presId="urn:microsoft.com/office/officeart/2016/7/layout/LinearBlockProcessNumbered"/>
    <dgm:cxn modelId="{C9449630-2C0D-4682-BBDE-52CBC9836E10}" type="presOf" srcId="{2FBABA2F-8E45-475B-9D0F-BFEF3F1D94FE}" destId="{27A5F010-8AC7-4B74-A3F9-2B8CC70B370E}" srcOrd="1" destOrd="0" presId="urn:microsoft.com/office/officeart/2016/7/layout/LinearBlockProcessNumbered"/>
    <dgm:cxn modelId="{4E111C5E-111F-4B51-8477-61DE83A2BE9C}" srcId="{E875B981-7D20-4269-86C0-26CCF3D888CB}" destId="{498C967F-2CF8-4D5A-A891-7557CA3489AE}" srcOrd="4" destOrd="0" parTransId="{3B0F2D95-3AE6-466B-B28E-9DD3A5A6B551}" sibTransId="{2B93FA29-922A-46A7-8A2F-35A1D3970AE9}"/>
    <dgm:cxn modelId="{60EB8F4B-B79E-496D-BE49-CEFAF3DF1924}" srcId="{E875B981-7D20-4269-86C0-26CCF3D888CB}" destId="{DDFC2504-864D-4080-BA37-4224DBF16264}" srcOrd="2" destOrd="0" parTransId="{DC20887A-35E3-44AC-AD2B-08E9F6274C5C}" sibTransId="{BCA21BE5-956B-45A4-816C-6DF02C8277FE}"/>
    <dgm:cxn modelId="{9FED3B6E-B150-412D-B100-C0F403D57575}" srcId="{E875B981-7D20-4269-86C0-26CCF3D888CB}" destId="{2FBABA2F-8E45-475B-9D0F-BFEF3F1D94FE}" srcOrd="0" destOrd="0" parTransId="{122E48A7-4722-41D6-ABB2-4233734B8B82}" sibTransId="{C6B66846-BFCE-48E9-A70E-B66B353B232F}"/>
    <dgm:cxn modelId="{B7F9406E-7496-423B-8007-2AA1305E44FE}" type="presOf" srcId="{498C967F-2CF8-4D5A-A891-7557CA3489AE}" destId="{F97CEC7A-B704-4065-BAB7-9E6F7F4AEF6C}" srcOrd="0" destOrd="0" presId="urn:microsoft.com/office/officeart/2016/7/layout/LinearBlockProcessNumbered"/>
    <dgm:cxn modelId="{A4FA6A4F-3A46-402C-9500-063464A5AD3A}" type="presOf" srcId="{4BA13234-1AB0-42A4-8F81-DC84EB6FACC7}" destId="{4F805FEC-CDF5-4E3B-92A6-50A8BFFAA6E0}" srcOrd="0" destOrd="0" presId="urn:microsoft.com/office/officeart/2016/7/layout/LinearBlockProcessNumbered"/>
    <dgm:cxn modelId="{C0153A70-BAFD-4FA8-8940-148905E45589}" type="presOf" srcId="{C6B66846-BFCE-48E9-A70E-B66B353B232F}" destId="{BFCDC0F7-45E4-4FD1-902A-A99CBF0256D1}" srcOrd="0" destOrd="0" presId="urn:microsoft.com/office/officeart/2016/7/layout/LinearBlockProcessNumbered"/>
    <dgm:cxn modelId="{E516CF50-AAE6-4A33-B56D-9130DEBD9C28}" type="presOf" srcId="{498C967F-2CF8-4D5A-A891-7557CA3489AE}" destId="{9D9AEB3D-6A1E-4623-A79C-47F0D5CE8006}" srcOrd="1" destOrd="0" presId="urn:microsoft.com/office/officeart/2016/7/layout/LinearBlockProcessNumbered"/>
    <dgm:cxn modelId="{64287475-876E-4D1D-B0C8-A594F57B8F08}" type="presOf" srcId="{DDFC2504-864D-4080-BA37-4224DBF16264}" destId="{9F128E0D-1BA5-4481-AC89-A16D42D3E1E6}" srcOrd="1" destOrd="0" presId="urn:microsoft.com/office/officeart/2016/7/layout/LinearBlockProcessNumbered"/>
    <dgm:cxn modelId="{D36BF276-36E6-48BE-AC90-9F0A97DBA16A}" type="presOf" srcId="{BCA21BE5-956B-45A4-816C-6DF02C8277FE}" destId="{D0305675-D7D8-447D-8048-1C3A23E9623C}" srcOrd="0" destOrd="0" presId="urn:microsoft.com/office/officeart/2016/7/layout/LinearBlockProcessNumbered"/>
    <dgm:cxn modelId="{BA95F78A-B0E0-4E75-A83D-11949FADAC7A}" srcId="{E875B981-7D20-4269-86C0-26CCF3D888CB}" destId="{4BA13234-1AB0-42A4-8F81-DC84EB6FACC7}" srcOrd="1" destOrd="0" parTransId="{F9FA52F6-CE6F-4405-A2FD-507C0046C812}" sibTransId="{5517AFAE-6AD6-49F3-9408-881D5E5DF644}"/>
    <dgm:cxn modelId="{EDAF2597-6AB0-4952-B740-8B071C881AD6}" type="presOf" srcId="{5517AFAE-6AD6-49F3-9408-881D5E5DF644}" destId="{E11AF44A-EA55-4515-95B5-EB982506954E}" srcOrd="0" destOrd="0" presId="urn:microsoft.com/office/officeart/2016/7/layout/LinearBlockProcessNumbered"/>
    <dgm:cxn modelId="{EDC1BE9F-1CA4-4CF4-AE50-A0ECE6A8F900}" type="presOf" srcId="{2B93FA29-922A-46A7-8A2F-35A1D3970AE9}" destId="{423B76CA-0212-40FC-B5AD-CA3E2E730B20}" srcOrd="0" destOrd="0" presId="urn:microsoft.com/office/officeart/2016/7/layout/LinearBlockProcessNumbered"/>
    <dgm:cxn modelId="{ECE808CA-42D7-4B97-BB07-5C3C515D4EDE}" type="presOf" srcId="{B842230B-5526-419F-A611-7EC51DF35CF6}" destId="{37498DA7-C751-4AAF-9741-FD17E7232C7A}" srcOrd="0" destOrd="0" presId="urn:microsoft.com/office/officeart/2016/7/layout/LinearBlockProcessNumbered"/>
    <dgm:cxn modelId="{6DDB11CD-229C-4E6A-807E-8F2AAD0139BD}" type="presOf" srcId="{DDFC2504-864D-4080-BA37-4224DBF16264}" destId="{27C0EF59-60E8-40B2-86DA-3758DE87B9A9}" srcOrd="0" destOrd="0" presId="urn:microsoft.com/office/officeart/2016/7/layout/LinearBlockProcessNumbered"/>
    <dgm:cxn modelId="{D78F8FD3-C67A-4FA9-8344-A6A649ED1DE4}" srcId="{E875B981-7D20-4269-86C0-26CCF3D888CB}" destId="{B842230B-5526-419F-A611-7EC51DF35CF6}" srcOrd="3" destOrd="0" parTransId="{A24C0A0A-1E97-400D-9325-1B279F7906C1}" sibTransId="{2856AA2C-24DA-4548-8760-3A27EBC219B1}"/>
    <dgm:cxn modelId="{745803F9-9336-483B-BDC0-39AEDCC5CF26}" type="presOf" srcId="{B842230B-5526-419F-A611-7EC51DF35CF6}" destId="{0D9CFD11-19B8-4FA9-926A-F019FF01E1F5}" srcOrd="1" destOrd="0" presId="urn:microsoft.com/office/officeart/2016/7/layout/LinearBlockProcessNumbered"/>
    <dgm:cxn modelId="{8C551008-2CE4-4173-903E-240C7FBD12F7}" type="presParOf" srcId="{FC8D9823-88B5-4354-A99A-8E92C6AE181F}" destId="{580EBC7E-A369-4034-A9FB-AA0962032C7A}" srcOrd="0" destOrd="0" presId="urn:microsoft.com/office/officeart/2016/7/layout/LinearBlockProcessNumbered"/>
    <dgm:cxn modelId="{B52D7104-3284-44A4-8733-B25EFDF158B5}" type="presParOf" srcId="{580EBC7E-A369-4034-A9FB-AA0962032C7A}" destId="{96B5679C-1250-4857-9AA0-BEC485864F0C}" srcOrd="0" destOrd="0" presId="urn:microsoft.com/office/officeart/2016/7/layout/LinearBlockProcessNumbered"/>
    <dgm:cxn modelId="{43B63FF4-08A3-4F34-A7CF-4A1B5E886AAD}" type="presParOf" srcId="{580EBC7E-A369-4034-A9FB-AA0962032C7A}" destId="{BFCDC0F7-45E4-4FD1-902A-A99CBF0256D1}" srcOrd="1" destOrd="0" presId="urn:microsoft.com/office/officeart/2016/7/layout/LinearBlockProcessNumbered"/>
    <dgm:cxn modelId="{BBFED3CA-F8A8-4EC1-AC8F-95A6AB1605C4}" type="presParOf" srcId="{580EBC7E-A369-4034-A9FB-AA0962032C7A}" destId="{27A5F010-8AC7-4B74-A3F9-2B8CC70B370E}" srcOrd="2" destOrd="0" presId="urn:microsoft.com/office/officeart/2016/7/layout/LinearBlockProcessNumbered"/>
    <dgm:cxn modelId="{49D672AD-F7ED-4E5A-A454-4E045F05539E}" type="presParOf" srcId="{FC8D9823-88B5-4354-A99A-8E92C6AE181F}" destId="{A5AEFCE6-A9A3-4876-AD2C-A46B376C96D3}" srcOrd="1" destOrd="0" presId="urn:microsoft.com/office/officeart/2016/7/layout/LinearBlockProcessNumbered"/>
    <dgm:cxn modelId="{56E5E1B2-4EB0-42B3-ADA6-035AD21DA914}" type="presParOf" srcId="{FC8D9823-88B5-4354-A99A-8E92C6AE181F}" destId="{374EE2CA-BCF4-497F-96E4-8A0369115E51}" srcOrd="2" destOrd="0" presId="urn:microsoft.com/office/officeart/2016/7/layout/LinearBlockProcessNumbered"/>
    <dgm:cxn modelId="{309E4595-9D99-4F6D-B65D-27B261B04EC6}" type="presParOf" srcId="{374EE2CA-BCF4-497F-96E4-8A0369115E51}" destId="{4F805FEC-CDF5-4E3B-92A6-50A8BFFAA6E0}" srcOrd="0" destOrd="0" presId="urn:microsoft.com/office/officeart/2016/7/layout/LinearBlockProcessNumbered"/>
    <dgm:cxn modelId="{D41520F8-C4B4-439D-8CBD-5B64C07FDA88}" type="presParOf" srcId="{374EE2CA-BCF4-497F-96E4-8A0369115E51}" destId="{E11AF44A-EA55-4515-95B5-EB982506954E}" srcOrd="1" destOrd="0" presId="urn:microsoft.com/office/officeart/2016/7/layout/LinearBlockProcessNumbered"/>
    <dgm:cxn modelId="{DC05845B-AC17-4686-9161-C0639F1DA7C3}" type="presParOf" srcId="{374EE2CA-BCF4-497F-96E4-8A0369115E51}" destId="{2C5C6D2A-28A2-4D1A-ABBB-E1CD203C4281}" srcOrd="2" destOrd="0" presId="urn:microsoft.com/office/officeart/2016/7/layout/LinearBlockProcessNumbered"/>
    <dgm:cxn modelId="{99C5BE6B-652E-4EBE-8BF4-394D368C7937}" type="presParOf" srcId="{FC8D9823-88B5-4354-A99A-8E92C6AE181F}" destId="{1EF39736-1117-4110-ABD4-DD7BCCC2412F}" srcOrd="3" destOrd="0" presId="urn:microsoft.com/office/officeart/2016/7/layout/LinearBlockProcessNumbered"/>
    <dgm:cxn modelId="{07FB51F7-D9DE-493E-AFFF-C7646795BBFC}" type="presParOf" srcId="{FC8D9823-88B5-4354-A99A-8E92C6AE181F}" destId="{3BBE0A52-5A5D-4DE2-A9EC-2978DFABAD1F}" srcOrd="4" destOrd="0" presId="urn:microsoft.com/office/officeart/2016/7/layout/LinearBlockProcessNumbered"/>
    <dgm:cxn modelId="{AABEC072-A6ED-4FAF-B073-AD4B8186D922}" type="presParOf" srcId="{3BBE0A52-5A5D-4DE2-A9EC-2978DFABAD1F}" destId="{27C0EF59-60E8-40B2-86DA-3758DE87B9A9}" srcOrd="0" destOrd="0" presId="urn:microsoft.com/office/officeart/2016/7/layout/LinearBlockProcessNumbered"/>
    <dgm:cxn modelId="{3958CC15-3548-445D-98DE-A3C3FF8F89BC}" type="presParOf" srcId="{3BBE0A52-5A5D-4DE2-A9EC-2978DFABAD1F}" destId="{D0305675-D7D8-447D-8048-1C3A23E9623C}" srcOrd="1" destOrd="0" presId="urn:microsoft.com/office/officeart/2016/7/layout/LinearBlockProcessNumbered"/>
    <dgm:cxn modelId="{853F2420-3D54-4A39-A7AB-99264D19DFAD}" type="presParOf" srcId="{3BBE0A52-5A5D-4DE2-A9EC-2978DFABAD1F}" destId="{9F128E0D-1BA5-4481-AC89-A16D42D3E1E6}" srcOrd="2" destOrd="0" presId="urn:microsoft.com/office/officeart/2016/7/layout/LinearBlockProcessNumbered"/>
    <dgm:cxn modelId="{4E1355E4-3415-4D3A-9C6B-A9994FAB6EDF}" type="presParOf" srcId="{FC8D9823-88B5-4354-A99A-8E92C6AE181F}" destId="{A6F579AF-986D-4BF2-A4EF-F5152402EA7F}" srcOrd="5" destOrd="0" presId="urn:microsoft.com/office/officeart/2016/7/layout/LinearBlockProcessNumbered"/>
    <dgm:cxn modelId="{E299B0CC-400C-42A7-86E3-9DDAECAA0822}" type="presParOf" srcId="{FC8D9823-88B5-4354-A99A-8E92C6AE181F}" destId="{845EF2A2-328E-4BEE-8B45-D24037CA4748}" srcOrd="6" destOrd="0" presId="urn:microsoft.com/office/officeart/2016/7/layout/LinearBlockProcessNumbered"/>
    <dgm:cxn modelId="{5F448E4F-05B6-4E6F-A933-4B0784007EB0}" type="presParOf" srcId="{845EF2A2-328E-4BEE-8B45-D24037CA4748}" destId="{37498DA7-C751-4AAF-9741-FD17E7232C7A}" srcOrd="0" destOrd="0" presId="urn:microsoft.com/office/officeart/2016/7/layout/LinearBlockProcessNumbered"/>
    <dgm:cxn modelId="{C9E95AD6-2587-41D9-9400-8C025AC6FFFC}" type="presParOf" srcId="{845EF2A2-328E-4BEE-8B45-D24037CA4748}" destId="{CFE70151-420D-4CAE-A1BF-79ADD91C7B04}" srcOrd="1" destOrd="0" presId="urn:microsoft.com/office/officeart/2016/7/layout/LinearBlockProcessNumbered"/>
    <dgm:cxn modelId="{33FD9C56-AFA6-4CE9-AC83-7EF3F4447367}" type="presParOf" srcId="{845EF2A2-328E-4BEE-8B45-D24037CA4748}" destId="{0D9CFD11-19B8-4FA9-926A-F019FF01E1F5}" srcOrd="2" destOrd="0" presId="urn:microsoft.com/office/officeart/2016/7/layout/LinearBlockProcessNumbered"/>
    <dgm:cxn modelId="{D07D457E-0D36-4B15-A9A6-04FD1024E5CB}" type="presParOf" srcId="{FC8D9823-88B5-4354-A99A-8E92C6AE181F}" destId="{2AF2760C-6631-423C-B876-B1571A783136}" srcOrd="7" destOrd="0" presId="urn:microsoft.com/office/officeart/2016/7/layout/LinearBlockProcessNumbered"/>
    <dgm:cxn modelId="{9A1FCD17-7C27-4B95-A0E7-D8538E260985}" type="presParOf" srcId="{FC8D9823-88B5-4354-A99A-8E92C6AE181F}" destId="{C6D7013E-12C7-4D9C-AF16-D318BB4A2D1C}" srcOrd="8" destOrd="0" presId="urn:microsoft.com/office/officeart/2016/7/layout/LinearBlockProcessNumbered"/>
    <dgm:cxn modelId="{F314EB20-457A-49F5-84DC-7A9A891361C1}" type="presParOf" srcId="{C6D7013E-12C7-4D9C-AF16-D318BB4A2D1C}" destId="{F97CEC7A-B704-4065-BAB7-9E6F7F4AEF6C}" srcOrd="0" destOrd="0" presId="urn:microsoft.com/office/officeart/2016/7/layout/LinearBlockProcessNumbered"/>
    <dgm:cxn modelId="{41E95405-2AC5-4818-8569-0182C202D29C}" type="presParOf" srcId="{C6D7013E-12C7-4D9C-AF16-D318BB4A2D1C}" destId="{423B76CA-0212-40FC-B5AD-CA3E2E730B20}" srcOrd="1" destOrd="0" presId="urn:microsoft.com/office/officeart/2016/7/layout/LinearBlockProcessNumbered"/>
    <dgm:cxn modelId="{B9F76ED5-39D6-4DB8-B905-8AA40CBF05A7}" type="presParOf" srcId="{C6D7013E-12C7-4D9C-AF16-D318BB4A2D1C}" destId="{9D9AEB3D-6A1E-4623-A79C-47F0D5CE8006}"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AEF5C4-1964-409C-A07C-E45D7929C905}"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19D44016-300A-4EF1-97D9-9337BE253228}">
      <dgm:prSet/>
      <dgm:spPr/>
      <dgm:t>
        <a:bodyPr/>
        <a:lstStyle/>
        <a:p>
          <a:pPr>
            <a:lnSpc>
              <a:spcPct val="100000"/>
            </a:lnSpc>
          </a:pPr>
          <a:r>
            <a:rPr lang="en-US" b="1"/>
            <a:t>Plats: Äventyrsgolfen och Hotell Kristina</a:t>
          </a:r>
          <a:endParaRPr lang="en-US"/>
        </a:p>
      </dgm:t>
    </dgm:pt>
    <dgm:pt modelId="{F066F4EE-C0DF-4466-BE02-5D5955F5ED8C}" type="parTrans" cxnId="{62753731-1699-458C-9061-E2E8B58A5EA2}">
      <dgm:prSet/>
      <dgm:spPr/>
      <dgm:t>
        <a:bodyPr/>
        <a:lstStyle/>
        <a:p>
          <a:endParaRPr lang="en-US"/>
        </a:p>
      </dgm:t>
    </dgm:pt>
    <dgm:pt modelId="{329531D1-64C2-41F1-8A8D-0D7E54FEF866}" type="sibTrans" cxnId="{62753731-1699-458C-9061-E2E8B58A5EA2}">
      <dgm:prSet/>
      <dgm:spPr/>
      <dgm:t>
        <a:bodyPr/>
        <a:lstStyle/>
        <a:p>
          <a:pPr>
            <a:lnSpc>
              <a:spcPct val="100000"/>
            </a:lnSpc>
          </a:pPr>
          <a:endParaRPr lang="en-US"/>
        </a:p>
      </dgm:t>
    </dgm:pt>
    <dgm:pt modelId="{D16B19A7-7E77-4A53-A980-A35D3A552084}">
      <dgm:prSet/>
      <dgm:spPr/>
      <dgm:t>
        <a:bodyPr/>
        <a:lstStyle/>
        <a:p>
          <a:pPr>
            <a:lnSpc>
              <a:spcPct val="100000"/>
            </a:lnSpc>
          </a:pPr>
          <a:r>
            <a:rPr lang="en-US" b="1"/>
            <a:t>Datum: 30 juni</a:t>
          </a:r>
          <a:endParaRPr lang="en-US"/>
        </a:p>
      </dgm:t>
    </dgm:pt>
    <dgm:pt modelId="{8A321C05-0897-4105-B9CA-001B939E4B86}" type="parTrans" cxnId="{E7831403-27F1-4227-8DFB-14C5D69D2F22}">
      <dgm:prSet/>
      <dgm:spPr/>
      <dgm:t>
        <a:bodyPr/>
        <a:lstStyle/>
        <a:p>
          <a:endParaRPr lang="en-US"/>
        </a:p>
      </dgm:t>
    </dgm:pt>
    <dgm:pt modelId="{2184C53F-F08C-48E5-AD30-414A89EBA48A}" type="sibTrans" cxnId="{E7831403-27F1-4227-8DFB-14C5D69D2F22}">
      <dgm:prSet/>
      <dgm:spPr/>
      <dgm:t>
        <a:bodyPr/>
        <a:lstStyle/>
        <a:p>
          <a:pPr>
            <a:lnSpc>
              <a:spcPct val="100000"/>
            </a:lnSpc>
          </a:pPr>
          <a:endParaRPr lang="en-US"/>
        </a:p>
      </dgm:t>
    </dgm:pt>
    <dgm:pt modelId="{C4CBFB64-08CA-4408-BB49-6E79C30C4AAD}">
      <dgm:prSet/>
      <dgm:spPr/>
      <dgm:t>
        <a:bodyPr/>
        <a:lstStyle/>
        <a:p>
          <a:pPr>
            <a:lnSpc>
              <a:spcPct val="100000"/>
            </a:lnSpc>
          </a:pPr>
          <a:r>
            <a:rPr lang="en-US" b="1"/>
            <a:t>Äventyrsgolfen: 17:30</a:t>
          </a:r>
          <a:endParaRPr lang="en-US"/>
        </a:p>
      </dgm:t>
    </dgm:pt>
    <dgm:pt modelId="{334E65A4-CD82-431F-86B9-D1A2F35AD2A4}" type="parTrans" cxnId="{87A1F16D-3EFC-4F1A-9E02-F48E7C247166}">
      <dgm:prSet/>
      <dgm:spPr/>
      <dgm:t>
        <a:bodyPr/>
        <a:lstStyle/>
        <a:p>
          <a:endParaRPr lang="en-US"/>
        </a:p>
      </dgm:t>
    </dgm:pt>
    <dgm:pt modelId="{9A966097-6557-43B4-B508-788C60B8962E}" type="sibTrans" cxnId="{87A1F16D-3EFC-4F1A-9E02-F48E7C247166}">
      <dgm:prSet/>
      <dgm:spPr/>
      <dgm:t>
        <a:bodyPr/>
        <a:lstStyle/>
        <a:p>
          <a:pPr>
            <a:lnSpc>
              <a:spcPct val="100000"/>
            </a:lnSpc>
          </a:pPr>
          <a:endParaRPr lang="en-US"/>
        </a:p>
      </dgm:t>
    </dgm:pt>
    <dgm:pt modelId="{579C2A91-6C31-4A48-82C5-7A92CAAF71C0}">
      <dgm:prSet/>
      <dgm:spPr/>
      <dgm:t>
        <a:bodyPr/>
        <a:lstStyle/>
        <a:p>
          <a:pPr>
            <a:lnSpc>
              <a:spcPct val="100000"/>
            </a:lnSpc>
          </a:pPr>
          <a:r>
            <a:rPr lang="en-US" b="1"/>
            <a:t>Hotell Kristina: 18:30</a:t>
          </a:r>
          <a:endParaRPr lang="en-US"/>
        </a:p>
      </dgm:t>
    </dgm:pt>
    <dgm:pt modelId="{3A819913-B404-44BC-A895-62BD7E8B817C}" type="parTrans" cxnId="{20DD55F6-97EA-4A11-870A-F1AC25DA4ED0}">
      <dgm:prSet/>
      <dgm:spPr/>
      <dgm:t>
        <a:bodyPr/>
        <a:lstStyle/>
        <a:p>
          <a:endParaRPr lang="en-US"/>
        </a:p>
      </dgm:t>
    </dgm:pt>
    <dgm:pt modelId="{4368E04A-EDB2-4DEB-83C4-2C749F8369DC}" type="sibTrans" cxnId="{20DD55F6-97EA-4A11-870A-F1AC25DA4ED0}">
      <dgm:prSet/>
      <dgm:spPr/>
      <dgm:t>
        <a:bodyPr/>
        <a:lstStyle/>
        <a:p>
          <a:endParaRPr lang="en-US"/>
        </a:p>
      </dgm:t>
    </dgm:pt>
    <dgm:pt modelId="{7D6EE053-B6EE-4EDC-BA81-31CDB20EBCC2}" type="pres">
      <dgm:prSet presAssocID="{60AEF5C4-1964-409C-A07C-E45D7929C905}" presName="root" presStyleCnt="0">
        <dgm:presLayoutVars>
          <dgm:dir/>
          <dgm:resizeHandles val="exact"/>
        </dgm:presLayoutVars>
      </dgm:prSet>
      <dgm:spPr/>
    </dgm:pt>
    <dgm:pt modelId="{82025E15-016D-4658-ABEC-075555472659}" type="pres">
      <dgm:prSet presAssocID="{60AEF5C4-1964-409C-A07C-E45D7929C905}" presName="container" presStyleCnt="0">
        <dgm:presLayoutVars>
          <dgm:dir/>
          <dgm:resizeHandles val="exact"/>
        </dgm:presLayoutVars>
      </dgm:prSet>
      <dgm:spPr/>
    </dgm:pt>
    <dgm:pt modelId="{96B34144-7141-4C97-8062-1920D7485F6B}" type="pres">
      <dgm:prSet presAssocID="{19D44016-300A-4EF1-97D9-9337BE253228}" presName="compNode" presStyleCnt="0"/>
      <dgm:spPr/>
    </dgm:pt>
    <dgm:pt modelId="{F9A4DB03-30C6-4E67-9AC0-064A79D611B6}" type="pres">
      <dgm:prSet presAssocID="{19D44016-300A-4EF1-97D9-9337BE253228}" presName="iconBgRect" presStyleLbl="bgShp" presStyleIdx="0" presStyleCnt="4"/>
      <dgm:spPr/>
    </dgm:pt>
    <dgm:pt modelId="{D5BC8410-6204-4EF2-9AD9-8C1A3B1C1EF0}" type="pres">
      <dgm:prSet presAssocID="{19D44016-300A-4EF1-97D9-9337BE253228}"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Sun with solid fill"/>
        </a:ext>
      </dgm:extLst>
    </dgm:pt>
    <dgm:pt modelId="{2697684E-B2E2-4E0C-A7CF-F0A645843EA0}" type="pres">
      <dgm:prSet presAssocID="{19D44016-300A-4EF1-97D9-9337BE253228}" presName="spaceRect" presStyleCnt="0"/>
      <dgm:spPr/>
    </dgm:pt>
    <dgm:pt modelId="{71367221-E17A-4490-8806-D6F34A52A269}" type="pres">
      <dgm:prSet presAssocID="{19D44016-300A-4EF1-97D9-9337BE253228}" presName="textRect" presStyleLbl="revTx" presStyleIdx="0" presStyleCnt="4">
        <dgm:presLayoutVars>
          <dgm:chMax val="1"/>
          <dgm:chPref val="1"/>
        </dgm:presLayoutVars>
      </dgm:prSet>
      <dgm:spPr/>
    </dgm:pt>
    <dgm:pt modelId="{B51A21EB-EA8F-44FB-84A7-D3F912D98491}" type="pres">
      <dgm:prSet presAssocID="{329531D1-64C2-41F1-8A8D-0D7E54FEF866}" presName="sibTrans" presStyleLbl="sibTrans2D1" presStyleIdx="0" presStyleCnt="0"/>
      <dgm:spPr/>
    </dgm:pt>
    <dgm:pt modelId="{40DD1B42-6FDE-44E1-9C29-1783D51E5910}" type="pres">
      <dgm:prSet presAssocID="{D16B19A7-7E77-4A53-A980-A35D3A552084}" presName="compNode" presStyleCnt="0"/>
      <dgm:spPr/>
    </dgm:pt>
    <dgm:pt modelId="{E87DED68-7196-4E85-A467-5D9E8A51578F}" type="pres">
      <dgm:prSet presAssocID="{D16B19A7-7E77-4A53-A980-A35D3A552084}" presName="iconBgRect" presStyleLbl="bgShp" presStyleIdx="1" presStyleCnt="4"/>
      <dgm:spPr/>
    </dgm:pt>
    <dgm:pt modelId="{573A8E01-14FD-4CBE-8AFD-251ADD7F4720}" type="pres">
      <dgm:prSet presAssocID="{D16B19A7-7E77-4A53-A980-A35D3A55208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Blog with solid fill"/>
        </a:ext>
      </dgm:extLst>
    </dgm:pt>
    <dgm:pt modelId="{61942C33-B752-4F1E-96C1-DAB1D6741B2B}" type="pres">
      <dgm:prSet presAssocID="{D16B19A7-7E77-4A53-A980-A35D3A552084}" presName="spaceRect" presStyleCnt="0"/>
      <dgm:spPr/>
    </dgm:pt>
    <dgm:pt modelId="{5B1DFCF8-C63B-4F89-B7BF-6AFE64CEF3C8}" type="pres">
      <dgm:prSet presAssocID="{D16B19A7-7E77-4A53-A980-A35D3A552084}" presName="textRect" presStyleLbl="revTx" presStyleIdx="1" presStyleCnt="4">
        <dgm:presLayoutVars>
          <dgm:chMax val="1"/>
          <dgm:chPref val="1"/>
        </dgm:presLayoutVars>
      </dgm:prSet>
      <dgm:spPr/>
    </dgm:pt>
    <dgm:pt modelId="{6F27CE68-952E-41CC-B373-86A9F02ED5DB}" type="pres">
      <dgm:prSet presAssocID="{2184C53F-F08C-48E5-AD30-414A89EBA48A}" presName="sibTrans" presStyleLbl="sibTrans2D1" presStyleIdx="0" presStyleCnt="0"/>
      <dgm:spPr/>
    </dgm:pt>
    <dgm:pt modelId="{E1D731BE-5AB9-4591-ACE0-5C30D1CD8E92}" type="pres">
      <dgm:prSet presAssocID="{C4CBFB64-08CA-4408-BB49-6E79C30C4AAD}" presName="compNode" presStyleCnt="0"/>
      <dgm:spPr/>
    </dgm:pt>
    <dgm:pt modelId="{5B02F6F9-7B62-4169-8663-9071C9D1C0AF}" type="pres">
      <dgm:prSet presAssocID="{C4CBFB64-08CA-4408-BB49-6E79C30C4AAD}" presName="iconBgRect" presStyleLbl="bgShp" presStyleIdx="2" presStyleCnt="4"/>
      <dgm:spPr/>
    </dgm:pt>
    <dgm:pt modelId="{19E496A4-428D-4F9C-AA38-393A4BBFAFD0}" type="pres">
      <dgm:prSet presAssocID="{C4CBFB64-08CA-4408-BB49-6E79C30C4AA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Flag1 with solid fill"/>
        </a:ext>
      </dgm:extLst>
    </dgm:pt>
    <dgm:pt modelId="{0E976CC5-6340-4064-B651-F87526BD632B}" type="pres">
      <dgm:prSet presAssocID="{C4CBFB64-08CA-4408-BB49-6E79C30C4AAD}" presName="spaceRect" presStyleCnt="0"/>
      <dgm:spPr/>
    </dgm:pt>
    <dgm:pt modelId="{953C4E6A-406D-495E-9C24-AB7DC93BBAE4}" type="pres">
      <dgm:prSet presAssocID="{C4CBFB64-08CA-4408-BB49-6E79C30C4AAD}" presName="textRect" presStyleLbl="revTx" presStyleIdx="2" presStyleCnt="4">
        <dgm:presLayoutVars>
          <dgm:chMax val="1"/>
          <dgm:chPref val="1"/>
        </dgm:presLayoutVars>
      </dgm:prSet>
      <dgm:spPr/>
    </dgm:pt>
    <dgm:pt modelId="{8D853B3F-9CE3-4A8C-B700-ECB216FB885D}" type="pres">
      <dgm:prSet presAssocID="{9A966097-6557-43B4-B508-788C60B8962E}" presName="sibTrans" presStyleLbl="sibTrans2D1" presStyleIdx="0" presStyleCnt="0"/>
      <dgm:spPr/>
    </dgm:pt>
    <dgm:pt modelId="{086F86E3-1537-4F41-BB2C-D638464E5D12}" type="pres">
      <dgm:prSet presAssocID="{579C2A91-6C31-4A48-82C5-7A92CAAF71C0}" presName="compNode" presStyleCnt="0"/>
      <dgm:spPr/>
    </dgm:pt>
    <dgm:pt modelId="{B3226841-5EDE-40B1-835B-17FB32981688}" type="pres">
      <dgm:prSet presAssocID="{579C2A91-6C31-4A48-82C5-7A92CAAF71C0}" presName="iconBgRect" presStyleLbl="bgShp" presStyleIdx="3" presStyleCnt="4"/>
      <dgm:spPr/>
    </dgm:pt>
    <dgm:pt modelId="{CEF099A6-54B9-4049-A401-2D18CBEC9A2D}" type="pres">
      <dgm:prSet presAssocID="{579C2A91-6C31-4A48-82C5-7A92CAAF71C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Architecture with solid fill"/>
        </a:ext>
      </dgm:extLst>
    </dgm:pt>
    <dgm:pt modelId="{31197F80-1170-48C7-8F17-29E2E655AD96}" type="pres">
      <dgm:prSet presAssocID="{579C2A91-6C31-4A48-82C5-7A92CAAF71C0}" presName="spaceRect" presStyleCnt="0"/>
      <dgm:spPr/>
    </dgm:pt>
    <dgm:pt modelId="{F5C97404-142F-42A9-B36F-64863A9CA24F}" type="pres">
      <dgm:prSet presAssocID="{579C2A91-6C31-4A48-82C5-7A92CAAF71C0}" presName="textRect" presStyleLbl="revTx" presStyleIdx="3" presStyleCnt="4">
        <dgm:presLayoutVars>
          <dgm:chMax val="1"/>
          <dgm:chPref val="1"/>
        </dgm:presLayoutVars>
      </dgm:prSet>
      <dgm:spPr/>
    </dgm:pt>
  </dgm:ptLst>
  <dgm:cxnLst>
    <dgm:cxn modelId="{E7831403-27F1-4227-8DFB-14C5D69D2F22}" srcId="{60AEF5C4-1964-409C-A07C-E45D7929C905}" destId="{D16B19A7-7E77-4A53-A980-A35D3A552084}" srcOrd="1" destOrd="0" parTransId="{8A321C05-0897-4105-B9CA-001B939E4B86}" sibTransId="{2184C53F-F08C-48E5-AD30-414A89EBA48A}"/>
    <dgm:cxn modelId="{D3990327-BF6C-482D-90DB-C55703E7DAFF}" type="presOf" srcId="{C4CBFB64-08CA-4408-BB49-6E79C30C4AAD}" destId="{953C4E6A-406D-495E-9C24-AB7DC93BBAE4}" srcOrd="0" destOrd="0" presId="urn:microsoft.com/office/officeart/2018/2/layout/IconCircleList"/>
    <dgm:cxn modelId="{2BD2E32B-C2B4-4238-A00A-20F7F6BA8EA2}" type="presOf" srcId="{9A966097-6557-43B4-B508-788C60B8962E}" destId="{8D853B3F-9CE3-4A8C-B700-ECB216FB885D}" srcOrd="0" destOrd="0" presId="urn:microsoft.com/office/officeart/2018/2/layout/IconCircleList"/>
    <dgm:cxn modelId="{62753731-1699-458C-9061-E2E8B58A5EA2}" srcId="{60AEF5C4-1964-409C-A07C-E45D7929C905}" destId="{19D44016-300A-4EF1-97D9-9337BE253228}" srcOrd="0" destOrd="0" parTransId="{F066F4EE-C0DF-4466-BE02-5D5955F5ED8C}" sibTransId="{329531D1-64C2-41F1-8A8D-0D7E54FEF866}"/>
    <dgm:cxn modelId="{89CFFB35-2110-4A7B-B868-EEB6E63837FD}" type="presOf" srcId="{60AEF5C4-1964-409C-A07C-E45D7929C905}" destId="{7D6EE053-B6EE-4EDC-BA81-31CDB20EBCC2}" srcOrd="0" destOrd="0" presId="urn:microsoft.com/office/officeart/2018/2/layout/IconCircleList"/>
    <dgm:cxn modelId="{CAF3303A-EABC-4B1B-B9C0-9597D2DEA397}" type="presOf" srcId="{329531D1-64C2-41F1-8A8D-0D7E54FEF866}" destId="{B51A21EB-EA8F-44FB-84A7-D3F912D98491}" srcOrd="0" destOrd="0" presId="urn:microsoft.com/office/officeart/2018/2/layout/IconCircleList"/>
    <dgm:cxn modelId="{87A1F16D-3EFC-4F1A-9E02-F48E7C247166}" srcId="{60AEF5C4-1964-409C-A07C-E45D7929C905}" destId="{C4CBFB64-08CA-4408-BB49-6E79C30C4AAD}" srcOrd="2" destOrd="0" parTransId="{334E65A4-CD82-431F-86B9-D1A2F35AD2A4}" sibTransId="{9A966097-6557-43B4-B508-788C60B8962E}"/>
    <dgm:cxn modelId="{38125BB2-BD0A-4BE9-8FF9-93E97507BAE9}" type="presOf" srcId="{579C2A91-6C31-4A48-82C5-7A92CAAF71C0}" destId="{F5C97404-142F-42A9-B36F-64863A9CA24F}" srcOrd="0" destOrd="0" presId="urn:microsoft.com/office/officeart/2018/2/layout/IconCircleList"/>
    <dgm:cxn modelId="{165079BD-0756-4511-BE17-F086E276A312}" type="presOf" srcId="{2184C53F-F08C-48E5-AD30-414A89EBA48A}" destId="{6F27CE68-952E-41CC-B373-86A9F02ED5DB}" srcOrd="0" destOrd="0" presId="urn:microsoft.com/office/officeart/2018/2/layout/IconCircleList"/>
    <dgm:cxn modelId="{748012DF-AC01-45AE-9419-1316962F031D}" type="presOf" srcId="{19D44016-300A-4EF1-97D9-9337BE253228}" destId="{71367221-E17A-4490-8806-D6F34A52A269}" srcOrd="0" destOrd="0" presId="urn:microsoft.com/office/officeart/2018/2/layout/IconCircleList"/>
    <dgm:cxn modelId="{CCDC1DE2-86AE-4EF8-98E2-B5CED07D581D}" type="presOf" srcId="{D16B19A7-7E77-4A53-A980-A35D3A552084}" destId="{5B1DFCF8-C63B-4F89-B7BF-6AFE64CEF3C8}" srcOrd="0" destOrd="0" presId="urn:microsoft.com/office/officeart/2018/2/layout/IconCircleList"/>
    <dgm:cxn modelId="{20DD55F6-97EA-4A11-870A-F1AC25DA4ED0}" srcId="{60AEF5C4-1964-409C-A07C-E45D7929C905}" destId="{579C2A91-6C31-4A48-82C5-7A92CAAF71C0}" srcOrd="3" destOrd="0" parTransId="{3A819913-B404-44BC-A895-62BD7E8B817C}" sibTransId="{4368E04A-EDB2-4DEB-83C4-2C749F8369DC}"/>
    <dgm:cxn modelId="{CFF09C6D-4C86-4CDF-8819-E97722EF8AD8}" type="presParOf" srcId="{7D6EE053-B6EE-4EDC-BA81-31CDB20EBCC2}" destId="{82025E15-016D-4658-ABEC-075555472659}" srcOrd="0" destOrd="0" presId="urn:microsoft.com/office/officeart/2018/2/layout/IconCircleList"/>
    <dgm:cxn modelId="{2C6FEC9F-0EA8-4597-B027-F0A110025B7E}" type="presParOf" srcId="{82025E15-016D-4658-ABEC-075555472659}" destId="{96B34144-7141-4C97-8062-1920D7485F6B}" srcOrd="0" destOrd="0" presId="urn:microsoft.com/office/officeart/2018/2/layout/IconCircleList"/>
    <dgm:cxn modelId="{CA2FC2E6-FD53-451F-AEFB-2465C6AB82CC}" type="presParOf" srcId="{96B34144-7141-4C97-8062-1920D7485F6B}" destId="{F9A4DB03-30C6-4E67-9AC0-064A79D611B6}" srcOrd="0" destOrd="0" presId="urn:microsoft.com/office/officeart/2018/2/layout/IconCircleList"/>
    <dgm:cxn modelId="{122C8E15-8494-4C64-88C5-48AAC353DE28}" type="presParOf" srcId="{96B34144-7141-4C97-8062-1920D7485F6B}" destId="{D5BC8410-6204-4EF2-9AD9-8C1A3B1C1EF0}" srcOrd="1" destOrd="0" presId="urn:microsoft.com/office/officeart/2018/2/layout/IconCircleList"/>
    <dgm:cxn modelId="{513A0ECE-73D3-4E8E-8DA6-B471B2A983B7}" type="presParOf" srcId="{96B34144-7141-4C97-8062-1920D7485F6B}" destId="{2697684E-B2E2-4E0C-A7CF-F0A645843EA0}" srcOrd="2" destOrd="0" presId="urn:microsoft.com/office/officeart/2018/2/layout/IconCircleList"/>
    <dgm:cxn modelId="{E5FBB22C-D611-4EE3-AE7C-096D445E4A8D}" type="presParOf" srcId="{96B34144-7141-4C97-8062-1920D7485F6B}" destId="{71367221-E17A-4490-8806-D6F34A52A269}" srcOrd="3" destOrd="0" presId="urn:microsoft.com/office/officeart/2018/2/layout/IconCircleList"/>
    <dgm:cxn modelId="{BC400161-341B-44B1-9352-C22FA9F3A9A5}" type="presParOf" srcId="{82025E15-016D-4658-ABEC-075555472659}" destId="{B51A21EB-EA8F-44FB-84A7-D3F912D98491}" srcOrd="1" destOrd="0" presId="urn:microsoft.com/office/officeart/2018/2/layout/IconCircleList"/>
    <dgm:cxn modelId="{7C0FF201-A5A4-4429-9627-9916E0674FAD}" type="presParOf" srcId="{82025E15-016D-4658-ABEC-075555472659}" destId="{40DD1B42-6FDE-44E1-9C29-1783D51E5910}" srcOrd="2" destOrd="0" presId="urn:microsoft.com/office/officeart/2018/2/layout/IconCircleList"/>
    <dgm:cxn modelId="{4E8195C1-C3F5-42B6-B3B5-8835AF74AB82}" type="presParOf" srcId="{40DD1B42-6FDE-44E1-9C29-1783D51E5910}" destId="{E87DED68-7196-4E85-A467-5D9E8A51578F}" srcOrd="0" destOrd="0" presId="urn:microsoft.com/office/officeart/2018/2/layout/IconCircleList"/>
    <dgm:cxn modelId="{878F8AB1-2763-4E25-BE51-271D79F43783}" type="presParOf" srcId="{40DD1B42-6FDE-44E1-9C29-1783D51E5910}" destId="{573A8E01-14FD-4CBE-8AFD-251ADD7F4720}" srcOrd="1" destOrd="0" presId="urn:microsoft.com/office/officeart/2018/2/layout/IconCircleList"/>
    <dgm:cxn modelId="{C320A99C-D05C-4E7F-864C-A31169B20C9F}" type="presParOf" srcId="{40DD1B42-6FDE-44E1-9C29-1783D51E5910}" destId="{61942C33-B752-4F1E-96C1-DAB1D6741B2B}" srcOrd="2" destOrd="0" presId="urn:microsoft.com/office/officeart/2018/2/layout/IconCircleList"/>
    <dgm:cxn modelId="{68086C1A-74E0-40AE-B62E-E732135C13DE}" type="presParOf" srcId="{40DD1B42-6FDE-44E1-9C29-1783D51E5910}" destId="{5B1DFCF8-C63B-4F89-B7BF-6AFE64CEF3C8}" srcOrd="3" destOrd="0" presId="urn:microsoft.com/office/officeart/2018/2/layout/IconCircleList"/>
    <dgm:cxn modelId="{DBC7F1DB-BA13-4C44-9E77-7347AF421682}" type="presParOf" srcId="{82025E15-016D-4658-ABEC-075555472659}" destId="{6F27CE68-952E-41CC-B373-86A9F02ED5DB}" srcOrd="3" destOrd="0" presId="urn:microsoft.com/office/officeart/2018/2/layout/IconCircleList"/>
    <dgm:cxn modelId="{CC68F06E-158E-4945-B4A6-14A22BC9EE99}" type="presParOf" srcId="{82025E15-016D-4658-ABEC-075555472659}" destId="{E1D731BE-5AB9-4591-ACE0-5C30D1CD8E92}" srcOrd="4" destOrd="0" presId="urn:microsoft.com/office/officeart/2018/2/layout/IconCircleList"/>
    <dgm:cxn modelId="{7E2446CA-8145-4BA1-9A70-C4FCE90AE1DE}" type="presParOf" srcId="{E1D731BE-5AB9-4591-ACE0-5C30D1CD8E92}" destId="{5B02F6F9-7B62-4169-8663-9071C9D1C0AF}" srcOrd="0" destOrd="0" presId="urn:microsoft.com/office/officeart/2018/2/layout/IconCircleList"/>
    <dgm:cxn modelId="{88D41181-A55D-4040-9BFB-A5BD421A0E1D}" type="presParOf" srcId="{E1D731BE-5AB9-4591-ACE0-5C30D1CD8E92}" destId="{19E496A4-428D-4F9C-AA38-393A4BBFAFD0}" srcOrd="1" destOrd="0" presId="urn:microsoft.com/office/officeart/2018/2/layout/IconCircleList"/>
    <dgm:cxn modelId="{84521ADF-0352-4292-AA85-17308CDE7FA5}" type="presParOf" srcId="{E1D731BE-5AB9-4591-ACE0-5C30D1CD8E92}" destId="{0E976CC5-6340-4064-B651-F87526BD632B}" srcOrd="2" destOrd="0" presId="urn:microsoft.com/office/officeart/2018/2/layout/IconCircleList"/>
    <dgm:cxn modelId="{E76625A7-CB87-4A5A-BBA5-62CDF479FAE2}" type="presParOf" srcId="{E1D731BE-5AB9-4591-ACE0-5C30D1CD8E92}" destId="{953C4E6A-406D-495E-9C24-AB7DC93BBAE4}" srcOrd="3" destOrd="0" presId="urn:microsoft.com/office/officeart/2018/2/layout/IconCircleList"/>
    <dgm:cxn modelId="{1F71321F-F764-47B6-804D-00DDDFBB0767}" type="presParOf" srcId="{82025E15-016D-4658-ABEC-075555472659}" destId="{8D853B3F-9CE3-4A8C-B700-ECB216FB885D}" srcOrd="5" destOrd="0" presId="urn:microsoft.com/office/officeart/2018/2/layout/IconCircleList"/>
    <dgm:cxn modelId="{8CF20D73-313E-4B34-82E0-C0418FD69A15}" type="presParOf" srcId="{82025E15-016D-4658-ABEC-075555472659}" destId="{086F86E3-1537-4F41-BB2C-D638464E5D12}" srcOrd="6" destOrd="0" presId="urn:microsoft.com/office/officeart/2018/2/layout/IconCircleList"/>
    <dgm:cxn modelId="{CDB05CAA-CDA8-444B-8A1B-3288C446AC1E}" type="presParOf" srcId="{086F86E3-1537-4F41-BB2C-D638464E5D12}" destId="{B3226841-5EDE-40B1-835B-17FB32981688}" srcOrd="0" destOrd="0" presId="urn:microsoft.com/office/officeart/2018/2/layout/IconCircleList"/>
    <dgm:cxn modelId="{A92CB608-9FFB-43D3-BC03-5D17A730D329}" type="presParOf" srcId="{086F86E3-1537-4F41-BB2C-D638464E5D12}" destId="{CEF099A6-54B9-4049-A401-2D18CBEC9A2D}" srcOrd="1" destOrd="0" presId="urn:microsoft.com/office/officeart/2018/2/layout/IconCircleList"/>
    <dgm:cxn modelId="{AB868C4B-043F-4652-AA6D-BC5E539B95F8}" type="presParOf" srcId="{086F86E3-1537-4F41-BB2C-D638464E5D12}" destId="{31197F80-1170-48C7-8F17-29E2E655AD96}" srcOrd="2" destOrd="0" presId="urn:microsoft.com/office/officeart/2018/2/layout/IconCircleList"/>
    <dgm:cxn modelId="{3E7CD285-0831-4DE4-A337-0A58D95C1F14}" type="presParOf" srcId="{086F86E3-1537-4F41-BB2C-D638464E5D12}" destId="{F5C97404-142F-42A9-B36F-64863A9CA24F}"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B5679C-1250-4857-9AA0-BEC485864F0C}">
      <dsp:nvSpPr>
        <dsp:cNvPr id="0" name=""/>
        <dsp:cNvSpPr/>
      </dsp:nvSpPr>
      <dsp:spPr>
        <a:xfrm>
          <a:off x="6315" y="991123"/>
          <a:ext cx="1974242" cy="236909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5011" tIns="0" rIns="195011" bIns="330200" numCol="1" spcCol="1270" anchor="t" anchorCtr="0">
          <a:noAutofit/>
        </a:bodyPr>
        <a:lstStyle/>
        <a:p>
          <a:pPr marL="0" lvl="0" indent="0" algn="l" defTabSz="1155700">
            <a:lnSpc>
              <a:spcPct val="90000"/>
            </a:lnSpc>
            <a:spcBef>
              <a:spcPct val="0"/>
            </a:spcBef>
            <a:spcAft>
              <a:spcPct val="35000"/>
            </a:spcAft>
            <a:buNone/>
          </a:pPr>
          <a:r>
            <a:rPr lang="en-US" sz="2600" kern="1200"/>
            <a:t>Glädje</a:t>
          </a:r>
        </a:p>
      </dsp:txBody>
      <dsp:txXfrm>
        <a:off x="6315" y="1938759"/>
        <a:ext cx="1974242" cy="1421454"/>
      </dsp:txXfrm>
    </dsp:sp>
    <dsp:sp modelId="{BFCDC0F7-45E4-4FD1-902A-A99CBF0256D1}">
      <dsp:nvSpPr>
        <dsp:cNvPr id="0" name=""/>
        <dsp:cNvSpPr/>
      </dsp:nvSpPr>
      <dsp:spPr>
        <a:xfrm>
          <a:off x="6315" y="991123"/>
          <a:ext cx="1974242" cy="94763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95011" tIns="165100" rIns="195011" bIns="165100" numCol="1" spcCol="1270" anchor="ctr" anchorCtr="0">
          <a:noAutofit/>
        </a:bodyPr>
        <a:lstStyle/>
        <a:p>
          <a:pPr marL="0" lvl="0" indent="0" algn="l" defTabSz="1955800">
            <a:lnSpc>
              <a:spcPct val="90000"/>
            </a:lnSpc>
            <a:spcBef>
              <a:spcPct val="0"/>
            </a:spcBef>
            <a:spcAft>
              <a:spcPct val="35000"/>
            </a:spcAft>
            <a:buNone/>
          </a:pPr>
          <a:r>
            <a:rPr lang="en-US" sz="4400" kern="1200"/>
            <a:t>01</a:t>
          </a:r>
        </a:p>
      </dsp:txBody>
      <dsp:txXfrm>
        <a:off x="6315" y="991123"/>
        <a:ext cx="1974242" cy="947636"/>
      </dsp:txXfrm>
    </dsp:sp>
    <dsp:sp modelId="{4F805FEC-CDF5-4E3B-92A6-50A8BFFAA6E0}">
      <dsp:nvSpPr>
        <dsp:cNvPr id="0" name=""/>
        <dsp:cNvSpPr/>
      </dsp:nvSpPr>
      <dsp:spPr>
        <a:xfrm>
          <a:off x="2138497" y="991123"/>
          <a:ext cx="1974242" cy="2369090"/>
        </a:xfrm>
        <a:prstGeom prst="rect">
          <a:avLst/>
        </a:prstGeom>
        <a:solidFill>
          <a:schemeClr val="accent5">
            <a:hueOff val="-1689636"/>
            <a:satOff val="-4355"/>
            <a:lumOff val="-2941"/>
            <a:alphaOff val="0"/>
          </a:schemeClr>
        </a:solidFill>
        <a:ln w="12700" cap="flat" cmpd="sng" algn="ctr">
          <a:solidFill>
            <a:schemeClr val="accent5">
              <a:hueOff val="-1689636"/>
              <a:satOff val="-4355"/>
              <a:lumOff val="-294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5011" tIns="0" rIns="195011" bIns="330200" numCol="1" spcCol="1270" anchor="t" anchorCtr="0">
          <a:noAutofit/>
        </a:bodyPr>
        <a:lstStyle/>
        <a:p>
          <a:pPr marL="0" lvl="0" indent="0" algn="l" defTabSz="1155700">
            <a:lnSpc>
              <a:spcPct val="90000"/>
            </a:lnSpc>
            <a:spcBef>
              <a:spcPct val="0"/>
            </a:spcBef>
            <a:spcAft>
              <a:spcPct val="35000"/>
            </a:spcAft>
            <a:buNone/>
          </a:pPr>
          <a:r>
            <a:rPr lang="en-US" sz="2600" kern="1200"/>
            <a:t>Gemenskap</a:t>
          </a:r>
        </a:p>
      </dsp:txBody>
      <dsp:txXfrm>
        <a:off x="2138497" y="1938759"/>
        <a:ext cx="1974242" cy="1421454"/>
      </dsp:txXfrm>
    </dsp:sp>
    <dsp:sp modelId="{E11AF44A-EA55-4515-95B5-EB982506954E}">
      <dsp:nvSpPr>
        <dsp:cNvPr id="0" name=""/>
        <dsp:cNvSpPr/>
      </dsp:nvSpPr>
      <dsp:spPr>
        <a:xfrm>
          <a:off x="2138497" y="991123"/>
          <a:ext cx="1974242" cy="94763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95011" tIns="165100" rIns="195011" bIns="165100" numCol="1" spcCol="1270" anchor="ctr" anchorCtr="0">
          <a:noAutofit/>
        </a:bodyPr>
        <a:lstStyle/>
        <a:p>
          <a:pPr marL="0" lvl="0" indent="0" algn="l" defTabSz="1955800">
            <a:lnSpc>
              <a:spcPct val="90000"/>
            </a:lnSpc>
            <a:spcBef>
              <a:spcPct val="0"/>
            </a:spcBef>
            <a:spcAft>
              <a:spcPct val="35000"/>
            </a:spcAft>
            <a:buNone/>
          </a:pPr>
          <a:r>
            <a:rPr lang="en-US" sz="4400" kern="1200"/>
            <a:t>02</a:t>
          </a:r>
        </a:p>
      </dsp:txBody>
      <dsp:txXfrm>
        <a:off x="2138497" y="991123"/>
        <a:ext cx="1974242" cy="947636"/>
      </dsp:txXfrm>
    </dsp:sp>
    <dsp:sp modelId="{27C0EF59-60E8-40B2-86DA-3758DE87B9A9}">
      <dsp:nvSpPr>
        <dsp:cNvPr id="0" name=""/>
        <dsp:cNvSpPr/>
      </dsp:nvSpPr>
      <dsp:spPr>
        <a:xfrm>
          <a:off x="4270678" y="991123"/>
          <a:ext cx="1974242" cy="2369090"/>
        </a:xfrm>
        <a:prstGeom prst="rect">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5011" tIns="0" rIns="195011" bIns="330200" numCol="1" spcCol="1270" anchor="t" anchorCtr="0">
          <a:noAutofit/>
        </a:bodyPr>
        <a:lstStyle/>
        <a:p>
          <a:pPr marL="0" lvl="0" indent="0" algn="l" defTabSz="1155700">
            <a:lnSpc>
              <a:spcPct val="90000"/>
            </a:lnSpc>
            <a:spcBef>
              <a:spcPct val="0"/>
            </a:spcBef>
            <a:spcAft>
              <a:spcPct val="35000"/>
            </a:spcAft>
            <a:buNone/>
          </a:pPr>
          <a:r>
            <a:rPr lang="en-US" sz="2600" kern="1200" dirty="0"/>
            <a:t>Utveckling		</a:t>
          </a:r>
        </a:p>
      </dsp:txBody>
      <dsp:txXfrm>
        <a:off x="4270678" y="1938759"/>
        <a:ext cx="1974242" cy="1421454"/>
      </dsp:txXfrm>
    </dsp:sp>
    <dsp:sp modelId="{D0305675-D7D8-447D-8048-1C3A23E9623C}">
      <dsp:nvSpPr>
        <dsp:cNvPr id="0" name=""/>
        <dsp:cNvSpPr/>
      </dsp:nvSpPr>
      <dsp:spPr>
        <a:xfrm>
          <a:off x="4270678" y="991123"/>
          <a:ext cx="1974242" cy="94763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95011" tIns="165100" rIns="195011" bIns="165100" numCol="1" spcCol="1270" anchor="ctr" anchorCtr="0">
          <a:noAutofit/>
        </a:bodyPr>
        <a:lstStyle/>
        <a:p>
          <a:pPr marL="0" lvl="0" indent="0" algn="l" defTabSz="1955800">
            <a:lnSpc>
              <a:spcPct val="90000"/>
            </a:lnSpc>
            <a:spcBef>
              <a:spcPct val="0"/>
            </a:spcBef>
            <a:spcAft>
              <a:spcPct val="35000"/>
            </a:spcAft>
            <a:buNone/>
          </a:pPr>
          <a:r>
            <a:rPr lang="en-US" sz="4400" kern="1200"/>
            <a:t>03</a:t>
          </a:r>
        </a:p>
      </dsp:txBody>
      <dsp:txXfrm>
        <a:off x="4270678" y="991123"/>
        <a:ext cx="1974242" cy="947636"/>
      </dsp:txXfrm>
    </dsp:sp>
    <dsp:sp modelId="{37498DA7-C751-4AAF-9741-FD17E7232C7A}">
      <dsp:nvSpPr>
        <dsp:cNvPr id="0" name=""/>
        <dsp:cNvSpPr/>
      </dsp:nvSpPr>
      <dsp:spPr>
        <a:xfrm>
          <a:off x="6402860" y="991123"/>
          <a:ext cx="1974242" cy="2369090"/>
        </a:xfrm>
        <a:prstGeom prst="rect">
          <a:avLst/>
        </a:prstGeom>
        <a:solidFill>
          <a:schemeClr val="accent5">
            <a:hueOff val="-5068907"/>
            <a:satOff val="-13064"/>
            <a:lumOff val="-8824"/>
            <a:alphaOff val="0"/>
          </a:schemeClr>
        </a:solidFill>
        <a:ln w="12700" cap="flat" cmpd="sng" algn="ctr">
          <a:solidFill>
            <a:schemeClr val="accent5">
              <a:hueOff val="-5068907"/>
              <a:satOff val="-13064"/>
              <a:lumOff val="-882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5011" tIns="0" rIns="195011" bIns="330200" numCol="1" spcCol="1270" anchor="t" anchorCtr="0">
          <a:noAutofit/>
        </a:bodyPr>
        <a:lstStyle/>
        <a:p>
          <a:pPr marL="0" lvl="0" indent="0" algn="l" defTabSz="1155700">
            <a:lnSpc>
              <a:spcPct val="90000"/>
            </a:lnSpc>
            <a:spcBef>
              <a:spcPct val="0"/>
            </a:spcBef>
            <a:spcAft>
              <a:spcPct val="35000"/>
            </a:spcAft>
            <a:buNone/>
          </a:pPr>
          <a:r>
            <a:rPr lang="en-US" sz="2600" kern="1200"/>
            <a:t>Så många som möjligt</a:t>
          </a:r>
        </a:p>
      </dsp:txBody>
      <dsp:txXfrm>
        <a:off x="6402860" y="1938759"/>
        <a:ext cx="1974242" cy="1421454"/>
      </dsp:txXfrm>
    </dsp:sp>
    <dsp:sp modelId="{CFE70151-420D-4CAE-A1BF-79ADD91C7B04}">
      <dsp:nvSpPr>
        <dsp:cNvPr id="0" name=""/>
        <dsp:cNvSpPr/>
      </dsp:nvSpPr>
      <dsp:spPr>
        <a:xfrm>
          <a:off x="6402860" y="991123"/>
          <a:ext cx="1974242" cy="94763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95011" tIns="165100" rIns="195011" bIns="165100" numCol="1" spcCol="1270" anchor="ctr" anchorCtr="0">
          <a:noAutofit/>
        </a:bodyPr>
        <a:lstStyle/>
        <a:p>
          <a:pPr marL="0" lvl="0" indent="0" algn="l" defTabSz="1955800">
            <a:lnSpc>
              <a:spcPct val="90000"/>
            </a:lnSpc>
            <a:spcBef>
              <a:spcPct val="0"/>
            </a:spcBef>
            <a:spcAft>
              <a:spcPct val="35000"/>
            </a:spcAft>
            <a:buNone/>
          </a:pPr>
          <a:r>
            <a:rPr lang="en-US" sz="4400" kern="1200"/>
            <a:t>04</a:t>
          </a:r>
        </a:p>
      </dsp:txBody>
      <dsp:txXfrm>
        <a:off x="6402860" y="991123"/>
        <a:ext cx="1974242" cy="947636"/>
      </dsp:txXfrm>
    </dsp:sp>
    <dsp:sp modelId="{F97CEC7A-B704-4065-BAB7-9E6F7F4AEF6C}">
      <dsp:nvSpPr>
        <dsp:cNvPr id="0" name=""/>
        <dsp:cNvSpPr/>
      </dsp:nvSpPr>
      <dsp:spPr>
        <a:xfrm>
          <a:off x="8535042" y="991123"/>
          <a:ext cx="1974242" cy="2369090"/>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5011" tIns="0" rIns="195011" bIns="330200" numCol="1" spcCol="1270" anchor="t" anchorCtr="0">
          <a:noAutofit/>
        </a:bodyPr>
        <a:lstStyle/>
        <a:p>
          <a:pPr marL="0" lvl="0" indent="0" algn="l" defTabSz="1155700">
            <a:lnSpc>
              <a:spcPct val="90000"/>
            </a:lnSpc>
            <a:spcBef>
              <a:spcPct val="0"/>
            </a:spcBef>
            <a:spcAft>
              <a:spcPct val="35000"/>
            </a:spcAft>
            <a:buNone/>
          </a:pPr>
          <a:r>
            <a:rPr lang="en-US" sz="2600" kern="1200"/>
            <a:t>Så länge som möjligt</a:t>
          </a:r>
        </a:p>
      </dsp:txBody>
      <dsp:txXfrm>
        <a:off x="8535042" y="1938759"/>
        <a:ext cx="1974242" cy="1421454"/>
      </dsp:txXfrm>
    </dsp:sp>
    <dsp:sp modelId="{423B76CA-0212-40FC-B5AD-CA3E2E730B20}">
      <dsp:nvSpPr>
        <dsp:cNvPr id="0" name=""/>
        <dsp:cNvSpPr/>
      </dsp:nvSpPr>
      <dsp:spPr>
        <a:xfrm>
          <a:off x="8535042" y="991123"/>
          <a:ext cx="1974242" cy="94763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95011" tIns="165100" rIns="195011" bIns="165100" numCol="1" spcCol="1270" anchor="ctr" anchorCtr="0">
          <a:noAutofit/>
        </a:bodyPr>
        <a:lstStyle/>
        <a:p>
          <a:pPr marL="0" lvl="0" indent="0" algn="l" defTabSz="1955800">
            <a:lnSpc>
              <a:spcPct val="90000"/>
            </a:lnSpc>
            <a:spcBef>
              <a:spcPct val="0"/>
            </a:spcBef>
            <a:spcAft>
              <a:spcPct val="35000"/>
            </a:spcAft>
            <a:buNone/>
          </a:pPr>
          <a:r>
            <a:rPr lang="en-US" sz="4400" kern="1200"/>
            <a:t>05</a:t>
          </a:r>
        </a:p>
      </dsp:txBody>
      <dsp:txXfrm>
        <a:off x="8535042" y="991123"/>
        <a:ext cx="1974242" cy="9476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A4DB03-30C6-4E67-9AC0-064A79D611B6}">
      <dsp:nvSpPr>
        <dsp:cNvPr id="0" name=""/>
        <dsp:cNvSpPr/>
      </dsp:nvSpPr>
      <dsp:spPr>
        <a:xfrm>
          <a:off x="52052" y="419379"/>
          <a:ext cx="978010" cy="97801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BC8410-6204-4EF2-9AD9-8C1A3B1C1EF0}">
      <dsp:nvSpPr>
        <dsp:cNvPr id="0" name=""/>
        <dsp:cNvSpPr/>
      </dsp:nvSpPr>
      <dsp:spPr>
        <a:xfrm>
          <a:off x="257434" y="624762"/>
          <a:ext cx="567245" cy="567245"/>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367221-E17A-4490-8806-D6F34A52A269}">
      <dsp:nvSpPr>
        <dsp:cNvPr id="0" name=""/>
        <dsp:cNvSpPr/>
      </dsp:nvSpPr>
      <dsp:spPr>
        <a:xfrm>
          <a:off x="1239635" y="419379"/>
          <a:ext cx="2305309" cy="978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100000"/>
            </a:lnSpc>
            <a:spcBef>
              <a:spcPct val="0"/>
            </a:spcBef>
            <a:spcAft>
              <a:spcPct val="35000"/>
            </a:spcAft>
            <a:buNone/>
          </a:pPr>
          <a:r>
            <a:rPr lang="en-US" sz="2100" b="1" kern="1200"/>
            <a:t>Plats: Äventyrsgolfen och Hotell Kristina</a:t>
          </a:r>
          <a:endParaRPr lang="en-US" sz="2100" kern="1200"/>
        </a:p>
      </dsp:txBody>
      <dsp:txXfrm>
        <a:off x="1239635" y="419379"/>
        <a:ext cx="2305309" cy="978010"/>
      </dsp:txXfrm>
    </dsp:sp>
    <dsp:sp modelId="{E87DED68-7196-4E85-A467-5D9E8A51578F}">
      <dsp:nvSpPr>
        <dsp:cNvPr id="0" name=""/>
        <dsp:cNvSpPr/>
      </dsp:nvSpPr>
      <dsp:spPr>
        <a:xfrm>
          <a:off x="3946628" y="419379"/>
          <a:ext cx="978010" cy="97801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3A8E01-14FD-4CBE-8AFD-251ADD7F4720}">
      <dsp:nvSpPr>
        <dsp:cNvPr id="0" name=""/>
        <dsp:cNvSpPr/>
      </dsp:nvSpPr>
      <dsp:spPr>
        <a:xfrm>
          <a:off x="4152010" y="624762"/>
          <a:ext cx="567245" cy="56724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1DFCF8-C63B-4F89-B7BF-6AFE64CEF3C8}">
      <dsp:nvSpPr>
        <dsp:cNvPr id="0" name=""/>
        <dsp:cNvSpPr/>
      </dsp:nvSpPr>
      <dsp:spPr>
        <a:xfrm>
          <a:off x="5134212" y="419379"/>
          <a:ext cx="2305309" cy="978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100000"/>
            </a:lnSpc>
            <a:spcBef>
              <a:spcPct val="0"/>
            </a:spcBef>
            <a:spcAft>
              <a:spcPct val="35000"/>
            </a:spcAft>
            <a:buNone/>
          </a:pPr>
          <a:r>
            <a:rPr lang="en-US" sz="2100" b="1" kern="1200"/>
            <a:t>Datum: 30 juni</a:t>
          </a:r>
          <a:endParaRPr lang="en-US" sz="2100" kern="1200"/>
        </a:p>
      </dsp:txBody>
      <dsp:txXfrm>
        <a:off x="5134212" y="419379"/>
        <a:ext cx="2305309" cy="978010"/>
      </dsp:txXfrm>
    </dsp:sp>
    <dsp:sp modelId="{5B02F6F9-7B62-4169-8663-9071C9D1C0AF}">
      <dsp:nvSpPr>
        <dsp:cNvPr id="0" name=""/>
        <dsp:cNvSpPr/>
      </dsp:nvSpPr>
      <dsp:spPr>
        <a:xfrm>
          <a:off x="52052" y="1969814"/>
          <a:ext cx="978010" cy="97801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E496A4-428D-4F9C-AA38-393A4BBFAFD0}">
      <dsp:nvSpPr>
        <dsp:cNvPr id="0" name=""/>
        <dsp:cNvSpPr/>
      </dsp:nvSpPr>
      <dsp:spPr>
        <a:xfrm>
          <a:off x="257434" y="2175197"/>
          <a:ext cx="567245" cy="56724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3C4E6A-406D-495E-9C24-AB7DC93BBAE4}">
      <dsp:nvSpPr>
        <dsp:cNvPr id="0" name=""/>
        <dsp:cNvSpPr/>
      </dsp:nvSpPr>
      <dsp:spPr>
        <a:xfrm>
          <a:off x="1239635" y="1969814"/>
          <a:ext cx="2305309" cy="978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100000"/>
            </a:lnSpc>
            <a:spcBef>
              <a:spcPct val="0"/>
            </a:spcBef>
            <a:spcAft>
              <a:spcPct val="35000"/>
            </a:spcAft>
            <a:buNone/>
          </a:pPr>
          <a:r>
            <a:rPr lang="en-US" sz="2100" b="1" kern="1200"/>
            <a:t>Äventyrsgolfen: 17:30</a:t>
          </a:r>
          <a:endParaRPr lang="en-US" sz="2100" kern="1200"/>
        </a:p>
      </dsp:txBody>
      <dsp:txXfrm>
        <a:off x="1239635" y="1969814"/>
        <a:ext cx="2305309" cy="978010"/>
      </dsp:txXfrm>
    </dsp:sp>
    <dsp:sp modelId="{B3226841-5EDE-40B1-835B-17FB32981688}">
      <dsp:nvSpPr>
        <dsp:cNvPr id="0" name=""/>
        <dsp:cNvSpPr/>
      </dsp:nvSpPr>
      <dsp:spPr>
        <a:xfrm>
          <a:off x="3946628" y="1969814"/>
          <a:ext cx="978010" cy="97801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F099A6-54B9-4049-A401-2D18CBEC9A2D}">
      <dsp:nvSpPr>
        <dsp:cNvPr id="0" name=""/>
        <dsp:cNvSpPr/>
      </dsp:nvSpPr>
      <dsp:spPr>
        <a:xfrm>
          <a:off x="4152010" y="2175197"/>
          <a:ext cx="567245" cy="56724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C97404-142F-42A9-B36F-64863A9CA24F}">
      <dsp:nvSpPr>
        <dsp:cNvPr id="0" name=""/>
        <dsp:cNvSpPr/>
      </dsp:nvSpPr>
      <dsp:spPr>
        <a:xfrm>
          <a:off x="5134212" y="1969814"/>
          <a:ext cx="2305309" cy="978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100000"/>
            </a:lnSpc>
            <a:spcBef>
              <a:spcPct val="0"/>
            </a:spcBef>
            <a:spcAft>
              <a:spcPct val="35000"/>
            </a:spcAft>
            <a:buNone/>
          </a:pPr>
          <a:r>
            <a:rPr lang="en-US" sz="2100" b="1" kern="1200"/>
            <a:t>Hotell Kristina: 18:30</a:t>
          </a:r>
          <a:endParaRPr lang="en-US" sz="2100" kern="1200"/>
        </a:p>
      </dsp:txBody>
      <dsp:txXfrm>
        <a:off x="5134212" y="1969814"/>
        <a:ext cx="2305309" cy="978010"/>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97060F-78D5-45C6-A458-4D9607EE6D7E}" type="datetimeFigureOut">
              <a:rPr lang="en-US" smtClean="0"/>
              <a:t>9/17/2023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502A3B-442F-4350-A937-549285481D96}" type="slidenum">
              <a:rPr lang="en-US" smtClean="0"/>
              <a:t>‹#›</a:t>
            </a:fld>
            <a:endParaRPr lang="en-US"/>
          </a:p>
        </p:txBody>
      </p:sp>
    </p:spTree>
    <p:extLst>
      <p:ext uri="{BB962C8B-B14F-4D97-AF65-F5344CB8AC3E}">
        <p14:creationId xmlns:p14="http://schemas.microsoft.com/office/powerpoint/2010/main" val="676469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
        <p:cNvGrpSpPr/>
        <p:nvPr/>
      </p:nvGrpSpPr>
      <p:grpSpPr>
        <a:xfrm>
          <a:off x="0" y="0"/>
          <a:ext cx="0" cy="0"/>
          <a:chOff x="0" y="0"/>
          <a:chExt cx="0" cy="0"/>
        </a:xfrm>
      </p:grpSpPr>
      <p:sp>
        <p:nvSpPr>
          <p:cNvPr id="21" name="Google Shape;21;g120a8b61408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 name="Google Shape;22;g120a8b61408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3496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
        <p:cNvGrpSpPr/>
        <p:nvPr/>
      </p:nvGrpSpPr>
      <p:grpSpPr>
        <a:xfrm>
          <a:off x="0" y="0"/>
          <a:ext cx="0" cy="0"/>
          <a:chOff x="0" y="0"/>
          <a:chExt cx="0" cy="0"/>
        </a:xfrm>
      </p:grpSpPr>
      <p:sp>
        <p:nvSpPr>
          <p:cNvPr id="21" name="Google Shape;21;g120a8b61408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 name="Google Shape;22;g120a8b61408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5349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
        <p:cNvGrpSpPr/>
        <p:nvPr/>
      </p:nvGrpSpPr>
      <p:grpSpPr>
        <a:xfrm>
          <a:off x="0" y="0"/>
          <a:ext cx="0" cy="0"/>
          <a:chOff x="0" y="0"/>
          <a:chExt cx="0" cy="0"/>
        </a:xfrm>
      </p:grpSpPr>
      <p:sp>
        <p:nvSpPr>
          <p:cNvPr id="21" name="Google Shape;21;g120a8b61408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 name="Google Shape;22;g120a8b61408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
        <p:cNvGrpSpPr/>
        <p:nvPr/>
      </p:nvGrpSpPr>
      <p:grpSpPr>
        <a:xfrm>
          <a:off x="0" y="0"/>
          <a:ext cx="0" cy="0"/>
          <a:chOff x="0" y="0"/>
          <a:chExt cx="0" cy="0"/>
        </a:xfrm>
      </p:grpSpPr>
      <p:sp>
        <p:nvSpPr>
          <p:cNvPr id="21" name="Google Shape;21;g120a8b61408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 name="Google Shape;22;g120a8b61408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52313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502A3B-442F-4350-A937-549285481D96}" type="slidenum">
              <a:rPr lang="en-US" smtClean="0"/>
              <a:t>16</a:t>
            </a:fld>
            <a:endParaRPr lang="en-US"/>
          </a:p>
        </p:txBody>
      </p:sp>
    </p:spTree>
    <p:extLst>
      <p:ext uri="{BB962C8B-B14F-4D97-AF65-F5344CB8AC3E}">
        <p14:creationId xmlns:p14="http://schemas.microsoft.com/office/powerpoint/2010/main" val="4920733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
        <p:cNvGrpSpPr/>
        <p:nvPr/>
      </p:nvGrpSpPr>
      <p:grpSpPr>
        <a:xfrm>
          <a:off x="0" y="0"/>
          <a:ext cx="0" cy="0"/>
          <a:chOff x="0" y="0"/>
          <a:chExt cx="0" cy="0"/>
        </a:xfrm>
      </p:grpSpPr>
      <p:sp>
        <p:nvSpPr>
          <p:cNvPr id="21" name="Google Shape;21;g120a8b61408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 name="Google Shape;22;g120a8b61408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03928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
        <p:cNvGrpSpPr/>
        <p:nvPr/>
      </p:nvGrpSpPr>
      <p:grpSpPr>
        <a:xfrm>
          <a:off x="0" y="0"/>
          <a:ext cx="0" cy="0"/>
          <a:chOff x="0" y="0"/>
          <a:chExt cx="0" cy="0"/>
        </a:xfrm>
      </p:grpSpPr>
      <p:sp>
        <p:nvSpPr>
          <p:cNvPr id="21" name="Google Shape;21;g120a8b61408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 name="Google Shape;22;g120a8b61408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10805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Ansvarig för att hålla ihop och få lagledarna över föreningen till ett team. Här ingår även verktyg, dokument och hjälpmedel som hjälper till att göra rollen som lagledare så professionell och lite betungande som möjligt.</a:t>
            </a:r>
          </a:p>
          <a:p>
            <a:endParaRPr lang="en-US" dirty="0"/>
          </a:p>
        </p:txBody>
      </p:sp>
      <p:sp>
        <p:nvSpPr>
          <p:cNvPr id="4" name="Slide Number Placeholder 3"/>
          <p:cNvSpPr>
            <a:spLocks noGrp="1"/>
          </p:cNvSpPr>
          <p:nvPr>
            <p:ph type="sldNum" sz="quarter" idx="5"/>
          </p:nvPr>
        </p:nvSpPr>
        <p:spPr/>
        <p:txBody>
          <a:bodyPr/>
          <a:lstStyle/>
          <a:p>
            <a:fld id="{A0502A3B-442F-4350-A937-549285481D96}" type="slidenum">
              <a:rPr lang="en-US" smtClean="0"/>
              <a:t>19</a:t>
            </a:fld>
            <a:endParaRPr lang="en-US"/>
          </a:p>
        </p:txBody>
      </p:sp>
    </p:spTree>
    <p:extLst>
      <p:ext uri="{BB962C8B-B14F-4D97-AF65-F5344CB8AC3E}">
        <p14:creationId xmlns:p14="http://schemas.microsoft.com/office/powerpoint/2010/main" val="13682431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
        <p:cNvGrpSpPr/>
        <p:nvPr/>
      </p:nvGrpSpPr>
      <p:grpSpPr>
        <a:xfrm>
          <a:off x="0" y="0"/>
          <a:ext cx="0" cy="0"/>
          <a:chOff x="0" y="0"/>
          <a:chExt cx="0" cy="0"/>
        </a:xfrm>
      </p:grpSpPr>
      <p:sp>
        <p:nvSpPr>
          <p:cNvPr id="21" name="Google Shape;21;g120a8b61408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 name="Google Shape;22;g120a8b61408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81103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
        <p:cNvGrpSpPr/>
        <p:nvPr/>
      </p:nvGrpSpPr>
      <p:grpSpPr>
        <a:xfrm>
          <a:off x="0" y="0"/>
          <a:ext cx="0" cy="0"/>
          <a:chOff x="0" y="0"/>
          <a:chExt cx="0" cy="0"/>
        </a:xfrm>
      </p:grpSpPr>
      <p:sp>
        <p:nvSpPr>
          <p:cNvPr id="21" name="Google Shape;21;g120a8b61408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 name="Google Shape;22;g120a8b61408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93952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
        <p:cNvGrpSpPr/>
        <p:nvPr/>
      </p:nvGrpSpPr>
      <p:grpSpPr>
        <a:xfrm>
          <a:off x="0" y="0"/>
          <a:ext cx="0" cy="0"/>
          <a:chOff x="0" y="0"/>
          <a:chExt cx="0" cy="0"/>
        </a:xfrm>
      </p:grpSpPr>
      <p:sp>
        <p:nvSpPr>
          <p:cNvPr id="21" name="Google Shape;21;g120a8b61408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 name="Google Shape;22;g120a8b61408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3087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
        <p:cNvGrpSpPr/>
        <p:nvPr/>
      </p:nvGrpSpPr>
      <p:grpSpPr>
        <a:xfrm>
          <a:off x="0" y="0"/>
          <a:ext cx="0" cy="0"/>
          <a:chOff x="0" y="0"/>
          <a:chExt cx="0" cy="0"/>
        </a:xfrm>
      </p:grpSpPr>
      <p:sp>
        <p:nvSpPr>
          <p:cNvPr id="21" name="Google Shape;21;g120a8b61408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 name="Google Shape;22;g120a8b61408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5662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
        <p:cNvGrpSpPr/>
        <p:nvPr/>
      </p:nvGrpSpPr>
      <p:grpSpPr>
        <a:xfrm>
          <a:off x="0" y="0"/>
          <a:ext cx="0" cy="0"/>
          <a:chOff x="0" y="0"/>
          <a:chExt cx="0" cy="0"/>
        </a:xfrm>
      </p:grpSpPr>
      <p:sp>
        <p:nvSpPr>
          <p:cNvPr id="21" name="Google Shape;21;g120a8b61408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 name="Google Shape;22;g120a8b61408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846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Google Shape;33;g120a8b61408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 name="Google Shape;34;g120a8b61408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Google Shape;33;g120a8b61408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 name="Google Shape;34;g120a8b61408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3082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
        <p:cNvGrpSpPr/>
        <p:nvPr/>
      </p:nvGrpSpPr>
      <p:grpSpPr>
        <a:xfrm>
          <a:off x="0" y="0"/>
          <a:ext cx="0" cy="0"/>
          <a:chOff x="0" y="0"/>
          <a:chExt cx="0" cy="0"/>
        </a:xfrm>
      </p:grpSpPr>
      <p:sp>
        <p:nvSpPr>
          <p:cNvPr id="21" name="Google Shape;21;g120a8b61408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 name="Google Shape;22;g120a8b61408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9887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
        <p:cNvGrpSpPr/>
        <p:nvPr/>
      </p:nvGrpSpPr>
      <p:grpSpPr>
        <a:xfrm>
          <a:off x="0" y="0"/>
          <a:ext cx="0" cy="0"/>
          <a:chOff x="0" y="0"/>
          <a:chExt cx="0" cy="0"/>
        </a:xfrm>
      </p:grpSpPr>
      <p:sp>
        <p:nvSpPr>
          <p:cNvPr id="21" name="Google Shape;21;g120a8b61408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 name="Google Shape;22;g120a8b61408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8785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
        <p:cNvGrpSpPr/>
        <p:nvPr/>
      </p:nvGrpSpPr>
      <p:grpSpPr>
        <a:xfrm>
          <a:off x="0" y="0"/>
          <a:ext cx="0" cy="0"/>
          <a:chOff x="0" y="0"/>
          <a:chExt cx="0" cy="0"/>
        </a:xfrm>
      </p:grpSpPr>
      <p:sp>
        <p:nvSpPr>
          <p:cNvPr id="21" name="Google Shape;21;g120a8b61408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 name="Google Shape;22;g120a8b61408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38706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
        <p:cNvGrpSpPr/>
        <p:nvPr/>
      </p:nvGrpSpPr>
      <p:grpSpPr>
        <a:xfrm>
          <a:off x="0" y="0"/>
          <a:ext cx="0" cy="0"/>
          <a:chOff x="0" y="0"/>
          <a:chExt cx="0" cy="0"/>
        </a:xfrm>
      </p:grpSpPr>
      <p:sp>
        <p:nvSpPr>
          <p:cNvPr id="21" name="Google Shape;21;g120a8b61408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 name="Google Shape;22;g120a8b61408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46064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488AC7-C669-4D38-A2AB-68A5F7F65084}"/>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CF50E05F-45AA-4643-9F64-16C05763B6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6FA0209F-72E2-405E-BA83-098CA32500E7}"/>
              </a:ext>
            </a:extLst>
          </p:cNvPr>
          <p:cNvSpPr>
            <a:spLocks noGrp="1"/>
          </p:cNvSpPr>
          <p:nvPr>
            <p:ph type="dt" sz="half" idx="10"/>
          </p:nvPr>
        </p:nvSpPr>
        <p:spPr/>
        <p:txBody>
          <a:bodyPr/>
          <a:lstStyle/>
          <a:p>
            <a:fld id="{89851254-34C9-4D66-8113-4E42589F696F}" type="datetimeFigureOut">
              <a:rPr lang="sv-SE" smtClean="0"/>
              <a:t>2023-09-17</a:t>
            </a:fld>
            <a:endParaRPr lang="sv-SE"/>
          </a:p>
        </p:txBody>
      </p:sp>
      <p:sp>
        <p:nvSpPr>
          <p:cNvPr id="5" name="Platshållare för sidfot 4">
            <a:extLst>
              <a:ext uri="{FF2B5EF4-FFF2-40B4-BE49-F238E27FC236}">
                <a16:creationId xmlns:a16="http://schemas.microsoft.com/office/drawing/2014/main" id="{E8C8206F-5B36-4204-AE21-C51938266C3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1D64954-7815-4BF2-84A2-66286153465E}"/>
              </a:ext>
            </a:extLst>
          </p:cNvPr>
          <p:cNvSpPr>
            <a:spLocks noGrp="1"/>
          </p:cNvSpPr>
          <p:nvPr>
            <p:ph type="sldNum" sz="quarter" idx="12"/>
          </p:nvPr>
        </p:nvSpPr>
        <p:spPr/>
        <p:txBody>
          <a:bodyPr/>
          <a:lstStyle/>
          <a:p>
            <a:fld id="{39FD7EBF-4011-4820-B143-39D75B69284B}" type="slidenum">
              <a:rPr lang="sv-SE" smtClean="0"/>
              <a:t>‹#›</a:t>
            </a:fld>
            <a:endParaRPr lang="sv-SE"/>
          </a:p>
        </p:txBody>
      </p:sp>
    </p:spTree>
    <p:extLst>
      <p:ext uri="{BB962C8B-B14F-4D97-AF65-F5344CB8AC3E}">
        <p14:creationId xmlns:p14="http://schemas.microsoft.com/office/powerpoint/2010/main" val="3498444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0C8E8E7-126B-4D8E-8FE2-2DB5DD9DCE60}"/>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ED4DE1C8-6145-4F2D-94B1-28B200AC4D83}"/>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D109FA92-A1C8-421E-ABF8-4B6BF6FC843F}"/>
              </a:ext>
            </a:extLst>
          </p:cNvPr>
          <p:cNvSpPr>
            <a:spLocks noGrp="1"/>
          </p:cNvSpPr>
          <p:nvPr>
            <p:ph type="dt" sz="half" idx="10"/>
          </p:nvPr>
        </p:nvSpPr>
        <p:spPr/>
        <p:txBody>
          <a:bodyPr/>
          <a:lstStyle/>
          <a:p>
            <a:fld id="{89851254-34C9-4D66-8113-4E42589F696F}" type="datetimeFigureOut">
              <a:rPr lang="sv-SE" smtClean="0"/>
              <a:t>2023-09-17</a:t>
            </a:fld>
            <a:endParaRPr lang="sv-SE"/>
          </a:p>
        </p:txBody>
      </p:sp>
      <p:sp>
        <p:nvSpPr>
          <p:cNvPr id="5" name="Platshållare för sidfot 4">
            <a:extLst>
              <a:ext uri="{FF2B5EF4-FFF2-40B4-BE49-F238E27FC236}">
                <a16:creationId xmlns:a16="http://schemas.microsoft.com/office/drawing/2014/main" id="{B1335B30-D05F-4211-AE65-2881699B103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99B9DEF-E8A1-4A8D-BB87-5704F21991E6}"/>
              </a:ext>
            </a:extLst>
          </p:cNvPr>
          <p:cNvSpPr>
            <a:spLocks noGrp="1"/>
          </p:cNvSpPr>
          <p:nvPr>
            <p:ph type="sldNum" sz="quarter" idx="12"/>
          </p:nvPr>
        </p:nvSpPr>
        <p:spPr/>
        <p:txBody>
          <a:bodyPr/>
          <a:lstStyle/>
          <a:p>
            <a:fld id="{39FD7EBF-4011-4820-B143-39D75B69284B}" type="slidenum">
              <a:rPr lang="sv-SE" smtClean="0"/>
              <a:t>‹#›</a:t>
            </a:fld>
            <a:endParaRPr lang="sv-SE"/>
          </a:p>
        </p:txBody>
      </p:sp>
    </p:spTree>
    <p:extLst>
      <p:ext uri="{BB962C8B-B14F-4D97-AF65-F5344CB8AC3E}">
        <p14:creationId xmlns:p14="http://schemas.microsoft.com/office/powerpoint/2010/main" val="1791514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9670189C-4A3B-4262-9E08-BC6E7CFBA793}"/>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355FB8E3-A5BC-49DF-BBF9-E67D596009C1}"/>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9B0DDCC-E0EB-4BAC-B747-F308774603B6}"/>
              </a:ext>
            </a:extLst>
          </p:cNvPr>
          <p:cNvSpPr>
            <a:spLocks noGrp="1"/>
          </p:cNvSpPr>
          <p:nvPr>
            <p:ph type="dt" sz="half" idx="10"/>
          </p:nvPr>
        </p:nvSpPr>
        <p:spPr/>
        <p:txBody>
          <a:bodyPr/>
          <a:lstStyle/>
          <a:p>
            <a:fld id="{89851254-34C9-4D66-8113-4E42589F696F}" type="datetimeFigureOut">
              <a:rPr lang="sv-SE" smtClean="0"/>
              <a:t>2023-09-17</a:t>
            </a:fld>
            <a:endParaRPr lang="sv-SE"/>
          </a:p>
        </p:txBody>
      </p:sp>
      <p:sp>
        <p:nvSpPr>
          <p:cNvPr id="5" name="Platshållare för sidfot 4">
            <a:extLst>
              <a:ext uri="{FF2B5EF4-FFF2-40B4-BE49-F238E27FC236}">
                <a16:creationId xmlns:a16="http://schemas.microsoft.com/office/drawing/2014/main" id="{818C6DED-B260-424B-B16B-41A0E1A4239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45E8AE1-9445-4174-9A71-CDCA1FA37F97}"/>
              </a:ext>
            </a:extLst>
          </p:cNvPr>
          <p:cNvSpPr>
            <a:spLocks noGrp="1"/>
          </p:cNvSpPr>
          <p:nvPr>
            <p:ph type="sldNum" sz="quarter" idx="12"/>
          </p:nvPr>
        </p:nvSpPr>
        <p:spPr/>
        <p:txBody>
          <a:bodyPr/>
          <a:lstStyle/>
          <a:p>
            <a:fld id="{39FD7EBF-4011-4820-B143-39D75B69284B}" type="slidenum">
              <a:rPr lang="sv-SE" smtClean="0"/>
              <a:t>‹#›</a:t>
            </a:fld>
            <a:endParaRPr lang="sv-SE"/>
          </a:p>
        </p:txBody>
      </p:sp>
    </p:spTree>
    <p:extLst>
      <p:ext uri="{BB962C8B-B14F-4D97-AF65-F5344CB8AC3E}">
        <p14:creationId xmlns:p14="http://schemas.microsoft.com/office/powerpoint/2010/main" val="209452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blipFill>
          <a:blip r:embed="rId2">
            <a:alphaModFix/>
          </a:blip>
          <a:stretch>
            <a:fillRect/>
          </a:stretch>
        </a:blipFill>
        <a:effectLst/>
      </p:bgPr>
    </p:bg>
    <p:spTree>
      <p:nvGrpSpPr>
        <p:cNvPr id="1" name="Shape 7"/>
        <p:cNvGrpSpPr/>
        <p:nvPr/>
      </p:nvGrpSpPr>
      <p:grpSpPr>
        <a:xfrm>
          <a:off x="0" y="0"/>
          <a:ext cx="0" cy="0"/>
          <a:chOff x="0" y="0"/>
          <a:chExt cx="0" cy="0"/>
        </a:xfrm>
      </p:grpSpPr>
      <p:pic>
        <p:nvPicPr>
          <p:cNvPr id="8" name="Google Shape;8;p2"/>
          <p:cNvPicPr preferRelativeResize="0"/>
          <p:nvPr/>
        </p:nvPicPr>
        <p:blipFill rotWithShape="1">
          <a:blip r:embed="rId3">
            <a:alphaModFix/>
          </a:blip>
          <a:srcRect l="29245" t="25681" r="28566" b="26315"/>
          <a:stretch/>
        </p:blipFill>
        <p:spPr>
          <a:xfrm>
            <a:off x="11581332" y="6176970"/>
            <a:ext cx="509067" cy="579436"/>
          </a:xfrm>
          <a:prstGeom prst="rect">
            <a:avLst/>
          </a:prstGeom>
          <a:noFill/>
          <a:ln>
            <a:noFill/>
          </a:ln>
        </p:spPr>
      </p:pic>
    </p:spTree>
    <p:extLst>
      <p:ext uri="{BB962C8B-B14F-4D97-AF65-F5344CB8AC3E}">
        <p14:creationId xmlns:p14="http://schemas.microsoft.com/office/powerpoint/2010/main" val="1666952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0518A8-2A4F-410A-8712-73EA1F55DFB6}"/>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B9310C6-97FB-4D21-B9EC-88342FAAA2CC}"/>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A028B92-ED04-42FB-B0CC-7B646CEE60FC}"/>
              </a:ext>
            </a:extLst>
          </p:cNvPr>
          <p:cNvSpPr>
            <a:spLocks noGrp="1"/>
          </p:cNvSpPr>
          <p:nvPr>
            <p:ph type="dt" sz="half" idx="10"/>
          </p:nvPr>
        </p:nvSpPr>
        <p:spPr/>
        <p:txBody>
          <a:bodyPr/>
          <a:lstStyle/>
          <a:p>
            <a:fld id="{89851254-34C9-4D66-8113-4E42589F696F}" type="datetimeFigureOut">
              <a:rPr lang="sv-SE" smtClean="0"/>
              <a:t>2023-09-17</a:t>
            </a:fld>
            <a:endParaRPr lang="sv-SE"/>
          </a:p>
        </p:txBody>
      </p:sp>
      <p:sp>
        <p:nvSpPr>
          <p:cNvPr id="5" name="Platshållare för sidfot 4">
            <a:extLst>
              <a:ext uri="{FF2B5EF4-FFF2-40B4-BE49-F238E27FC236}">
                <a16:creationId xmlns:a16="http://schemas.microsoft.com/office/drawing/2014/main" id="{9E22E2E9-784D-47EB-870C-E4107993845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75728A8-CF52-4EF4-8B3E-2C5BAF575D3D}"/>
              </a:ext>
            </a:extLst>
          </p:cNvPr>
          <p:cNvSpPr>
            <a:spLocks noGrp="1"/>
          </p:cNvSpPr>
          <p:nvPr>
            <p:ph type="sldNum" sz="quarter" idx="12"/>
          </p:nvPr>
        </p:nvSpPr>
        <p:spPr/>
        <p:txBody>
          <a:bodyPr/>
          <a:lstStyle/>
          <a:p>
            <a:fld id="{39FD7EBF-4011-4820-B143-39D75B69284B}" type="slidenum">
              <a:rPr lang="sv-SE" smtClean="0"/>
              <a:t>‹#›</a:t>
            </a:fld>
            <a:endParaRPr lang="sv-SE"/>
          </a:p>
        </p:txBody>
      </p:sp>
    </p:spTree>
    <p:extLst>
      <p:ext uri="{BB962C8B-B14F-4D97-AF65-F5344CB8AC3E}">
        <p14:creationId xmlns:p14="http://schemas.microsoft.com/office/powerpoint/2010/main" val="1217296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1DF0C3-BED7-4CB7-A1BF-C7D9F54E6C46}"/>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A74AEEC7-2EE7-47BE-B26E-22AB6F31EC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583FB546-755B-45F7-86F8-7145893D9BF0}"/>
              </a:ext>
            </a:extLst>
          </p:cNvPr>
          <p:cNvSpPr>
            <a:spLocks noGrp="1"/>
          </p:cNvSpPr>
          <p:nvPr>
            <p:ph type="dt" sz="half" idx="10"/>
          </p:nvPr>
        </p:nvSpPr>
        <p:spPr/>
        <p:txBody>
          <a:bodyPr/>
          <a:lstStyle/>
          <a:p>
            <a:fld id="{89851254-34C9-4D66-8113-4E42589F696F}" type="datetimeFigureOut">
              <a:rPr lang="sv-SE" smtClean="0"/>
              <a:t>2023-09-17</a:t>
            </a:fld>
            <a:endParaRPr lang="sv-SE"/>
          </a:p>
        </p:txBody>
      </p:sp>
      <p:sp>
        <p:nvSpPr>
          <p:cNvPr id="5" name="Platshållare för sidfot 4">
            <a:extLst>
              <a:ext uri="{FF2B5EF4-FFF2-40B4-BE49-F238E27FC236}">
                <a16:creationId xmlns:a16="http://schemas.microsoft.com/office/drawing/2014/main" id="{41096F95-4F84-4B7D-A47A-008254DE8CF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4D65996-16F9-4B64-A16B-9E3A5A447C14}"/>
              </a:ext>
            </a:extLst>
          </p:cNvPr>
          <p:cNvSpPr>
            <a:spLocks noGrp="1"/>
          </p:cNvSpPr>
          <p:nvPr>
            <p:ph type="sldNum" sz="quarter" idx="12"/>
          </p:nvPr>
        </p:nvSpPr>
        <p:spPr/>
        <p:txBody>
          <a:bodyPr/>
          <a:lstStyle/>
          <a:p>
            <a:fld id="{39FD7EBF-4011-4820-B143-39D75B69284B}" type="slidenum">
              <a:rPr lang="sv-SE" smtClean="0"/>
              <a:t>‹#›</a:t>
            </a:fld>
            <a:endParaRPr lang="sv-SE"/>
          </a:p>
        </p:txBody>
      </p:sp>
    </p:spTree>
    <p:extLst>
      <p:ext uri="{BB962C8B-B14F-4D97-AF65-F5344CB8AC3E}">
        <p14:creationId xmlns:p14="http://schemas.microsoft.com/office/powerpoint/2010/main" val="4284794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27D63D8-6F49-4596-BDF0-8FFF239530D9}"/>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FBB3EDA-B7A5-4BE4-BA08-B600A96FCE44}"/>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BA6A94F4-C967-4412-B326-D037BD0BDC52}"/>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57DCAC58-B3CA-4218-88AC-6BA9B79AF531}"/>
              </a:ext>
            </a:extLst>
          </p:cNvPr>
          <p:cNvSpPr>
            <a:spLocks noGrp="1"/>
          </p:cNvSpPr>
          <p:nvPr>
            <p:ph type="dt" sz="half" idx="10"/>
          </p:nvPr>
        </p:nvSpPr>
        <p:spPr/>
        <p:txBody>
          <a:bodyPr/>
          <a:lstStyle/>
          <a:p>
            <a:fld id="{89851254-34C9-4D66-8113-4E42589F696F}" type="datetimeFigureOut">
              <a:rPr lang="sv-SE" smtClean="0"/>
              <a:t>2023-09-17</a:t>
            </a:fld>
            <a:endParaRPr lang="sv-SE"/>
          </a:p>
        </p:txBody>
      </p:sp>
      <p:sp>
        <p:nvSpPr>
          <p:cNvPr id="6" name="Platshållare för sidfot 5">
            <a:extLst>
              <a:ext uri="{FF2B5EF4-FFF2-40B4-BE49-F238E27FC236}">
                <a16:creationId xmlns:a16="http://schemas.microsoft.com/office/drawing/2014/main" id="{EECE6457-93FB-47E6-8D49-5E607122A9E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3BD96C4B-7CAE-422C-B44E-2162045B1D63}"/>
              </a:ext>
            </a:extLst>
          </p:cNvPr>
          <p:cNvSpPr>
            <a:spLocks noGrp="1"/>
          </p:cNvSpPr>
          <p:nvPr>
            <p:ph type="sldNum" sz="quarter" idx="12"/>
          </p:nvPr>
        </p:nvSpPr>
        <p:spPr/>
        <p:txBody>
          <a:bodyPr/>
          <a:lstStyle/>
          <a:p>
            <a:fld id="{39FD7EBF-4011-4820-B143-39D75B69284B}" type="slidenum">
              <a:rPr lang="sv-SE" smtClean="0"/>
              <a:t>‹#›</a:t>
            </a:fld>
            <a:endParaRPr lang="sv-SE"/>
          </a:p>
        </p:txBody>
      </p:sp>
    </p:spTree>
    <p:extLst>
      <p:ext uri="{BB962C8B-B14F-4D97-AF65-F5344CB8AC3E}">
        <p14:creationId xmlns:p14="http://schemas.microsoft.com/office/powerpoint/2010/main" val="2220696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DA09FE5-0B17-4808-A04D-5BE4DF53BE7D}"/>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AA50C2F4-EAC7-4A2F-A747-7C5FD6A7A6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3919CFBA-5C82-457A-AFEC-CD91E4993C0A}"/>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6E8F7427-38D0-4BA3-AB16-A759AF612D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D979D0F6-C3CE-4A70-95CD-40649DC7AE02}"/>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40F55554-D174-431F-8892-D587936284D2}"/>
              </a:ext>
            </a:extLst>
          </p:cNvPr>
          <p:cNvSpPr>
            <a:spLocks noGrp="1"/>
          </p:cNvSpPr>
          <p:nvPr>
            <p:ph type="dt" sz="half" idx="10"/>
          </p:nvPr>
        </p:nvSpPr>
        <p:spPr/>
        <p:txBody>
          <a:bodyPr/>
          <a:lstStyle/>
          <a:p>
            <a:fld id="{89851254-34C9-4D66-8113-4E42589F696F}" type="datetimeFigureOut">
              <a:rPr lang="sv-SE" smtClean="0"/>
              <a:t>2023-09-17</a:t>
            </a:fld>
            <a:endParaRPr lang="sv-SE"/>
          </a:p>
        </p:txBody>
      </p:sp>
      <p:sp>
        <p:nvSpPr>
          <p:cNvPr id="8" name="Platshållare för sidfot 7">
            <a:extLst>
              <a:ext uri="{FF2B5EF4-FFF2-40B4-BE49-F238E27FC236}">
                <a16:creationId xmlns:a16="http://schemas.microsoft.com/office/drawing/2014/main" id="{87562713-88B2-4099-BB44-80B62B79E974}"/>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5F323DC1-4AB8-4C07-9BD9-4040C73AA285}"/>
              </a:ext>
            </a:extLst>
          </p:cNvPr>
          <p:cNvSpPr>
            <a:spLocks noGrp="1"/>
          </p:cNvSpPr>
          <p:nvPr>
            <p:ph type="sldNum" sz="quarter" idx="12"/>
          </p:nvPr>
        </p:nvSpPr>
        <p:spPr/>
        <p:txBody>
          <a:bodyPr/>
          <a:lstStyle/>
          <a:p>
            <a:fld id="{39FD7EBF-4011-4820-B143-39D75B69284B}" type="slidenum">
              <a:rPr lang="sv-SE" smtClean="0"/>
              <a:t>‹#›</a:t>
            </a:fld>
            <a:endParaRPr lang="sv-SE"/>
          </a:p>
        </p:txBody>
      </p:sp>
    </p:spTree>
    <p:extLst>
      <p:ext uri="{BB962C8B-B14F-4D97-AF65-F5344CB8AC3E}">
        <p14:creationId xmlns:p14="http://schemas.microsoft.com/office/powerpoint/2010/main" val="2351977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AE83E2-0114-48A9-8D8D-BD4B341D97B2}"/>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DD68BB3F-229D-4AB7-9679-208321AC3FDD}"/>
              </a:ext>
            </a:extLst>
          </p:cNvPr>
          <p:cNvSpPr>
            <a:spLocks noGrp="1"/>
          </p:cNvSpPr>
          <p:nvPr>
            <p:ph type="dt" sz="half" idx="10"/>
          </p:nvPr>
        </p:nvSpPr>
        <p:spPr/>
        <p:txBody>
          <a:bodyPr/>
          <a:lstStyle/>
          <a:p>
            <a:fld id="{89851254-34C9-4D66-8113-4E42589F696F}" type="datetimeFigureOut">
              <a:rPr lang="sv-SE" smtClean="0"/>
              <a:t>2023-09-17</a:t>
            </a:fld>
            <a:endParaRPr lang="sv-SE"/>
          </a:p>
        </p:txBody>
      </p:sp>
      <p:sp>
        <p:nvSpPr>
          <p:cNvPr id="4" name="Platshållare för sidfot 3">
            <a:extLst>
              <a:ext uri="{FF2B5EF4-FFF2-40B4-BE49-F238E27FC236}">
                <a16:creationId xmlns:a16="http://schemas.microsoft.com/office/drawing/2014/main" id="{EB7344D8-7482-4D23-B2DE-300AFBA479C4}"/>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D28C7719-0606-4580-8C15-16E19FEF144C}"/>
              </a:ext>
            </a:extLst>
          </p:cNvPr>
          <p:cNvSpPr>
            <a:spLocks noGrp="1"/>
          </p:cNvSpPr>
          <p:nvPr>
            <p:ph type="sldNum" sz="quarter" idx="12"/>
          </p:nvPr>
        </p:nvSpPr>
        <p:spPr/>
        <p:txBody>
          <a:bodyPr/>
          <a:lstStyle/>
          <a:p>
            <a:fld id="{39FD7EBF-4011-4820-B143-39D75B69284B}" type="slidenum">
              <a:rPr lang="sv-SE" smtClean="0"/>
              <a:t>‹#›</a:t>
            </a:fld>
            <a:endParaRPr lang="sv-SE"/>
          </a:p>
        </p:txBody>
      </p:sp>
    </p:spTree>
    <p:extLst>
      <p:ext uri="{BB962C8B-B14F-4D97-AF65-F5344CB8AC3E}">
        <p14:creationId xmlns:p14="http://schemas.microsoft.com/office/powerpoint/2010/main" val="4057132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FB228CE3-2492-434C-8C45-94E690CFF2FC}"/>
              </a:ext>
            </a:extLst>
          </p:cNvPr>
          <p:cNvSpPr>
            <a:spLocks noGrp="1"/>
          </p:cNvSpPr>
          <p:nvPr>
            <p:ph type="dt" sz="half" idx="10"/>
          </p:nvPr>
        </p:nvSpPr>
        <p:spPr/>
        <p:txBody>
          <a:bodyPr/>
          <a:lstStyle/>
          <a:p>
            <a:fld id="{89851254-34C9-4D66-8113-4E42589F696F}" type="datetimeFigureOut">
              <a:rPr lang="sv-SE" smtClean="0"/>
              <a:t>2023-09-17</a:t>
            </a:fld>
            <a:endParaRPr lang="sv-SE"/>
          </a:p>
        </p:txBody>
      </p:sp>
      <p:sp>
        <p:nvSpPr>
          <p:cNvPr id="3" name="Platshållare för sidfot 2">
            <a:extLst>
              <a:ext uri="{FF2B5EF4-FFF2-40B4-BE49-F238E27FC236}">
                <a16:creationId xmlns:a16="http://schemas.microsoft.com/office/drawing/2014/main" id="{3139A2C6-33BF-4D6D-8BD9-96AA0A23C9F5}"/>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9ABC3E24-FCA3-401A-A0A7-4C4F98D6E8BC}"/>
              </a:ext>
            </a:extLst>
          </p:cNvPr>
          <p:cNvSpPr>
            <a:spLocks noGrp="1"/>
          </p:cNvSpPr>
          <p:nvPr>
            <p:ph type="sldNum" sz="quarter" idx="12"/>
          </p:nvPr>
        </p:nvSpPr>
        <p:spPr/>
        <p:txBody>
          <a:bodyPr/>
          <a:lstStyle/>
          <a:p>
            <a:fld id="{39FD7EBF-4011-4820-B143-39D75B69284B}" type="slidenum">
              <a:rPr lang="sv-SE" smtClean="0"/>
              <a:t>‹#›</a:t>
            </a:fld>
            <a:endParaRPr lang="sv-SE"/>
          </a:p>
        </p:txBody>
      </p:sp>
    </p:spTree>
    <p:extLst>
      <p:ext uri="{BB962C8B-B14F-4D97-AF65-F5344CB8AC3E}">
        <p14:creationId xmlns:p14="http://schemas.microsoft.com/office/powerpoint/2010/main" val="2523761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1F50D74-28B8-4948-BD95-1A189898A234}"/>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634C188E-B43A-4149-A42E-FCE886BEE8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902380B0-AE71-4217-80B1-C0D016CD3C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49E63ADB-2DDB-4E30-998E-3191EEA8FD7F}"/>
              </a:ext>
            </a:extLst>
          </p:cNvPr>
          <p:cNvSpPr>
            <a:spLocks noGrp="1"/>
          </p:cNvSpPr>
          <p:nvPr>
            <p:ph type="dt" sz="half" idx="10"/>
          </p:nvPr>
        </p:nvSpPr>
        <p:spPr/>
        <p:txBody>
          <a:bodyPr/>
          <a:lstStyle/>
          <a:p>
            <a:fld id="{89851254-34C9-4D66-8113-4E42589F696F}" type="datetimeFigureOut">
              <a:rPr lang="sv-SE" smtClean="0"/>
              <a:t>2023-09-17</a:t>
            </a:fld>
            <a:endParaRPr lang="sv-SE"/>
          </a:p>
        </p:txBody>
      </p:sp>
      <p:sp>
        <p:nvSpPr>
          <p:cNvPr id="6" name="Platshållare för sidfot 5">
            <a:extLst>
              <a:ext uri="{FF2B5EF4-FFF2-40B4-BE49-F238E27FC236}">
                <a16:creationId xmlns:a16="http://schemas.microsoft.com/office/drawing/2014/main" id="{6A6F32B6-DE96-4928-BF82-439C500ABD2C}"/>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57748820-0BBA-4F90-9C20-CF775A37889B}"/>
              </a:ext>
            </a:extLst>
          </p:cNvPr>
          <p:cNvSpPr>
            <a:spLocks noGrp="1"/>
          </p:cNvSpPr>
          <p:nvPr>
            <p:ph type="sldNum" sz="quarter" idx="12"/>
          </p:nvPr>
        </p:nvSpPr>
        <p:spPr/>
        <p:txBody>
          <a:bodyPr/>
          <a:lstStyle/>
          <a:p>
            <a:fld id="{39FD7EBF-4011-4820-B143-39D75B69284B}" type="slidenum">
              <a:rPr lang="sv-SE" smtClean="0"/>
              <a:t>‹#›</a:t>
            </a:fld>
            <a:endParaRPr lang="sv-SE"/>
          </a:p>
        </p:txBody>
      </p:sp>
    </p:spTree>
    <p:extLst>
      <p:ext uri="{BB962C8B-B14F-4D97-AF65-F5344CB8AC3E}">
        <p14:creationId xmlns:p14="http://schemas.microsoft.com/office/powerpoint/2010/main" val="11949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DF68E35-8D83-46E2-9DB9-5AD75DA35DD5}"/>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75A48336-E8FC-41C8-A095-B18A2F7FD7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578DA855-6756-4649-8C4D-32B1624597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C9381C84-8ACA-4190-ADC9-8BDB2F79960D}"/>
              </a:ext>
            </a:extLst>
          </p:cNvPr>
          <p:cNvSpPr>
            <a:spLocks noGrp="1"/>
          </p:cNvSpPr>
          <p:nvPr>
            <p:ph type="dt" sz="half" idx="10"/>
          </p:nvPr>
        </p:nvSpPr>
        <p:spPr/>
        <p:txBody>
          <a:bodyPr/>
          <a:lstStyle/>
          <a:p>
            <a:fld id="{89851254-34C9-4D66-8113-4E42589F696F}" type="datetimeFigureOut">
              <a:rPr lang="sv-SE" smtClean="0"/>
              <a:t>2023-09-17</a:t>
            </a:fld>
            <a:endParaRPr lang="sv-SE"/>
          </a:p>
        </p:txBody>
      </p:sp>
      <p:sp>
        <p:nvSpPr>
          <p:cNvPr id="6" name="Platshållare för sidfot 5">
            <a:extLst>
              <a:ext uri="{FF2B5EF4-FFF2-40B4-BE49-F238E27FC236}">
                <a16:creationId xmlns:a16="http://schemas.microsoft.com/office/drawing/2014/main" id="{7F6117A5-63D9-4205-B6F8-3D82F15079CD}"/>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AE557F2-FD09-41FA-9E60-B042B3A019D8}"/>
              </a:ext>
            </a:extLst>
          </p:cNvPr>
          <p:cNvSpPr>
            <a:spLocks noGrp="1"/>
          </p:cNvSpPr>
          <p:nvPr>
            <p:ph type="sldNum" sz="quarter" idx="12"/>
          </p:nvPr>
        </p:nvSpPr>
        <p:spPr/>
        <p:txBody>
          <a:bodyPr/>
          <a:lstStyle/>
          <a:p>
            <a:fld id="{39FD7EBF-4011-4820-B143-39D75B69284B}" type="slidenum">
              <a:rPr lang="sv-SE" smtClean="0"/>
              <a:t>‹#›</a:t>
            </a:fld>
            <a:endParaRPr lang="sv-SE"/>
          </a:p>
        </p:txBody>
      </p:sp>
    </p:spTree>
    <p:extLst>
      <p:ext uri="{BB962C8B-B14F-4D97-AF65-F5344CB8AC3E}">
        <p14:creationId xmlns:p14="http://schemas.microsoft.com/office/powerpoint/2010/main" val="2230378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5728D4C-AAEA-49BF-B959-2EA0E345F1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CB37833B-F607-4873-BD8A-7B3B523386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D3507671-73F5-4501-B24F-557ADC3B9F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851254-34C9-4D66-8113-4E42589F696F}" type="datetimeFigureOut">
              <a:rPr lang="sv-SE" smtClean="0"/>
              <a:t>2023-09-17</a:t>
            </a:fld>
            <a:endParaRPr lang="sv-SE"/>
          </a:p>
        </p:txBody>
      </p:sp>
      <p:sp>
        <p:nvSpPr>
          <p:cNvPr id="5" name="Platshållare för sidfot 4">
            <a:extLst>
              <a:ext uri="{FF2B5EF4-FFF2-40B4-BE49-F238E27FC236}">
                <a16:creationId xmlns:a16="http://schemas.microsoft.com/office/drawing/2014/main" id="{008173E6-BD4C-4A05-A559-F36C958AAA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3045616F-8A6F-4E2A-A54E-17EFF84E1A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FD7EBF-4011-4820-B143-39D75B69284B}" type="slidenum">
              <a:rPr lang="sv-SE" smtClean="0"/>
              <a:t>‹#›</a:t>
            </a:fld>
            <a:endParaRPr lang="sv-SE"/>
          </a:p>
        </p:txBody>
      </p:sp>
    </p:spTree>
    <p:extLst>
      <p:ext uri="{BB962C8B-B14F-4D97-AF65-F5344CB8AC3E}">
        <p14:creationId xmlns:p14="http://schemas.microsoft.com/office/powerpoint/2010/main" val="8277026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C5F81E-7124-4682-9A61-1F68435EFF9B}"/>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587065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
        <p:cNvGrpSpPr/>
        <p:nvPr/>
      </p:nvGrpSpPr>
      <p:grpSpPr>
        <a:xfrm>
          <a:off x="0" y="0"/>
          <a:ext cx="0" cy="0"/>
          <a:chOff x="0" y="0"/>
          <a:chExt cx="0" cy="0"/>
        </a:xfrm>
      </p:grpSpPr>
      <p:sp>
        <p:nvSpPr>
          <p:cNvPr id="24" name="Google Shape;24;p7"/>
          <p:cNvSpPr txBox="1"/>
          <p:nvPr/>
        </p:nvSpPr>
        <p:spPr>
          <a:xfrm>
            <a:off x="4596984" y="334328"/>
            <a:ext cx="7385153" cy="1287483"/>
          </a:xfrm>
          <a:prstGeom prst="rect">
            <a:avLst/>
          </a:prstGeom>
          <a:noFill/>
          <a:ln>
            <a:noFill/>
          </a:ln>
        </p:spPr>
        <p:txBody>
          <a:bodyPr spcFirstLastPara="1" wrap="square" lIns="91433" tIns="45700" rIns="91433" bIns="45700" anchor="ctr" anchorCtr="0">
            <a:normAutofit/>
          </a:bodyPr>
          <a:lstStyle/>
          <a:p>
            <a:pPr>
              <a:spcAft>
                <a:spcPts val="1600"/>
              </a:spcAft>
            </a:pPr>
            <a:r>
              <a:rPr lang="sv-SE" sz="3200" b="1" dirty="0">
                <a:solidFill>
                  <a:srgbClr val="326295"/>
                </a:solidFill>
                <a:latin typeface="Montserrat"/>
                <a:ea typeface="Montserrat"/>
                <a:cs typeface="Montserrat"/>
                <a:sym typeface="Montserrat"/>
              </a:rPr>
              <a:t>Styrelsens uppdateringar</a:t>
            </a:r>
            <a:endParaRPr lang="en" sz="3200" b="1" dirty="0">
              <a:solidFill>
                <a:srgbClr val="326295"/>
              </a:solidFill>
              <a:latin typeface="Montserrat"/>
              <a:ea typeface="Montserrat"/>
              <a:cs typeface="Montserrat"/>
              <a:sym typeface="Montserrat"/>
            </a:endParaRPr>
          </a:p>
        </p:txBody>
      </p:sp>
      <p:sp>
        <p:nvSpPr>
          <p:cNvPr id="2" name="Google Shape;24;p7">
            <a:extLst>
              <a:ext uri="{FF2B5EF4-FFF2-40B4-BE49-F238E27FC236}">
                <a16:creationId xmlns:a16="http://schemas.microsoft.com/office/drawing/2014/main" id="{61D92048-7673-1D7E-9544-A9064E1C633B}"/>
              </a:ext>
            </a:extLst>
          </p:cNvPr>
          <p:cNvSpPr txBox="1"/>
          <p:nvPr/>
        </p:nvSpPr>
        <p:spPr>
          <a:xfrm>
            <a:off x="4596984" y="1513171"/>
            <a:ext cx="7137817" cy="5240714"/>
          </a:xfrm>
          <a:prstGeom prst="rect">
            <a:avLst/>
          </a:prstGeom>
          <a:noFill/>
          <a:ln>
            <a:noFill/>
          </a:ln>
        </p:spPr>
        <p:txBody>
          <a:bodyPr spcFirstLastPara="1" wrap="square" lIns="91433" tIns="45700" rIns="91433" bIns="45700" anchor="ctr" anchorCtr="0">
            <a:normAutofit fontScale="77500" lnSpcReduction="20000"/>
          </a:bodyPr>
          <a:lstStyle/>
          <a:p>
            <a:pPr marL="457200" indent="-457200">
              <a:spcAft>
                <a:spcPts val="1600"/>
              </a:spcAft>
              <a:buFont typeface="Arial" panose="020B0604020202020204" pitchFamily="34" charset="0"/>
              <a:buChar char="•"/>
            </a:pPr>
            <a:r>
              <a:rPr lang="sv-SE" sz="1600" dirty="0">
                <a:solidFill>
                  <a:srgbClr val="326295"/>
                </a:solidFill>
                <a:latin typeface="Montserrat"/>
                <a:ea typeface="Montserrat"/>
                <a:cs typeface="Montserrat"/>
                <a:sym typeface="Montserrat"/>
              </a:rPr>
              <a:t>Ekonomi:</a:t>
            </a:r>
          </a:p>
          <a:p>
            <a:pPr marL="914400" lvl="1" indent="-457200">
              <a:spcAft>
                <a:spcPts val="1600"/>
              </a:spcAft>
              <a:buFont typeface="Arial" panose="020B0604020202020204" pitchFamily="34" charset="0"/>
              <a:buChar char="•"/>
            </a:pPr>
            <a:r>
              <a:rPr lang="sv-SE" sz="1600" dirty="0">
                <a:solidFill>
                  <a:srgbClr val="326295"/>
                </a:solidFill>
                <a:latin typeface="Montserrat"/>
                <a:ea typeface="Montserrat"/>
                <a:cs typeface="Montserrat"/>
                <a:sym typeface="Montserrat"/>
              </a:rPr>
              <a:t>Ungdomsledare: ersättning två ggr per år, juni och oktober. Baseras på närvaro så viktigt att ni den här veckan ser till att all närvaro är rapporterad i laget.se</a:t>
            </a:r>
          </a:p>
          <a:p>
            <a:pPr marL="457200" indent="-457200">
              <a:spcAft>
                <a:spcPts val="1600"/>
              </a:spcAft>
              <a:buFont typeface="Arial" panose="020B0604020202020204" pitchFamily="34" charset="0"/>
              <a:buChar char="•"/>
            </a:pPr>
            <a:r>
              <a:rPr lang="sv-SE" sz="1600" dirty="0">
                <a:solidFill>
                  <a:srgbClr val="326295"/>
                </a:solidFill>
                <a:latin typeface="Montserrat"/>
                <a:ea typeface="Montserrat"/>
                <a:cs typeface="Montserrat"/>
                <a:sym typeface="Montserrat"/>
              </a:rPr>
              <a:t>LOK</a:t>
            </a:r>
          </a:p>
          <a:p>
            <a:pPr marL="914400" lvl="1" indent="-457200">
              <a:spcAft>
                <a:spcPts val="1600"/>
              </a:spcAft>
              <a:buFont typeface="Arial" panose="020B0604020202020204" pitchFamily="34" charset="0"/>
              <a:buChar char="•"/>
            </a:pPr>
            <a:r>
              <a:rPr lang="sv-SE" sz="1600" dirty="0">
                <a:solidFill>
                  <a:srgbClr val="326295"/>
                </a:solidFill>
                <a:latin typeface="Montserrat"/>
                <a:ea typeface="Montserrat"/>
                <a:cs typeface="Montserrat"/>
                <a:sym typeface="Montserrat"/>
              </a:rPr>
              <a:t>LOK= statlig lokalt aktivitetsstöd för 7-25 åringar. Ersättning för aktivitet med minst 3 deltagare och 1 ledare.</a:t>
            </a:r>
          </a:p>
          <a:p>
            <a:pPr marL="914400" lvl="1" indent="-457200">
              <a:spcAft>
                <a:spcPts val="1600"/>
              </a:spcAft>
              <a:buFont typeface="Arial" panose="020B0604020202020204" pitchFamily="34" charset="0"/>
              <a:buChar char="•"/>
            </a:pPr>
            <a:endParaRPr lang="sv-SE" sz="1600" dirty="0">
              <a:solidFill>
                <a:srgbClr val="326295"/>
              </a:solidFill>
              <a:latin typeface="Montserrat"/>
              <a:ea typeface="Montserrat"/>
              <a:cs typeface="Montserrat"/>
              <a:sym typeface="Montserrat"/>
            </a:endParaRPr>
          </a:p>
          <a:p>
            <a:pPr marL="914400" lvl="1" indent="-457200">
              <a:spcAft>
                <a:spcPts val="1600"/>
              </a:spcAft>
              <a:buFont typeface="Arial" panose="020B0604020202020204" pitchFamily="34" charset="0"/>
              <a:buChar char="•"/>
            </a:pPr>
            <a:endParaRPr lang="sv-SE" sz="1600" dirty="0">
              <a:solidFill>
                <a:srgbClr val="326295"/>
              </a:solidFill>
              <a:latin typeface="Montserrat"/>
              <a:ea typeface="Montserrat"/>
              <a:cs typeface="Montserrat"/>
              <a:sym typeface="Montserrat"/>
            </a:endParaRPr>
          </a:p>
          <a:p>
            <a:pPr marL="914400" lvl="1" indent="-457200">
              <a:spcAft>
                <a:spcPts val="1600"/>
              </a:spcAft>
              <a:buFont typeface="Arial" panose="020B0604020202020204" pitchFamily="34" charset="0"/>
              <a:buChar char="•"/>
            </a:pPr>
            <a:endParaRPr lang="sv-SE" sz="1600" dirty="0">
              <a:solidFill>
                <a:srgbClr val="326295"/>
              </a:solidFill>
              <a:latin typeface="Montserrat"/>
              <a:ea typeface="Montserrat"/>
              <a:cs typeface="Montserrat"/>
              <a:sym typeface="Montserrat"/>
            </a:endParaRPr>
          </a:p>
          <a:p>
            <a:pPr marL="914400" lvl="1" indent="-457200">
              <a:spcAft>
                <a:spcPts val="1600"/>
              </a:spcAft>
              <a:buFont typeface="Arial" panose="020B0604020202020204" pitchFamily="34" charset="0"/>
              <a:buChar char="•"/>
            </a:pPr>
            <a:r>
              <a:rPr lang="sv-SE" sz="1600" dirty="0">
                <a:solidFill>
                  <a:srgbClr val="326295"/>
                </a:solidFill>
                <a:latin typeface="Montserrat"/>
                <a:ea typeface="Montserrat"/>
                <a:cs typeface="Montserrat"/>
                <a:sym typeface="Montserrat"/>
              </a:rPr>
              <a:t>I augusti är det dags för rapportering av aktiviteter för 230101-230630. Innan ni gör ett ev sommaruppehåll, titta i laget så att alla aktiviteter har närvarorapporterats.</a:t>
            </a:r>
          </a:p>
          <a:p>
            <a:pPr marL="914400" lvl="1" indent="-457200">
              <a:spcAft>
                <a:spcPts val="1600"/>
              </a:spcAft>
              <a:buFont typeface="Arial" panose="020B0604020202020204" pitchFamily="34" charset="0"/>
              <a:buChar char="•"/>
            </a:pPr>
            <a:r>
              <a:rPr lang="sv-SE" sz="1600" dirty="0">
                <a:solidFill>
                  <a:srgbClr val="326295"/>
                </a:solidFill>
                <a:latin typeface="Montserrat"/>
                <a:ea typeface="Montserrat"/>
                <a:cs typeface="Montserrat"/>
                <a:sym typeface="Montserrat"/>
              </a:rPr>
              <a:t>Ändrade LOK regler från och med i höst:</a:t>
            </a:r>
          </a:p>
          <a:p>
            <a:pPr marL="1371600" lvl="2" indent="-457200">
              <a:spcAft>
                <a:spcPts val="1600"/>
              </a:spcAft>
              <a:buFont typeface="Arial" panose="020B0604020202020204" pitchFamily="34" charset="0"/>
              <a:buChar char="•"/>
            </a:pPr>
            <a:r>
              <a:rPr lang="sv-SE" sz="1600" dirty="0">
                <a:solidFill>
                  <a:srgbClr val="326295"/>
                </a:solidFill>
                <a:latin typeface="Montserrat"/>
                <a:ea typeface="Montserrat"/>
                <a:cs typeface="Montserrat"/>
                <a:sym typeface="Montserrat"/>
              </a:rPr>
              <a:t>Stöd för 20 deltagare/ledare (tidigare max 30 oavsett antal ledare)</a:t>
            </a:r>
          </a:p>
          <a:p>
            <a:pPr marL="1371600" lvl="2" indent="-457200">
              <a:spcAft>
                <a:spcPts val="1600"/>
              </a:spcAft>
              <a:buFont typeface="Arial" panose="020B0604020202020204" pitchFamily="34" charset="0"/>
              <a:buChar char="•"/>
            </a:pPr>
            <a:r>
              <a:rPr lang="sv-SE" sz="1600" dirty="0">
                <a:solidFill>
                  <a:srgbClr val="326295"/>
                </a:solidFill>
                <a:latin typeface="Montserrat"/>
                <a:ea typeface="Montserrat"/>
                <a:cs typeface="Montserrat"/>
                <a:sym typeface="Montserrat"/>
              </a:rPr>
              <a:t>Krav på gemensam samling och avslutning tas bort</a:t>
            </a:r>
          </a:p>
          <a:p>
            <a:pPr marL="1371600" lvl="2" indent="-457200">
              <a:spcAft>
                <a:spcPts val="1600"/>
              </a:spcAft>
              <a:buFont typeface="Arial" panose="020B0604020202020204" pitchFamily="34" charset="0"/>
              <a:buChar char="•"/>
            </a:pPr>
            <a:r>
              <a:rPr lang="sv-SE" sz="1600" dirty="0">
                <a:solidFill>
                  <a:srgbClr val="326295"/>
                </a:solidFill>
                <a:latin typeface="Montserrat"/>
                <a:ea typeface="Montserrat"/>
                <a:cs typeface="Montserrat"/>
                <a:sym typeface="Montserrat"/>
              </a:rPr>
              <a:t>Krav på längd på aktivitet sänks från 60 minuter till 45 minuter</a:t>
            </a:r>
          </a:p>
        </p:txBody>
      </p:sp>
      <p:pic>
        <p:nvPicPr>
          <p:cNvPr id="4" name="Picture 3">
            <a:extLst>
              <a:ext uri="{FF2B5EF4-FFF2-40B4-BE49-F238E27FC236}">
                <a16:creationId xmlns:a16="http://schemas.microsoft.com/office/drawing/2014/main" id="{EE77725A-F73A-BB7D-AD01-420A7622E4CF}"/>
              </a:ext>
            </a:extLst>
          </p:cNvPr>
          <p:cNvPicPr>
            <a:picLocks noChangeAspect="1"/>
          </p:cNvPicPr>
          <p:nvPr/>
        </p:nvPicPr>
        <p:blipFill>
          <a:blip r:embed="rId3"/>
          <a:stretch>
            <a:fillRect/>
          </a:stretch>
        </p:blipFill>
        <p:spPr>
          <a:xfrm>
            <a:off x="5565898" y="3277954"/>
            <a:ext cx="5008731" cy="1063802"/>
          </a:xfrm>
          <a:prstGeom prst="rect">
            <a:avLst/>
          </a:prstGeom>
        </p:spPr>
      </p:pic>
    </p:spTree>
    <p:extLst>
      <p:ext uri="{BB962C8B-B14F-4D97-AF65-F5344CB8AC3E}">
        <p14:creationId xmlns:p14="http://schemas.microsoft.com/office/powerpoint/2010/main" val="174664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
        <p:cNvGrpSpPr/>
        <p:nvPr/>
      </p:nvGrpSpPr>
      <p:grpSpPr>
        <a:xfrm>
          <a:off x="0" y="0"/>
          <a:ext cx="0" cy="0"/>
          <a:chOff x="0" y="0"/>
          <a:chExt cx="0" cy="0"/>
        </a:xfrm>
      </p:grpSpPr>
      <p:sp>
        <p:nvSpPr>
          <p:cNvPr id="24" name="Google Shape;24;p7"/>
          <p:cNvSpPr txBox="1"/>
          <p:nvPr/>
        </p:nvSpPr>
        <p:spPr>
          <a:xfrm>
            <a:off x="4596984" y="334328"/>
            <a:ext cx="7385153" cy="1287483"/>
          </a:xfrm>
          <a:prstGeom prst="rect">
            <a:avLst/>
          </a:prstGeom>
          <a:noFill/>
          <a:ln>
            <a:noFill/>
          </a:ln>
        </p:spPr>
        <p:txBody>
          <a:bodyPr spcFirstLastPara="1" wrap="square" lIns="91433" tIns="45700" rIns="91433" bIns="45700" anchor="ctr" anchorCtr="0">
            <a:normAutofit/>
          </a:bodyPr>
          <a:lstStyle/>
          <a:p>
            <a:pPr>
              <a:spcAft>
                <a:spcPts val="1600"/>
              </a:spcAft>
            </a:pPr>
            <a:r>
              <a:rPr lang="sv-SE" sz="3200" b="1" dirty="0">
                <a:solidFill>
                  <a:srgbClr val="326295"/>
                </a:solidFill>
                <a:latin typeface="Montserrat"/>
                <a:ea typeface="Montserrat"/>
                <a:cs typeface="Montserrat"/>
                <a:sym typeface="Montserrat"/>
              </a:rPr>
              <a:t>Styrelsens uppdateringar</a:t>
            </a:r>
            <a:endParaRPr lang="en" sz="3200" b="1" dirty="0">
              <a:solidFill>
                <a:srgbClr val="326295"/>
              </a:solidFill>
              <a:latin typeface="Montserrat"/>
              <a:ea typeface="Montserrat"/>
              <a:cs typeface="Montserrat"/>
              <a:sym typeface="Montserrat"/>
            </a:endParaRPr>
          </a:p>
        </p:txBody>
      </p:sp>
      <p:sp>
        <p:nvSpPr>
          <p:cNvPr id="2" name="Google Shape;24;p7">
            <a:extLst>
              <a:ext uri="{FF2B5EF4-FFF2-40B4-BE49-F238E27FC236}">
                <a16:creationId xmlns:a16="http://schemas.microsoft.com/office/drawing/2014/main" id="{61D92048-7673-1D7E-9544-A9064E1C633B}"/>
              </a:ext>
            </a:extLst>
          </p:cNvPr>
          <p:cNvSpPr txBox="1"/>
          <p:nvPr/>
        </p:nvSpPr>
        <p:spPr>
          <a:xfrm>
            <a:off x="4596984" y="1513171"/>
            <a:ext cx="7137817" cy="4806149"/>
          </a:xfrm>
          <a:prstGeom prst="rect">
            <a:avLst/>
          </a:prstGeom>
          <a:noFill/>
          <a:ln>
            <a:noFill/>
          </a:ln>
        </p:spPr>
        <p:txBody>
          <a:bodyPr spcFirstLastPara="1" wrap="square" lIns="91433" tIns="45700" rIns="91433" bIns="45700" anchor="ctr" anchorCtr="0">
            <a:normAutofit fontScale="85000" lnSpcReduction="20000"/>
          </a:bodyPr>
          <a:lstStyle/>
          <a:p>
            <a:pPr marL="457200" indent="-457200">
              <a:spcAft>
                <a:spcPts val="1600"/>
              </a:spcAft>
              <a:buFont typeface="Arial" panose="020B0604020202020204" pitchFamily="34" charset="0"/>
              <a:buChar char="•"/>
            </a:pPr>
            <a:r>
              <a:rPr lang="sv-SE" sz="1600" dirty="0">
                <a:solidFill>
                  <a:srgbClr val="326295"/>
                </a:solidFill>
                <a:latin typeface="Montserrat"/>
                <a:ea typeface="Montserrat"/>
                <a:cs typeface="Montserrat"/>
                <a:sym typeface="Montserrat"/>
              </a:rPr>
              <a:t>Material: materialbudgeten överskriden, kläder till nya ledare limiteras till en tränarpiké tills nytt budgetår</a:t>
            </a:r>
          </a:p>
          <a:p>
            <a:pPr marL="457200" indent="-457200">
              <a:spcAft>
                <a:spcPts val="1600"/>
              </a:spcAft>
              <a:buFont typeface="Arial" panose="020B0604020202020204" pitchFamily="34" charset="0"/>
              <a:buChar char="•"/>
            </a:pPr>
            <a:r>
              <a:rPr lang="sv-SE" sz="1600" dirty="0">
                <a:solidFill>
                  <a:srgbClr val="326295"/>
                </a:solidFill>
                <a:latin typeface="Montserrat"/>
                <a:ea typeface="Montserrat"/>
                <a:cs typeface="Montserrat"/>
                <a:sym typeface="Montserrat"/>
              </a:rPr>
              <a:t>Partners: presentationsmtrl &amp; utforming av avtal klart, ett par samarbeten redan inledda, andra på väg att signas, avvaktar med skyltar tills besked om omläggning av matta vid KG, tipsa gärna om ni vet av något företag som skulle vilja vara med, från smått till stort!</a:t>
            </a:r>
          </a:p>
          <a:p>
            <a:pPr marL="457200" indent="-457200">
              <a:spcAft>
                <a:spcPts val="1600"/>
              </a:spcAft>
              <a:buFont typeface="Arial" panose="020B0604020202020204" pitchFamily="34" charset="0"/>
              <a:buChar char="•"/>
            </a:pPr>
            <a:r>
              <a:rPr lang="sv-SE" sz="1600" dirty="0">
                <a:solidFill>
                  <a:srgbClr val="326295"/>
                </a:solidFill>
                <a:latin typeface="Montserrat"/>
                <a:ea typeface="Montserrat"/>
                <a:cs typeface="Montserrat"/>
                <a:sym typeface="Montserrat"/>
              </a:rPr>
              <a:t>Nyhetsbreven: kommit igång under våren, en gång i månaden, kom gärna med feedback och egna ideér om innehåll!</a:t>
            </a:r>
          </a:p>
          <a:p>
            <a:pPr marL="457200" indent="-457200">
              <a:spcAft>
                <a:spcPts val="1600"/>
              </a:spcAft>
              <a:buFont typeface="Arial" panose="020B0604020202020204" pitchFamily="34" charset="0"/>
              <a:buChar char="•"/>
            </a:pPr>
            <a:r>
              <a:rPr lang="sv-SE" sz="1600" dirty="0">
                <a:solidFill>
                  <a:srgbClr val="326295"/>
                </a:solidFill>
                <a:latin typeface="Montserrat"/>
                <a:ea typeface="Montserrat"/>
                <a:cs typeface="Montserrat"/>
                <a:sym typeface="Montserrat"/>
              </a:rPr>
              <a:t>Omläggning KG: ”pågående dialog med Miljö och Hälsa om detaljer, arbetet påbörjas inte nästa vecka så boka på, förbered er på att flytta träningar och matcher v.31 om det drar över tid”</a:t>
            </a:r>
          </a:p>
          <a:p>
            <a:pPr marL="457200" indent="-457200">
              <a:spcAft>
                <a:spcPts val="1600"/>
              </a:spcAft>
              <a:buFont typeface="Arial" panose="020B0604020202020204" pitchFamily="34" charset="0"/>
              <a:buChar char="•"/>
            </a:pPr>
            <a:r>
              <a:rPr lang="sv-SE" sz="1600" dirty="0">
                <a:solidFill>
                  <a:srgbClr val="326295"/>
                </a:solidFill>
                <a:latin typeface="Montserrat"/>
                <a:ea typeface="Montserrat"/>
                <a:cs typeface="Montserrat"/>
                <a:sym typeface="Montserrat"/>
              </a:rPr>
              <a:t>Summering av lagsamtal kommer att göras nu i juni och delas med er ledare i föreningen</a:t>
            </a:r>
          </a:p>
          <a:p>
            <a:pPr marL="457200" indent="-457200">
              <a:spcAft>
                <a:spcPts val="1600"/>
              </a:spcAft>
              <a:buFont typeface="Arial" panose="020B0604020202020204" pitchFamily="34" charset="0"/>
              <a:buChar char="•"/>
            </a:pPr>
            <a:r>
              <a:rPr lang="sv-SE" sz="1600" dirty="0">
                <a:solidFill>
                  <a:srgbClr val="326295"/>
                </a:solidFill>
                <a:latin typeface="Montserrat"/>
                <a:ea typeface="Montserrat"/>
                <a:cs typeface="Montserrat"/>
                <a:sym typeface="Montserrat"/>
              </a:rPr>
              <a:t>Planering inför 2024 inledd, föreningsstruktur bör vara satt i okt</a:t>
            </a:r>
          </a:p>
          <a:p>
            <a:pPr marL="457200" indent="-457200">
              <a:spcAft>
                <a:spcPts val="1600"/>
              </a:spcAft>
              <a:buFont typeface="Arial" panose="020B0604020202020204" pitchFamily="34" charset="0"/>
              <a:buChar char="•"/>
            </a:pPr>
            <a:r>
              <a:rPr lang="sv-SE" sz="1600" dirty="0">
                <a:solidFill>
                  <a:srgbClr val="326295"/>
                </a:solidFill>
                <a:latin typeface="Montserrat"/>
                <a:ea typeface="Montserrat"/>
                <a:cs typeface="Montserrat"/>
                <a:sym typeface="Montserrat"/>
              </a:rPr>
              <a:t>Veckans match tuffar på – ta med lagen på dessa matcher så att de får se och inspireras av de äldre spelarna i föreningen</a:t>
            </a:r>
          </a:p>
          <a:p>
            <a:pPr marL="457200" indent="-457200">
              <a:spcAft>
                <a:spcPts val="1600"/>
              </a:spcAft>
              <a:buFont typeface="Arial" panose="020B0604020202020204" pitchFamily="34" charset="0"/>
              <a:buChar char="•"/>
            </a:pPr>
            <a:r>
              <a:rPr lang="sv-SE" sz="1600" dirty="0">
                <a:solidFill>
                  <a:srgbClr val="326295"/>
                </a:solidFill>
                <a:latin typeface="Montserrat"/>
                <a:ea typeface="Montserrat"/>
                <a:cs typeface="Montserrat"/>
                <a:sym typeface="Montserrat"/>
              </a:rPr>
              <a:t>Sommarfesten...</a:t>
            </a:r>
          </a:p>
        </p:txBody>
      </p:sp>
    </p:spTree>
    <p:extLst>
      <p:ext uri="{BB962C8B-B14F-4D97-AF65-F5344CB8AC3E}">
        <p14:creationId xmlns:p14="http://schemas.microsoft.com/office/powerpoint/2010/main" val="2016801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3E205CFF-B4F1-C6BA-4213-DFEBA6D801BB}"/>
              </a:ext>
            </a:extLst>
          </p:cNvPr>
          <p:cNvCxnSpPr/>
          <p:nvPr/>
        </p:nvCxnSpPr>
        <p:spPr>
          <a:xfrm>
            <a:off x="4507345" y="2438400"/>
            <a:ext cx="7056582" cy="0"/>
          </a:xfrm>
          <a:prstGeom prst="line">
            <a:avLst/>
          </a:prstGeom>
          <a:ln w="38100">
            <a:solidFill>
              <a:srgbClr val="326295"/>
            </a:solidFill>
          </a:ln>
        </p:spPr>
        <p:style>
          <a:lnRef idx="1">
            <a:schemeClr val="accent1"/>
          </a:lnRef>
          <a:fillRef idx="0">
            <a:schemeClr val="accent1"/>
          </a:fillRef>
          <a:effectRef idx="0">
            <a:schemeClr val="accent1"/>
          </a:effectRef>
          <a:fontRef idx="minor">
            <a:schemeClr val="tx1"/>
          </a:fontRef>
        </p:style>
      </p:cxnSp>
      <p:graphicFrame>
        <p:nvGraphicFramePr>
          <p:cNvPr id="7" name="Google Shape;24;p7">
            <a:extLst>
              <a:ext uri="{FF2B5EF4-FFF2-40B4-BE49-F238E27FC236}">
                <a16:creationId xmlns:a16="http://schemas.microsoft.com/office/drawing/2014/main" id="{A03E0A6F-DB4F-D02E-EB98-8B5AAAB98A97}"/>
              </a:ext>
            </a:extLst>
          </p:cNvPr>
          <p:cNvGraphicFramePr/>
          <p:nvPr/>
        </p:nvGraphicFramePr>
        <p:xfrm>
          <a:off x="4243228" y="2261436"/>
          <a:ext cx="7491574" cy="33672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A picture containing clipart, design, illustration&#10;&#10;Description automatically generated">
            <a:extLst>
              <a:ext uri="{FF2B5EF4-FFF2-40B4-BE49-F238E27FC236}">
                <a16:creationId xmlns:a16="http://schemas.microsoft.com/office/drawing/2014/main" id="{62ECCE58-4D41-DDFD-5B55-5F1ADB1DF36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07344" y="297216"/>
            <a:ext cx="2606687" cy="2052702"/>
          </a:xfrm>
          <a:prstGeom prst="rect">
            <a:avLst/>
          </a:prstGeom>
        </p:spPr>
      </p:pic>
    </p:spTree>
    <p:extLst>
      <p:ext uri="{BB962C8B-B14F-4D97-AF65-F5344CB8AC3E}">
        <p14:creationId xmlns:p14="http://schemas.microsoft.com/office/powerpoint/2010/main" val="3146139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
        <p:cNvGrpSpPr/>
        <p:nvPr/>
      </p:nvGrpSpPr>
      <p:grpSpPr>
        <a:xfrm>
          <a:off x="0" y="0"/>
          <a:ext cx="0" cy="0"/>
          <a:chOff x="0" y="0"/>
          <a:chExt cx="0" cy="0"/>
        </a:xfrm>
      </p:grpSpPr>
      <p:sp>
        <p:nvSpPr>
          <p:cNvPr id="25" name="Google Shape;25;p7"/>
          <p:cNvSpPr txBox="1"/>
          <p:nvPr/>
        </p:nvSpPr>
        <p:spPr>
          <a:xfrm>
            <a:off x="4507344" y="2503711"/>
            <a:ext cx="7286400" cy="4247276"/>
          </a:xfrm>
          <a:prstGeom prst="rect">
            <a:avLst/>
          </a:prstGeom>
          <a:noFill/>
          <a:ln>
            <a:noFill/>
          </a:ln>
        </p:spPr>
        <p:txBody>
          <a:bodyPr spcFirstLastPara="1" wrap="square" lIns="91433" tIns="45700" rIns="91433" bIns="45700" anchor="t" anchorCtr="0">
            <a:spAutoFit/>
          </a:bodyPr>
          <a:lstStyle/>
          <a:p>
            <a:pPr marL="171450" indent="-171450">
              <a:lnSpc>
                <a:spcPct val="150000"/>
              </a:lnSpc>
              <a:buSzPts val="1100"/>
              <a:buFont typeface="Arial" panose="020B0604020202020204" pitchFamily="34" charset="0"/>
              <a:buChar char="•"/>
            </a:pPr>
            <a:r>
              <a:rPr lang="sv-SE" dirty="0">
                <a:solidFill>
                  <a:srgbClr val="000000"/>
                </a:solidFill>
                <a:latin typeface="Montserrat"/>
                <a:ea typeface="Montserrat"/>
                <a:cs typeface="Montserrat"/>
                <a:sym typeface="Montserrat"/>
              </a:rPr>
              <a:t>60 anmälda – Kul!!!</a:t>
            </a:r>
          </a:p>
          <a:p>
            <a:pPr marL="171450" indent="-171450">
              <a:lnSpc>
                <a:spcPct val="150000"/>
              </a:lnSpc>
              <a:buSzPts val="1100"/>
              <a:buFont typeface="Arial" panose="020B0604020202020204" pitchFamily="34" charset="0"/>
              <a:buChar char="•"/>
            </a:pPr>
            <a:r>
              <a:rPr lang="sv-SE" dirty="0">
                <a:solidFill>
                  <a:srgbClr val="000000"/>
                </a:solidFill>
                <a:latin typeface="Montserrat"/>
                <a:ea typeface="Montserrat"/>
                <a:cs typeface="Montserrat"/>
                <a:sym typeface="Montserrat"/>
              </a:rPr>
              <a:t>Äventyrsgolfen – 21 st</a:t>
            </a:r>
          </a:p>
          <a:p>
            <a:pPr marL="628650" lvl="1" indent="-171450">
              <a:lnSpc>
                <a:spcPct val="150000"/>
              </a:lnSpc>
              <a:buSzPts val="1100"/>
              <a:buFont typeface="Arial" panose="020B0604020202020204" pitchFamily="34" charset="0"/>
              <a:buChar char="•"/>
            </a:pPr>
            <a:r>
              <a:rPr lang="sv-SE" dirty="0">
                <a:solidFill>
                  <a:srgbClr val="000000"/>
                </a:solidFill>
                <a:latin typeface="Montserrat"/>
                <a:ea typeface="Montserrat"/>
                <a:cs typeface="Montserrat"/>
                <a:sym typeface="Montserrat"/>
              </a:rPr>
              <a:t>Ni blir indelade tre och tre och får turas om att slå, alltså en klubba per lag. Totalt sju lag. Vi spelar den svåra varianten </a:t>
            </a:r>
            <a:r>
              <a:rPr lang="sv-SE" dirty="0">
                <a:solidFill>
                  <a:srgbClr val="000000"/>
                </a:solidFill>
                <a:latin typeface="Montserrat"/>
                <a:ea typeface="Montserrat"/>
                <a:cs typeface="Montserrat"/>
                <a:sym typeface="Wingdings" panose="05000000000000000000" pitchFamily="2" charset="2"/>
              </a:rPr>
              <a:t></a:t>
            </a:r>
          </a:p>
          <a:p>
            <a:pPr marL="171450" indent="-171450">
              <a:lnSpc>
                <a:spcPct val="150000"/>
              </a:lnSpc>
              <a:buSzPts val="1100"/>
              <a:buFont typeface="Arial" panose="020B0604020202020204" pitchFamily="34" charset="0"/>
              <a:buChar char="•"/>
            </a:pPr>
            <a:r>
              <a:rPr lang="sv-SE" dirty="0">
                <a:solidFill>
                  <a:srgbClr val="000000"/>
                </a:solidFill>
                <a:latin typeface="Montserrat"/>
                <a:ea typeface="Montserrat"/>
                <a:cs typeface="Montserrat"/>
                <a:sym typeface="Wingdings" panose="05000000000000000000" pitchFamily="2" charset="2"/>
              </a:rPr>
              <a:t>Hotell Kristina</a:t>
            </a:r>
          </a:p>
          <a:p>
            <a:pPr marL="628650" lvl="1" indent="-171450">
              <a:lnSpc>
                <a:spcPct val="150000"/>
              </a:lnSpc>
              <a:buSzPts val="1100"/>
              <a:buFont typeface="Arial" panose="020B0604020202020204" pitchFamily="34" charset="0"/>
              <a:buChar char="•"/>
            </a:pPr>
            <a:r>
              <a:rPr lang="sv-SE" dirty="0">
                <a:solidFill>
                  <a:srgbClr val="000000"/>
                </a:solidFill>
                <a:latin typeface="Montserrat"/>
                <a:ea typeface="Montserrat"/>
                <a:cs typeface="Montserrat"/>
                <a:sym typeface="Montserrat"/>
              </a:rPr>
              <a:t> Alkoholfri fördrink serveras från 18:30. Önskas något alkoholhaltigt så får vi alla stå för det själva. Gäller under hela middagen. </a:t>
            </a:r>
          </a:p>
          <a:p>
            <a:pPr marL="628650" lvl="1" indent="-171450">
              <a:lnSpc>
                <a:spcPct val="150000"/>
              </a:lnSpc>
              <a:buSzPts val="1100"/>
              <a:buFont typeface="Arial" panose="020B0604020202020204" pitchFamily="34" charset="0"/>
              <a:buChar char="•"/>
            </a:pPr>
            <a:r>
              <a:rPr lang="sv-SE" dirty="0">
                <a:solidFill>
                  <a:srgbClr val="000000"/>
                </a:solidFill>
                <a:latin typeface="Montserrat"/>
                <a:ea typeface="Montserrat"/>
                <a:cs typeface="Montserrat"/>
                <a:sym typeface="Montserrat"/>
              </a:rPr>
              <a:t>Andra aktiviteter kan förekomma.... ;-)</a:t>
            </a:r>
          </a:p>
        </p:txBody>
      </p:sp>
      <p:cxnSp>
        <p:nvCxnSpPr>
          <p:cNvPr id="3" name="Straight Connector 2">
            <a:extLst>
              <a:ext uri="{FF2B5EF4-FFF2-40B4-BE49-F238E27FC236}">
                <a16:creationId xmlns:a16="http://schemas.microsoft.com/office/drawing/2014/main" id="{26BF7A53-9403-F4B5-C1E6-C0F6C4B4941A}"/>
              </a:ext>
            </a:extLst>
          </p:cNvPr>
          <p:cNvCxnSpPr/>
          <p:nvPr/>
        </p:nvCxnSpPr>
        <p:spPr>
          <a:xfrm>
            <a:off x="4507345" y="2438400"/>
            <a:ext cx="7056582" cy="0"/>
          </a:xfrm>
          <a:prstGeom prst="line">
            <a:avLst/>
          </a:prstGeom>
          <a:ln w="38100">
            <a:solidFill>
              <a:srgbClr val="326295"/>
            </a:solidFill>
          </a:ln>
        </p:spPr>
        <p:style>
          <a:lnRef idx="1">
            <a:schemeClr val="accent1"/>
          </a:lnRef>
          <a:fillRef idx="0">
            <a:schemeClr val="accent1"/>
          </a:fillRef>
          <a:effectRef idx="0">
            <a:schemeClr val="accent1"/>
          </a:effectRef>
          <a:fontRef idx="minor">
            <a:schemeClr val="tx1"/>
          </a:fontRef>
        </p:style>
      </p:cxnSp>
      <p:pic>
        <p:nvPicPr>
          <p:cNvPr id="6" name="Picture 5" descr="A picture containing clipart, design, illustration&#10;&#10;Description automatically generated">
            <a:extLst>
              <a:ext uri="{FF2B5EF4-FFF2-40B4-BE49-F238E27FC236}">
                <a16:creationId xmlns:a16="http://schemas.microsoft.com/office/drawing/2014/main" id="{F2CE61E1-71B0-92CD-D211-B1E21564D0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6101" y="247477"/>
            <a:ext cx="2575091" cy="202164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
        <p:cNvGrpSpPr/>
        <p:nvPr/>
      </p:nvGrpSpPr>
      <p:grpSpPr>
        <a:xfrm>
          <a:off x="0" y="0"/>
          <a:ext cx="0" cy="0"/>
          <a:chOff x="0" y="0"/>
          <a:chExt cx="0" cy="0"/>
        </a:xfrm>
      </p:grpSpPr>
      <p:sp>
        <p:nvSpPr>
          <p:cNvPr id="24" name="Google Shape;24;p7"/>
          <p:cNvSpPr txBox="1"/>
          <p:nvPr/>
        </p:nvSpPr>
        <p:spPr>
          <a:xfrm>
            <a:off x="4596984" y="1420740"/>
            <a:ext cx="7385153" cy="1287483"/>
          </a:xfrm>
          <a:prstGeom prst="rect">
            <a:avLst/>
          </a:prstGeom>
          <a:noFill/>
          <a:ln>
            <a:noFill/>
          </a:ln>
        </p:spPr>
        <p:txBody>
          <a:bodyPr spcFirstLastPara="1" wrap="square" lIns="91433" tIns="45700" rIns="91433" bIns="45700" anchor="ctr" anchorCtr="0">
            <a:normAutofit/>
          </a:bodyPr>
          <a:lstStyle/>
          <a:p>
            <a:pPr>
              <a:spcAft>
                <a:spcPts val="1600"/>
              </a:spcAft>
            </a:pPr>
            <a:r>
              <a:rPr lang="sv-SE" sz="3200" b="1" dirty="0">
                <a:solidFill>
                  <a:srgbClr val="326295"/>
                </a:solidFill>
                <a:latin typeface="Montserrat"/>
                <a:ea typeface="Montserrat"/>
                <a:cs typeface="Montserrat"/>
                <a:sym typeface="Montserrat"/>
              </a:rPr>
              <a:t>Agenda:</a:t>
            </a:r>
            <a:endParaRPr lang="en" sz="3200" b="1" dirty="0">
              <a:solidFill>
                <a:srgbClr val="326295"/>
              </a:solidFill>
              <a:latin typeface="Montserrat"/>
              <a:ea typeface="Montserrat"/>
              <a:cs typeface="Montserrat"/>
              <a:sym typeface="Montserrat"/>
            </a:endParaRPr>
          </a:p>
        </p:txBody>
      </p:sp>
      <p:sp>
        <p:nvSpPr>
          <p:cNvPr id="4" name="Google Shape;24;p7">
            <a:extLst>
              <a:ext uri="{FF2B5EF4-FFF2-40B4-BE49-F238E27FC236}">
                <a16:creationId xmlns:a16="http://schemas.microsoft.com/office/drawing/2014/main" id="{26228664-94BE-4024-8BA4-59E31841FC44}"/>
              </a:ext>
            </a:extLst>
          </p:cNvPr>
          <p:cNvSpPr txBox="1"/>
          <p:nvPr/>
        </p:nvSpPr>
        <p:spPr>
          <a:xfrm>
            <a:off x="4596984" y="2549951"/>
            <a:ext cx="7137817" cy="3846136"/>
          </a:xfrm>
          <a:prstGeom prst="rect">
            <a:avLst/>
          </a:prstGeom>
          <a:noFill/>
          <a:ln>
            <a:noFill/>
          </a:ln>
        </p:spPr>
        <p:txBody>
          <a:bodyPr spcFirstLastPara="1" wrap="square" lIns="91433" tIns="45700" rIns="91433" bIns="45700" anchor="ctr" anchorCtr="0">
            <a:normAutofit fontScale="70000" lnSpcReduction="20000"/>
          </a:bodyPr>
          <a:lstStyle/>
          <a:p>
            <a:pPr marL="457200" indent="-457200">
              <a:spcAft>
                <a:spcPts val="1600"/>
              </a:spcAft>
              <a:buFont typeface="Arial" panose="020B0604020202020204" pitchFamily="34" charset="0"/>
              <a:buChar char="•"/>
            </a:pPr>
            <a:r>
              <a:rPr lang="sv-SE" sz="2667" b="1" dirty="0">
                <a:solidFill>
                  <a:srgbClr val="326295"/>
                </a:solidFill>
                <a:latin typeface="Montserrat"/>
                <a:ea typeface="Montserrat"/>
                <a:cs typeface="Montserrat"/>
                <a:sym typeface="Montserrat"/>
              </a:rPr>
              <a:t>Föreningens nyckeltal</a:t>
            </a:r>
          </a:p>
          <a:p>
            <a:pPr marL="457200" indent="-457200">
              <a:spcAft>
                <a:spcPts val="1600"/>
              </a:spcAft>
              <a:buFont typeface="Arial" panose="020B0604020202020204" pitchFamily="34" charset="0"/>
              <a:buChar char="•"/>
            </a:pPr>
            <a:r>
              <a:rPr lang="sv-SE" sz="2667" b="1" dirty="0">
                <a:solidFill>
                  <a:srgbClr val="326295"/>
                </a:solidFill>
                <a:latin typeface="Montserrat"/>
                <a:ea typeface="Montserrat"/>
                <a:cs typeface="Montserrat"/>
                <a:sym typeface="Montserrat"/>
              </a:rPr>
              <a:t>Föreningsplanering</a:t>
            </a:r>
          </a:p>
          <a:p>
            <a:pPr marL="914400" lvl="1" indent="-457200">
              <a:spcAft>
                <a:spcPts val="1600"/>
              </a:spcAft>
              <a:buFont typeface="Arial" panose="020B0604020202020204" pitchFamily="34" charset="0"/>
              <a:buChar char="•"/>
            </a:pPr>
            <a:r>
              <a:rPr lang="sv-SE" sz="2667" b="1" dirty="0">
                <a:solidFill>
                  <a:srgbClr val="326295"/>
                </a:solidFill>
                <a:latin typeface="Montserrat"/>
                <a:ea typeface="Montserrat"/>
                <a:cs typeface="Montserrat"/>
                <a:sym typeface="Montserrat"/>
              </a:rPr>
              <a:t>Styrelsen</a:t>
            </a:r>
          </a:p>
          <a:p>
            <a:pPr marL="914400" lvl="1" indent="-457200">
              <a:spcAft>
                <a:spcPts val="1600"/>
              </a:spcAft>
              <a:buFont typeface="Arial" panose="020B0604020202020204" pitchFamily="34" charset="0"/>
              <a:buChar char="•"/>
            </a:pPr>
            <a:r>
              <a:rPr lang="sv-SE" sz="2667" b="1" dirty="0">
                <a:solidFill>
                  <a:srgbClr val="326295"/>
                </a:solidFill>
                <a:latin typeface="Montserrat"/>
                <a:ea typeface="Montserrat"/>
                <a:cs typeface="Montserrat"/>
                <a:sym typeface="Montserrat"/>
              </a:rPr>
              <a:t>Janne – Fotbollsutveckling</a:t>
            </a:r>
          </a:p>
          <a:p>
            <a:pPr marL="914400" lvl="1" indent="-457200">
              <a:spcAft>
                <a:spcPts val="1600"/>
              </a:spcAft>
              <a:buFont typeface="Arial" panose="020B0604020202020204" pitchFamily="34" charset="0"/>
              <a:buChar char="•"/>
            </a:pPr>
            <a:r>
              <a:rPr lang="sv-SE" sz="2667" b="1" dirty="0">
                <a:solidFill>
                  <a:srgbClr val="326295"/>
                </a:solidFill>
                <a:latin typeface="Montserrat"/>
                <a:ea typeface="Montserrat"/>
                <a:cs typeface="Montserrat"/>
                <a:sym typeface="Montserrat"/>
              </a:rPr>
              <a:t>Victor – Ungdomsledarna, FSK, social media</a:t>
            </a:r>
          </a:p>
          <a:p>
            <a:pPr marL="914400" lvl="1" indent="-457200">
              <a:spcAft>
                <a:spcPts val="1600"/>
              </a:spcAft>
              <a:buFont typeface="Arial" panose="020B0604020202020204" pitchFamily="34" charset="0"/>
              <a:buChar char="•"/>
            </a:pPr>
            <a:r>
              <a:rPr lang="sv-SE" sz="2667" b="1" dirty="0">
                <a:solidFill>
                  <a:srgbClr val="326295"/>
                </a:solidFill>
                <a:latin typeface="Montserrat"/>
                <a:ea typeface="Montserrat"/>
                <a:cs typeface="Montserrat"/>
                <a:sym typeface="Montserrat"/>
              </a:rPr>
              <a:t>Patrik – Lagledarutveckling</a:t>
            </a:r>
          </a:p>
          <a:p>
            <a:pPr marL="914400" lvl="1" indent="-457200">
              <a:spcAft>
                <a:spcPts val="1600"/>
              </a:spcAft>
              <a:buFont typeface="Arial" panose="020B0604020202020204" pitchFamily="34" charset="0"/>
              <a:buChar char="•"/>
            </a:pPr>
            <a:r>
              <a:rPr lang="sv-SE" sz="2667" b="1" dirty="0">
                <a:solidFill>
                  <a:srgbClr val="326295"/>
                </a:solidFill>
                <a:latin typeface="Montserrat"/>
                <a:ea typeface="Montserrat"/>
                <a:cs typeface="Montserrat"/>
                <a:sym typeface="Montserrat"/>
              </a:rPr>
              <a:t>Jonas – Domare</a:t>
            </a:r>
          </a:p>
          <a:p>
            <a:pPr marL="457200" indent="-457200">
              <a:spcAft>
                <a:spcPts val="1600"/>
              </a:spcAft>
              <a:buFont typeface="Arial" panose="020B0604020202020204" pitchFamily="34" charset="0"/>
              <a:buChar char="•"/>
            </a:pPr>
            <a:r>
              <a:rPr lang="sv-SE" sz="2667" b="1" dirty="0">
                <a:solidFill>
                  <a:srgbClr val="326295"/>
                </a:solidFill>
                <a:latin typeface="Montserrat"/>
                <a:ea typeface="Montserrat"/>
                <a:cs typeface="Montserrat"/>
                <a:sym typeface="Montserrat"/>
              </a:rPr>
              <a:t>Övrigt</a:t>
            </a:r>
          </a:p>
        </p:txBody>
      </p:sp>
      <p:sp>
        <p:nvSpPr>
          <p:cNvPr id="2" name="Rectangle 1">
            <a:extLst>
              <a:ext uri="{FF2B5EF4-FFF2-40B4-BE49-F238E27FC236}">
                <a16:creationId xmlns:a16="http://schemas.microsoft.com/office/drawing/2014/main" id="{7126804C-774A-4751-AD36-F0A295C41BFA}"/>
              </a:ext>
            </a:extLst>
          </p:cNvPr>
          <p:cNvSpPr/>
          <p:nvPr/>
        </p:nvSpPr>
        <p:spPr>
          <a:xfrm>
            <a:off x="4411744" y="3877066"/>
            <a:ext cx="7240066" cy="180851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Tree>
    <p:extLst>
      <p:ext uri="{BB962C8B-B14F-4D97-AF65-F5344CB8AC3E}">
        <p14:creationId xmlns:p14="http://schemas.microsoft.com/office/powerpoint/2010/main" val="3962505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20">
            <a:extLst>
              <a:ext uri="{FF2B5EF4-FFF2-40B4-BE49-F238E27FC236}">
                <a16:creationId xmlns:a16="http://schemas.microsoft.com/office/drawing/2014/main" id="{6F828D28-8E09-41CC-8229-3070B5467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A child in a blue shirt&#10;&#10;Description automatically generated with medium confidence">
            <a:extLst>
              <a:ext uri="{FF2B5EF4-FFF2-40B4-BE49-F238E27FC236}">
                <a16:creationId xmlns:a16="http://schemas.microsoft.com/office/drawing/2014/main" id="{6F86432C-A9C3-4D22-B69C-C6F7829A4E11}"/>
              </a:ext>
            </a:extLst>
          </p:cNvPr>
          <p:cNvPicPr>
            <a:picLocks noChangeAspect="1"/>
          </p:cNvPicPr>
          <p:nvPr/>
        </p:nvPicPr>
        <p:blipFill rotWithShape="1">
          <a:blip r:embed="rId2">
            <a:extLst>
              <a:ext uri="{28A0092B-C50C-407E-A947-70E740481C1C}">
                <a14:useLocalDpi xmlns:a14="http://schemas.microsoft.com/office/drawing/2010/main" val="0"/>
              </a:ext>
            </a:extLst>
          </a:blip>
          <a:srcRect l="14648" r="43164"/>
          <a:stretch/>
        </p:blipFill>
        <p:spPr>
          <a:xfrm rot="5400000">
            <a:off x="2666987" y="-2667009"/>
            <a:ext cx="6858022" cy="12191997"/>
          </a:xfrm>
          <a:prstGeom prst="rect">
            <a:avLst/>
          </a:prstGeom>
        </p:spPr>
      </p:pic>
      <p:sp>
        <p:nvSpPr>
          <p:cNvPr id="47" name="Rectangle 22">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2C6633-01FC-4AD2-84F3-F6A5BD026BCA}"/>
              </a:ext>
            </a:extLst>
          </p:cNvPr>
          <p:cNvSpPr>
            <a:spLocks noGrp="1"/>
          </p:cNvSpPr>
          <p:nvPr>
            <p:ph type="title"/>
          </p:nvPr>
        </p:nvSpPr>
        <p:spPr>
          <a:xfrm>
            <a:off x="643466" y="643467"/>
            <a:ext cx="5452529" cy="3569242"/>
          </a:xfrm>
        </p:spPr>
        <p:txBody>
          <a:bodyPr vert="horz" lIns="91440" tIns="45720" rIns="91440" bIns="45720" rtlCol="0" anchor="t">
            <a:normAutofit/>
          </a:bodyPr>
          <a:lstStyle/>
          <a:p>
            <a:r>
              <a:rPr lang="en-US" sz="5200">
                <a:solidFill>
                  <a:srgbClr val="FFFFFF"/>
                </a:solidFill>
              </a:rPr>
              <a:t>Ansvarig Fotbollsutvecklare</a:t>
            </a:r>
            <a:br>
              <a:rPr lang="en-US" sz="5200">
                <a:solidFill>
                  <a:srgbClr val="FFFFFF"/>
                </a:solidFill>
              </a:rPr>
            </a:br>
            <a:r>
              <a:rPr lang="en-US" sz="5200">
                <a:solidFill>
                  <a:srgbClr val="FFFFFF"/>
                </a:solidFill>
              </a:rPr>
              <a:t>Janne Lovesan</a:t>
            </a:r>
          </a:p>
        </p:txBody>
      </p:sp>
      <p:sp>
        <p:nvSpPr>
          <p:cNvPr id="11" name="Content Placeholder 10">
            <a:extLst>
              <a:ext uri="{FF2B5EF4-FFF2-40B4-BE49-F238E27FC236}">
                <a16:creationId xmlns:a16="http://schemas.microsoft.com/office/drawing/2014/main" id="{BEAE421C-06A6-4ABC-8044-3DD0B14CFE4C}"/>
              </a:ext>
            </a:extLst>
          </p:cNvPr>
          <p:cNvSpPr>
            <a:spLocks noGrp="1"/>
          </p:cNvSpPr>
          <p:nvPr>
            <p:ph idx="1"/>
          </p:nvPr>
        </p:nvSpPr>
        <p:spPr>
          <a:xfrm>
            <a:off x="643466" y="4551037"/>
            <a:ext cx="5449479" cy="1578054"/>
          </a:xfrm>
        </p:spPr>
        <p:txBody>
          <a:bodyPr vert="horz" lIns="91440" tIns="45720" rIns="91440" bIns="45720" rtlCol="0" anchor="b">
            <a:normAutofit/>
          </a:bodyPr>
          <a:lstStyle/>
          <a:p>
            <a:pPr marL="0" indent="0">
              <a:buNone/>
            </a:pPr>
            <a:r>
              <a:rPr lang="en-US" sz="2400">
                <a:solidFill>
                  <a:srgbClr val="FFFFFF"/>
                </a:solidFill>
              </a:rPr>
              <a:t>Ansvarig för kvaliteten på den  fotboll som bedrivs i Sigtuna IF, </a:t>
            </a:r>
            <a:br>
              <a:rPr lang="en-US" sz="2400">
                <a:solidFill>
                  <a:srgbClr val="FFFFFF"/>
                </a:solidFill>
              </a:rPr>
            </a:br>
            <a:r>
              <a:rPr lang="en-US" sz="2400">
                <a:solidFill>
                  <a:srgbClr val="FFFFFF"/>
                </a:solidFill>
              </a:rPr>
              <a:t>aka tränarnas bästa vän.</a:t>
            </a:r>
          </a:p>
        </p:txBody>
      </p:sp>
      <p:sp>
        <p:nvSpPr>
          <p:cNvPr id="48" name="Rectangle 24">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0187" y="2206184"/>
            <a:ext cx="6858003" cy="2445624"/>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oogle Shape;83;p19">
            <a:extLst>
              <a:ext uri="{FF2B5EF4-FFF2-40B4-BE49-F238E27FC236}">
                <a16:creationId xmlns:a16="http://schemas.microsoft.com/office/drawing/2014/main" id="{07C8E4FC-B522-4928-BE5B-B84A70D7E217}"/>
              </a:ext>
            </a:extLst>
          </p:cNvPr>
          <p:cNvPicPr preferRelativeResize="0"/>
          <p:nvPr/>
        </p:nvPicPr>
        <p:blipFill>
          <a:blip r:embed="rId3">
            <a:alphaModFix/>
          </a:blip>
          <a:stretch>
            <a:fillRect/>
          </a:stretch>
        </p:blipFill>
        <p:spPr>
          <a:xfrm>
            <a:off x="11705771" y="6239440"/>
            <a:ext cx="382494" cy="533750"/>
          </a:xfrm>
          <a:prstGeom prst="rect">
            <a:avLst/>
          </a:prstGeom>
          <a:noFill/>
          <a:ln>
            <a:noFill/>
          </a:ln>
        </p:spPr>
      </p:pic>
    </p:spTree>
    <p:extLst>
      <p:ext uri="{BB962C8B-B14F-4D97-AF65-F5344CB8AC3E}">
        <p14:creationId xmlns:p14="http://schemas.microsoft.com/office/powerpoint/2010/main" val="3123699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D904BE-D8F3-470C-83A1-85E9A585AF1F}"/>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3000"/>
              <a:t>Ansvarig Ungdomsledarna</a:t>
            </a:r>
            <a:br>
              <a:rPr lang="en-US" sz="3000"/>
            </a:br>
            <a:r>
              <a:rPr lang="en-US" sz="3000"/>
              <a:t>Ansvarig Fotbollsskolan</a:t>
            </a:r>
            <a:br>
              <a:rPr lang="en-US" sz="3000"/>
            </a:br>
            <a:r>
              <a:rPr lang="en-US" sz="3000"/>
              <a:t>Ansvarig Social media</a:t>
            </a:r>
            <a:br>
              <a:rPr lang="en-US" sz="3000"/>
            </a:br>
            <a:r>
              <a:rPr lang="en-US" sz="3000"/>
              <a:t> Victor Blomgren</a:t>
            </a:r>
          </a:p>
        </p:txBody>
      </p:sp>
      <p:sp>
        <p:nvSpPr>
          <p:cNvPr id="3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ontent Placeholder 8">
            <a:extLst>
              <a:ext uri="{FF2B5EF4-FFF2-40B4-BE49-F238E27FC236}">
                <a16:creationId xmlns:a16="http://schemas.microsoft.com/office/drawing/2014/main" id="{1A43AEAF-DDB6-45CF-94D1-92FFA655C876}"/>
              </a:ext>
            </a:extLst>
          </p:cNvPr>
          <p:cNvSpPr>
            <a:spLocks noGrp="1"/>
          </p:cNvSpPr>
          <p:nvPr>
            <p:ph idx="1"/>
          </p:nvPr>
        </p:nvSpPr>
        <p:spPr>
          <a:xfrm>
            <a:off x="640080" y="2872899"/>
            <a:ext cx="4243589" cy="3320668"/>
          </a:xfrm>
        </p:spPr>
        <p:txBody>
          <a:bodyPr>
            <a:normAutofit/>
          </a:bodyPr>
          <a:lstStyle/>
          <a:p>
            <a:pPr marL="0" indent="0">
              <a:buNone/>
            </a:pPr>
            <a:r>
              <a:rPr lang="sv-SE" sz="2200"/>
              <a:t>Ansvarig för utbildandet av morgondagens ledare &amp; rollmodeller både på och utanför planen.</a:t>
            </a:r>
          </a:p>
        </p:txBody>
      </p:sp>
      <p:pic>
        <p:nvPicPr>
          <p:cNvPr id="4" name="Picture 3" descr="A picture containing person, outdoor, clothing, human face&#10;&#10;Description automatically generated">
            <a:extLst>
              <a:ext uri="{FF2B5EF4-FFF2-40B4-BE49-F238E27FC236}">
                <a16:creationId xmlns:a16="http://schemas.microsoft.com/office/drawing/2014/main" id="{3FA3D3CB-CFE8-A8C0-3C14-87DDCCB2AC0A}"/>
              </a:ext>
            </a:extLst>
          </p:cNvPr>
          <p:cNvPicPr>
            <a:picLocks noChangeAspect="1"/>
          </p:cNvPicPr>
          <p:nvPr/>
        </p:nvPicPr>
        <p:blipFill rotWithShape="1">
          <a:blip r:embed="rId3">
            <a:extLst>
              <a:ext uri="{28A0092B-C50C-407E-A947-70E740481C1C}">
                <a14:useLocalDpi xmlns:a14="http://schemas.microsoft.com/office/drawing/2010/main" val="0"/>
              </a:ext>
            </a:extLst>
          </a:blip>
          <a:srcRect l="27680" r="25929"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7" name="Google Shape;83;p19" descr="A blue shield with a crown and stars&#10;&#10;Description automatically generated with medium confidence">
            <a:extLst>
              <a:ext uri="{FF2B5EF4-FFF2-40B4-BE49-F238E27FC236}">
                <a16:creationId xmlns:a16="http://schemas.microsoft.com/office/drawing/2014/main" id="{C55E7A2E-67AD-4427-8C33-6F1A2C142417}"/>
              </a:ext>
            </a:extLst>
          </p:cNvPr>
          <p:cNvPicPr preferRelativeResize="0"/>
          <p:nvPr/>
        </p:nvPicPr>
        <p:blipFill>
          <a:blip r:embed="rId4">
            <a:alphaModFix/>
          </a:blip>
          <a:stretch>
            <a:fillRect/>
          </a:stretch>
        </p:blipFill>
        <p:spPr>
          <a:xfrm>
            <a:off x="11705771" y="6239440"/>
            <a:ext cx="382494" cy="533750"/>
          </a:xfrm>
          <a:prstGeom prst="rect">
            <a:avLst/>
          </a:prstGeom>
          <a:noFill/>
          <a:ln>
            <a:noFill/>
          </a:ln>
        </p:spPr>
      </p:pic>
    </p:spTree>
    <p:extLst>
      <p:ext uri="{BB962C8B-B14F-4D97-AF65-F5344CB8AC3E}">
        <p14:creationId xmlns:p14="http://schemas.microsoft.com/office/powerpoint/2010/main" val="39147257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
        <p:cNvGrpSpPr/>
        <p:nvPr/>
      </p:nvGrpSpPr>
      <p:grpSpPr>
        <a:xfrm>
          <a:off x="0" y="0"/>
          <a:ext cx="0" cy="0"/>
          <a:chOff x="0" y="0"/>
          <a:chExt cx="0" cy="0"/>
        </a:xfrm>
      </p:grpSpPr>
      <p:sp>
        <p:nvSpPr>
          <p:cNvPr id="24" name="Google Shape;24;p7"/>
          <p:cNvSpPr txBox="1"/>
          <p:nvPr/>
        </p:nvSpPr>
        <p:spPr>
          <a:xfrm>
            <a:off x="4596984" y="334328"/>
            <a:ext cx="7385153" cy="1287483"/>
          </a:xfrm>
          <a:prstGeom prst="rect">
            <a:avLst/>
          </a:prstGeom>
          <a:noFill/>
          <a:ln>
            <a:noFill/>
          </a:ln>
        </p:spPr>
        <p:txBody>
          <a:bodyPr spcFirstLastPara="1" wrap="square" lIns="91433" tIns="45700" rIns="91433" bIns="45700" anchor="ctr" anchorCtr="0">
            <a:normAutofit/>
          </a:bodyPr>
          <a:lstStyle/>
          <a:p>
            <a:pPr>
              <a:spcAft>
                <a:spcPts val="1600"/>
              </a:spcAft>
            </a:pPr>
            <a:r>
              <a:rPr lang="sv-SE" sz="3200" b="1" dirty="0">
                <a:solidFill>
                  <a:srgbClr val="326295"/>
                </a:solidFill>
                <a:latin typeface="Montserrat"/>
                <a:ea typeface="Montserrat"/>
                <a:cs typeface="Montserrat"/>
                <a:sym typeface="Montserrat"/>
              </a:rPr>
              <a:t>Victors uppdateringar</a:t>
            </a:r>
            <a:endParaRPr lang="en" sz="3200" b="1" dirty="0">
              <a:solidFill>
                <a:srgbClr val="326295"/>
              </a:solidFill>
              <a:latin typeface="Montserrat"/>
              <a:ea typeface="Montserrat"/>
              <a:cs typeface="Montserrat"/>
              <a:sym typeface="Montserrat"/>
            </a:endParaRPr>
          </a:p>
        </p:txBody>
      </p:sp>
      <p:sp>
        <p:nvSpPr>
          <p:cNvPr id="2" name="Google Shape;24;p7">
            <a:extLst>
              <a:ext uri="{FF2B5EF4-FFF2-40B4-BE49-F238E27FC236}">
                <a16:creationId xmlns:a16="http://schemas.microsoft.com/office/drawing/2014/main" id="{61D92048-7673-1D7E-9544-A9064E1C633B}"/>
              </a:ext>
            </a:extLst>
          </p:cNvPr>
          <p:cNvSpPr txBox="1"/>
          <p:nvPr/>
        </p:nvSpPr>
        <p:spPr>
          <a:xfrm>
            <a:off x="4596984" y="1513171"/>
            <a:ext cx="7137817" cy="4806149"/>
          </a:xfrm>
          <a:prstGeom prst="rect">
            <a:avLst/>
          </a:prstGeom>
          <a:noFill/>
          <a:ln>
            <a:noFill/>
          </a:ln>
        </p:spPr>
        <p:txBody>
          <a:bodyPr spcFirstLastPara="1" wrap="square" lIns="91433" tIns="45700" rIns="91433" bIns="45700" anchor="ctr" anchorCtr="0">
            <a:normAutofit/>
          </a:bodyPr>
          <a:lstStyle/>
          <a:p>
            <a:pPr>
              <a:spcAft>
                <a:spcPts val="1600"/>
              </a:spcAft>
            </a:pPr>
            <a:r>
              <a:rPr lang="sv-SE" sz="2000" dirty="0">
                <a:solidFill>
                  <a:srgbClr val="326295"/>
                </a:solidFill>
                <a:latin typeface="Montserrat"/>
                <a:ea typeface="Montserrat"/>
                <a:cs typeface="Montserrat"/>
                <a:sym typeface="Montserrat"/>
              </a:rPr>
              <a:t>Ungdomsledare:</a:t>
            </a:r>
          </a:p>
          <a:p>
            <a:pPr marL="457200" indent="-457200">
              <a:spcAft>
                <a:spcPts val="1600"/>
              </a:spcAft>
              <a:buFont typeface="Arial" panose="020B0604020202020204" pitchFamily="34" charset="0"/>
              <a:buChar char="•"/>
            </a:pPr>
            <a:r>
              <a:rPr lang="sv-SE" sz="2000" dirty="0">
                <a:solidFill>
                  <a:srgbClr val="326295"/>
                </a:solidFill>
                <a:latin typeface="Montserrat"/>
                <a:ea typeface="Montserrat"/>
                <a:cs typeface="Montserrat"/>
                <a:sym typeface="Montserrat"/>
              </a:rPr>
              <a:t>Uppehåll till vecka 33 för ungdomsledarna</a:t>
            </a:r>
          </a:p>
          <a:p>
            <a:pPr marL="457200" indent="-457200">
              <a:spcAft>
                <a:spcPts val="1600"/>
              </a:spcAft>
              <a:buFont typeface="Arial" panose="020B0604020202020204" pitchFamily="34" charset="0"/>
              <a:buChar char="•"/>
            </a:pPr>
            <a:r>
              <a:rPr lang="sv-SE" sz="2000" dirty="0">
                <a:solidFill>
                  <a:srgbClr val="326295"/>
                </a:solidFill>
                <a:latin typeface="Montserrat"/>
                <a:ea typeface="Montserrat"/>
                <a:cs typeface="Montserrat"/>
                <a:sym typeface="Montserrat"/>
              </a:rPr>
              <a:t>25 SvFF-D utbildade ungdomsledare</a:t>
            </a:r>
          </a:p>
          <a:p>
            <a:pPr marL="457200" indent="-457200">
              <a:spcAft>
                <a:spcPts val="1600"/>
              </a:spcAft>
              <a:buFont typeface="Arial" panose="020B0604020202020204" pitchFamily="34" charset="0"/>
              <a:buChar char="•"/>
            </a:pPr>
            <a:r>
              <a:rPr lang="sv-SE" sz="2000" dirty="0">
                <a:solidFill>
                  <a:srgbClr val="326295"/>
                </a:solidFill>
                <a:latin typeface="Montserrat"/>
                <a:ea typeface="Montserrat"/>
                <a:cs typeface="Montserrat"/>
                <a:sym typeface="Montserrat"/>
              </a:rPr>
              <a:t>450 närvarotillfällen april, maj, juni</a:t>
            </a:r>
          </a:p>
          <a:p>
            <a:pPr>
              <a:spcAft>
                <a:spcPts val="1600"/>
              </a:spcAft>
            </a:pPr>
            <a:r>
              <a:rPr lang="sv-SE" sz="2000" dirty="0">
                <a:solidFill>
                  <a:srgbClr val="326295"/>
                </a:solidFill>
                <a:latin typeface="Montserrat"/>
                <a:ea typeface="Montserrat"/>
                <a:cs typeface="Montserrat"/>
                <a:sym typeface="Montserrat"/>
              </a:rPr>
              <a:t>Fotbollsskolan:</a:t>
            </a:r>
          </a:p>
          <a:p>
            <a:pPr marL="457200" indent="-457200">
              <a:spcAft>
                <a:spcPts val="1600"/>
              </a:spcAft>
              <a:buFont typeface="Arial" panose="020B0604020202020204" pitchFamily="34" charset="0"/>
              <a:buChar char="•"/>
            </a:pPr>
            <a:r>
              <a:rPr lang="sv-SE" sz="2000" dirty="0">
                <a:solidFill>
                  <a:srgbClr val="326295"/>
                </a:solidFill>
                <a:latin typeface="Montserrat"/>
                <a:ea typeface="Montserrat"/>
                <a:cs typeface="Montserrat"/>
                <a:sym typeface="Montserrat"/>
              </a:rPr>
              <a:t>330 anmälda (2022: 297), varav 140 första veckan, 2:a tillfället nu på måndag</a:t>
            </a:r>
          </a:p>
          <a:p>
            <a:pPr marL="457200" indent="-457200">
              <a:spcAft>
                <a:spcPts val="1600"/>
              </a:spcAft>
              <a:buFont typeface="Arial" panose="020B0604020202020204" pitchFamily="34" charset="0"/>
              <a:buChar char="•"/>
            </a:pPr>
            <a:endParaRPr lang="sv-SE" sz="2000" dirty="0">
              <a:solidFill>
                <a:srgbClr val="326295"/>
              </a:solidFill>
              <a:latin typeface="Montserrat"/>
              <a:ea typeface="Montserrat"/>
              <a:cs typeface="Montserrat"/>
              <a:sym typeface="Montserrat"/>
            </a:endParaRPr>
          </a:p>
        </p:txBody>
      </p:sp>
    </p:spTree>
    <p:extLst>
      <p:ext uri="{BB962C8B-B14F-4D97-AF65-F5344CB8AC3E}">
        <p14:creationId xmlns:p14="http://schemas.microsoft.com/office/powerpoint/2010/main" val="1481744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
        <p:cNvGrpSpPr/>
        <p:nvPr/>
      </p:nvGrpSpPr>
      <p:grpSpPr>
        <a:xfrm>
          <a:off x="0" y="0"/>
          <a:ext cx="0" cy="0"/>
          <a:chOff x="0" y="0"/>
          <a:chExt cx="0" cy="0"/>
        </a:xfrm>
      </p:grpSpPr>
      <p:sp>
        <p:nvSpPr>
          <p:cNvPr id="24" name="Google Shape;24;p7"/>
          <p:cNvSpPr txBox="1"/>
          <p:nvPr/>
        </p:nvSpPr>
        <p:spPr>
          <a:xfrm>
            <a:off x="4596984" y="334328"/>
            <a:ext cx="7385153" cy="1287483"/>
          </a:xfrm>
          <a:prstGeom prst="rect">
            <a:avLst/>
          </a:prstGeom>
          <a:noFill/>
          <a:ln>
            <a:noFill/>
          </a:ln>
        </p:spPr>
        <p:txBody>
          <a:bodyPr spcFirstLastPara="1" wrap="square" lIns="91433" tIns="45700" rIns="91433" bIns="45700" anchor="ctr" anchorCtr="0">
            <a:normAutofit/>
          </a:bodyPr>
          <a:lstStyle/>
          <a:p>
            <a:pPr>
              <a:spcAft>
                <a:spcPts val="1600"/>
              </a:spcAft>
            </a:pPr>
            <a:r>
              <a:rPr lang="sv-SE" sz="3200" b="1" dirty="0">
                <a:solidFill>
                  <a:srgbClr val="326295"/>
                </a:solidFill>
                <a:latin typeface="Montserrat"/>
                <a:ea typeface="Montserrat"/>
                <a:cs typeface="Montserrat"/>
                <a:sym typeface="Montserrat"/>
              </a:rPr>
              <a:t>Victors uppdateringar</a:t>
            </a:r>
            <a:endParaRPr lang="en" sz="3200" b="1" dirty="0">
              <a:solidFill>
                <a:srgbClr val="326295"/>
              </a:solidFill>
              <a:latin typeface="Montserrat"/>
              <a:ea typeface="Montserrat"/>
              <a:cs typeface="Montserrat"/>
              <a:sym typeface="Montserrat"/>
            </a:endParaRPr>
          </a:p>
        </p:txBody>
      </p:sp>
      <p:sp>
        <p:nvSpPr>
          <p:cNvPr id="2" name="Google Shape;24;p7">
            <a:extLst>
              <a:ext uri="{FF2B5EF4-FFF2-40B4-BE49-F238E27FC236}">
                <a16:creationId xmlns:a16="http://schemas.microsoft.com/office/drawing/2014/main" id="{61D92048-7673-1D7E-9544-A9064E1C633B}"/>
              </a:ext>
            </a:extLst>
          </p:cNvPr>
          <p:cNvSpPr txBox="1"/>
          <p:nvPr/>
        </p:nvSpPr>
        <p:spPr>
          <a:xfrm>
            <a:off x="4596984" y="1513171"/>
            <a:ext cx="7137817" cy="4806149"/>
          </a:xfrm>
          <a:prstGeom prst="rect">
            <a:avLst/>
          </a:prstGeom>
          <a:noFill/>
          <a:ln>
            <a:noFill/>
          </a:ln>
        </p:spPr>
        <p:txBody>
          <a:bodyPr spcFirstLastPara="1" wrap="square" lIns="91433" tIns="45700" rIns="91433" bIns="45700" anchor="ctr" anchorCtr="0">
            <a:normAutofit/>
          </a:bodyPr>
          <a:lstStyle/>
          <a:p>
            <a:pPr>
              <a:spcAft>
                <a:spcPts val="1600"/>
              </a:spcAft>
            </a:pPr>
            <a:r>
              <a:rPr lang="sv-SE" sz="2000" dirty="0">
                <a:solidFill>
                  <a:srgbClr val="326295"/>
                </a:solidFill>
                <a:latin typeface="Montserrat"/>
                <a:ea typeface="Montserrat"/>
                <a:cs typeface="Montserrat"/>
                <a:sym typeface="Montserrat"/>
              </a:rPr>
              <a:t>Social media:</a:t>
            </a:r>
          </a:p>
          <a:p>
            <a:pPr marL="457200" indent="-457200">
              <a:spcAft>
                <a:spcPts val="1600"/>
              </a:spcAft>
              <a:buFont typeface="Arial" panose="020B0604020202020204" pitchFamily="34" charset="0"/>
              <a:buChar char="•"/>
            </a:pPr>
            <a:r>
              <a:rPr lang="sv-SE" sz="2000" dirty="0">
                <a:solidFill>
                  <a:srgbClr val="326295"/>
                </a:solidFill>
                <a:latin typeface="Montserrat"/>
                <a:ea typeface="Montserrat"/>
                <a:cs typeface="Montserrat"/>
                <a:sym typeface="Montserrat"/>
              </a:rPr>
              <a:t>750 aktiva läsare, 1200 följare</a:t>
            </a:r>
          </a:p>
          <a:p>
            <a:pPr marL="457200" indent="-457200">
              <a:spcAft>
                <a:spcPts val="1600"/>
              </a:spcAft>
              <a:buFont typeface="Arial" panose="020B0604020202020204" pitchFamily="34" charset="0"/>
              <a:buChar char="•"/>
            </a:pPr>
            <a:endParaRPr lang="sv-SE" sz="2000" dirty="0">
              <a:solidFill>
                <a:srgbClr val="326295"/>
              </a:solidFill>
              <a:latin typeface="Montserrat"/>
              <a:ea typeface="Montserrat"/>
              <a:cs typeface="Montserrat"/>
              <a:sym typeface="Montserrat"/>
            </a:endParaRPr>
          </a:p>
        </p:txBody>
      </p:sp>
    </p:spTree>
    <p:extLst>
      <p:ext uri="{BB962C8B-B14F-4D97-AF65-F5344CB8AC3E}">
        <p14:creationId xmlns:p14="http://schemas.microsoft.com/office/powerpoint/2010/main" val="9597479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7" name="Content Placeholder 6" descr="A picture containing person, person, wall, wearing&#10;&#10;Description automatically generated">
            <a:extLst>
              <a:ext uri="{FF2B5EF4-FFF2-40B4-BE49-F238E27FC236}">
                <a16:creationId xmlns:a16="http://schemas.microsoft.com/office/drawing/2014/main" id="{E98046EE-142E-4426-A114-CA08D37E2697}"/>
              </a:ext>
            </a:extLst>
          </p:cNvPr>
          <p:cNvPicPr>
            <a:picLocks noChangeAspect="1"/>
          </p:cNvPicPr>
          <p:nvPr/>
        </p:nvPicPr>
        <p:blipFill rotWithShape="1">
          <a:blip r:embed="rId3">
            <a:extLst>
              <a:ext uri="{28A0092B-C50C-407E-A947-70E740481C1C}">
                <a14:useLocalDpi xmlns:a14="http://schemas.microsoft.com/office/drawing/2010/main" val="0"/>
              </a:ext>
            </a:extLst>
          </a:blip>
          <a:srcRect l="6361" r="11609" b="-2"/>
          <a:stretch/>
        </p:blipFill>
        <p:spPr>
          <a:xfrm>
            <a:off x="5182104" y="10"/>
            <a:ext cx="7009896" cy="6857990"/>
          </a:xfrm>
          <a:custGeom>
            <a:avLst/>
            <a:gdLst/>
            <a:ahLst/>
            <a:cxnLst/>
            <a:rect l="l" t="t" r="r" b="b"/>
            <a:pathLst>
              <a:path w="7009896" h="6858000">
                <a:moveTo>
                  <a:pt x="0" y="0"/>
                </a:moveTo>
                <a:lnTo>
                  <a:pt x="7009896" y="0"/>
                </a:lnTo>
                <a:lnTo>
                  <a:pt x="7009896" y="6858000"/>
                </a:lnTo>
                <a:lnTo>
                  <a:pt x="21616" y="6858000"/>
                </a:lnTo>
                <a:lnTo>
                  <a:pt x="129867" y="6647018"/>
                </a:lnTo>
                <a:cubicBezTo>
                  <a:pt x="1043295" y="4758249"/>
                  <a:pt x="1332296" y="2559611"/>
                  <a:pt x="814641" y="380651"/>
                </a:cubicBezTo>
                <a:lnTo>
                  <a:pt x="714685" y="1"/>
                </a:lnTo>
                <a:lnTo>
                  <a:pt x="0" y="1"/>
                </a:lnTo>
                <a:close/>
              </a:path>
            </a:pathLst>
          </a:custGeom>
        </p:spPr>
      </p:pic>
      <p:sp>
        <p:nvSpPr>
          <p:cNvPr id="13" name="Freeform: Shape 15">
            <a:extLst>
              <a:ext uri="{FF2B5EF4-FFF2-40B4-BE49-F238E27FC236}">
                <a16:creationId xmlns:a16="http://schemas.microsoft.com/office/drawing/2014/main" id="{5FDF4720-5445-47BE-89FE-E40D1AE6F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8" name="Freeform: Shape 17">
            <a:extLst>
              <a:ext uri="{FF2B5EF4-FFF2-40B4-BE49-F238E27FC236}">
                <a16:creationId xmlns:a16="http://schemas.microsoft.com/office/drawing/2014/main" id="{AC8710B4-A815-4082-9E4F-F13A00070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92C6633-01FC-4AD2-84F3-F6A5BD026BCA}"/>
              </a:ext>
            </a:extLst>
          </p:cNvPr>
          <p:cNvSpPr>
            <a:spLocks noGrp="1"/>
          </p:cNvSpPr>
          <p:nvPr>
            <p:ph type="title"/>
          </p:nvPr>
        </p:nvSpPr>
        <p:spPr>
          <a:xfrm>
            <a:off x="804673" y="1396289"/>
            <a:ext cx="4782458" cy="1325563"/>
          </a:xfrm>
        </p:spPr>
        <p:txBody>
          <a:bodyPr vert="horz" lIns="91440" tIns="45720" rIns="91440" bIns="45720" rtlCol="0">
            <a:normAutofit/>
          </a:bodyPr>
          <a:lstStyle/>
          <a:p>
            <a:r>
              <a:rPr lang="en-US" dirty="0"/>
              <a:t>Lagledarutveckling </a:t>
            </a:r>
            <a:br>
              <a:rPr lang="en-US" dirty="0"/>
            </a:br>
            <a:r>
              <a:rPr lang="en-US" sz="2400" dirty="0"/>
              <a:t>Patrik Lundqvist</a:t>
            </a:r>
            <a:endParaRPr lang="en-US" dirty="0"/>
          </a:p>
        </p:txBody>
      </p:sp>
      <p:sp>
        <p:nvSpPr>
          <p:cNvPr id="11" name="Content Placeholder 10">
            <a:extLst>
              <a:ext uri="{FF2B5EF4-FFF2-40B4-BE49-F238E27FC236}">
                <a16:creationId xmlns:a16="http://schemas.microsoft.com/office/drawing/2014/main" id="{F1574DA9-B493-42B6-AE9F-7841D79BCECB}"/>
              </a:ext>
            </a:extLst>
          </p:cNvPr>
          <p:cNvSpPr>
            <a:spLocks noGrp="1"/>
          </p:cNvSpPr>
          <p:nvPr>
            <p:ph idx="1"/>
          </p:nvPr>
        </p:nvSpPr>
        <p:spPr>
          <a:xfrm>
            <a:off x="804672" y="2871982"/>
            <a:ext cx="4782458" cy="3181684"/>
          </a:xfrm>
        </p:spPr>
        <p:txBody>
          <a:bodyPr anchor="t">
            <a:normAutofit/>
          </a:bodyPr>
          <a:lstStyle/>
          <a:p>
            <a:pPr marL="0" indent="0">
              <a:buNone/>
            </a:pPr>
            <a:endParaRPr lang="sv-SE" sz="1800" dirty="0"/>
          </a:p>
          <a:p>
            <a:pPr marL="0" indent="0">
              <a:buNone/>
            </a:pPr>
            <a:r>
              <a:rPr lang="sv-SE" sz="1800" dirty="0"/>
              <a:t>Ansvarig för att samordna, stötta och utbilda föreningens lagledare.</a:t>
            </a:r>
          </a:p>
        </p:txBody>
      </p:sp>
      <p:pic>
        <p:nvPicPr>
          <p:cNvPr id="8" name="Google Shape;83;p19">
            <a:extLst>
              <a:ext uri="{FF2B5EF4-FFF2-40B4-BE49-F238E27FC236}">
                <a16:creationId xmlns:a16="http://schemas.microsoft.com/office/drawing/2014/main" id="{DEEA1A50-1DE6-43DA-A0B4-D49355D29361}"/>
              </a:ext>
            </a:extLst>
          </p:cNvPr>
          <p:cNvPicPr preferRelativeResize="0"/>
          <p:nvPr/>
        </p:nvPicPr>
        <p:blipFill>
          <a:blip r:embed="rId4">
            <a:alphaModFix/>
          </a:blip>
          <a:stretch>
            <a:fillRect/>
          </a:stretch>
        </p:blipFill>
        <p:spPr>
          <a:xfrm>
            <a:off x="11705771" y="6239440"/>
            <a:ext cx="382494" cy="533750"/>
          </a:xfrm>
          <a:prstGeom prst="rect">
            <a:avLst/>
          </a:prstGeom>
          <a:noFill/>
          <a:ln>
            <a:noFill/>
          </a:ln>
        </p:spPr>
      </p:pic>
    </p:spTree>
    <p:extLst>
      <p:ext uri="{BB962C8B-B14F-4D97-AF65-F5344CB8AC3E}">
        <p14:creationId xmlns:p14="http://schemas.microsoft.com/office/powerpoint/2010/main" val="3764665870"/>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
        <p:cNvGrpSpPr/>
        <p:nvPr/>
      </p:nvGrpSpPr>
      <p:grpSpPr>
        <a:xfrm>
          <a:off x="0" y="0"/>
          <a:ext cx="0" cy="0"/>
          <a:chOff x="0" y="0"/>
          <a:chExt cx="0" cy="0"/>
        </a:xfrm>
      </p:grpSpPr>
      <p:sp>
        <p:nvSpPr>
          <p:cNvPr id="24" name="Google Shape;24;p7"/>
          <p:cNvSpPr txBox="1"/>
          <p:nvPr/>
        </p:nvSpPr>
        <p:spPr>
          <a:xfrm>
            <a:off x="4596984" y="1420740"/>
            <a:ext cx="7385153" cy="1287483"/>
          </a:xfrm>
          <a:prstGeom prst="rect">
            <a:avLst/>
          </a:prstGeom>
          <a:noFill/>
          <a:ln>
            <a:noFill/>
          </a:ln>
        </p:spPr>
        <p:txBody>
          <a:bodyPr spcFirstLastPara="1" wrap="square" lIns="91433" tIns="45700" rIns="91433" bIns="45700" anchor="ctr" anchorCtr="0">
            <a:normAutofit/>
          </a:bodyPr>
          <a:lstStyle/>
          <a:p>
            <a:pPr>
              <a:spcAft>
                <a:spcPts val="1600"/>
              </a:spcAft>
            </a:pPr>
            <a:r>
              <a:rPr lang="sv-SE" sz="3200" b="1" dirty="0">
                <a:solidFill>
                  <a:srgbClr val="326295"/>
                </a:solidFill>
                <a:latin typeface="Montserrat"/>
                <a:ea typeface="Montserrat"/>
                <a:cs typeface="Montserrat"/>
                <a:sym typeface="Montserrat"/>
              </a:rPr>
              <a:t>Ledarmöte #2 SIF Fotboll 2023</a:t>
            </a:r>
            <a:endParaRPr lang="en" sz="3200" b="1" dirty="0">
              <a:solidFill>
                <a:srgbClr val="326295"/>
              </a:solidFill>
              <a:latin typeface="Montserrat"/>
              <a:ea typeface="Montserrat"/>
              <a:cs typeface="Montserrat"/>
              <a:sym typeface="Montserrat"/>
            </a:endParaRPr>
          </a:p>
        </p:txBody>
      </p:sp>
      <p:sp>
        <p:nvSpPr>
          <p:cNvPr id="4" name="Google Shape;24;p7">
            <a:extLst>
              <a:ext uri="{FF2B5EF4-FFF2-40B4-BE49-F238E27FC236}">
                <a16:creationId xmlns:a16="http://schemas.microsoft.com/office/drawing/2014/main" id="{26228664-94BE-4024-8BA4-59E31841FC44}"/>
              </a:ext>
            </a:extLst>
          </p:cNvPr>
          <p:cNvSpPr txBox="1"/>
          <p:nvPr/>
        </p:nvSpPr>
        <p:spPr>
          <a:xfrm>
            <a:off x="4596984" y="2261436"/>
            <a:ext cx="7137817" cy="3367205"/>
          </a:xfrm>
          <a:prstGeom prst="rect">
            <a:avLst/>
          </a:prstGeom>
          <a:noFill/>
          <a:ln>
            <a:noFill/>
          </a:ln>
        </p:spPr>
        <p:txBody>
          <a:bodyPr spcFirstLastPara="1" wrap="square" lIns="91433" tIns="45700" rIns="91433" bIns="45700" anchor="ctr" anchorCtr="0">
            <a:normAutofit/>
          </a:bodyPr>
          <a:lstStyle/>
          <a:p>
            <a:pPr>
              <a:spcAft>
                <a:spcPts val="1600"/>
              </a:spcAft>
            </a:pPr>
            <a:r>
              <a:rPr lang="en" sz="2667" b="1" dirty="0">
                <a:solidFill>
                  <a:srgbClr val="326295"/>
                </a:solidFill>
                <a:latin typeface="Montserrat"/>
                <a:ea typeface="Montserrat"/>
                <a:cs typeface="Montserrat"/>
                <a:sym typeface="Montserrat"/>
              </a:rPr>
              <a:t>Var? 	   PÄ-hallen + Digitalt</a:t>
            </a:r>
          </a:p>
          <a:p>
            <a:pPr>
              <a:spcAft>
                <a:spcPts val="1600"/>
              </a:spcAft>
            </a:pPr>
            <a:r>
              <a:rPr lang="en" sz="2667" b="1" dirty="0">
                <a:solidFill>
                  <a:srgbClr val="326295"/>
                </a:solidFill>
                <a:latin typeface="Montserrat"/>
                <a:ea typeface="Montserrat"/>
                <a:cs typeface="Montserrat"/>
                <a:sym typeface="Montserrat"/>
              </a:rPr>
              <a:t>När?    Måndag 19/6 20:00-21:00</a:t>
            </a:r>
          </a:p>
          <a:p>
            <a:pPr>
              <a:spcAft>
                <a:spcPts val="1600"/>
              </a:spcAft>
            </a:pPr>
            <a:r>
              <a:rPr lang="en" sz="2667" b="1" dirty="0">
                <a:solidFill>
                  <a:srgbClr val="326295"/>
                </a:solidFill>
                <a:latin typeface="Montserrat"/>
                <a:ea typeface="Montserrat"/>
                <a:cs typeface="Montserrat"/>
                <a:sym typeface="Montserrat"/>
              </a:rPr>
              <a:t>Vilka?  Ledare Sigtuna IF fotboll</a:t>
            </a:r>
          </a:p>
        </p:txBody>
      </p:sp>
    </p:spTree>
    <p:extLst>
      <p:ext uri="{BB962C8B-B14F-4D97-AF65-F5344CB8AC3E}">
        <p14:creationId xmlns:p14="http://schemas.microsoft.com/office/powerpoint/2010/main" val="38069770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
        <p:cNvGrpSpPr/>
        <p:nvPr/>
      </p:nvGrpSpPr>
      <p:grpSpPr>
        <a:xfrm>
          <a:off x="0" y="0"/>
          <a:ext cx="0" cy="0"/>
          <a:chOff x="0" y="0"/>
          <a:chExt cx="0" cy="0"/>
        </a:xfrm>
      </p:grpSpPr>
      <p:sp>
        <p:nvSpPr>
          <p:cNvPr id="24" name="Google Shape;24;p7"/>
          <p:cNvSpPr txBox="1"/>
          <p:nvPr/>
        </p:nvSpPr>
        <p:spPr>
          <a:xfrm>
            <a:off x="4596984" y="334328"/>
            <a:ext cx="7385153" cy="1287483"/>
          </a:xfrm>
          <a:prstGeom prst="rect">
            <a:avLst/>
          </a:prstGeom>
          <a:noFill/>
          <a:ln>
            <a:noFill/>
          </a:ln>
        </p:spPr>
        <p:txBody>
          <a:bodyPr spcFirstLastPara="1" wrap="square" lIns="91433" tIns="45700" rIns="91433" bIns="45700" anchor="ctr" anchorCtr="0">
            <a:normAutofit/>
          </a:bodyPr>
          <a:lstStyle/>
          <a:p>
            <a:pPr marL="0" marR="0" lvl="0" indent="0" algn="l" defTabSz="914400" rtl="0" eaLnBrk="1" fontAlgn="auto" latinLnBrk="0" hangingPunct="1">
              <a:lnSpc>
                <a:spcPct val="100000"/>
              </a:lnSpc>
              <a:spcBef>
                <a:spcPts val="0"/>
              </a:spcBef>
              <a:spcAft>
                <a:spcPts val="1600"/>
              </a:spcAft>
              <a:buClrTx/>
              <a:buSzTx/>
              <a:buFontTx/>
              <a:buNone/>
              <a:tabLst/>
              <a:defRPr/>
            </a:pPr>
            <a:r>
              <a:rPr kumimoji="0" lang="sv-SE" sz="3200" b="1" i="0" u="none" strike="noStrike" kern="1200" cap="none" spc="0" normalizeH="0" baseline="0" noProof="0" dirty="0">
                <a:ln>
                  <a:noFill/>
                </a:ln>
                <a:solidFill>
                  <a:srgbClr val="326295"/>
                </a:solidFill>
                <a:effectLst/>
                <a:uLnTx/>
                <a:uFillTx/>
                <a:latin typeface="Montserrat"/>
                <a:ea typeface="Montserrat"/>
                <a:cs typeface="Montserrat"/>
                <a:sym typeface="Montserrat"/>
              </a:rPr>
              <a:t>Patriks uppdateringar</a:t>
            </a:r>
            <a:endParaRPr kumimoji="0" lang="en" sz="3200" b="1" i="0" u="none" strike="noStrike" kern="1200" cap="none" spc="0" normalizeH="0" baseline="0" noProof="0" dirty="0">
              <a:ln>
                <a:noFill/>
              </a:ln>
              <a:solidFill>
                <a:srgbClr val="326295"/>
              </a:solidFill>
              <a:effectLst/>
              <a:uLnTx/>
              <a:uFillTx/>
              <a:latin typeface="Montserrat"/>
              <a:ea typeface="Montserrat"/>
              <a:cs typeface="Montserrat"/>
              <a:sym typeface="Montserrat"/>
            </a:endParaRPr>
          </a:p>
        </p:txBody>
      </p:sp>
      <p:sp>
        <p:nvSpPr>
          <p:cNvPr id="4" name="Google Shape;24;p7">
            <a:extLst>
              <a:ext uri="{FF2B5EF4-FFF2-40B4-BE49-F238E27FC236}">
                <a16:creationId xmlns:a16="http://schemas.microsoft.com/office/drawing/2014/main" id="{26228664-94BE-4024-8BA4-59E31841FC44}"/>
              </a:ext>
            </a:extLst>
          </p:cNvPr>
          <p:cNvSpPr txBox="1"/>
          <p:nvPr/>
        </p:nvSpPr>
        <p:spPr>
          <a:xfrm>
            <a:off x="4472412" y="1937439"/>
            <a:ext cx="7509725" cy="3856776"/>
          </a:xfrm>
          <a:prstGeom prst="rect">
            <a:avLst/>
          </a:prstGeom>
          <a:noFill/>
          <a:ln>
            <a:noFill/>
          </a:ln>
        </p:spPr>
        <p:txBody>
          <a:bodyPr spcFirstLastPara="1" wrap="square" lIns="91433" tIns="45700" rIns="91433" bIns="45700" anchor="ctr" anchorCtr="0">
            <a:normAutofit/>
          </a:bodyPr>
          <a:lstStyle/>
          <a:p>
            <a:pPr marL="0" marR="0" lvl="0" indent="0" algn="l" defTabSz="914400" rtl="0" eaLnBrk="1" fontAlgn="auto" latinLnBrk="0" hangingPunct="1">
              <a:lnSpc>
                <a:spcPct val="100000"/>
              </a:lnSpc>
              <a:spcBef>
                <a:spcPts val="0"/>
              </a:spcBef>
              <a:spcAft>
                <a:spcPts val="1600"/>
              </a:spcAft>
              <a:buClrTx/>
              <a:buSzTx/>
              <a:buFontTx/>
              <a:buNone/>
              <a:tabLst/>
              <a:defRPr/>
            </a:pPr>
            <a:r>
              <a:rPr kumimoji="0" lang="sv-SE" b="1" i="0" strike="noStrike" kern="1200" cap="none" spc="0" normalizeH="0" baseline="0" noProof="0" dirty="0">
                <a:ln>
                  <a:noFill/>
                </a:ln>
                <a:solidFill>
                  <a:srgbClr val="326295"/>
                </a:solidFill>
                <a:effectLst/>
                <a:uLnTx/>
                <a:uFillTx/>
                <a:latin typeface="Montserrat"/>
                <a:ea typeface="Montserrat"/>
                <a:cs typeface="Montserrat"/>
                <a:sym typeface="Montserrat"/>
              </a:rPr>
              <a:t>Arbete pågår med:</a:t>
            </a:r>
          </a:p>
          <a:p>
            <a:pPr marL="457200" marR="0" lvl="0" indent="-457200" algn="l" defTabSz="914400" rtl="0" eaLnBrk="1" fontAlgn="auto" latinLnBrk="0" hangingPunct="1">
              <a:lnSpc>
                <a:spcPct val="100000"/>
              </a:lnSpc>
              <a:spcBef>
                <a:spcPts val="0"/>
              </a:spcBef>
              <a:spcAft>
                <a:spcPts val="1600"/>
              </a:spcAft>
              <a:buClrTx/>
              <a:buSzTx/>
              <a:buFont typeface="Arial" panose="020B0604020202020204" pitchFamily="34" charset="0"/>
              <a:buChar char="•"/>
              <a:tabLst/>
              <a:defRPr/>
            </a:pPr>
            <a:r>
              <a:rPr kumimoji="0" lang="sv-SE" b="1" i="0" strike="noStrike" kern="1200" cap="none" spc="0" normalizeH="0" baseline="0" noProof="0" dirty="0">
                <a:ln>
                  <a:noFill/>
                </a:ln>
                <a:solidFill>
                  <a:srgbClr val="326295"/>
                </a:solidFill>
                <a:effectLst/>
                <a:uLnTx/>
                <a:uFillTx/>
                <a:latin typeface="Montserrat"/>
                <a:ea typeface="Montserrat"/>
                <a:cs typeface="Montserrat"/>
                <a:sym typeface="Montserrat"/>
              </a:rPr>
              <a:t>Nivåanpassningsmodell</a:t>
            </a:r>
          </a:p>
          <a:p>
            <a:pPr marL="457200" marR="0" lvl="0" indent="-457200" algn="l" defTabSz="914400" rtl="0" eaLnBrk="1" fontAlgn="auto" latinLnBrk="0" hangingPunct="1">
              <a:lnSpc>
                <a:spcPct val="100000"/>
              </a:lnSpc>
              <a:spcBef>
                <a:spcPts val="0"/>
              </a:spcBef>
              <a:spcAft>
                <a:spcPts val="1600"/>
              </a:spcAft>
              <a:buClrTx/>
              <a:buSzTx/>
              <a:buFont typeface="Arial" panose="020B0604020202020204" pitchFamily="34" charset="0"/>
              <a:buChar char="•"/>
              <a:tabLst/>
              <a:defRPr/>
            </a:pPr>
            <a:r>
              <a:rPr kumimoji="0" lang="sv-SE" b="1" i="0" strike="noStrike" kern="1200" cap="none" spc="0" normalizeH="0" baseline="0" noProof="0" dirty="0">
                <a:ln>
                  <a:noFill/>
                </a:ln>
                <a:solidFill>
                  <a:srgbClr val="326295"/>
                </a:solidFill>
                <a:effectLst/>
                <a:uLnTx/>
                <a:uFillTx/>
                <a:latin typeface="Montserrat"/>
                <a:ea typeface="Montserrat"/>
                <a:cs typeface="Montserrat"/>
                <a:sym typeface="Montserrat"/>
              </a:rPr>
              <a:t>Trygg idrott</a:t>
            </a:r>
            <a:r>
              <a:rPr lang="sv-SE" b="1" dirty="0">
                <a:solidFill>
                  <a:srgbClr val="326295"/>
                </a:solidFill>
                <a:latin typeface="Montserrat"/>
                <a:ea typeface="Montserrat"/>
                <a:cs typeface="Montserrat"/>
                <a:sym typeface="Montserrat"/>
              </a:rPr>
              <a:t>/konsekvenstrappa</a:t>
            </a:r>
          </a:p>
          <a:p>
            <a:pPr marL="457200" marR="0" lvl="0" indent="-457200" algn="l" defTabSz="914400" rtl="0" eaLnBrk="1" fontAlgn="auto" latinLnBrk="0" hangingPunct="1">
              <a:lnSpc>
                <a:spcPct val="100000"/>
              </a:lnSpc>
              <a:spcBef>
                <a:spcPts val="0"/>
              </a:spcBef>
              <a:spcAft>
                <a:spcPts val="1600"/>
              </a:spcAft>
              <a:buClrTx/>
              <a:buSzTx/>
              <a:buFont typeface="Arial" panose="020B0604020202020204" pitchFamily="34" charset="0"/>
              <a:buChar char="•"/>
              <a:tabLst/>
              <a:defRPr/>
            </a:pPr>
            <a:endParaRPr kumimoji="0" lang="sv-SE" b="1" i="0" strike="noStrike" kern="1200" cap="none" spc="0" normalizeH="0" baseline="0" noProof="0" dirty="0">
              <a:ln>
                <a:noFill/>
              </a:ln>
              <a:solidFill>
                <a:srgbClr val="326295"/>
              </a:solidFill>
              <a:effectLst/>
              <a:uLnTx/>
              <a:uFillTx/>
              <a:latin typeface="Montserrat"/>
              <a:ea typeface="Montserrat"/>
              <a:cs typeface="Montserrat"/>
              <a:sym typeface="Montserrat"/>
            </a:endParaRPr>
          </a:p>
          <a:p>
            <a:pPr marR="0" lvl="0" algn="l" defTabSz="914400" rtl="0" eaLnBrk="1" fontAlgn="auto" latinLnBrk="0" hangingPunct="1">
              <a:lnSpc>
                <a:spcPct val="100000"/>
              </a:lnSpc>
              <a:spcBef>
                <a:spcPts val="0"/>
              </a:spcBef>
              <a:spcAft>
                <a:spcPts val="1600"/>
              </a:spcAft>
              <a:buClrTx/>
              <a:buSzTx/>
              <a:tabLst/>
              <a:defRPr/>
            </a:pPr>
            <a:r>
              <a:rPr lang="sv-SE" b="1" dirty="0">
                <a:solidFill>
                  <a:srgbClr val="326295"/>
                </a:solidFill>
                <a:latin typeface="Montserrat"/>
                <a:ea typeface="Montserrat"/>
                <a:cs typeface="Montserrat"/>
                <a:sym typeface="Montserrat"/>
              </a:rPr>
              <a:t>Löpande arbete:</a:t>
            </a:r>
          </a:p>
          <a:p>
            <a:pPr marL="457200" marR="0" lvl="0" indent="-457200" algn="l" defTabSz="914400" rtl="0" eaLnBrk="1" fontAlgn="auto" latinLnBrk="0" hangingPunct="1">
              <a:lnSpc>
                <a:spcPct val="100000"/>
              </a:lnSpc>
              <a:spcBef>
                <a:spcPts val="0"/>
              </a:spcBef>
              <a:spcAft>
                <a:spcPts val="1600"/>
              </a:spcAft>
              <a:buClrTx/>
              <a:buSzTx/>
              <a:buFont typeface="Arial" panose="020B0604020202020204" pitchFamily="34" charset="0"/>
              <a:buChar char="•"/>
              <a:tabLst/>
              <a:defRPr/>
            </a:pPr>
            <a:r>
              <a:rPr lang="sv-SE" b="1" dirty="0">
                <a:solidFill>
                  <a:srgbClr val="326295"/>
                </a:solidFill>
                <a:latin typeface="Montserrat"/>
                <a:ea typeface="Montserrat"/>
                <a:cs typeface="Montserrat"/>
                <a:sym typeface="Montserrat"/>
              </a:rPr>
              <a:t>Registerutdrag nya ledare eller uppdateringar</a:t>
            </a:r>
            <a:endParaRPr kumimoji="0" lang="sv-SE" b="1" i="0" strike="noStrike" kern="1200" cap="none" spc="0" normalizeH="0" baseline="0" noProof="0" dirty="0">
              <a:ln>
                <a:noFill/>
              </a:ln>
              <a:solidFill>
                <a:srgbClr val="326295"/>
              </a:solidFill>
              <a:effectLst/>
              <a:uLnTx/>
              <a:uFillTx/>
              <a:latin typeface="Montserrat"/>
              <a:ea typeface="Montserrat"/>
              <a:cs typeface="Montserrat"/>
              <a:sym typeface="Montserrat"/>
            </a:endParaRPr>
          </a:p>
          <a:p>
            <a:pPr marL="0" marR="0" lvl="0" indent="0" algn="l" defTabSz="914400" rtl="0" eaLnBrk="1" fontAlgn="auto" latinLnBrk="0" hangingPunct="1">
              <a:lnSpc>
                <a:spcPct val="100000"/>
              </a:lnSpc>
              <a:spcBef>
                <a:spcPts val="0"/>
              </a:spcBef>
              <a:spcAft>
                <a:spcPts val="1600"/>
              </a:spcAft>
              <a:buClrTx/>
              <a:buSzTx/>
              <a:buFontTx/>
              <a:buNone/>
              <a:tabLst/>
              <a:defRPr/>
            </a:pPr>
            <a:endParaRPr kumimoji="0" lang="sv-SE" b="1" i="0" strike="noStrike" kern="1200" cap="none" spc="0" normalizeH="0" baseline="0" noProof="0" dirty="0">
              <a:ln>
                <a:noFill/>
              </a:ln>
              <a:solidFill>
                <a:srgbClr val="326295"/>
              </a:solidFill>
              <a:effectLst/>
              <a:uLnTx/>
              <a:uFillTx/>
              <a:latin typeface="Montserrat"/>
              <a:ea typeface="Montserrat"/>
              <a:cs typeface="Montserrat"/>
              <a:sym typeface="Montserrat"/>
            </a:endParaRPr>
          </a:p>
        </p:txBody>
      </p:sp>
    </p:spTree>
    <p:extLst>
      <p:ext uri="{BB962C8B-B14F-4D97-AF65-F5344CB8AC3E}">
        <p14:creationId xmlns:p14="http://schemas.microsoft.com/office/powerpoint/2010/main" val="3116964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Credit: Ombrello via Getty Images/Nils Petter Nilsson">
            <a:extLst>
              <a:ext uri="{FF2B5EF4-FFF2-40B4-BE49-F238E27FC236}">
                <a16:creationId xmlns:a16="http://schemas.microsoft.com/office/drawing/2014/main" id="{D9E025CD-D3FF-49B6-AE30-E888C9AD8E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1648"/>
          <a:stretch/>
        </p:blipFill>
        <p:spPr bwMode="auto">
          <a:xfrm>
            <a:off x="4117521" y="10"/>
            <a:ext cx="8074479"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Shape 70">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Freeform: Shape 72">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92C6633-01FC-4AD2-84F3-F6A5BD026BCA}"/>
              </a:ext>
            </a:extLst>
          </p:cNvPr>
          <p:cNvSpPr>
            <a:spLocks noGrp="1"/>
          </p:cNvSpPr>
          <p:nvPr>
            <p:ph type="title"/>
          </p:nvPr>
        </p:nvSpPr>
        <p:spPr>
          <a:xfrm>
            <a:off x="804672" y="365125"/>
            <a:ext cx="5266155" cy="1325563"/>
          </a:xfrm>
        </p:spPr>
        <p:txBody>
          <a:bodyPr>
            <a:normAutofit/>
          </a:bodyPr>
          <a:lstStyle/>
          <a:p>
            <a:r>
              <a:rPr lang="en-US" dirty="0"/>
              <a:t>Domaransvarig</a:t>
            </a:r>
            <a:br>
              <a:rPr lang="en-US" dirty="0"/>
            </a:br>
            <a:r>
              <a:rPr lang="en-US" sz="2400" dirty="0"/>
              <a:t>Jonas Eriksson</a:t>
            </a:r>
            <a:endParaRPr lang="en-US" dirty="0"/>
          </a:p>
        </p:txBody>
      </p:sp>
      <p:sp>
        <p:nvSpPr>
          <p:cNvPr id="7" name="Content Placeholder 10">
            <a:extLst>
              <a:ext uri="{FF2B5EF4-FFF2-40B4-BE49-F238E27FC236}">
                <a16:creationId xmlns:a16="http://schemas.microsoft.com/office/drawing/2014/main" id="{8EA42DF6-E968-4F41-B489-1677F8F70C8F}"/>
              </a:ext>
            </a:extLst>
          </p:cNvPr>
          <p:cNvSpPr txBox="1">
            <a:spLocks/>
          </p:cNvSpPr>
          <p:nvPr/>
        </p:nvSpPr>
        <p:spPr>
          <a:xfrm>
            <a:off x="804672" y="1903750"/>
            <a:ext cx="4187053" cy="24433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1800" dirty="0"/>
              <a:t>Ansvarig för kvaliteten på SIFs domarverksamhet. Utbildar våra unga i både fotboll och ledarskap. </a:t>
            </a:r>
          </a:p>
        </p:txBody>
      </p:sp>
      <p:pic>
        <p:nvPicPr>
          <p:cNvPr id="8" name="Google Shape;83;p19">
            <a:extLst>
              <a:ext uri="{FF2B5EF4-FFF2-40B4-BE49-F238E27FC236}">
                <a16:creationId xmlns:a16="http://schemas.microsoft.com/office/drawing/2014/main" id="{2038B684-84A7-444B-8C63-C40F37D3963F}"/>
              </a:ext>
            </a:extLst>
          </p:cNvPr>
          <p:cNvPicPr preferRelativeResize="0"/>
          <p:nvPr/>
        </p:nvPicPr>
        <p:blipFill>
          <a:blip r:embed="rId3">
            <a:alphaModFix/>
          </a:blip>
          <a:stretch>
            <a:fillRect/>
          </a:stretch>
        </p:blipFill>
        <p:spPr>
          <a:xfrm>
            <a:off x="11705771" y="6239440"/>
            <a:ext cx="382494" cy="533750"/>
          </a:xfrm>
          <a:prstGeom prst="rect">
            <a:avLst/>
          </a:prstGeom>
          <a:noFill/>
          <a:ln>
            <a:noFill/>
          </a:ln>
        </p:spPr>
      </p:pic>
    </p:spTree>
    <p:extLst>
      <p:ext uri="{BB962C8B-B14F-4D97-AF65-F5344CB8AC3E}">
        <p14:creationId xmlns:p14="http://schemas.microsoft.com/office/powerpoint/2010/main" val="4260151672"/>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
        <p:cNvGrpSpPr/>
        <p:nvPr/>
      </p:nvGrpSpPr>
      <p:grpSpPr>
        <a:xfrm>
          <a:off x="0" y="0"/>
          <a:ext cx="0" cy="0"/>
          <a:chOff x="0" y="0"/>
          <a:chExt cx="0" cy="0"/>
        </a:xfrm>
      </p:grpSpPr>
      <p:sp>
        <p:nvSpPr>
          <p:cNvPr id="24" name="Google Shape;24;p7"/>
          <p:cNvSpPr txBox="1"/>
          <p:nvPr/>
        </p:nvSpPr>
        <p:spPr>
          <a:xfrm>
            <a:off x="4596984" y="334328"/>
            <a:ext cx="7385153" cy="1287483"/>
          </a:xfrm>
          <a:prstGeom prst="rect">
            <a:avLst/>
          </a:prstGeom>
          <a:noFill/>
          <a:ln>
            <a:noFill/>
          </a:ln>
        </p:spPr>
        <p:txBody>
          <a:bodyPr spcFirstLastPara="1" wrap="square" lIns="91433" tIns="45700" rIns="91433" bIns="45700" anchor="ctr" anchorCtr="0">
            <a:normAutofit/>
          </a:bodyPr>
          <a:lstStyle/>
          <a:p>
            <a:pPr>
              <a:spcAft>
                <a:spcPts val="1600"/>
              </a:spcAft>
            </a:pPr>
            <a:r>
              <a:rPr lang="sv-SE" sz="3200" b="1" dirty="0">
                <a:solidFill>
                  <a:srgbClr val="326295"/>
                </a:solidFill>
                <a:latin typeface="Montserrat"/>
                <a:ea typeface="Montserrat"/>
                <a:cs typeface="Montserrat"/>
                <a:sym typeface="Montserrat"/>
              </a:rPr>
              <a:t>Jonas uppdateringar</a:t>
            </a:r>
            <a:endParaRPr lang="en" sz="3200" b="1" dirty="0">
              <a:solidFill>
                <a:srgbClr val="326295"/>
              </a:solidFill>
              <a:latin typeface="Montserrat"/>
              <a:ea typeface="Montserrat"/>
              <a:cs typeface="Montserrat"/>
              <a:sym typeface="Montserrat"/>
            </a:endParaRPr>
          </a:p>
        </p:txBody>
      </p:sp>
      <p:sp>
        <p:nvSpPr>
          <p:cNvPr id="4" name="Google Shape;24;p7">
            <a:extLst>
              <a:ext uri="{FF2B5EF4-FFF2-40B4-BE49-F238E27FC236}">
                <a16:creationId xmlns:a16="http://schemas.microsoft.com/office/drawing/2014/main" id="{26228664-94BE-4024-8BA4-59E31841FC44}"/>
              </a:ext>
            </a:extLst>
          </p:cNvPr>
          <p:cNvSpPr txBox="1"/>
          <p:nvPr/>
        </p:nvSpPr>
        <p:spPr>
          <a:xfrm>
            <a:off x="4596984" y="1294645"/>
            <a:ext cx="7137817" cy="5395865"/>
          </a:xfrm>
          <a:prstGeom prst="rect">
            <a:avLst/>
          </a:prstGeom>
          <a:noFill/>
          <a:ln>
            <a:noFill/>
          </a:ln>
        </p:spPr>
        <p:txBody>
          <a:bodyPr spcFirstLastPara="1" wrap="square" lIns="91433" tIns="45700" rIns="91433" bIns="45700" anchor="ctr" anchorCtr="0">
            <a:normAutofit fontScale="62500" lnSpcReduction="20000"/>
          </a:bodyPr>
          <a:lstStyle/>
          <a:p>
            <a:pPr>
              <a:spcAft>
                <a:spcPts val="1600"/>
              </a:spcAft>
            </a:pPr>
            <a:r>
              <a:rPr lang="sv-SE" sz="2000" b="1" dirty="0">
                <a:solidFill>
                  <a:srgbClr val="326295"/>
                </a:solidFill>
                <a:latin typeface="Montserrat"/>
                <a:ea typeface="Montserrat"/>
                <a:cs typeface="Montserrat"/>
                <a:sym typeface="Montserrat"/>
              </a:rPr>
              <a:t>Nyutbildade domare - 5 mot 5  och 7 mot 7</a:t>
            </a:r>
          </a:p>
          <a:p>
            <a:pPr marL="457200" indent="-457200">
              <a:spcAft>
                <a:spcPts val="1600"/>
              </a:spcAft>
              <a:buFont typeface="Arial" panose="020B0604020202020204" pitchFamily="34" charset="0"/>
              <a:buChar char="•"/>
            </a:pPr>
            <a:r>
              <a:rPr lang="sv-SE" sz="2000" dirty="0">
                <a:solidFill>
                  <a:srgbClr val="326295"/>
                </a:solidFill>
                <a:latin typeface="Montserrat"/>
                <a:ea typeface="Montserrat"/>
                <a:cs typeface="Montserrat"/>
                <a:sym typeface="Montserrat"/>
              </a:rPr>
              <a:t>Utbildat 40 domare – mer eller mindre samtliga i P14 och F14. Ges chansen att döma sina första matcher i augusti och framåt på Knatteligans samlingar</a:t>
            </a:r>
            <a:br>
              <a:rPr lang="sv-SE" sz="2000" dirty="0">
                <a:solidFill>
                  <a:srgbClr val="326295"/>
                </a:solidFill>
                <a:latin typeface="Montserrat"/>
                <a:ea typeface="Montserrat"/>
                <a:cs typeface="Montserrat"/>
                <a:sym typeface="Montserrat"/>
              </a:rPr>
            </a:br>
            <a:endParaRPr lang="sv-SE" sz="2000" dirty="0">
              <a:solidFill>
                <a:srgbClr val="326295"/>
              </a:solidFill>
              <a:latin typeface="Montserrat"/>
              <a:ea typeface="Montserrat"/>
              <a:cs typeface="Montserrat"/>
              <a:sym typeface="Montserrat"/>
            </a:endParaRPr>
          </a:p>
          <a:p>
            <a:pPr>
              <a:spcAft>
                <a:spcPts val="1600"/>
              </a:spcAft>
            </a:pPr>
            <a:r>
              <a:rPr lang="sv-SE" sz="2000" b="1" dirty="0">
                <a:solidFill>
                  <a:srgbClr val="326295"/>
                </a:solidFill>
                <a:latin typeface="Montserrat"/>
                <a:ea typeface="Montserrat"/>
                <a:cs typeface="Montserrat"/>
                <a:sym typeface="Montserrat"/>
              </a:rPr>
              <a:t>Verksamheten i övrigt</a:t>
            </a:r>
          </a:p>
          <a:p>
            <a:pPr marL="457200" indent="-457200">
              <a:spcAft>
                <a:spcPts val="1600"/>
              </a:spcAft>
              <a:buFont typeface="Arial" panose="020B0604020202020204" pitchFamily="34" charset="0"/>
              <a:buChar char="•"/>
            </a:pPr>
            <a:r>
              <a:rPr lang="sv-SE" sz="2000" dirty="0">
                <a:solidFill>
                  <a:srgbClr val="326295"/>
                </a:solidFill>
                <a:latin typeface="Montserrat"/>
                <a:ea typeface="Montserrat"/>
                <a:cs typeface="Montserrat"/>
                <a:sym typeface="Montserrat"/>
              </a:rPr>
              <a:t>Lite för få domare som snurrar runt på matcherna. Vi behöver ”konkurrensutsätta” de som finns, och därför är tillskottet av nya domare som kan döma 7 mot 7 välbehövligt. </a:t>
            </a:r>
          </a:p>
          <a:p>
            <a:pPr marL="457200" indent="-457200">
              <a:spcAft>
                <a:spcPts val="1600"/>
              </a:spcAft>
              <a:buFont typeface="Arial" panose="020B0604020202020204" pitchFamily="34" charset="0"/>
              <a:buChar char="•"/>
            </a:pPr>
            <a:r>
              <a:rPr lang="sv-SE" sz="2000" dirty="0">
                <a:solidFill>
                  <a:srgbClr val="326295"/>
                </a:solidFill>
                <a:latin typeface="Montserrat"/>
                <a:ea typeface="Montserrat"/>
                <a:cs typeface="Montserrat"/>
                <a:sym typeface="Montserrat"/>
              </a:rPr>
              <a:t>Feedback löpande från ledare kring oengaerade domare som har dåligt kroppsspråk och inte rör sig tillräckligt skickas vidare till domarna personligen och i grupp.</a:t>
            </a:r>
          </a:p>
          <a:p>
            <a:pPr marL="457200" indent="-457200">
              <a:spcAft>
                <a:spcPts val="1600"/>
              </a:spcAft>
              <a:buFont typeface="Arial" panose="020B0604020202020204" pitchFamily="34" charset="0"/>
              <a:buChar char="•"/>
            </a:pPr>
            <a:r>
              <a:rPr lang="sv-SE" sz="2000" dirty="0">
                <a:solidFill>
                  <a:srgbClr val="326295"/>
                </a:solidFill>
                <a:latin typeface="Montserrat"/>
                <a:ea typeface="Montserrat"/>
                <a:cs typeface="Montserrat"/>
                <a:sym typeface="Montserrat"/>
              </a:rPr>
              <a:t>Från nu gäller 15 minuter FÖRE avspark på plats för samtliga domare som SIF tar ut, annars kommer lagledaren ha rätt att dra av 15 minuters arvode.</a:t>
            </a:r>
          </a:p>
          <a:p>
            <a:pPr marL="457200" indent="-457200">
              <a:spcAft>
                <a:spcPts val="1600"/>
              </a:spcAft>
              <a:buFont typeface="Arial" panose="020B0604020202020204" pitchFamily="34" charset="0"/>
              <a:buChar char="•"/>
            </a:pPr>
            <a:r>
              <a:rPr lang="sv-SE" sz="2000" dirty="0">
                <a:solidFill>
                  <a:srgbClr val="326295"/>
                </a:solidFill>
                <a:latin typeface="Montserrat"/>
                <a:ea typeface="Montserrat"/>
                <a:cs typeface="Montserrat"/>
                <a:sym typeface="Montserrat"/>
              </a:rPr>
              <a:t>Viktigt med kontinuerlig feedback på domare – på alla nivåer. Inte nödvändigtvis kring domslut…utan mer övergripande som engagemang, rörelse, kläder osv.</a:t>
            </a:r>
          </a:p>
          <a:p>
            <a:pPr marL="457200" indent="-457200">
              <a:spcAft>
                <a:spcPts val="1600"/>
              </a:spcAft>
              <a:buFont typeface="Arial" panose="020B0604020202020204" pitchFamily="34" charset="0"/>
              <a:buChar char="•"/>
            </a:pPr>
            <a:r>
              <a:rPr lang="sv-SE" sz="2000" dirty="0">
                <a:solidFill>
                  <a:srgbClr val="326295"/>
                </a:solidFill>
                <a:latin typeface="Montserrat"/>
                <a:ea typeface="Montserrat"/>
                <a:cs typeface="Montserrat"/>
                <a:sym typeface="Montserrat"/>
              </a:rPr>
              <a:t>Upplands FF har problem med 9 mot 9 och uppåt med många återbud, svårigheter att monitorera domare och ge konstruktiv kritik på plats på matcherna.</a:t>
            </a:r>
          </a:p>
          <a:p>
            <a:pPr marL="457200" indent="-457200">
              <a:spcAft>
                <a:spcPts val="1600"/>
              </a:spcAft>
              <a:buFont typeface="Arial" panose="020B0604020202020204" pitchFamily="34" charset="0"/>
              <a:buChar char="•"/>
            </a:pPr>
            <a:r>
              <a:rPr lang="sv-SE" sz="2000" dirty="0">
                <a:solidFill>
                  <a:srgbClr val="326295"/>
                </a:solidFill>
                <a:latin typeface="Montserrat"/>
                <a:ea typeface="Montserrat"/>
                <a:cs typeface="Montserrat"/>
                <a:sym typeface="Montserrat"/>
              </a:rPr>
              <a:t>Samma gäller såklart för oss i SIF. Därför är det viktigt att feedback på bra och dåliga domare når Jonas.</a:t>
            </a:r>
          </a:p>
        </p:txBody>
      </p:sp>
    </p:spTree>
    <p:extLst>
      <p:ext uri="{BB962C8B-B14F-4D97-AF65-F5344CB8AC3E}">
        <p14:creationId xmlns:p14="http://schemas.microsoft.com/office/powerpoint/2010/main" val="20897661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
        <p:cNvGrpSpPr/>
        <p:nvPr/>
      </p:nvGrpSpPr>
      <p:grpSpPr>
        <a:xfrm>
          <a:off x="0" y="0"/>
          <a:ext cx="0" cy="0"/>
          <a:chOff x="0" y="0"/>
          <a:chExt cx="0" cy="0"/>
        </a:xfrm>
      </p:grpSpPr>
      <p:sp>
        <p:nvSpPr>
          <p:cNvPr id="24" name="Google Shape;24;p7"/>
          <p:cNvSpPr txBox="1"/>
          <p:nvPr/>
        </p:nvSpPr>
        <p:spPr>
          <a:xfrm>
            <a:off x="4596984" y="1420740"/>
            <a:ext cx="7385153" cy="1287483"/>
          </a:xfrm>
          <a:prstGeom prst="rect">
            <a:avLst/>
          </a:prstGeom>
          <a:noFill/>
          <a:ln>
            <a:noFill/>
          </a:ln>
        </p:spPr>
        <p:txBody>
          <a:bodyPr spcFirstLastPara="1" wrap="square" lIns="91433" tIns="45700" rIns="91433" bIns="45700" anchor="ctr" anchorCtr="0">
            <a:normAutofit/>
          </a:bodyPr>
          <a:lstStyle/>
          <a:p>
            <a:pPr>
              <a:spcAft>
                <a:spcPts val="1600"/>
              </a:spcAft>
            </a:pPr>
            <a:r>
              <a:rPr lang="sv-SE" sz="3200" b="1" dirty="0">
                <a:solidFill>
                  <a:srgbClr val="326295"/>
                </a:solidFill>
                <a:latin typeface="Montserrat"/>
                <a:ea typeface="Montserrat"/>
                <a:cs typeface="Montserrat"/>
                <a:sym typeface="Montserrat"/>
              </a:rPr>
              <a:t>Agenda:</a:t>
            </a:r>
            <a:endParaRPr lang="en" sz="3200" b="1" dirty="0">
              <a:solidFill>
                <a:srgbClr val="326295"/>
              </a:solidFill>
              <a:latin typeface="Montserrat"/>
              <a:ea typeface="Montserrat"/>
              <a:cs typeface="Montserrat"/>
              <a:sym typeface="Montserrat"/>
            </a:endParaRPr>
          </a:p>
        </p:txBody>
      </p:sp>
      <p:sp>
        <p:nvSpPr>
          <p:cNvPr id="4" name="Google Shape;24;p7">
            <a:extLst>
              <a:ext uri="{FF2B5EF4-FFF2-40B4-BE49-F238E27FC236}">
                <a16:creationId xmlns:a16="http://schemas.microsoft.com/office/drawing/2014/main" id="{26228664-94BE-4024-8BA4-59E31841FC44}"/>
              </a:ext>
            </a:extLst>
          </p:cNvPr>
          <p:cNvSpPr txBox="1"/>
          <p:nvPr/>
        </p:nvSpPr>
        <p:spPr>
          <a:xfrm>
            <a:off x="4596984" y="2549951"/>
            <a:ext cx="7137817" cy="3846136"/>
          </a:xfrm>
          <a:prstGeom prst="rect">
            <a:avLst/>
          </a:prstGeom>
          <a:noFill/>
          <a:ln>
            <a:noFill/>
          </a:ln>
        </p:spPr>
        <p:txBody>
          <a:bodyPr spcFirstLastPara="1" wrap="square" lIns="91433" tIns="45700" rIns="91433" bIns="45700" anchor="ctr" anchorCtr="0">
            <a:normAutofit fontScale="70000" lnSpcReduction="20000"/>
          </a:bodyPr>
          <a:lstStyle/>
          <a:p>
            <a:pPr marL="457200" indent="-457200">
              <a:spcAft>
                <a:spcPts val="1600"/>
              </a:spcAft>
              <a:buFont typeface="Arial" panose="020B0604020202020204" pitchFamily="34" charset="0"/>
              <a:buChar char="•"/>
            </a:pPr>
            <a:r>
              <a:rPr lang="sv-SE" sz="2667" b="1" dirty="0">
                <a:solidFill>
                  <a:srgbClr val="326295"/>
                </a:solidFill>
                <a:latin typeface="Montserrat"/>
                <a:ea typeface="Montserrat"/>
                <a:cs typeface="Montserrat"/>
                <a:sym typeface="Montserrat"/>
              </a:rPr>
              <a:t>Föreningens nyckeltal</a:t>
            </a:r>
          </a:p>
          <a:p>
            <a:pPr marL="457200" indent="-457200">
              <a:spcAft>
                <a:spcPts val="1600"/>
              </a:spcAft>
              <a:buFont typeface="Arial" panose="020B0604020202020204" pitchFamily="34" charset="0"/>
              <a:buChar char="•"/>
            </a:pPr>
            <a:r>
              <a:rPr lang="sv-SE" sz="2667" b="1" dirty="0">
                <a:solidFill>
                  <a:srgbClr val="326295"/>
                </a:solidFill>
                <a:latin typeface="Montserrat"/>
                <a:ea typeface="Montserrat"/>
                <a:cs typeface="Montserrat"/>
                <a:sym typeface="Montserrat"/>
              </a:rPr>
              <a:t>Föreningsplanering</a:t>
            </a:r>
          </a:p>
          <a:p>
            <a:pPr marL="914400" lvl="1" indent="-457200">
              <a:spcAft>
                <a:spcPts val="1600"/>
              </a:spcAft>
              <a:buFont typeface="Arial" panose="020B0604020202020204" pitchFamily="34" charset="0"/>
              <a:buChar char="•"/>
            </a:pPr>
            <a:r>
              <a:rPr lang="sv-SE" sz="2667" b="1" dirty="0">
                <a:solidFill>
                  <a:srgbClr val="326295"/>
                </a:solidFill>
                <a:latin typeface="Montserrat"/>
                <a:ea typeface="Montserrat"/>
                <a:cs typeface="Montserrat"/>
                <a:sym typeface="Montserrat"/>
              </a:rPr>
              <a:t>Styrelsen</a:t>
            </a:r>
          </a:p>
          <a:p>
            <a:pPr marL="914400" lvl="1" indent="-457200">
              <a:spcAft>
                <a:spcPts val="1600"/>
              </a:spcAft>
              <a:buFont typeface="Arial" panose="020B0604020202020204" pitchFamily="34" charset="0"/>
              <a:buChar char="•"/>
            </a:pPr>
            <a:r>
              <a:rPr lang="sv-SE" sz="2667" b="1" dirty="0">
                <a:solidFill>
                  <a:srgbClr val="326295"/>
                </a:solidFill>
                <a:latin typeface="Montserrat"/>
                <a:ea typeface="Montserrat"/>
                <a:cs typeface="Montserrat"/>
                <a:sym typeface="Montserrat"/>
              </a:rPr>
              <a:t>Janne – Fotbollsutveckling</a:t>
            </a:r>
          </a:p>
          <a:p>
            <a:pPr marL="914400" lvl="1" indent="-457200">
              <a:spcAft>
                <a:spcPts val="1600"/>
              </a:spcAft>
              <a:buFont typeface="Arial" panose="020B0604020202020204" pitchFamily="34" charset="0"/>
              <a:buChar char="•"/>
            </a:pPr>
            <a:r>
              <a:rPr lang="sv-SE" sz="2667" b="1" dirty="0">
                <a:solidFill>
                  <a:srgbClr val="326295"/>
                </a:solidFill>
                <a:latin typeface="Montserrat"/>
                <a:ea typeface="Montserrat"/>
                <a:cs typeface="Montserrat"/>
                <a:sym typeface="Montserrat"/>
              </a:rPr>
              <a:t>Victor – Ungdomsledarna, FSK, social media</a:t>
            </a:r>
          </a:p>
          <a:p>
            <a:pPr marL="914400" lvl="1" indent="-457200">
              <a:spcAft>
                <a:spcPts val="1600"/>
              </a:spcAft>
              <a:buFont typeface="Arial" panose="020B0604020202020204" pitchFamily="34" charset="0"/>
              <a:buChar char="•"/>
            </a:pPr>
            <a:r>
              <a:rPr lang="sv-SE" sz="2667" b="1" dirty="0">
                <a:solidFill>
                  <a:srgbClr val="326295"/>
                </a:solidFill>
                <a:latin typeface="Montserrat"/>
                <a:ea typeface="Montserrat"/>
                <a:cs typeface="Montserrat"/>
                <a:sym typeface="Montserrat"/>
              </a:rPr>
              <a:t>Patrik – Lagledarutveckling</a:t>
            </a:r>
          </a:p>
          <a:p>
            <a:pPr marL="914400" lvl="1" indent="-457200">
              <a:spcAft>
                <a:spcPts val="1600"/>
              </a:spcAft>
              <a:buFont typeface="Arial" panose="020B0604020202020204" pitchFamily="34" charset="0"/>
              <a:buChar char="•"/>
            </a:pPr>
            <a:r>
              <a:rPr lang="sv-SE" sz="2667" b="1" dirty="0">
                <a:solidFill>
                  <a:srgbClr val="326295"/>
                </a:solidFill>
                <a:latin typeface="Montserrat"/>
                <a:ea typeface="Montserrat"/>
                <a:cs typeface="Montserrat"/>
                <a:sym typeface="Montserrat"/>
              </a:rPr>
              <a:t>Jonas – Domare</a:t>
            </a:r>
          </a:p>
          <a:p>
            <a:pPr marL="457200" indent="-457200">
              <a:spcAft>
                <a:spcPts val="1600"/>
              </a:spcAft>
              <a:buFont typeface="Arial" panose="020B0604020202020204" pitchFamily="34" charset="0"/>
              <a:buChar char="•"/>
            </a:pPr>
            <a:r>
              <a:rPr lang="sv-SE" sz="2667" b="1" dirty="0">
                <a:solidFill>
                  <a:srgbClr val="326295"/>
                </a:solidFill>
                <a:latin typeface="Montserrat"/>
                <a:ea typeface="Montserrat"/>
                <a:cs typeface="Montserrat"/>
                <a:sym typeface="Montserrat"/>
              </a:rPr>
              <a:t>Övrigt</a:t>
            </a:r>
          </a:p>
        </p:txBody>
      </p:sp>
      <p:sp>
        <p:nvSpPr>
          <p:cNvPr id="2" name="Rectangle 1">
            <a:extLst>
              <a:ext uri="{FF2B5EF4-FFF2-40B4-BE49-F238E27FC236}">
                <a16:creationId xmlns:a16="http://schemas.microsoft.com/office/drawing/2014/main" id="{7126804C-774A-4751-AD36-F0A295C41BFA}"/>
              </a:ext>
            </a:extLst>
          </p:cNvPr>
          <p:cNvSpPr/>
          <p:nvPr/>
        </p:nvSpPr>
        <p:spPr>
          <a:xfrm>
            <a:off x="4411744" y="5604096"/>
            <a:ext cx="7240066" cy="49793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Tree>
    <p:extLst>
      <p:ext uri="{BB962C8B-B14F-4D97-AF65-F5344CB8AC3E}">
        <p14:creationId xmlns:p14="http://schemas.microsoft.com/office/powerpoint/2010/main" val="4114887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095" name="Freeform: Shape 3094">
            <a:extLst>
              <a:ext uri="{FF2B5EF4-FFF2-40B4-BE49-F238E27FC236}">
                <a16:creationId xmlns:a16="http://schemas.microsoft.com/office/drawing/2014/main" id="{B5809B1F-0726-44C0-B0A1-7FCE2A129E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2560321" y="4232366"/>
            <a:ext cx="5610120" cy="2625634"/>
          </a:xfrm>
          <a:custGeom>
            <a:avLst/>
            <a:gdLst>
              <a:gd name="connsiteX0" fmla="*/ 0 w 6488456"/>
              <a:gd name="connsiteY0" fmla="*/ 0 h 3036711"/>
              <a:gd name="connsiteX1" fmla="*/ 6488456 w 6488456"/>
              <a:gd name="connsiteY1" fmla="*/ 0 h 3036711"/>
              <a:gd name="connsiteX2" fmla="*/ 6482686 w 6488456"/>
              <a:gd name="connsiteY2" fmla="*/ 114279 h 3036711"/>
              <a:gd name="connsiteX3" fmla="*/ 3244228 w 6488456"/>
              <a:gd name="connsiteY3" fmla="*/ 3036711 h 3036711"/>
              <a:gd name="connsiteX4" fmla="*/ 5771 w 6488456"/>
              <a:gd name="connsiteY4" fmla="*/ 114279 h 3036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8456" h="3036711">
                <a:moveTo>
                  <a:pt x="0" y="0"/>
                </a:moveTo>
                <a:lnTo>
                  <a:pt x="6488456" y="0"/>
                </a:lnTo>
                <a:lnTo>
                  <a:pt x="6482686" y="114279"/>
                </a:lnTo>
                <a:cubicBezTo>
                  <a:pt x="6315984" y="1755766"/>
                  <a:pt x="4929697" y="3036711"/>
                  <a:pt x="3244228" y="3036711"/>
                </a:cubicBezTo>
                <a:cubicBezTo>
                  <a:pt x="1558760" y="3036711"/>
                  <a:pt x="172473" y="1755766"/>
                  <a:pt x="5771" y="114279"/>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97" name="Freeform: Shape 3096">
            <a:extLst>
              <a:ext uri="{FF2B5EF4-FFF2-40B4-BE49-F238E27FC236}">
                <a16:creationId xmlns:a16="http://schemas.microsoft.com/office/drawing/2014/main" id="{26EE9A0B-C601-4E3F-8541-29CA20DE11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 y="0"/>
            <a:ext cx="5904411" cy="4406393"/>
          </a:xfrm>
          <a:custGeom>
            <a:avLst/>
            <a:gdLst>
              <a:gd name="connsiteX0" fmla="*/ 2562355 w 6855833"/>
              <a:gd name="connsiteY0" fmla="*/ 0 h 5116428"/>
              <a:gd name="connsiteX1" fmla="*/ 6855833 w 6855833"/>
              <a:gd name="connsiteY1" fmla="*/ 4293479 h 5116428"/>
              <a:gd name="connsiteX2" fmla="*/ 6833667 w 6855833"/>
              <a:gd name="connsiteY2" fmla="*/ 4732462 h 5116428"/>
              <a:gd name="connsiteX3" fmla="*/ 6775067 w 6855833"/>
              <a:gd name="connsiteY3" fmla="*/ 5116428 h 5116428"/>
              <a:gd name="connsiteX4" fmla="*/ 0 w 6855833"/>
              <a:gd name="connsiteY4" fmla="*/ 5116428 h 5116428"/>
              <a:gd name="connsiteX5" fmla="*/ 0 w 6855833"/>
              <a:gd name="connsiteY5" fmla="*/ 854273 h 5116428"/>
              <a:gd name="connsiteX6" fmla="*/ 161831 w 6855833"/>
              <a:gd name="connsiteY6" fmla="*/ 733259 h 5116428"/>
              <a:gd name="connsiteX7" fmla="*/ 2562355 w 6855833"/>
              <a:gd name="connsiteY7" fmla="*/ 0 h 511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5833" h="5116428">
                <a:moveTo>
                  <a:pt x="2562355" y="0"/>
                </a:moveTo>
                <a:cubicBezTo>
                  <a:pt x="4933578" y="0"/>
                  <a:pt x="6855833" y="1922255"/>
                  <a:pt x="6855833" y="4293479"/>
                </a:cubicBezTo>
                <a:cubicBezTo>
                  <a:pt x="6855833" y="4441680"/>
                  <a:pt x="6848324" y="4588128"/>
                  <a:pt x="6833667" y="4732462"/>
                </a:cubicBezTo>
                <a:lnTo>
                  <a:pt x="6775067" y="5116428"/>
                </a:lnTo>
                <a:lnTo>
                  <a:pt x="0" y="5116428"/>
                </a:lnTo>
                <a:lnTo>
                  <a:pt x="0" y="854273"/>
                </a:lnTo>
                <a:lnTo>
                  <a:pt x="161831" y="733259"/>
                </a:lnTo>
                <a:cubicBezTo>
                  <a:pt x="847074" y="270317"/>
                  <a:pt x="1673147" y="0"/>
                  <a:pt x="2562355"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Google Shape;196;p27">
            <a:extLst>
              <a:ext uri="{FF2B5EF4-FFF2-40B4-BE49-F238E27FC236}">
                <a16:creationId xmlns:a16="http://schemas.microsoft.com/office/drawing/2014/main" id="{F0E2ECBD-5C35-4636-BA77-70214705E348}"/>
              </a:ext>
            </a:extLst>
          </p:cNvPr>
          <p:cNvPicPr preferRelativeResize="0">
            <a:picLocks/>
          </p:cNvPicPr>
          <p:nvPr/>
        </p:nvPicPr>
        <p:blipFill rotWithShape="1">
          <a:blip r:embed="rId2"/>
          <a:srcRect t="11404" r="2" b="15514"/>
          <a:stretch/>
        </p:blipFill>
        <p:spPr>
          <a:xfrm>
            <a:off x="1" y="10"/>
            <a:ext cx="5681097" cy="4151910"/>
          </a:xfrm>
          <a:custGeom>
            <a:avLst/>
            <a:gdLst/>
            <a:ahLst/>
            <a:cxnLst/>
            <a:rect l="l" t="t" r="r" b="b"/>
            <a:pathLst>
              <a:path w="5681097" h="4151920">
                <a:moveTo>
                  <a:pt x="0" y="0"/>
                </a:moveTo>
                <a:lnTo>
                  <a:pt x="5611423" y="0"/>
                </a:lnTo>
                <a:lnTo>
                  <a:pt x="5663241" y="339527"/>
                </a:lnTo>
                <a:cubicBezTo>
                  <a:pt x="5675049" y="455800"/>
                  <a:pt x="5681097" y="573775"/>
                  <a:pt x="5681097" y="693164"/>
                </a:cubicBezTo>
                <a:cubicBezTo>
                  <a:pt x="5681097" y="2603383"/>
                  <a:pt x="4132560" y="4151920"/>
                  <a:pt x="2222343" y="4151920"/>
                </a:cubicBezTo>
                <a:cubicBezTo>
                  <a:pt x="1386622" y="4151920"/>
                  <a:pt x="620129" y="3855520"/>
                  <a:pt x="22252" y="3362108"/>
                </a:cubicBezTo>
                <a:lnTo>
                  <a:pt x="0" y="3341884"/>
                </a:lnTo>
                <a:close/>
              </a:path>
            </a:pathLst>
          </a:custGeom>
          <a:solidFill>
            <a:srgbClr val="F2F2F2"/>
          </a:solidFill>
        </p:spPr>
      </p:pic>
      <p:sp>
        <p:nvSpPr>
          <p:cNvPr id="2" name="TextBox 1">
            <a:extLst>
              <a:ext uri="{FF2B5EF4-FFF2-40B4-BE49-F238E27FC236}">
                <a16:creationId xmlns:a16="http://schemas.microsoft.com/office/drawing/2014/main" id="{1499F42E-583A-4945-B7D6-735642BA0A85}"/>
              </a:ext>
            </a:extLst>
          </p:cNvPr>
          <p:cNvSpPr txBox="1"/>
          <p:nvPr/>
        </p:nvSpPr>
        <p:spPr>
          <a:xfrm>
            <a:off x="7118330" y="1020866"/>
            <a:ext cx="4587799" cy="3385528"/>
          </a:xfrm>
          <a:prstGeom prst="rect">
            <a:avLst/>
          </a:prstGeom>
        </p:spPr>
        <p:txBody>
          <a:bodyPr vert="horz" lIns="91440" tIns="45720" rIns="91440" bIns="45720" rtlCol="0" anchor="t">
            <a:normAutofit fontScale="85000" lnSpcReduction="20000"/>
          </a:bodyPr>
          <a:lstStyle/>
          <a:p>
            <a:pPr indent="-228600">
              <a:lnSpc>
                <a:spcPct val="90000"/>
              </a:lnSpc>
              <a:spcAft>
                <a:spcPts val="1600"/>
              </a:spcAft>
              <a:buFont typeface="Arial" panose="020B0604020202020204" pitchFamily="34" charset="0"/>
              <a:buChar char="•"/>
            </a:pPr>
            <a:r>
              <a:rPr lang="en-US" sz="3200" b="1" dirty="0">
                <a:latin typeface="Montserrat"/>
              </a:rPr>
              <a:t>Glädje</a:t>
            </a:r>
          </a:p>
          <a:p>
            <a:pPr indent="-228600">
              <a:lnSpc>
                <a:spcPct val="90000"/>
              </a:lnSpc>
              <a:spcAft>
                <a:spcPts val="1600"/>
              </a:spcAft>
              <a:buFont typeface="Arial" panose="020B0604020202020204" pitchFamily="34" charset="0"/>
              <a:buChar char="•"/>
            </a:pPr>
            <a:r>
              <a:rPr lang="en-US" sz="3200" b="1" dirty="0">
                <a:latin typeface="Montserrat"/>
              </a:rPr>
              <a:t>Gemenskap</a:t>
            </a:r>
          </a:p>
          <a:p>
            <a:pPr indent="-228600">
              <a:lnSpc>
                <a:spcPct val="90000"/>
              </a:lnSpc>
              <a:spcAft>
                <a:spcPts val="1600"/>
              </a:spcAft>
              <a:buFont typeface="Arial" panose="020B0604020202020204" pitchFamily="34" charset="0"/>
              <a:buChar char="•"/>
            </a:pPr>
            <a:r>
              <a:rPr lang="en-US" sz="3200" b="1" dirty="0">
                <a:latin typeface="Montserrat"/>
              </a:rPr>
              <a:t>Utveckling</a:t>
            </a:r>
          </a:p>
          <a:p>
            <a:pPr indent="-228600">
              <a:lnSpc>
                <a:spcPct val="90000"/>
              </a:lnSpc>
              <a:spcAft>
                <a:spcPts val="1600"/>
              </a:spcAft>
              <a:buFont typeface="Arial" panose="020B0604020202020204" pitchFamily="34" charset="0"/>
              <a:buChar char="•"/>
            </a:pPr>
            <a:r>
              <a:rPr lang="en-US" sz="3200" b="1" dirty="0">
                <a:latin typeface="Montserrat"/>
              </a:rPr>
              <a:t>(Ordning och reda)</a:t>
            </a:r>
          </a:p>
          <a:p>
            <a:pPr>
              <a:lnSpc>
                <a:spcPct val="90000"/>
              </a:lnSpc>
              <a:spcAft>
                <a:spcPts val="1600"/>
              </a:spcAft>
            </a:pPr>
            <a:r>
              <a:rPr lang="en-US" sz="3200" b="1" dirty="0">
                <a:latin typeface="Montserrat"/>
              </a:rPr>
              <a:t>---------------------------------</a:t>
            </a:r>
          </a:p>
          <a:p>
            <a:pPr indent="-228600">
              <a:lnSpc>
                <a:spcPct val="90000"/>
              </a:lnSpc>
              <a:spcAft>
                <a:spcPts val="1600"/>
              </a:spcAft>
              <a:buFont typeface="Arial" panose="020B0604020202020204" pitchFamily="34" charset="0"/>
              <a:buChar char="•"/>
            </a:pPr>
            <a:r>
              <a:rPr lang="en-US" sz="3200" b="1" dirty="0">
                <a:latin typeface="Montserrat"/>
              </a:rPr>
              <a:t>Så många som möjligt</a:t>
            </a:r>
          </a:p>
          <a:p>
            <a:pPr indent="-228600">
              <a:lnSpc>
                <a:spcPct val="90000"/>
              </a:lnSpc>
              <a:spcAft>
                <a:spcPts val="1600"/>
              </a:spcAft>
              <a:buFont typeface="Arial" panose="020B0604020202020204" pitchFamily="34" charset="0"/>
              <a:buChar char="•"/>
            </a:pPr>
            <a:r>
              <a:rPr lang="en-US" sz="3200" b="1" dirty="0">
                <a:latin typeface="Montserrat"/>
              </a:rPr>
              <a:t>Så länge som möjligt</a:t>
            </a:r>
          </a:p>
        </p:txBody>
      </p:sp>
      <p:pic>
        <p:nvPicPr>
          <p:cNvPr id="3074" name="Picture 2" descr="Premium Photo | Crowd many children kids playing football on the grass  field on the stadiums">
            <a:extLst>
              <a:ext uri="{FF2B5EF4-FFF2-40B4-BE49-F238E27FC236}">
                <a16:creationId xmlns:a16="http://schemas.microsoft.com/office/drawing/2014/main" id="{CCA7A499-4294-4202-BB1A-D5F6709CB13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92" r="-2" b="27909"/>
          <a:stretch/>
        </p:blipFill>
        <p:spPr bwMode="auto">
          <a:xfrm>
            <a:off x="2785874" y="4448810"/>
            <a:ext cx="5148922" cy="2409190"/>
          </a:xfrm>
          <a:custGeom>
            <a:avLst/>
            <a:gdLst/>
            <a:ahLst/>
            <a:cxnLst/>
            <a:rect l="l" t="t" r="r" b="b"/>
            <a:pathLst>
              <a:path w="5148922" h="2409190">
                <a:moveTo>
                  <a:pt x="2574461" y="0"/>
                </a:moveTo>
                <a:cubicBezTo>
                  <a:pt x="3911983" y="0"/>
                  <a:pt x="5012087" y="1016507"/>
                  <a:pt x="5144375" y="2319127"/>
                </a:cubicBezTo>
                <a:lnTo>
                  <a:pt x="5148922" y="2409190"/>
                </a:lnTo>
                <a:lnTo>
                  <a:pt x="0" y="2409190"/>
                </a:lnTo>
                <a:lnTo>
                  <a:pt x="4548" y="2319127"/>
                </a:lnTo>
                <a:cubicBezTo>
                  <a:pt x="136837" y="1016507"/>
                  <a:pt x="1236939" y="0"/>
                  <a:pt x="2574461"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0589792"/>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6969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
        <p:cNvGrpSpPr/>
        <p:nvPr/>
      </p:nvGrpSpPr>
      <p:grpSpPr>
        <a:xfrm>
          <a:off x="0" y="0"/>
          <a:ext cx="0" cy="0"/>
          <a:chOff x="0" y="0"/>
          <a:chExt cx="0" cy="0"/>
        </a:xfrm>
      </p:grpSpPr>
      <p:sp>
        <p:nvSpPr>
          <p:cNvPr id="24" name="Google Shape;24;p7"/>
          <p:cNvSpPr txBox="1"/>
          <p:nvPr/>
        </p:nvSpPr>
        <p:spPr>
          <a:xfrm>
            <a:off x="4596984" y="1420740"/>
            <a:ext cx="7385153" cy="1287483"/>
          </a:xfrm>
          <a:prstGeom prst="rect">
            <a:avLst/>
          </a:prstGeom>
          <a:noFill/>
          <a:ln>
            <a:noFill/>
          </a:ln>
        </p:spPr>
        <p:txBody>
          <a:bodyPr spcFirstLastPara="1" wrap="square" lIns="91433" tIns="45700" rIns="91433" bIns="45700" anchor="ctr" anchorCtr="0">
            <a:normAutofit/>
          </a:bodyPr>
          <a:lstStyle/>
          <a:p>
            <a:pPr>
              <a:spcAft>
                <a:spcPts val="1600"/>
              </a:spcAft>
            </a:pPr>
            <a:r>
              <a:rPr lang="sv-SE" sz="3200" b="1" dirty="0">
                <a:solidFill>
                  <a:srgbClr val="326295"/>
                </a:solidFill>
                <a:latin typeface="Montserrat"/>
                <a:ea typeface="Montserrat"/>
                <a:cs typeface="Montserrat"/>
                <a:sym typeface="Montserrat"/>
              </a:rPr>
              <a:t>Agenda:</a:t>
            </a:r>
            <a:endParaRPr lang="en" sz="3200" b="1" dirty="0">
              <a:solidFill>
                <a:srgbClr val="326295"/>
              </a:solidFill>
              <a:latin typeface="Montserrat"/>
              <a:ea typeface="Montserrat"/>
              <a:cs typeface="Montserrat"/>
              <a:sym typeface="Montserrat"/>
            </a:endParaRPr>
          </a:p>
        </p:txBody>
      </p:sp>
      <p:sp>
        <p:nvSpPr>
          <p:cNvPr id="4" name="Google Shape;24;p7">
            <a:extLst>
              <a:ext uri="{FF2B5EF4-FFF2-40B4-BE49-F238E27FC236}">
                <a16:creationId xmlns:a16="http://schemas.microsoft.com/office/drawing/2014/main" id="{26228664-94BE-4024-8BA4-59E31841FC44}"/>
              </a:ext>
            </a:extLst>
          </p:cNvPr>
          <p:cNvSpPr txBox="1"/>
          <p:nvPr/>
        </p:nvSpPr>
        <p:spPr>
          <a:xfrm>
            <a:off x="4596984" y="2549951"/>
            <a:ext cx="7137817" cy="3846136"/>
          </a:xfrm>
          <a:prstGeom prst="rect">
            <a:avLst/>
          </a:prstGeom>
          <a:noFill/>
          <a:ln>
            <a:noFill/>
          </a:ln>
        </p:spPr>
        <p:txBody>
          <a:bodyPr spcFirstLastPara="1" wrap="square" lIns="91433" tIns="45700" rIns="91433" bIns="45700" anchor="ctr" anchorCtr="0">
            <a:normAutofit fontScale="77500" lnSpcReduction="20000"/>
          </a:bodyPr>
          <a:lstStyle/>
          <a:p>
            <a:pPr marL="457200" indent="-457200">
              <a:spcAft>
                <a:spcPts val="1600"/>
              </a:spcAft>
              <a:buFont typeface="Arial" panose="020B0604020202020204" pitchFamily="34" charset="0"/>
              <a:buChar char="•"/>
            </a:pPr>
            <a:r>
              <a:rPr lang="sv-SE" sz="2667" b="1" dirty="0">
                <a:solidFill>
                  <a:srgbClr val="326295"/>
                </a:solidFill>
                <a:latin typeface="Montserrat"/>
                <a:ea typeface="Montserrat"/>
                <a:cs typeface="Montserrat"/>
                <a:sym typeface="Montserrat"/>
              </a:rPr>
              <a:t>Föreningens nyckeltal</a:t>
            </a:r>
          </a:p>
          <a:p>
            <a:pPr marL="457200" indent="-457200">
              <a:spcAft>
                <a:spcPts val="1600"/>
              </a:spcAft>
              <a:buFont typeface="Arial" panose="020B0604020202020204" pitchFamily="34" charset="0"/>
              <a:buChar char="•"/>
            </a:pPr>
            <a:r>
              <a:rPr lang="sv-SE" sz="2667" b="1" dirty="0">
                <a:solidFill>
                  <a:srgbClr val="326295"/>
                </a:solidFill>
                <a:latin typeface="Montserrat"/>
                <a:ea typeface="Montserrat"/>
                <a:cs typeface="Montserrat"/>
                <a:sym typeface="Montserrat"/>
              </a:rPr>
              <a:t>Föreningsplanering</a:t>
            </a:r>
          </a:p>
          <a:p>
            <a:pPr marL="914400" lvl="1" indent="-457200">
              <a:spcAft>
                <a:spcPts val="1600"/>
              </a:spcAft>
              <a:buFont typeface="Arial" panose="020B0604020202020204" pitchFamily="34" charset="0"/>
              <a:buChar char="•"/>
            </a:pPr>
            <a:r>
              <a:rPr lang="sv-SE" sz="2667" b="1" dirty="0">
                <a:solidFill>
                  <a:srgbClr val="326295"/>
                </a:solidFill>
                <a:latin typeface="Montserrat"/>
                <a:ea typeface="Montserrat"/>
                <a:cs typeface="Montserrat"/>
                <a:sym typeface="Montserrat"/>
              </a:rPr>
              <a:t>Styrelsen</a:t>
            </a:r>
          </a:p>
          <a:p>
            <a:pPr marL="914400" lvl="1" indent="-457200">
              <a:spcAft>
                <a:spcPts val="1600"/>
              </a:spcAft>
              <a:buFont typeface="Arial" panose="020B0604020202020204" pitchFamily="34" charset="0"/>
              <a:buChar char="•"/>
            </a:pPr>
            <a:r>
              <a:rPr lang="sv-SE" sz="2667" b="1" dirty="0">
                <a:solidFill>
                  <a:srgbClr val="326295"/>
                </a:solidFill>
                <a:latin typeface="Montserrat"/>
                <a:ea typeface="Montserrat"/>
                <a:cs typeface="Montserrat"/>
                <a:sym typeface="Montserrat"/>
              </a:rPr>
              <a:t>Janne – Fotbollsutveckling</a:t>
            </a:r>
          </a:p>
          <a:p>
            <a:pPr marL="914400" lvl="1" indent="-457200">
              <a:spcAft>
                <a:spcPts val="1600"/>
              </a:spcAft>
              <a:buFont typeface="Arial" panose="020B0604020202020204" pitchFamily="34" charset="0"/>
              <a:buChar char="•"/>
            </a:pPr>
            <a:r>
              <a:rPr lang="sv-SE" sz="2667" b="1" dirty="0">
                <a:solidFill>
                  <a:srgbClr val="326295"/>
                </a:solidFill>
                <a:latin typeface="Montserrat"/>
                <a:ea typeface="Montserrat"/>
                <a:cs typeface="Montserrat"/>
                <a:sym typeface="Montserrat"/>
              </a:rPr>
              <a:t>Victor – Ungdomsledare, FSK, social media</a:t>
            </a:r>
          </a:p>
          <a:p>
            <a:pPr marL="914400" lvl="1" indent="-457200">
              <a:spcAft>
                <a:spcPts val="1600"/>
              </a:spcAft>
              <a:buFont typeface="Arial" panose="020B0604020202020204" pitchFamily="34" charset="0"/>
              <a:buChar char="•"/>
            </a:pPr>
            <a:r>
              <a:rPr lang="sv-SE" sz="2667" b="1" dirty="0">
                <a:solidFill>
                  <a:srgbClr val="326295"/>
                </a:solidFill>
                <a:latin typeface="Montserrat"/>
                <a:ea typeface="Montserrat"/>
                <a:cs typeface="Montserrat"/>
                <a:sym typeface="Montserrat"/>
              </a:rPr>
              <a:t>Patrik – Lagledarutveckling</a:t>
            </a:r>
          </a:p>
          <a:p>
            <a:pPr marL="914400" lvl="1" indent="-457200">
              <a:spcAft>
                <a:spcPts val="1600"/>
              </a:spcAft>
              <a:buFont typeface="Arial" panose="020B0604020202020204" pitchFamily="34" charset="0"/>
              <a:buChar char="•"/>
            </a:pPr>
            <a:r>
              <a:rPr lang="sv-SE" sz="2667" b="1" dirty="0">
                <a:solidFill>
                  <a:srgbClr val="326295"/>
                </a:solidFill>
                <a:latin typeface="Montserrat"/>
                <a:ea typeface="Montserrat"/>
                <a:cs typeface="Montserrat"/>
                <a:sym typeface="Montserrat"/>
              </a:rPr>
              <a:t>Jonas – Domare</a:t>
            </a:r>
          </a:p>
          <a:p>
            <a:pPr marL="457200" indent="-457200">
              <a:spcAft>
                <a:spcPts val="1600"/>
              </a:spcAft>
              <a:buFont typeface="Arial" panose="020B0604020202020204" pitchFamily="34" charset="0"/>
              <a:buChar char="•"/>
            </a:pPr>
            <a:r>
              <a:rPr lang="sv-SE" sz="2667" b="1" dirty="0">
                <a:solidFill>
                  <a:srgbClr val="326295"/>
                </a:solidFill>
                <a:latin typeface="Montserrat"/>
                <a:ea typeface="Montserrat"/>
                <a:cs typeface="Montserrat"/>
                <a:sym typeface="Montserrat"/>
              </a:rPr>
              <a:t>Övrigt</a:t>
            </a:r>
          </a:p>
        </p:txBody>
      </p:sp>
      <p:sp>
        <p:nvSpPr>
          <p:cNvPr id="2" name="Rectangle 1">
            <a:extLst>
              <a:ext uri="{FF2B5EF4-FFF2-40B4-BE49-F238E27FC236}">
                <a16:creationId xmlns:a16="http://schemas.microsoft.com/office/drawing/2014/main" id="{7126804C-774A-4751-AD36-F0A295C41BFA}"/>
              </a:ext>
            </a:extLst>
          </p:cNvPr>
          <p:cNvSpPr/>
          <p:nvPr/>
        </p:nvSpPr>
        <p:spPr>
          <a:xfrm>
            <a:off x="4411744" y="2455680"/>
            <a:ext cx="6008795" cy="5137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Tree>
    <p:extLst>
      <p:ext uri="{BB962C8B-B14F-4D97-AF65-F5344CB8AC3E}">
        <p14:creationId xmlns:p14="http://schemas.microsoft.com/office/powerpoint/2010/main" val="4124652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
        <p:cNvGrpSpPr/>
        <p:nvPr/>
      </p:nvGrpSpPr>
      <p:grpSpPr>
        <a:xfrm>
          <a:off x="0" y="0"/>
          <a:ext cx="0" cy="0"/>
          <a:chOff x="0" y="0"/>
          <a:chExt cx="0" cy="0"/>
        </a:xfrm>
      </p:grpSpPr>
      <p:graphicFrame>
        <p:nvGraphicFramePr>
          <p:cNvPr id="5" name="TextBox 1">
            <a:extLst>
              <a:ext uri="{FF2B5EF4-FFF2-40B4-BE49-F238E27FC236}">
                <a16:creationId xmlns:a16="http://schemas.microsoft.com/office/drawing/2014/main" id="{897D1E5A-A914-4CFC-A579-CEE3BFD3B2D4}"/>
              </a:ext>
            </a:extLst>
          </p:cNvPr>
          <p:cNvGraphicFramePr/>
          <p:nvPr>
            <p:extLst>
              <p:ext uri="{D42A27DB-BD31-4B8C-83A1-F6EECF244321}">
                <p14:modId xmlns:p14="http://schemas.microsoft.com/office/powerpoint/2010/main" val="4074541202"/>
              </p:ext>
            </p:extLst>
          </p:nvPr>
        </p:nvGraphicFramePr>
        <p:xfrm>
          <a:off x="1109804" y="307086"/>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a:extLst>
              <a:ext uri="{FF2B5EF4-FFF2-40B4-BE49-F238E27FC236}">
                <a16:creationId xmlns:a16="http://schemas.microsoft.com/office/drawing/2014/main" id="{9ED5755E-FAA3-4023-86B6-2617CBC138A1}"/>
              </a:ext>
            </a:extLst>
          </p:cNvPr>
          <p:cNvSpPr/>
          <p:nvPr/>
        </p:nvSpPr>
        <p:spPr>
          <a:xfrm>
            <a:off x="7513999" y="3720981"/>
            <a:ext cx="1964602" cy="82385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KPI #1</a:t>
            </a:r>
          </a:p>
          <a:p>
            <a:pPr algn="ctr"/>
            <a:r>
              <a:rPr lang="en-US" sz="1600" dirty="0"/>
              <a:t>Mängd fotbollsutövande</a:t>
            </a:r>
          </a:p>
        </p:txBody>
      </p:sp>
      <p:sp>
        <p:nvSpPr>
          <p:cNvPr id="8" name="Rectangle 7">
            <a:extLst>
              <a:ext uri="{FF2B5EF4-FFF2-40B4-BE49-F238E27FC236}">
                <a16:creationId xmlns:a16="http://schemas.microsoft.com/office/drawing/2014/main" id="{1A409CAB-4096-468A-86D3-EF23A2363828}"/>
              </a:ext>
            </a:extLst>
          </p:cNvPr>
          <p:cNvSpPr/>
          <p:nvPr/>
        </p:nvSpPr>
        <p:spPr>
          <a:xfrm>
            <a:off x="7526822" y="4618614"/>
            <a:ext cx="1964603" cy="82385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KPI #2</a:t>
            </a:r>
          </a:p>
          <a:p>
            <a:pPr algn="ctr"/>
            <a:r>
              <a:rPr lang="en-US" sz="1600" dirty="0"/>
              <a:t>Mängd betalande medlemmar</a:t>
            </a:r>
          </a:p>
        </p:txBody>
      </p:sp>
      <p:sp>
        <p:nvSpPr>
          <p:cNvPr id="11" name="Google Shape;59;p12">
            <a:extLst>
              <a:ext uri="{FF2B5EF4-FFF2-40B4-BE49-F238E27FC236}">
                <a16:creationId xmlns:a16="http://schemas.microsoft.com/office/drawing/2014/main" id="{C6529A60-D46F-481A-8D13-C674FA7BCCDD}"/>
              </a:ext>
            </a:extLst>
          </p:cNvPr>
          <p:cNvSpPr txBox="1"/>
          <p:nvPr/>
        </p:nvSpPr>
        <p:spPr>
          <a:xfrm>
            <a:off x="566596" y="590773"/>
            <a:ext cx="6375200" cy="738400"/>
          </a:xfrm>
          <a:prstGeom prst="rect">
            <a:avLst/>
          </a:prstGeom>
          <a:noFill/>
          <a:ln>
            <a:noFill/>
          </a:ln>
        </p:spPr>
        <p:txBody>
          <a:bodyPr spcFirstLastPara="1" wrap="square" lIns="91433" tIns="45700" rIns="91433" bIns="45700" anchor="ctr" anchorCtr="0">
            <a:normAutofit lnSpcReduction="10000"/>
          </a:bodyPr>
          <a:lstStyle/>
          <a:p>
            <a:pPr>
              <a:spcAft>
                <a:spcPts val="1600"/>
              </a:spcAft>
            </a:pPr>
            <a:r>
              <a:rPr lang="en" sz="3200" b="1" dirty="0">
                <a:solidFill>
                  <a:srgbClr val="326295"/>
                </a:solidFill>
                <a:latin typeface="Montserrat"/>
                <a:ea typeface="Montserrat"/>
                <a:cs typeface="Montserrat"/>
                <a:sym typeface="Montserrat"/>
              </a:rPr>
              <a:t>Föreningsfakta</a:t>
            </a:r>
            <a:endParaRPr sz="3200" b="1" dirty="0">
              <a:solidFill>
                <a:srgbClr val="326295"/>
              </a:solidFill>
              <a:latin typeface="Montserrat"/>
              <a:ea typeface="Montserrat"/>
              <a:cs typeface="Montserrat"/>
              <a:sym typeface="Montserrat"/>
            </a:endParaRPr>
          </a:p>
        </p:txBody>
      </p:sp>
      <p:sp>
        <p:nvSpPr>
          <p:cNvPr id="6" name="Rectangle 5">
            <a:extLst>
              <a:ext uri="{FF2B5EF4-FFF2-40B4-BE49-F238E27FC236}">
                <a16:creationId xmlns:a16="http://schemas.microsoft.com/office/drawing/2014/main" id="{CE15CCE4-A836-9E85-B5FE-6BDF88398B77}"/>
              </a:ext>
            </a:extLst>
          </p:cNvPr>
          <p:cNvSpPr/>
          <p:nvPr/>
        </p:nvSpPr>
        <p:spPr>
          <a:xfrm>
            <a:off x="9642695" y="3720981"/>
            <a:ext cx="1964603" cy="823859"/>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WIP</a:t>
            </a:r>
          </a:p>
        </p:txBody>
      </p:sp>
      <p:sp>
        <p:nvSpPr>
          <p:cNvPr id="12" name="Rectangle 11">
            <a:extLst>
              <a:ext uri="{FF2B5EF4-FFF2-40B4-BE49-F238E27FC236}">
                <a16:creationId xmlns:a16="http://schemas.microsoft.com/office/drawing/2014/main" id="{030A3215-7BEB-7BB2-C86A-C3CBA3E70D49}"/>
              </a:ext>
            </a:extLst>
          </p:cNvPr>
          <p:cNvSpPr/>
          <p:nvPr/>
        </p:nvSpPr>
        <p:spPr>
          <a:xfrm>
            <a:off x="5376248" y="3720980"/>
            <a:ext cx="1964603" cy="823859"/>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WIP</a:t>
            </a:r>
          </a:p>
        </p:txBody>
      </p:sp>
      <p:sp>
        <p:nvSpPr>
          <p:cNvPr id="14" name="Rectangle 13">
            <a:extLst>
              <a:ext uri="{FF2B5EF4-FFF2-40B4-BE49-F238E27FC236}">
                <a16:creationId xmlns:a16="http://schemas.microsoft.com/office/drawing/2014/main" id="{2C1D43B0-C9E3-E3A9-99BC-A98AE2B427D7}"/>
              </a:ext>
            </a:extLst>
          </p:cNvPr>
          <p:cNvSpPr/>
          <p:nvPr/>
        </p:nvSpPr>
        <p:spPr>
          <a:xfrm>
            <a:off x="3252078" y="3720979"/>
            <a:ext cx="1964603" cy="823859"/>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WIP</a:t>
            </a:r>
          </a:p>
        </p:txBody>
      </p:sp>
      <p:sp>
        <p:nvSpPr>
          <p:cNvPr id="15" name="Rectangle 14">
            <a:extLst>
              <a:ext uri="{FF2B5EF4-FFF2-40B4-BE49-F238E27FC236}">
                <a16:creationId xmlns:a16="http://schemas.microsoft.com/office/drawing/2014/main" id="{B07C9DB3-26BA-01EA-D63D-39AA3A06FF3D}"/>
              </a:ext>
            </a:extLst>
          </p:cNvPr>
          <p:cNvSpPr/>
          <p:nvPr/>
        </p:nvSpPr>
        <p:spPr>
          <a:xfrm>
            <a:off x="1123381" y="3720978"/>
            <a:ext cx="1964603" cy="823859"/>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WIP</a:t>
            </a:r>
          </a:p>
        </p:txBody>
      </p:sp>
    </p:spTree>
    <p:extLst>
      <p:ext uri="{BB962C8B-B14F-4D97-AF65-F5344CB8AC3E}">
        <p14:creationId xmlns:p14="http://schemas.microsoft.com/office/powerpoint/2010/main" val="4174757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6" name="Rectangle 5">
            <a:extLst>
              <a:ext uri="{FF2B5EF4-FFF2-40B4-BE49-F238E27FC236}">
                <a16:creationId xmlns:a16="http://schemas.microsoft.com/office/drawing/2014/main" id="{0109B7FF-ECB2-42E9-9B8B-306F734BA0AB}"/>
              </a:ext>
            </a:extLst>
          </p:cNvPr>
          <p:cNvSpPr/>
          <p:nvPr/>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37" name="Google Shape;37;p9"/>
          <p:cNvSpPr txBox="1"/>
          <p:nvPr/>
        </p:nvSpPr>
        <p:spPr>
          <a:xfrm>
            <a:off x="380800" y="0"/>
            <a:ext cx="5715200" cy="6857999"/>
          </a:xfrm>
          <a:prstGeom prst="rect">
            <a:avLst/>
          </a:prstGeom>
          <a:noFill/>
          <a:ln>
            <a:noFill/>
          </a:ln>
        </p:spPr>
        <p:txBody>
          <a:bodyPr spcFirstLastPara="1" wrap="square" lIns="91433" tIns="45700" rIns="91433" bIns="45700" anchor="ctr" anchorCtr="0">
            <a:normAutofit/>
          </a:bodyPr>
          <a:lstStyle/>
          <a:p>
            <a:pPr>
              <a:spcAft>
                <a:spcPts val="1600"/>
              </a:spcAft>
            </a:pPr>
            <a:r>
              <a:rPr lang="en-US" sz="3200" b="1" dirty="0">
                <a:solidFill>
                  <a:srgbClr val="326295"/>
                </a:solidFill>
                <a:latin typeface="Montserrat"/>
                <a:ea typeface="Montserrat"/>
                <a:cs typeface="Montserrat"/>
                <a:sym typeface="Montserrat"/>
              </a:rPr>
              <a:t>KPI #1:</a:t>
            </a:r>
            <a:br>
              <a:rPr lang="en-US" sz="3200" b="1" dirty="0">
                <a:solidFill>
                  <a:srgbClr val="326295"/>
                </a:solidFill>
                <a:latin typeface="Montserrat"/>
                <a:ea typeface="Montserrat"/>
                <a:cs typeface="Montserrat"/>
                <a:sym typeface="Montserrat"/>
              </a:rPr>
            </a:br>
            <a:r>
              <a:rPr lang="en-US" sz="3200" b="1" dirty="0">
                <a:solidFill>
                  <a:srgbClr val="326295"/>
                </a:solidFill>
                <a:latin typeface="Montserrat"/>
                <a:ea typeface="Montserrat"/>
                <a:cs typeface="Montserrat"/>
                <a:sym typeface="Montserrat"/>
              </a:rPr>
              <a:t>Mängd fotbollsutövande</a:t>
            </a:r>
          </a:p>
        </p:txBody>
      </p:sp>
      <p:pic>
        <p:nvPicPr>
          <p:cNvPr id="39" name="Google Shape;39;p9"/>
          <p:cNvPicPr preferRelativeResize="0"/>
          <p:nvPr/>
        </p:nvPicPr>
        <p:blipFill rotWithShape="1">
          <a:blip r:embed="rId3">
            <a:alphaModFix/>
          </a:blip>
          <a:srcRect l="29245" t="25681" r="28566" b="26315"/>
          <a:stretch/>
        </p:blipFill>
        <p:spPr>
          <a:xfrm>
            <a:off x="11581332" y="6176970"/>
            <a:ext cx="509067" cy="579436"/>
          </a:xfrm>
          <a:prstGeom prst="rect">
            <a:avLst/>
          </a:prstGeom>
          <a:noFill/>
          <a:ln>
            <a:noFill/>
          </a:ln>
        </p:spPr>
      </p:pic>
      <p:sp>
        <p:nvSpPr>
          <p:cNvPr id="8" name="TextBox 7">
            <a:extLst>
              <a:ext uri="{FF2B5EF4-FFF2-40B4-BE49-F238E27FC236}">
                <a16:creationId xmlns:a16="http://schemas.microsoft.com/office/drawing/2014/main" id="{2E822574-F665-419B-BF16-D6985AB7E7B3}"/>
              </a:ext>
            </a:extLst>
          </p:cNvPr>
          <p:cNvSpPr txBox="1"/>
          <p:nvPr/>
        </p:nvSpPr>
        <p:spPr>
          <a:xfrm>
            <a:off x="9941919" y="5574070"/>
            <a:ext cx="1809482" cy="400110"/>
          </a:xfrm>
          <a:prstGeom prst="rect">
            <a:avLst/>
          </a:prstGeom>
          <a:noFill/>
        </p:spPr>
        <p:txBody>
          <a:bodyPr wrap="square" rtlCol="0">
            <a:spAutoFit/>
          </a:bodyPr>
          <a:lstStyle/>
          <a:p>
            <a:pPr marL="171450" indent="-171450">
              <a:buFont typeface="Arial" panose="020B0604020202020204" pitchFamily="34" charset="0"/>
              <a:buChar char="•"/>
            </a:pPr>
            <a:r>
              <a:rPr lang="en-US" sz="1000" dirty="0">
                <a:solidFill>
                  <a:schemeClr val="tx1">
                    <a:lumMod val="50000"/>
                    <a:lumOff val="50000"/>
                  </a:schemeClr>
                </a:solidFill>
              </a:rPr>
              <a:t>VT statistik färdigställs i aug</a:t>
            </a:r>
          </a:p>
          <a:p>
            <a:pPr marL="171450" indent="-171450">
              <a:buFont typeface="Arial" panose="020B0604020202020204" pitchFamily="34" charset="0"/>
              <a:buChar char="•"/>
            </a:pPr>
            <a:r>
              <a:rPr lang="en-US" sz="1000" dirty="0">
                <a:solidFill>
                  <a:schemeClr val="tx1">
                    <a:lumMod val="50000"/>
                    <a:lumOff val="50000"/>
                  </a:schemeClr>
                </a:solidFill>
              </a:rPr>
              <a:t>HT statistik färdigställs i feb</a:t>
            </a:r>
          </a:p>
        </p:txBody>
      </p:sp>
      <p:pic>
        <p:nvPicPr>
          <p:cNvPr id="2" name="Picture 1">
            <a:extLst>
              <a:ext uri="{FF2B5EF4-FFF2-40B4-BE49-F238E27FC236}">
                <a16:creationId xmlns:a16="http://schemas.microsoft.com/office/drawing/2014/main" id="{6D8EEE5E-9DE3-90C3-8276-5F820606B498}"/>
              </a:ext>
            </a:extLst>
          </p:cNvPr>
          <p:cNvPicPr>
            <a:picLocks noChangeAspect="1"/>
          </p:cNvPicPr>
          <p:nvPr/>
        </p:nvPicPr>
        <p:blipFill>
          <a:blip r:embed="rId4"/>
          <a:stretch>
            <a:fillRect/>
          </a:stretch>
        </p:blipFill>
        <p:spPr>
          <a:xfrm>
            <a:off x="6031631" y="1330862"/>
            <a:ext cx="5726988" cy="424320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6" name="Rectangle 5">
            <a:extLst>
              <a:ext uri="{FF2B5EF4-FFF2-40B4-BE49-F238E27FC236}">
                <a16:creationId xmlns:a16="http://schemas.microsoft.com/office/drawing/2014/main" id="{0109B7FF-ECB2-42E9-9B8B-306F734BA0AB}"/>
              </a:ext>
            </a:extLst>
          </p:cNvPr>
          <p:cNvSpPr/>
          <p:nvPr/>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37" name="Google Shape;37;p9"/>
          <p:cNvSpPr txBox="1"/>
          <p:nvPr/>
        </p:nvSpPr>
        <p:spPr>
          <a:xfrm>
            <a:off x="380800" y="0"/>
            <a:ext cx="5715200" cy="6857999"/>
          </a:xfrm>
          <a:prstGeom prst="rect">
            <a:avLst/>
          </a:prstGeom>
          <a:noFill/>
          <a:ln>
            <a:noFill/>
          </a:ln>
        </p:spPr>
        <p:txBody>
          <a:bodyPr spcFirstLastPara="1" wrap="square" lIns="91433" tIns="45700" rIns="91433" bIns="45700" anchor="ctr" anchorCtr="0">
            <a:normAutofit/>
          </a:bodyPr>
          <a:lstStyle/>
          <a:p>
            <a:pPr>
              <a:spcAft>
                <a:spcPts val="1600"/>
              </a:spcAft>
            </a:pPr>
            <a:r>
              <a:rPr lang="sv-SE" sz="3200" b="1" dirty="0">
                <a:solidFill>
                  <a:srgbClr val="326295"/>
                </a:solidFill>
                <a:latin typeface="Montserrat"/>
                <a:ea typeface="Montserrat"/>
                <a:cs typeface="Montserrat"/>
                <a:sym typeface="Montserrat"/>
              </a:rPr>
              <a:t>KPI #2:</a:t>
            </a:r>
            <a:br>
              <a:rPr lang="sv-SE" sz="3200" b="1" dirty="0">
                <a:solidFill>
                  <a:srgbClr val="326295"/>
                </a:solidFill>
                <a:latin typeface="Montserrat"/>
                <a:ea typeface="Montserrat"/>
                <a:cs typeface="Montserrat"/>
                <a:sym typeface="Montserrat"/>
              </a:rPr>
            </a:br>
            <a:r>
              <a:rPr lang="sv-SE" sz="3200" b="1" dirty="0">
                <a:solidFill>
                  <a:srgbClr val="326295"/>
                </a:solidFill>
                <a:latin typeface="Montserrat"/>
                <a:ea typeface="Montserrat"/>
                <a:cs typeface="Montserrat"/>
                <a:sym typeface="Montserrat"/>
              </a:rPr>
              <a:t>Antal</a:t>
            </a:r>
            <a:br>
              <a:rPr lang="sv-SE" sz="3200" b="1" dirty="0">
                <a:solidFill>
                  <a:srgbClr val="326295"/>
                </a:solidFill>
                <a:latin typeface="Montserrat"/>
                <a:ea typeface="Montserrat"/>
                <a:cs typeface="Montserrat"/>
                <a:sym typeface="Montserrat"/>
              </a:rPr>
            </a:br>
            <a:r>
              <a:rPr lang="sv-SE" sz="3200" b="1" dirty="0">
                <a:solidFill>
                  <a:srgbClr val="326295"/>
                </a:solidFill>
                <a:latin typeface="Montserrat"/>
                <a:ea typeface="Montserrat"/>
                <a:cs typeface="Montserrat"/>
                <a:sym typeface="Montserrat"/>
              </a:rPr>
              <a:t>betalande medlemmar</a:t>
            </a:r>
            <a:endParaRPr lang="en-US" sz="3200" b="1" dirty="0">
              <a:solidFill>
                <a:srgbClr val="326295"/>
              </a:solidFill>
              <a:latin typeface="Montserrat"/>
              <a:ea typeface="Montserrat"/>
              <a:cs typeface="Montserrat"/>
              <a:sym typeface="Montserrat"/>
            </a:endParaRPr>
          </a:p>
        </p:txBody>
      </p:sp>
      <p:pic>
        <p:nvPicPr>
          <p:cNvPr id="39" name="Google Shape;39;p9"/>
          <p:cNvPicPr preferRelativeResize="0"/>
          <p:nvPr/>
        </p:nvPicPr>
        <p:blipFill rotWithShape="1">
          <a:blip r:embed="rId3">
            <a:alphaModFix/>
          </a:blip>
          <a:srcRect l="29245" t="25681" r="28566" b="26315"/>
          <a:stretch/>
        </p:blipFill>
        <p:spPr>
          <a:xfrm>
            <a:off x="11581332" y="6176970"/>
            <a:ext cx="509067" cy="579436"/>
          </a:xfrm>
          <a:prstGeom prst="rect">
            <a:avLst/>
          </a:prstGeom>
          <a:noFill/>
          <a:ln>
            <a:noFill/>
          </a:ln>
        </p:spPr>
      </p:pic>
      <p:sp>
        <p:nvSpPr>
          <p:cNvPr id="7" name="Rectangle 6">
            <a:extLst>
              <a:ext uri="{FF2B5EF4-FFF2-40B4-BE49-F238E27FC236}">
                <a16:creationId xmlns:a16="http://schemas.microsoft.com/office/drawing/2014/main" id="{29295A0D-4B09-4AE3-B8F4-7CC585290625}"/>
              </a:ext>
            </a:extLst>
          </p:cNvPr>
          <p:cNvSpPr/>
          <p:nvPr/>
        </p:nvSpPr>
        <p:spPr>
          <a:xfrm>
            <a:off x="6094931" y="1964605"/>
            <a:ext cx="5486400" cy="2616524"/>
          </a:xfrm>
          <a:prstGeom prst="rect">
            <a:avLst/>
          </a:prstGeom>
          <a:solidFill>
            <a:schemeClr val="bg2"/>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00150" lvl="2" indent="-285750">
              <a:buFont typeface="Arial" panose="020B0604020202020204" pitchFamily="34" charset="0"/>
              <a:buChar char="•"/>
            </a:pPr>
            <a:r>
              <a:rPr lang="en-US" sz="2800" dirty="0">
                <a:solidFill>
                  <a:schemeClr val="tx1"/>
                </a:solidFill>
              </a:rPr>
              <a:t>2021: 630</a:t>
            </a:r>
          </a:p>
          <a:p>
            <a:pPr marL="1200150" lvl="2" indent="-285750">
              <a:buFont typeface="Arial" panose="020B0604020202020204" pitchFamily="34" charset="0"/>
              <a:buChar char="•"/>
            </a:pPr>
            <a:r>
              <a:rPr lang="en-US" sz="2800" dirty="0">
                <a:solidFill>
                  <a:schemeClr val="tx1"/>
                </a:solidFill>
              </a:rPr>
              <a:t>2022: 614</a:t>
            </a:r>
          </a:p>
          <a:p>
            <a:pPr marL="1200150" lvl="2" indent="-285750">
              <a:buFont typeface="Arial" panose="020B0604020202020204" pitchFamily="34" charset="0"/>
              <a:buChar char="•"/>
            </a:pPr>
            <a:r>
              <a:rPr lang="en-US" sz="2800" dirty="0">
                <a:solidFill>
                  <a:schemeClr val="tx1"/>
                </a:solidFill>
              </a:rPr>
              <a:t>2023:</a:t>
            </a:r>
          </a:p>
        </p:txBody>
      </p:sp>
      <p:sp>
        <p:nvSpPr>
          <p:cNvPr id="9" name="TextBox 8">
            <a:extLst>
              <a:ext uri="{FF2B5EF4-FFF2-40B4-BE49-F238E27FC236}">
                <a16:creationId xmlns:a16="http://schemas.microsoft.com/office/drawing/2014/main" id="{59A3B5A5-35D2-4C0F-AF07-FE9FCF374990}"/>
              </a:ext>
            </a:extLst>
          </p:cNvPr>
          <p:cNvSpPr txBox="1"/>
          <p:nvPr/>
        </p:nvSpPr>
        <p:spPr>
          <a:xfrm>
            <a:off x="9290017" y="4655143"/>
            <a:ext cx="2407060" cy="400110"/>
          </a:xfrm>
          <a:prstGeom prst="rect">
            <a:avLst/>
          </a:prstGeom>
          <a:noFill/>
        </p:spPr>
        <p:txBody>
          <a:bodyPr wrap="square" rtlCol="0">
            <a:spAutoFit/>
          </a:bodyPr>
          <a:lstStyle/>
          <a:p>
            <a:r>
              <a:rPr lang="en-US" sz="1000" dirty="0">
                <a:solidFill>
                  <a:schemeClr val="tx1">
                    <a:lumMod val="50000"/>
                    <a:lumOff val="50000"/>
                  </a:schemeClr>
                </a:solidFill>
              </a:rPr>
              <a:t>Resultat färdigställs en gång per år 31/10 vid årsbokslut.</a:t>
            </a:r>
          </a:p>
        </p:txBody>
      </p:sp>
    </p:spTree>
    <p:extLst>
      <p:ext uri="{BB962C8B-B14F-4D97-AF65-F5344CB8AC3E}">
        <p14:creationId xmlns:p14="http://schemas.microsoft.com/office/powerpoint/2010/main" val="195567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
        <p:cNvGrpSpPr/>
        <p:nvPr/>
      </p:nvGrpSpPr>
      <p:grpSpPr>
        <a:xfrm>
          <a:off x="0" y="0"/>
          <a:ext cx="0" cy="0"/>
          <a:chOff x="0" y="0"/>
          <a:chExt cx="0" cy="0"/>
        </a:xfrm>
      </p:grpSpPr>
      <p:sp>
        <p:nvSpPr>
          <p:cNvPr id="24" name="Google Shape;24;p7"/>
          <p:cNvSpPr txBox="1"/>
          <p:nvPr/>
        </p:nvSpPr>
        <p:spPr>
          <a:xfrm>
            <a:off x="4596984" y="1420740"/>
            <a:ext cx="7385153" cy="1287483"/>
          </a:xfrm>
          <a:prstGeom prst="rect">
            <a:avLst/>
          </a:prstGeom>
          <a:noFill/>
          <a:ln>
            <a:noFill/>
          </a:ln>
        </p:spPr>
        <p:txBody>
          <a:bodyPr spcFirstLastPara="1" wrap="square" lIns="91433" tIns="45700" rIns="91433" bIns="45700" anchor="ctr" anchorCtr="0">
            <a:normAutofit/>
          </a:bodyPr>
          <a:lstStyle/>
          <a:p>
            <a:pPr>
              <a:spcAft>
                <a:spcPts val="1600"/>
              </a:spcAft>
            </a:pPr>
            <a:r>
              <a:rPr lang="sv-SE" sz="3200" b="1" dirty="0">
                <a:solidFill>
                  <a:srgbClr val="326295"/>
                </a:solidFill>
                <a:latin typeface="Montserrat"/>
                <a:ea typeface="Montserrat"/>
                <a:cs typeface="Montserrat"/>
                <a:sym typeface="Montserrat"/>
              </a:rPr>
              <a:t>Agenda:</a:t>
            </a:r>
            <a:endParaRPr lang="en" sz="3200" b="1" dirty="0">
              <a:solidFill>
                <a:srgbClr val="326295"/>
              </a:solidFill>
              <a:latin typeface="Montserrat"/>
              <a:ea typeface="Montserrat"/>
              <a:cs typeface="Montserrat"/>
              <a:sym typeface="Montserrat"/>
            </a:endParaRPr>
          </a:p>
        </p:txBody>
      </p:sp>
      <p:sp>
        <p:nvSpPr>
          <p:cNvPr id="4" name="Google Shape;24;p7">
            <a:extLst>
              <a:ext uri="{FF2B5EF4-FFF2-40B4-BE49-F238E27FC236}">
                <a16:creationId xmlns:a16="http://schemas.microsoft.com/office/drawing/2014/main" id="{26228664-94BE-4024-8BA4-59E31841FC44}"/>
              </a:ext>
            </a:extLst>
          </p:cNvPr>
          <p:cNvSpPr txBox="1"/>
          <p:nvPr/>
        </p:nvSpPr>
        <p:spPr>
          <a:xfrm>
            <a:off x="4596984" y="2549951"/>
            <a:ext cx="7137817" cy="3846136"/>
          </a:xfrm>
          <a:prstGeom prst="rect">
            <a:avLst/>
          </a:prstGeom>
          <a:noFill/>
          <a:ln>
            <a:noFill/>
          </a:ln>
        </p:spPr>
        <p:txBody>
          <a:bodyPr spcFirstLastPara="1" wrap="square" lIns="91433" tIns="45700" rIns="91433" bIns="45700" anchor="ctr" anchorCtr="0">
            <a:normAutofit fontScale="70000" lnSpcReduction="20000"/>
          </a:bodyPr>
          <a:lstStyle/>
          <a:p>
            <a:pPr marL="457200" indent="-457200">
              <a:spcAft>
                <a:spcPts val="1600"/>
              </a:spcAft>
              <a:buFont typeface="Arial" panose="020B0604020202020204" pitchFamily="34" charset="0"/>
              <a:buChar char="•"/>
            </a:pPr>
            <a:r>
              <a:rPr lang="sv-SE" sz="2667" b="1" dirty="0">
                <a:solidFill>
                  <a:srgbClr val="326295"/>
                </a:solidFill>
                <a:latin typeface="Montserrat"/>
                <a:ea typeface="Montserrat"/>
                <a:cs typeface="Montserrat"/>
                <a:sym typeface="Montserrat"/>
              </a:rPr>
              <a:t>Föreningens nyckeltal</a:t>
            </a:r>
          </a:p>
          <a:p>
            <a:pPr marL="457200" indent="-457200">
              <a:spcAft>
                <a:spcPts val="1600"/>
              </a:spcAft>
              <a:buFont typeface="Arial" panose="020B0604020202020204" pitchFamily="34" charset="0"/>
              <a:buChar char="•"/>
            </a:pPr>
            <a:r>
              <a:rPr lang="sv-SE" sz="2667" b="1" dirty="0">
                <a:solidFill>
                  <a:srgbClr val="326295"/>
                </a:solidFill>
                <a:latin typeface="Montserrat"/>
                <a:ea typeface="Montserrat"/>
                <a:cs typeface="Montserrat"/>
                <a:sym typeface="Montserrat"/>
              </a:rPr>
              <a:t>Föreningsplanering</a:t>
            </a:r>
          </a:p>
          <a:p>
            <a:pPr marL="914400" lvl="1" indent="-457200">
              <a:spcAft>
                <a:spcPts val="1600"/>
              </a:spcAft>
              <a:buFont typeface="Arial" panose="020B0604020202020204" pitchFamily="34" charset="0"/>
              <a:buChar char="•"/>
            </a:pPr>
            <a:r>
              <a:rPr lang="sv-SE" sz="2667" b="1" dirty="0">
                <a:solidFill>
                  <a:srgbClr val="326295"/>
                </a:solidFill>
                <a:latin typeface="Montserrat"/>
                <a:ea typeface="Montserrat"/>
                <a:cs typeface="Montserrat"/>
                <a:sym typeface="Montserrat"/>
              </a:rPr>
              <a:t>Styrelsen</a:t>
            </a:r>
          </a:p>
          <a:p>
            <a:pPr marL="914400" lvl="1" indent="-457200">
              <a:spcAft>
                <a:spcPts val="1600"/>
              </a:spcAft>
              <a:buFont typeface="Arial" panose="020B0604020202020204" pitchFamily="34" charset="0"/>
              <a:buChar char="•"/>
            </a:pPr>
            <a:r>
              <a:rPr lang="sv-SE" sz="2667" b="1" dirty="0">
                <a:solidFill>
                  <a:srgbClr val="326295"/>
                </a:solidFill>
                <a:latin typeface="Montserrat"/>
                <a:ea typeface="Montserrat"/>
                <a:cs typeface="Montserrat"/>
                <a:sym typeface="Montserrat"/>
              </a:rPr>
              <a:t>Janne – Fotbollsutveckling</a:t>
            </a:r>
          </a:p>
          <a:p>
            <a:pPr marL="914400" lvl="1" indent="-457200">
              <a:spcAft>
                <a:spcPts val="1600"/>
              </a:spcAft>
              <a:buFont typeface="Arial" panose="020B0604020202020204" pitchFamily="34" charset="0"/>
              <a:buChar char="•"/>
            </a:pPr>
            <a:r>
              <a:rPr lang="sv-SE" sz="2667" b="1" dirty="0">
                <a:solidFill>
                  <a:srgbClr val="326295"/>
                </a:solidFill>
                <a:latin typeface="Montserrat"/>
                <a:ea typeface="Montserrat"/>
                <a:cs typeface="Montserrat"/>
                <a:sym typeface="Montserrat"/>
              </a:rPr>
              <a:t>Victor – Ungdomsledarna, FSK, social media</a:t>
            </a:r>
          </a:p>
          <a:p>
            <a:pPr marL="914400" lvl="1" indent="-457200">
              <a:spcAft>
                <a:spcPts val="1600"/>
              </a:spcAft>
              <a:buFont typeface="Arial" panose="020B0604020202020204" pitchFamily="34" charset="0"/>
              <a:buChar char="•"/>
            </a:pPr>
            <a:r>
              <a:rPr lang="sv-SE" sz="2667" b="1" dirty="0">
                <a:solidFill>
                  <a:srgbClr val="326295"/>
                </a:solidFill>
                <a:latin typeface="Montserrat"/>
                <a:ea typeface="Montserrat"/>
                <a:cs typeface="Montserrat"/>
                <a:sym typeface="Montserrat"/>
              </a:rPr>
              <a:t>Patrik – Lagledarutveckling</a:t>
            </a:r>
          </a:p>
          <a:p>
            <a:pPr marL="914400" lvl="1" indent="-457200">
              <a:spcAft>
                <a:spcPts val="1600"/>
              </a:spcAft>
              <a:buFont typeface="Arial" panose="020B0604020202020204" pitchFamily="34" charset="0"/>
              <a:buChar char="•"/>
            </a:pPr>
            <a:r>
              <a:rPr lang="sv-SE" sz="2667" b="1" dirty="0">
                <a:solidFill>
                  <a:srgbClr val="326295"/>
                </a:solidFill>
                <a:latin typeface="Montserrat"/>
                <a:ea typeface="Montserrat"/>
                <a:cs typeface="Montserrat"/>
                <a:sym typeface="Montserrat"/>
              </a:rPr>
              <a:t>Jonas – Domare</a:t>
            </a:r>
          </a:p>
          <a:p>
            <a:pPr marL="457200" indent="-457200">
              <a:spcAft>
                <a:spcPts val="1600"/>
              </a:spcAft>
              <a:buFont typeface="Arial" panose="020B0604020202020204" pitchFamily="34" charset="0"/>
              <a:buChar char="•"/>
            </a:pPr>
            <a:r>
              <a:rPr lang="sv-SE" sz="2667" b="1" dirty="0">
                <a:solidFill>
                  <a:srgbClr val="326295"/>
                </a:solidFill>
                <a:latin typeface="Montserrat"/>
                <a:ea typeface="Montserrat"/>
                <a:cs typeface="Montserrat"/>
                <a:sym typeface="Montserrat"/>
              </a:rPr>
              <a:t>Övrigt</a:t>
            </a:r>
          </a:p>
        </p:txBody>
      </p:sp>
      <p:sp>
        <p:nvSpPr>
          <p:cNvPr id="3" name="Rectangle 2">
            <a:extLst>
              <a:ext uri="{FF2B5EF4-FFF2-40B4-BE49-F238E27FC236}">
                <a16:creationId xmlns:a16="http://schemas.microsoft.com/office/drawing/2014/main" id="{D255D827-8220-983C-D3BF-E055F15A329F}"/>
              </a:ext>
            </a:extLst>
          </p:cNvPr>
          <p:cNvSpPr/>
          <p:nvPr/>
        </p:nvSpPr>
        <p:spPr>
          <a:xfrm>
            <a:off x="4411744" y="3413153"/>
            <a:ext cx="7240066" cy="49793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Tree>
    <p:extLst>
      <p:ext uri="{BB962C8B-B14F-4D97-AF65-F5344CB8AC3E}">
        <p14:creationId xmlns:p14="http://schemas.microsoft.com/office/powerpoint/2010/main" val="2172005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
        <p:cNvGrpSpPr/>
        <p:nvPr/>
      </p:nvGrpSpPr>
      <p:grpSpPr>
        <a:xfrm>
          <a:off x="0" y="0"/>
          <a:ext cx="0" cy="0"/>
          <a:chOff x="0" y="0"/>
          <a:chExt cx="0" cy="0"/>
        </a:xfrm>
      </p:grpSpPr>
      <p:sp>
        <p:nvSpPr>
          <p:cNvPr id="24" name="Google Shape;24;p7"/>
          <p:cNvSpPr txBox="1"/>
          <p:nvPr/>
        </p:nvSpPr>
        <p:spPr>
          <a:xfrm>
            <a:off x="4596984" y="334328"/>
            <a:ext cx="7385153" cy="1287483"/>
          </a:xfrm>
          <a:prstGeom prst="rect">
            <a:avLst/>
          </a:prstGeom>
          <a:noFill/>
          <a:ln>
            <a:noFill/>
          </a:ln>
        </p:spPr>
        <p:txBody>
          <a:bodyPr spcFirstLastPara="1" wrap="square" lIns="91433" tIns="45700" rIns="91433" bIns="45700" anchor="ctr" anchorCtr="0">
            <a:normAutofit/>
          </a:bodyPr>
          <a:lstStyle/>
          <a:p>
            <a:pPr>
              <a:spcAft>
                <a:spcPts val="1600"/>
              </a:spcAft>
            </a:pPr>
            <a:r>
              <a:rPr lang="sv-SE" sz="3200" b="1" dirty="0">
                <a:solidFill>
                  <a:srgbClr val="326295"/>
                </a:solidFill>
                <a:latin typeface="Montserrat"/>
                <a:ea typeface="Montserrat"/>
                <a:cs typeface="Montserrat"/>
                <a:sym typeface="Montserrat"/>
              </a:rPr>
              <a:t>Styrelsens uppdateringar</a:t>
            </a:r>
            <a:endParaRPr lang="en" sz="3200" b="1" dirty="0">
              <a:solidFill>
                <a:srgbClr val="326295"/>
              </a:solidFill>
              <a:latin typeface="Montserrat"/>
              <a:ea typeface="Montserrat"/>
              <a:cs typeface="Montserrat"/>
              <a:sym typeface="Montserrat"/>
            </a:endParaRPr>
          </a:p>
        </p:txBody>
      </p:sp>
      <p:pic>
        <p:nvPicPr>
          <p:cNvPr id="3" name="Picture 2">
            <a:extLst>
              <a:ext uri="{FF2B5EF4-FFF2-40B4-BE49-F238E27FC236}">
                <a16:creationId xmlns:a16="http://schemas.microsoft.com/office/drawing/2014/main" id="{62246C98-038F-3E4C-84F3-3AA3086D1EE8}"/>
              </a:ext>
            </a:extLst>
          </p:cNvPr>
          <p:cNvPicPr>
            <a:picLocks noChangeAspect="1"/>
          </p:cNvPicPr>
          <p:nvPr/>
        </p:nvPicPr>
        <p:blipFill>
          <a:blip r:embed="rId3"/>
          <a:stretch>
            <a:fillRect/>
          </a:stretch>
        </p:blipFill>
        <p:spPr>
          <a:xfrm>
            <a:off x="4283662" y="2161696"/>
            <a:ext cx="3660893" cy="2441816"/>
          </a:xfrm>
          <a:prstGeom prst="rect">
            <a:avLst/>
          </a:prstGeom>
          <a:ln>
            <a:solidFill>
              <a:schemeClr val="tx1"/>
            </a:solidFill>
          </a:ln>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D7FDA11D-A03E-CEC1-BE23-8EEDCA9983BF}"/>
              </a:ext>
            </a:extLst>
          </p:cNvPr>
          <p:cNvPicPr>
            <a:picLocks noChangeAspect="1"/>
          </p:cNvPicPr>
          <p:nvPr/>
        </p:nvPicPr>
        <p:blipFill>
          <a:blip r:embed="rId4"/>
          <a:stretch>
            <a:fillRect/>
          </a:stretch>
        </p:blipFill>
        <p:spPr>
          <a:xfrm>
            <a:off x="8092336" y="2161695"/>
            <a:ext cx="3655411" cy="2441815"/>
          </a:xfrm>
          <a:prstGeom prst="rect">
            <a:avLst/>
          </a:prstGeom>
          <a:ln>
            <a:solidFill>
              <a:schemeClr val="tx1"/>
            </a:solidFill>
          </a:ln>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EED8B378-B788-4BA3-8212-1592C2BA9929}"/>
              </a:ext>
            </a:extLst>
          </p:cNvPr>
          <p:cNvSpPr txBox="1"/>
          <p:nvPr/>
        </p:nvSpPr>
        <p:spPr>
          <a:xfrm>
            <a:off x="8086854" y="4735489"/>
            <a:ext cx="3660893" cy="523220"/>
          </a:xfrm>
          <a:prstGeom prst="rect">
            <a:avLst/>
          </a:prstGeom>
          <a:noFill/>
        </p:spPr>
        <p:txBody>
          <a:bodyPr wrap="square">
            <a:spAutoFit/>
          </a:bodyPr>
          <a:lstStyle/>
          <a:p>
            <a:pPr algn="ctr">
              <a:spcAft>
                <a:spcPts val="1600"/>
              </a:spcAft>
            </a:pPr>
            <a:r>
              <a:rPr lang="sv-SE" sz="1400" dirty="0">
                <a:solidFill>
                  <a:srgbClr val="326295"/>
                </a:solidFill>
                <a:latin typeface="Montserrat"/>
                <a:ea typeface="Montserrat"/>
                <a:cs typeface="Montserrat"/>
                <a:sym typeface="Montserrat"/>
              </a:rPr>
              <a:t>“Förberedelsernas år” – väldigt mycket förarbete bland lagen</a:t>
            </a:r>
          </a:p>
        </p:txBody>
      </p:sp>
      <p:sp>
        <p:nvSpPr>
          <p:cNvPr id="8" name="TextBox 7">
            <a:extLst>
              <a:ext uri="{FF2B5EF4-FFF2-40B4-BE49-F238E27FC236}">
                <a16:creationId xmlns:a16="http://schemas.microsoft.com/office/drawing/2014/main" id="{97F76D17-B282-A0F4-8FFE-2B83E6C978CB}"/>
              </a:ext>
            </a:extLst>
          </p:cNvPr>
          <p:cNvSpPr txBox="1"/>
          <p:nvPr/>
        </p:nvSpPr>
        <p:spPr>
          <a:xfrm>
            <a:off x="4283661" y="4735489"/>
            <a:ext cx="3660893" cy="523220"/>
          </a:xfrm>
          <a:prstGeom prst="rect">
            <a:avLst/>
          </a:prstGeom>
          <a:noFill/>
        </p:spPr>
        <p:txBody>
          <a:bodyPr wrap="square">
            <a:spAutoFit/>
          </a:bodyPr>
          <a:lstStyle/>
          <a:p>
            <a:pPr algn="ctr">
              <a:spcAft>
                <a:spcPts val="1600"/>
              </a:spcAft>
            </a:pPr>
            <a:r>
              <a:rPr lang="sv-SE" sz="1400" dirty="0">
                <a:solidFill>
                  <a:srgbClr val="326295"/>
                </a:solidFill>
                <a:latin typeface="Montserrat"/>
                <a:ea typeface="Montserrat"/>
                <a:cs typeface="Montserrat"/>
                <a:sym typeface="Montserrat"/>
              </a:rPr>
              <a:t>“Broarnas år” – jättemånga lagöverskridande samarbeten 2023</a:t>
            </a:r>
          </a:p>
        </p:txBody>
      </p:sp>
    </p:spTree>
    <p:extLst>
      <p:ext uri="{BB962C8B-B14F-4D97-AF65-F5344CB8AC3E}">
        <p14:creationId xmlns:p14="http://schemas.microsoft.com/office/powerpoint/2010/main" val="922821248"/>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12657</TotalTime>
  <Words>1037</Words>
  <Application>Microsoft Office PowerPoint</Application>
  <PresentationFormat>Widescreen</PresentationFormat>
  <Paragraphs>144</Paragraphs>
  <Slides>24</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Montserrat</vt:lpstr>
      <vt:lpstr>Office-tema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Ansvarig Fotbollsutvecklare Janne Lovesan</vt:lpstr>
      <vt:lpstr>Ansvarig Ungdomsledarna Ansvarig Fotbollsskolan Ansvarig Social media  Victor Blomgren</vt:lpstr>
      <vt:lpstr>PowerPoint Presentation</vt:lpstr>
      <vt:lpstr>PowerPoint Presentation</vt:lpstr>
      <vt:lpstr>Lagledarutveckling  Patrik Lundqvist</vt:lpstr>
      <vt:lpstr>PowerPoint Presentation</vt:lpstr>
      <vt:lpstr>Domaransvarig Jonas Eriksson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Arbetsmtrl Styrelse SIF fotboll</dc:title>
  <dc:creator>Henrik Blom</dc:creator>
  <cp:lastModifiedBy>Henrik Blom</cp:lastModifiedBy>
  <cp:revision>21</cp:revision>
  <dcterms:created xsi:type="dcterms:W3CDTF">2021-01-15T12:36:11Z</dcterms:created>
  <dcterms:modified xsi:type="dcterms:W3CDTF">2023-09-17T19:18:05Z</dcterms:modified>
</cp:coreProperties>
</file>