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72" r:id="rId2"/>
    <p:sldId id="269" r:id="rId3"/>
    <p:sldId id="475" r:id="rId4"/>
    <p:sldId id="484" r:id="rId5"/>
    <p:sldId id="259" r:id="rId6"/>
    <p:sldId id="477" r:id="rId7"/>
    <p:sldId id="508" r:id="rId8"/>
    <p:sldId id="511" r:id="rId9"/>
    <p:sldId id="502" r:id="rId10"/>
    <p:sldId id="458" r:id="rId11"/>
    <p:sldId id="503" r:id="rId12"/>
    <p:sldId id="513" r:id="rId13"/>
    <p:sldId id="509" r:id="rId14"/>
    <p:sldId id="384" r:id="rId15"/>
    <p:sldId id="504" r:id="rId16"/>
    <p:sldId id="505" r:id="rId17"/>
    <p:sldId id="506" r:id="rId18"/>
    <p:sldId id="507" r:id="rId19"/>
    <p:sldId id="394" r:id="rId20"/>
    <p:sldId id="489" r:id="rId21"/>
    <p:sldId id="395" r:id="rId22"/>
    <p:sldId id="512" r:id="rId23"/>
    <p:sldId id="406" r:id="rId24"/>
    <p:sldId id="498" r:id="rId25"/>
    <p:sldId id="510" r:id="rId26"/>
    <p:sldId id="439"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27B12-28D9-4FD6-9732-F5D57F60BE16}" v="60" dt="2023-03-30T18:28:23.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2773" autoAdjust="0"/>
  </p:normalViewPr>
  <p:slideViewPr>
    <p:cSldViewPr snapToGrid="0">
      <p:cViewPr varScale="1">
        <p:scale>
          <a:sx n="154" d="100"/>
          <a:sy n="154" d="100"/>
        </p:scale>
        <p:origin x="6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 Blom" userId="0f109d1c-0774-4568-aa5d-bb8ffaeb77b7" providerId="ADAL" clId="{EAB735BD-1329-4A0A-A678-2AD7F062AAAB}"/>
    <pc:docChg chg="undo custSel addSld delSld modSld sldOrd">
      <pc:chgData name="Henrik Blom" userId="0f109d1c-0774-4568-aa5d-bb8ffaeb77b7" providerId="ADAL" clId="{EAB735BD-1329-4A0A-A678-2AD7F062AAAB}" dt="2021-12-13T17:28:22.846" v="2615" actId="20577"/>
      <pc:docMkLst>
        <pc:docMk/>
      </pc:docMkLst>
      <pc:sldChg chg="addSp delSp modSp add del mod">
        <pc:chgData name="Henrik Blom" userId="0f109d1c-0774-4568-aa5d-bb8ffaeb77b7" providerId="ADAL" clId="{EAB735BD-1329-4A0A-A678-2AD7F062AAAB}" dt="2021-12-07T20:01:40.098" v="267" actId="2696"/>
        <pc:sldMkLst>
          <pc:docMk/>
          <pc:sldMk cId="1346451934" sldId="267"/>
        </pc:sldMkLst>
        <pc:spChg chg="mod">
          <ac:chgData name="Henrik Blom" userId="0f109d1c-0774-4568-aa5d-bb8ffaeb77b7" providerId="ADAL" clId="{EAB735BD-1329-4A0A-A678-2AD7F062AAAB}" dt="2021-12-05T13:27:14.891" v="257" actId="26606"/>
          <ac:spMkLst>
            <pc:docMk/>
            <pc:sldMk cId="1346451934" sldId="267"/>
            <ac:spMk id="2" creationId="{405A985E-66DC-412E-B338-76234DA47498}"/>
          </ac:spMkLst>
        </pc:spChg>
        <pc:spChg chg="mod">
          <ac:chgData name="Henrik Blom" userId="0f109d1c-0774-4568-aa5d-bb8ffaeb77b7" providerId="ADAL" clId="{EAB735BD-1329-4A0A-A678-2AD7F062AAAB}" dt="2021-12-05T13:27:14.891" v="257" actId="26606"/>
          <ac:spMkLst>
            <pc:docMk/>
            <pc:sldMk cId="1346451934" sldId="267"/>
            <ac:spMk id="3" creationId="{0B327FEA-CD2E-4911-9E79-CC2E6AA4BA51}"/>
          </ac:spMkLst>
        </pc:spChg>
        <pc:spChg chg="del">
          <ac:chgData name="Henrik Blom" userId="0f109d1c-0774-4568-aa5d-bb8ffaeb77b7" providerId="ADAL" clId="{EAB735BD-1329-4A0A-A678-2AD7F062AAAB}" dt="2021-12-05T13:27:14.891" v="257" actId="26606"/>
          <ac:spMkLst>
            <pc:docMk/>
            <pc:sldMk cId="1346451934" sldId="267"/>
            <ac:spMk id="15" creationId="{26BDCA6B-3C9C-4213-A0D9-30BD5F0B073E}"/>
          </ac:spMkLst>
        </pc:spChg>
        <pc:spChg chg="del">
          <ac:chgData name="Henrik Blom" userId="0f109d1c-0774-4568-aa5d-bb8ffaeb77b7" providerId="ADAL" clId="{EAB735BD-1329-4A0A-A678-2AD7F062AAAB}" dt="2021-12-05T13:27:14.891" v="257" actId="26606"/>
          <ac:spMkLst>
            <pc:docMk/>
            <pc:sldMk cId="1346451934" sldId="267"/>
            <ac:spMk id="17" creationId="{FDA12F62-867F-4684-B28B-E085D09DCC06}"/>
          </ac:spMkLst>
        </pc:spChg>
        <pc:spChg chg="add">
          <ac:chgData name="Henrik Blom" userId="0f109d1c-0774-4568-aa5d-bb8ffaeb77b7" providerId="ADAL" clId="{EAB735BD-1329-4A0A-A678-2AD7F062AAAB}" dt="2021-12-05T13:27:14.891" v="257" actId="26606"/>
          <ac:spMkLst>
            <pc:docMk/>
            <pc:sldMk cId="1346451934" sldId="267"/>
            <ac:spMk id="22" creationId="{1DB7C82F-AB7E-4F0C-B829-FA1B9C415180}"/>
          </ac:spMkLst>
        </pc:spChg>
        <pc:picChg chg="add mod">
          <ac:chgData name="Henrik Blom" userId="0f109d1c-0774-4568-aa5d-bb8ffaeb77b7" providerId="ADAL" clId="{EAB735BD-1329-4A0A-A678-2AD7F062AAAB}" dt="2021-12-05T13:27:14.891" v="257" actId="26606"/>
          <ac:picMkLst>
            <pc:docMk/>
            <pc:sldMk cId="1346451934" sldId="267"/>
            <ac:picMk id="6" creationId="{C19BF4C7-F04C-4AF6-8CBE-A81D137A3DFB}"/>
          </ac:picMkLst>
        </pc:picChg>
      </pc:sldChg>
      <pc:sldChg chg="addSp delSp modSp add mod setBg delDesignElem">
        <pc:chgData name="Henrik Blom" userId="0f109d1c-0774-4568-aa5d-bb8ffaeb77b7" providerId="ADAL" clId="{EAB735BD-1329-4A0A-A678-2AD7F062AAAB}" dt="2021-12-05T13:27:47.457" v="263" actId="26606"/>
        <pc:sldMkLst>
          <pc:docMk/>
          <pc:sldMk cId="413357758" sldId="285"/>
        </pc:sldMkLst>
        <pc:spChg chg="add">
          <ac:chgData name="Henrik Blom" userId="0f109d1c-0774-4568-aa5d-bb8ffaeb77b7" providerId="ADAL" clId="{EAB735BD-1329-4A0A-A678-2AD7F062AAAB}" dt="2021-12-05T13:27:47.457" v="263" actId="26606"/>
          <ac:spMkLst>
            <pc:docMk/>
            <pc:sldMk cId="413357758" sldId="285"/>
            <ac:spMk id="10" creationId="{A9F529C3-C941-49FD-8C67-82F134F64BDB}"/>
          </ac:spMkLst>
        </pc:spChg>
        <pc:spChg chg="add">
          <ac:chgData name="Henrik Blom" userId="0f109d1c-0774-4568-aa5d-bb8ffaeb77b7" providerId="ADAL" clId="{EAB735BD-1329-4A0A-A678-2AD7F062AAAB}" dt="2021-12-05T13:27:47.457" v="263" actId="26606"/>
          <ac:spMkLst>
            <pc:docMk/>
            <pc:sldMk cId="413357758" sldId="285"/>
            <ac:spMk id="11" creationId="{20586029-32A0-47E5-9AEC-AE3ABA6B94D0}"/>
          </ac:spMkLst>
        </pc:spChg>
        <pc:spChg chg="del">
          <ac:chgData name="Henrik Blom" userId="0f109d1c-0774-4568-aa5d-bb8ffaeb77b7" providerId="ADAL" clId="{EAB735BD-1329-4A0A-A678-2AD7F062AAAB}" dt="2021-12-05T13:27:34.050" v="260"/>
          <ac:spMkLst>
            <pc:docMk/>
            <pc:sldMk cId="413357758" sldId="285"/>
            <ac:spMk id="13" creationId="{5F9CFCE6-877F-4858-B8BD-2C52CA8AFBC4}"/>
          </ac:spMkLst>
        </pc:spChg>
        <pc:spChg chg="del">
          <ac:chgData name="Henrik Blom" userId="0f109d1c-0774-4568-aa5d-bb8ffaeb77b7" providerId="ADAL" clId="{EAB735BD-1329-4A0A-A678-2AD7F062AAAB}" dt="2021-12-05T13:27:34.050" v="260"/>
          <ac:spMkLst>
            <pc:docMk/>
            <pc:sldMk cId="413357758" sldId="285"/>
            <ac:spMk id="15" creationId="{8213F8A0-12AE-4514-8372-0DD766EC28EE}"/>
          </ac:spMkLst>
        </pc:spChg>
        <pc:spChg chg="del">
          <ac:chgData name="Henrik Blom" userId="0f109d1c-0774-4568-aa5d-bb8ffaeb77b7" providerId="ADAL" clId="{EAB735BD-1329-4A0A-A678-2AD7F062AAAB}" dt="2021-12-05T13:27:34.050" v="260"/>
          <ac:spMkLst>
            <pc:docMk/>
            <pc:sldMk cId="413357758" sldId="285"/>
            <ac:spMk id="17" creationId="{9EFF17D4-9A8C-4CE5-B096-D8CCD4400437}"/>
          </ac:spMkLst>
        </pc:spChg>
        <pc:picChg chg="mod ord">
          <ac:chgData name="Henrik Blom" userId="0f109d1c-0774-4568-aa5d-bb8ffaeb77b7" providerId="ADAL" clId="{EAB735BD-1329-4A0A-A678-2AD7F062AAAB}" dt="2021-12-05T13:27:47.457" v="263" actId="26606"/>
          <ac:picMkLst>
            <pc:docMk/>
            <pc:sldMk cId="413357758" sldId="285"/>
            <ac:picMk id="5" creationId="{9C3BAC9D-1F65-4354-939F-E37D422766B1}"/>
          </ac:picMkLst>
        </pc:picChg>
        <pc:picChg chg="mod">
          <ac:chgData name="Henrik Blom" userId="0f109d1c-0774-4568-aa5d-bb8ffaeb77b7" providerId="ADAL" clId="{EAB735BD-1329-4A0A-A678-2AD7F062AAAB}" dt="2021-12-05T13:27:47.457" v="263" actId="26606"/>
          <ac:picMkLst>
            <pc:docMk/>
            <pc:sldMk cId="413357758" sldId="285"/>
            <ac:picMk id="8" creationId="{00432A46-AFA8-4FD3-9BC2-F4DF8DCC8ED2}"/>
          </ac:picMkLst>
        </pc:picChg>
        <pc:cxnChg chg="add">
          <ac:chgData name="Henrik Blom" userId="0f109d1c-0774-4568-aa5d-bb8ffaeb77b7" providerId="ADAL" clId="{EAB735BD-1329-4A0A-A678-2AD7F062AAAB}" dt="2021-12-05T13:27:47.457" v="263" actId="26606"/>
          <ac:cxnSpMkLst>
            <pc:docMk/>
            <pc:sldMk cId="413357758" sldId="285"/>
            <ac:cxnSpMk id="12" creationId="{8C730EAB-A532-4295-A302-FB4B90DB9F5E}"/>
          </ac:cxnSpMkLst>
        </pc:cxnChg>
      </pc:sldChg>
      <pc:sldChg chg="del">
        <pc:chgData name="Henrik Blom" userId="0f109d1c-0774-4568-aa5d-bb8ffaeb77b7" providerId="ADAL" clId="{EAB735BD-1329-4A0A-A678-2AD7F062AAAB}" dt="2021-12-05T13:27:20.531" v="258" actId="2696"/>
        <pc:sldMkLst>
          <pc:docMk/>
          <pc:sldMk cId="4141376081" sldId="285"/>
        </pc:sldMkLst>
      </pc:sldChg>
      <pc:sldChg chg="ord">
        <pc:chgData name="Henrik Blom" userId="0f109d1c-0774-4568-aa5d-bb8ffaeb77b7" providerId="ADAL" clId="{EAB735BD-1329-4A0A-A678-2AD7F062AAAB}" dt="2021-12-07T22:41:37.071" v="779"/>
        <pc:sldMkLst>
          <pc:docMk/>
          <pc:sldMk cId="2660950744" sldId="351"/>
        </pc:sldMkLst>
      </pc:sldChg>
      <pc:sldChg chg="addSp delSp modSp add del mod ord setBg setClrOvrMap">
        <pc:chgData name="Henrik Blom" userId="0f109d1c-0774-4568-aa5d-bb8ffaeb77b7" providerId="ADAL" clId="{EAB735BD-1329-4A0A-A678-2AD7F062AAAB}" dt="2021-12-07T22:41:25.818" v="777"/>
        <pc:sldMkLst>
          <pc:docMk/>
          <pc:sldMk cId="906920211" sldId="382"/>
        </pc:sldMkLst>
        <pc:spChg chg="mod">
          <ac:chgData name="Henrik Blom" userId="0f109d1c-0774-4568-aa5d-bb8ffaeb77b7" providerId="ADAL" clId="{EAB735BD-1329-4A0A-A678-2AD7F062AAAB}" dt="2021-12-05T11:33:41.755" v="211" actId="26606"/>
          <ac:spMkLst>
            <pc:docMk/>
            <pc:sldMk cId="906920211" sldId="382"/>
            <ac:spMk id="2" creationId="{4B850E60-6082-4EA2-BB32-36BA6231AAE4}"/>
          </ac:spMkLst>
        </pc:spChg>
        <pc:spChg chg="del">
          <ac:chgData name="Henrik Blom" userId="0f109d1c-0774-4568-aa5d-bb8ffaeb77b7" providerId="ADAL" clId="{EAB735BD-1329-4A0A-A678-2AD7F062AAAB}" dt="2021-12-05T11:33:41.755" v="211" actId="26606"/>
          <ac:spMkLst>
            <pc:docMk/>
            <pc:sldMk cId="906920211" sldId="382"/>
            <ac:spMk id="47" creationId="{69AAB938-4404-42AF-B159-EFB4EFB1E4F7}"/>
          </ac:spMkLst>
        </pc:spChg>
        <pc:spChg chg="del">
          <ac:chgData name="Henrik Blom" userId="0f109d1c-0774-4568-aa5d-bb8ffaeb77b7" providerId="ADAL" clId="{EAB735BD-1329-4A0A-A678-2AD7F062AAAB}" dt="2021-12-05T11:33:41.755" v="211" actId="26606"/>
          <ac:spMkLst>
            <pc:docMk/>
            <pc:sldMk cId="906920211" sldId="382"/>
            <ac:spMk id="48" creationId="{92A46B1C-E9BA-4577-BED6-B96DDC9AC4D2}"/>
          </ac:spMkLst>
        </pc:spChg>
        <pc:spChg chg="add">
          <ac:chgData name="Henrik Blom" userId="0f109d1c-0774-4568-aa5d-bb8ffaeb77b7" providerId="ADAL" clId="{EAB735BD-1329-4A0A-A678-2AD7F062AAAB}" dt="2021-12-05T11:33:41.755" v="211" actId="26606"/>
          <ac:spMkLst>
            <pc:docMk/>
            <pc:sldMk cId="906920211" sldId="382"/>
            <ac:spMk id="54" creationId="{42285737-90EE-47DC-AC80-8AE156B11969}"/>
          </ac:spMkLst>
        </pc:spChg>
        <pc:grpChg chg="add">
          <ac:chgData name="Henrik Blom" userId="0f109d1c-0774-4568-aa5d-bb8ffaeb77b7" providerId="ADAL" clId="{EAB735BD-1329-4A0A-A678-2AD7F062AAAB}" dt="2021-12-05T11:33:41.755" v="211" actId="26606"/>
          <ac:grpSpMkLst>
            <pc:docMk/>
            <pc:sldMk cId="906920211" sldId="382"/>
            <ac:grpSpMk id="56" creationId="{B57BDC17-F1B3-455F-BBF1-680AA1F25C06}"/>
          </ac:grpSpMkLst>
        </pc:grpChg>
        <pc:graphicFrameChg chg="mod modGraphic">
          <ac:chgData name="Henrik Blom" userId="0f109d1c-0774-4568-aa5d-bb8ffaeb77b7" providerId="ADAL" clId="{EAB735BD-1329-4A0A-A678-2AD7F062AAAB}" dt="2021-12-07T22:28:49.919" v="702" actId="20577"/>
          <ac:graphicFrameMkLst>
            <pc:docMk/>
            <pc:sldMk cId="906920211" sldId="382"/>
            <ac:graphicFrameMk id="49" creationId="{2413D8AA-F212-4557-9847-901531D5D4E9}"/>
          </ac:graphicFrameMkLst>
        </pc:graphicFrameChg>
      </pc:sldChg>
      <pc:sldChg chg="addSp delSp modSp add del mod setBg delDesignElem">
        <pc:chgData name="Henrik Blom" userId="0f109d1c-0774-4568-aa5d-bb8ffaeb77b7" providerId="ADAL" clId="{EAB735BD-1329-4A0A-A678-2AD7F062AAAB}" dt="2021-12-07T22:39:20.627" v="770"/>
        <pc:sldMkLst>
          <pc:docMk/>
          <pc:sldMk cId="3618334198" sldId="382"/>
        </pc:sldMkLst>
        <pc:spChg chg="add del">
          <ac:chgData name="Henrik Blom" userId="0f109d1c-0774-4568-aa5d-bb8ffaeb77b7" providerId="ADAL" clId="{EAB735BD-1329-4A0A-A678-2AD7F062AAAB}" dt="2021-12-07T22:39:19.916" v="769" actId="26606"/>
          <ac:spMkLst>
            <pc:docMk/>
            <pc:sldMk cId="3618334198" sldId="382"/>
            <ac:spMk id="51" creationId="{42285737-90EE-47DC-AC80-8AE156B11969}"/>
          </ac:spMkLst>
        </pc:spChg>
        <pc:spChg chg="add del">
          <ac:chgData name="Henrik Blom" userId="0f109d1c-0774-4568-aa5d-bb8ffaeb77b7" providerId="ADAL" clId="{EAB735BD-1329-4A0A-A678-2AD7F062AAAB}" dt="2021-12-07T22:39:20.627" v="770"/>
          <ac:spMkLst>
            <pc:docMk/>
            <pc:sldMk cId="3618334198" sldId="382"/>
            <ac:spMk id="54" creationId="{42285737-90EE-47DC-AC80-8AE156B11969}"/>
          </ac:spMkLst>
        </pc:spChg>
        <pc:grpChg chg="add del">
          <ac:chgData name="Henrik Blom" userId="0f109d1c-0774-4568-aa5d-bb8ffaeb77b7" providerId="ADAL" clId="{EAB735BD-1329-4A0A-A678-2AD7F062AAAB}" dt="2021-12-07T22:39:19.916" v="769" actId="26606"/>
          <ac:grpSpMkLst>
            <pc:docMk/>
            <pc:sldMk cId="3618334198" sldId="382"/>
            <ac:grpSpMk id="52" creationId="{B57BDC17-F1B3-455F-BBF1-680AA1F25C06}"/>
          </ac:grpSpMkLst>
        </pc:grpChg>
        <pc:grpChg chg="add del">
          <ac:chgData name="Henrik Blom" userId="0f109d1c-0774-4568-aa5d-bb8ffaeb77b7" providerId="ADAL" clId="{EAB735BD-1329-4A0A-A678-2AD7F062AAAB}" dt="2021-12-07T22:39:20.627" v="770"/>
          <ac:grpSpMkLst>
            <pc:docMk/>
            <pc:sldMk cId="3618334198" sldId="382"/>
            <ac:grpSpMk id="56" creationId="{B57BDC17-F1B3-455F-BBF1-680AA1F25C06}"/>
          </ac:grpSpMkLst>
        </pc:grpChg>
        <pc:graphicFrameChg chg="mod modGraphic">
          <ac:chgData name="Henrik Blom" userId="0f109d1c-0774-4568-aa5d-bb8ffaeb77b7" providerId="ADAL" clId="{EAB735BD-1329-4A0A-A678-2AD7F062AAAB}" dt="2021-12-07T22:39:19.916" v="769" actId="26606"/>
          <ac:graphicFrameMkLst>
            <pc:docMk/>
            <pc:sldMk cId="3618334198" sldId="382"/>
            <ac:graphicFrameMk id="49" creationId="{2413D8AA-F212-4557-9847-901531D5D4E9}"/>
          </ac:graphicFrameMkLst>
        </pc:graphicFrameChg>
      </pc:sldChg>
      <pc:sldChg chg="addSp delSp modSp add del mod ord setBg setClrOvrMap">
        <pc:chgData name="Henrik Blom" userId="0f109d1c-0774-4568-aa5d-bb8ffaeb77b7" providerId="ADAL" clId="{EAB735BD-1329-4A0A-A678-2AD7F062AAAB}" dt="2021-12-12T14:50:26.822" v="2042"/>
        <pc:sldMkLst>
          <pc:docMk/>
          <pc:sldMk cId="3123699770" sldId="384"/>
        </pc:sldMkLst>
        <pc:spChg chg="mod ord">
          <ac:chgData name="Henrik Blom" userId="0f109d1c-0774-4568-aa5d-bb8ffaeb77b7" providerId="ADAL" clId="{EAB735BD-1329-4A0A-A678-2AD7F062AAAB}" dt="2021-12-05T11:38:43.681" v="241" actId="26606"/>
          <ac:spMkLst>
            <pc:docMk/>
            <pc:sldMk cId="3123699770" sldId="384"/>
            <ac:spMk id="2" creationId="{492C6633-01FC-4AD2-84F3-F6A5BD026BCA}"/>
          </ac:spMkLst>
        </pc:spChg>
        <pc:spChg chg="del">
          <ac:chgData name="Henrik Blom" userId="0f109d1c-0774-4568-aa5d-bb8ffaeb77b7" providerId="ADAL" clId="{EAB735BD-1329-4A0A-A678-2AD7F062AAAB}" dt="2021-12-05T11:38:14.456" v="232" actId="931"/>
          <ac:spMkLst>
            <pc:docMk/>
            <pc:sldMk cId="3123699770" sldId="384"/>
            <ac:spMk id="3" creationId="{97768440-76B3-426C-8F2A-C57280E8CD11}"/>
          </ac:spMkLst>
        </pc:spChg>
        <pc:spChg chg="del">
          <ac:chgData name="Henrik Blom" userId="0f109d1c-0774-4568-aa5d-bb8ffaeb77b7" providerId="ADAL" clId="{EAB735BD-1329-4A0A-A678-2AD7F062AAAB}" dt="2021-12-05T11:38:01.859" v="231" actId="478"/>
          <ac:spMkLst>
            <pc:docMk/>
            <pc:sldMk cId="3123699770" sldId="384"/>
            <ac:spMk id="5" creationId="{0565D6A3-9F74-455A-982F-4DF30C8E3EF5}"/>
          </ac:spMkLst>
        </pc:spChg>
        <pc:spChg chg="add mod">
          <ac:chgData name="Henrik Blom" userId="0f109d1c-0774-4568-aa5d-bb8ffaeb77b7" providerId="ADAL" clId="{EAB735BD-1329-4A0A-A678-2AD7F062AAAB}" dt="2021-12-07T22:49:24.829" v="931" actId="20577"/>
          <ac:spMkLst>
            <pc:docMk/>
            <pc:sldMk cId="3123699770" sldId="384"/>
            <ac:spMk id="11" creationId="{BEAE421C-06A6-4ABC-8044-3DD0B14CFE4C}"/>
          </ac:spMkLst>
        </pc:spChg>
        <pc:spChg chg="add">
          <ac:chgData name="Henrik Blom" userId="0f109d1c-0774-4568-aa5d-bb8ffaeb77b7" providerId="ADAL" clId="{EAB735BD-1329-4A0A-A678-2AD7F062AAAB}" dt="2021-12-05T11:38:43.681" v="241" actId="26606"/>
          <ac:spMkLst>
            <pc:docMk/>
            <pc:sldMk cId="3123699770" sldId="384"/>
            <ac:spMk id="14" creationId="{8F23F8A3-8FD7-4779-8323-FDC26BE99889}"/>
          </ac:spMkLst>
        </pc:spChg>
        <pc:spChg chg="add">
          <ac:chgData name="Henrik Blom" userId="0f109d1c-0774-4568-aa5d-bb8ffaeb77b7" providerId="ADAL" clId="{EAB735BD-1329-4A0A-A678-2AD7F062AAAB}" dt="2021-12-05T11:38:43.681" v="241" actId="26606"/>
          <ac:spMkLst>
            <pc:docMk/>
            <pc:sldMk cId="3123699770" sldId="384"/>
            <ac:spMk id="16" creationId="{F605C4CC-A25C-416F-8333-7CB7DC97D870}"/>
          </ac:spMkLst>
        </pc:spChg>
        <pc:picChg chg="del">
          <ac:chgData name="Henrik Blom" userId="0f109d1c-0774-4568-aa5d-bb8ffaeb77b7" providerId="ADAL" clId="{EAB735BD-1329-4A0A-A678-2AD7F062AAAB}" dt="2021-12-05T11:37:59.692" v="230" actId="478"/>
          <ac:picMkLst>
            <pc:docMk/>
            <pc:sldMk cId="3123699770" sldId="384"/>
            <ac:picMk id="4" creationId="{6ABA97AC-3F3A-48EC-AAD1-663121C22F8A}"/>
          </ac:picMkLst>
        </pc:picChg>
        <pc:picChg chg="add mod">
          <ac:chgData name="Henrik Blom" userId="0f109d1c-0774-4568-aa5d-bb8ffaeb77b7" providerId="ADAL" clId="{EAB735BD-1329-4A0A-A678-2AD7F062AAAB}" dt="2021-12-07T22:42:45.013" v="785" actId="1076"/>
          <ac:picMkLst>
            <pc:docMk/>
            <pc:sldMk cId="3123699770" sldId="384"/>
            <ac:picMk id="7" creationId="{6F86432C-A9C3-4D22-B69C-C6F7829A4E11}"/>
          </ac:picMkLst>
        </pc:picChg>
      </pc:sldChg>
      <pc:sldChg chg="addSp delSp add del setBg delDesignElem">
        <pc:chgData name="Henrik Blom" userId="0f109d1c-0774-4568-aa5d-bb8ffaeb77b7" providerId="ADAL" clId="{EAB735BD-1329-4A0A-A678-2AD7F062AAAB}" dt="2021-12-07T20:01:57.243" v="272"/>
        <pc:sldMkLst>
          <pc:docMk/>
          <pc:sldMk cId="3322438835" sldId="384"/>
        </pc:sldMkLst>
        <pc:spChg chg="add del">
          <ac:chgData name="Henrik Blom" userId="0f109d1c-0774-4568-aa5d-bb8ffaeb77b7" providerId="ADAL" clId="{EAB735BD-1329-4A0A-A678-2AD7F062AAAB}" dt="2021-12-07T20:01:57.243" v="272"/>
          <ac:spMkLst>
            <pc:docMk/>
            <pc:sldMk cId="3322438835" sldId="384"/>
            <ac:spMk id="14" creationId="{8F23F8A3-8FD7-4779-8323-FDC26BE99889}"/>
          </ac:spMkLst>
        </pc:spChg>
        <pc:spChg chg="add del">
          <ac:chgData name="Henrik Blom" userId="0f109d1c-0774-4568-aa5d-bb8ffaeb77b7" providerId="ADAL" clId="{EAB735BD-1329-4A0A-A678-2AD7F062AAAB}" dt="2021-12-07T20:01:57.243" v="272"/>
          <ac:spMkLst>
            <pc:docMk/>
            <pc:sldMk cId="3322438835" sldId="384"/>
            <ac:spMk id="16" creationId="{F605C4CC-A25C-416F-8333-7CB7DC97D870}"/>
          </ac:spMkLst>
        </pc:spChg>
      </pc:sldChg>
      <pc:sldChg chg="addSp delSp add del setBg delDesignElem">
        <pc:chgData name="Henrik Blom" userId="0f109d1c-0774-4568-aa5d-bb8ffaeb77b7" providerId="ADAL" clId="{EAB735BD-1329-4A0A-A678-2AD7F062AAAB}" dt="2021-12-12T14:50:17.728" v="2039"/>
        <pc:sldMkLst>
          <pc:docMk/>
          <pc:sldMk cId="4200369286" sldId="384"/>
        </pc:sldMkLst>
        <pc:spChg chg="add del">
          <ac:chgData name="Henrik Blom" userId="0f109d1c-0774-4568-aa5d-bb8ffaeb77b7" providerId="ADAL" clId="{EAB735BD-1329-4A0A-A678-2AD7F062AAAB}" dt="2021-12-12T14:50:17.728" v="2039"/>
          <ac:spMkLst>
            <pc:docMk/>
            <pc:sldMk cId="4200369286" sldId="384"/>
            <ac:spMk id="14" creationId="{8F23F8A3-8FD7-4779-8323-FDC26BE99889}"/>
          </ac:spMkLst>
        </pc:spChg>
        <pc:spChg chg="add del">
          <ac:chgData name="Henrik Blom" userId="0f109d1c-0774-4568-aa5d-bb8ffaeb77b7" providerId="ADAL" clId="{EAB735BD-1329-4A0A-A678-2AD7F062AAAB}" dt="2021-12-12T14:50:17.728" v="2039"/>
          <ac:spMkLst>
            <pc:docMk/>
            <pc:sldMk cId="4200369286" sldId="384"/>
            <ac:spMk id="16" creationId="{F605C4CC-A25C-416F-8333-7CB7DC97D870}"/>
          </ac:spMkLst>
        </pc:spChg>
      </pc:sldChg>
      <pc:sldChg chg="modSp mod ord">
        <pc:chgData name="Henrik Blom" userId="0f109d1c-0774-4568-aa5d-bb8ffaeb77b7" providerId="ADAL" clId="{EAB735BD-1329-4A0A-A678-2AD7F062AAAB}" dt="2021-12-07T22:25:34.223" v="564"/>
        <pc:sldMkLst>
          <pc:docMk/>
          <pc:sldMk cId="2203591334" sldId="385"/>
        </pc:sldMkLst>
        <pc:spChg chg="mod">
          <ac:chgData name="Henrik Blom" userId="0f109d1c-0774-4568-aa5d-bb8ffaeb77b7" providerId="ADAL" clId="{EAB735BD-1329-4A0A-A678-2AD7F062AAAB}" dt="2021-12-07T22:22:31.698" v="547"/>
          <ac:spMkLst>
            <pc:docMk/>
            <pc:sldMk cId="2203591334" sldId="385"/>
            <ac:spMk id="3" creationId="{97768440-76B3-426C-8F2A-C57280E8CD11}"/>
          </ac:spMkLst>
        </pc:spChg>
      </pc:sldChg>
      <pc:sldChg chg="del">
        <pc:chgData name="Henrik Blom" userId="0f109d1c-0774-4568-aa5d-bb8ffaeb77b7" providerId="ADAL" clId="{EAB735BD-1329-4A0A-A678-2AD7F062AAAB}" dt="2021-12-05T13:26:29.514" v="254" actId="47"/>
        <pc:sldMkLst>
          <pc:docMk/>
          <pc:sldMk cId="133054550" sldId="387"/>
        </pc:sldMkLst>
      </pc:sldChg>
      <pc:sldChg chg="addSp delSp modSp add del mod">
        <pc:chgData name="Henrik Blom" userId="0f109d1c-0774-4568-aa5d-bb8ffaeb77b7" providerId="ADAL" clId="{EAB735BD-1329-4A0A-A678-2AD7F062AAAB}" dt="2021-12-13T17:03:09.956" v="2430" actId="207"/>
        <pc:sldMkLst>
          <pc:docMk/>
          <pc:sldMk cId="3863229102" sldId="389"/>
        </pc:sldMkLst>
        <pc:spChg chg="add mod">
          <ac:chgData name="Henrik Blom" userId="0f109d1c-0774-4568-aa5d-bb8ffaeb77b7" providerId="ADAL" clId="{EAB735BD-1329-4A0A-A678-2AD7F062AAAB}" dt="2021-12-12T14:42:29.210" v="1759"/>
          <ac:spMkLst>
            <pc:docMk/>
            <pc:sldMk cId="3863229102" sldId="389"/>
            <ac:spMk id="7" creationId="{9482C012-D473-44DD-81FB-434D27FE43CA}"/>
          </ac:spMkLst>
        </pc:spChg>
        <pc:spChg chg="add mod">
          <ac:chgData name="Henrik Blom" userId="0f109d1c-0774-4568-aa5d-bb8ffaeb77b7" providerId="ADAL" clId="{EAB735BD-1329-4A0A-A678-2AD7F062AAAB}" dt="2021-12-13T16:58:49.295" v="2417" actId="20577"/>
          <ac:spMkLst>
            <pc:docMk/>
            <pc:sldMk cId="3863229102" sldId="389"/>
            <ac:spMk id="9" creationId="{7F27AA99-D17B-4B47-8529-046AA169D933}"/>
          </ac:spMkLst>
        </pc:spChg>
        <pc:spChg chg="add mod ord">
          <ac:chgData name="Henrik Blom" userId="0f109d1c-0774-4568-aa5d-bb8ffaeb77b7" providerId="ADAL" clId="{EAB735BD-1329-4A0A-A678-2AD7F062AAAB}" dt="2021-12-12T14:49:19.023" v="2034" actId="1037"/>
          <ac:spMkLst>
            <pc:docMk/>
            <pc:sldMk cId="3863229102" sldId="389"/>
            <ac:spMk id="10" creationId="{8EF68093-3CD4-4E3D-9DA8-2298FF2F01D1}"/>
          </ac:spMkLst>
        </pc:spChg>
        <pc:spChg chg="mod">
          <ac:chgData name="Henrik Blom" userId="0f109d1c-0774-4568-aa5d-bb8ffaeb77b7" providerId="ADAL" clId="{EAB735BD-1329-4A0A-A678-2AD7F062AAAB}" dt="2021-12-13T17:03:09.956" v="2430" actId="207"/>
          <ac:spMkLst>
            <pc:docMk/>
            <pc:sldMk cId="3863229102" sldId="389"/>
            <ac:spMk id="12" creationId="{1B85E67C-2475-48EE-929F-C4EC2F393E26}"/>
          </ac:spMkLst>
        </pc:spChg>
        <pc:spChg chg="mod">
          <ac:chgData name="Henrik Blom" userId="0f109d1c-0774-4568-aa5d-bb8ffaeb77b7" providerId="ADAL" clId="{EAB735BD-1329-4A0A-A678-2AD7F062AAAB}" dt="2021-12-13T17:03:09.956" v="2430" actId="207"/>
          <ac:spMkLst>
            <pc:docMk/>
            <pc:sldMk cId="3863229102" sldId="389"/>
            <ac:spMk id="13" creationId="{BEADC556-F1BD-48DF-9374-3DFB69A8CA5F}"/>
          </ac:spMkLst>
        </pc:spChg>
        <pc:spChg chg="add mod ord">
          <ac:chgData name="Henrik Blom" userId="0f109d1c-0774-4568-aa5d-bb8ffaeb77b7" providerId="ADAL" clId="{EAB735BD-1329-4A0A-A678-2AD7F062AAAB}" dt="2021-12-12T14:49:19.023" v="2034" actId="1037"/>
          <ac:spMkLst>
            <pc:docMk/>
            <pc:sldMk cId="3863229102" sldId="389"/>
            <ac:spMk id="14" creationId="{872CC943-CE34-498B-A4C1-4FB4352C84CF}"/>
          </ac:spMkLst>
        </pc:spChg>
        <pc:spChg chg="add mod ord">
          <ac:chgData name="Henrik Blom" userId="0f109d1c-0774-4568-aa5d-bb8ffaeb77b7" providerId="ADAL" clId="{EAB735BD-1329-4A0A-A678-2AD7F062AAAB}" dt="2021-12-12T14:49:19.023" v="2034" actId="1037"/>
          <ac:spMkLst>
            <pc:docMk/>
            <pc:sldMk cId="3863229102" sldId="389"/>
            <ac:spMk id="15" creationId="{6121FBE5-8B2F-43B1-9E2A-E755406EEB48}"/>
          </ac:spMkLst>
        </pc:spChg>
        <pc:spChg chg="add mod">
          <ac:chgData name="Henrik Blom" userId="0f109d1c-0774-4568-aa5d-bb8ffaeb77b7" providerId="ADAL" clId="{EAB735BD-1329-4A0A-A678-2AD7F062AAAB}" dt="2021-12-13T17:03:07.061" v="2429" actId="207"/>
          <ac:spMkLst>
            <pc:docMk/>
            <pc:sldMk cId="3863229102" sldId="389"/>
            <ac:spMk id="17" creationId="{DB8560F1-ABFE-46D5-BBCE-F92DDAA0D6F1}"/>
          </ac:spMkLst>
        </pc:spChg>
        <pc:spChg chg="add mod">
          <ac:chgData name="Henrik Blom" userId="0f109d1c-0774-4568-aa5d-bb8ffaeb77b7" providerId="ADAL" clId="{EAB735BD-1329-4A0A-A678-2AD7F062AAAB}" dt="2021-12-13T17:03:07.061" v="2429" actId="207"/>
          <ac:spMkLst>
            <pc:docMk/>
            <pc:sldMk cId="3863229102" sldId="389"/>
            <ac:spMk id="19" creationId="{E10FDB74-CB64-42DD-9ABF-67242E24B3E6}"/>
          </ac:spMkLst>
        </pc:spChg>
        <pc:spChg chg="add mod ord">
          <ac:chgData name="Henrik Blom" userId="0f109d1c-0774-4568-aa5d-bb8ffaeb77b7" providerId="ADAL" clId="{EAB735BD-1329-4A0A-A678-2AD7F062AAAB}" dt="2021-12-12T14:49:19.023" v="2034" actId="1037"/>
          <ac:spMkLst>
            <pc:docMk/>
            <pc:sldMk cId="3863229102" sldId="389"/>
            <ac:spMk id="20" creationId="{9BBEE1D7-A06C-404C-8E95-99805FADEC23}"/>
          </ac:spMkLst>
        </pc:spChg>
        <pc:spChg chg="mod">
          <ac:chgData name="Henrik Blom" userId="0f109d1c-0774-4568-aa5d-bb8ffaeb77b7" providerId="ADAL" clId="{EAB735BD-1329-4A0A-A678-2AD7F062AAAB}" dt="2021-12-12T14:47:34.214" v="1955"/>
          <ac:spMkLst>
            <pc:docMk/>
            <pc:sldMk cId="3863229102" sldId="389"/>
            <ac:spMk id="22" creationId="{61A88072-F2D2-47DB-B588-13E5F6D3900F}"/>
          </ac:spMkLst>
        </pc:spChg>
        <pc:spChg chg="mod">
          <ac:chgData name="Henrik Blom" userId="0f109d1c-0774-4568-aa5d-bb8ffaeb77b7" providerId="ADAL" clId="{EAB735BD-1329-4A0A-A678-2AD7F062AAAB}" dt="2021-12-13T16:58:53.587" v="2420" actId="20577"/>
          <ac:spMkLst>
            <pc:docMk/>
            <pc:sldMk cId="3863229102" sldId="389"/>
            <ac:spMk id="23" creationId="{A82B5BCF-AC33-45AB-9803-EDF7218D50B7}"/>
          </ac:spMkLst>
        </pc:spChg>
        <pc:grpChg chg="add mod">
          <ac:chgData name="Henrik Blom" userId="0f109d1c-0774-4568-aa5d-bb8ffaeb77b7" providerId="ADAL" clId="{EAB735BD-1329-4A0A-A678-2AD7F062AAAB}" dt="2021-12-12T14:49:19.023" v="2034" actId="1037"/>
          <ac:grpSpMkLst>
            <pc:docMk/>
            <pc:sldMk cId="3863229102" sldId="389"/>
            <ac:grpSpMk id="6" creationId="{70CBC54C-FFE7-46E3-8F8A-DDC8A419DD78}"/>
          </ac:grpSpMkLst>
        </pc:grpChg>
        <pc:grpChg chg="add mod">
          <ac:chgData name="Henrik Blom" userId="0f109d1c-0774-4568-aa5d-bb8ffaeb77b7" providerId="ADAL" clId="{EAB735BD-1329-4A0A-A678-2AD7F062AAAB}" dt="2021-12-13T17:03:09.956" v="2430" actId="207"/>
          <ac:grpSpMkLst>
            <pc:docMk/>
            <pc:sldMk cId="3863229102" sldId="389"/>
            <ac:grpSpMk id="11" creationId="{751B48D3-566C-40D6-9890-53D38BB6B9AB}"/>
          </ac:grpSpMkLst>
        </pc:grpChg>
        <pc:grpChg chg="add mod">
          <ac:chgData name="Henrik Blom" userId="0f109d1c-0774-4568-aa5d-bb8ffaeb77b7" providerId="ADAL" clId="{EAB735BD-1329-4A0A-A678-2AD7F062AAAB}" dt="2021-12-13T17:03:07.061" v="2429" actId="207"/>
          <ac:grpSpMkLst>
            <pc:docMk/>
            <pc:sldMk cId="3863229102" sldId="389"/>
            <ac:grpSpMk id="16" creationId="{EA20AA82-0F67-48AE-A41E-78E8F408D71B}"/>
          </ac:grpSpMkLst>
        </pc:grpChg>
        <pc:grpChg chg="add mod">
          <ac:chgData name="Henrik Blom" userId="0f109d1c-0774-4568-aa5d-bb8ffaeb77b7" providerId="ADAL" clId="{EAB735BD-1329-4A0A-A678-2AD7F062AAAB}" dt="2021-12-12T14:49:19.023" v="2034" actId="1037"/>
          <ac:grpSpMkLst>
            <pc:docMk/>
            <pc:sldMk cId="3863229102" sldId="389"/>
            <ac:grpSpMk id="21" creationId="{F8F25C0E-D964-42A9-B743-1E7981912685}"/>
          </ac:grpSpMkLst>
        </pc:grpChg>
        <pc:graphicFrameChg chg="mod">
          <ac:chgData name="Henrik Blom" userId="0f109d1c-0774-4568-aa5d-bb8ffaeb77b7" providerId="ADAL" clId="{EAB735BD-1329-4A0A-A678-2AD7F062AAAB}" dt="2021-12-13T17:03:02.029" v="2428" actId="207"/>
          <ac:graphicFrameMkLst>
            <pc:docMk/>
            <pc:sldMk cId="3863229102" sldId="389"/>
            <ac:graphicFrameMk id="5" creationId="{962AF6BB-8913-464E-A788-2085C11BF399}"/>
          </ac:graphicFrameMkLst>
        </pc:graphicFrameChg>
        <pc:cxnChg chg="add del mod">
          <ac:chgData name="Henrik Blom" userId="0f109d1c-0774-4568-aa5d-bb8ffaeb77b7" providerId="ADAL" clId="{EAB735BD-1329-4A0A-A678-2AD7F062AAAB}" dt="2021-12-12T14:49:07.384" v="2006" actId="478"/>
          <ac:cxnSpMkLst>
            <pc:docMk/>
            <pc:sldMk cId="3863229102" sldId="389"/>
            <ac:cxnSpMk id="4" creationId="{DC2128EC-E29C-432C-9D25-6FDB8A494850}"/>
          </ac:cxnSpMkLst>
        </pc:cxnChg>
      </pc:sldChg>
      <pc:sldChg chg="modSp mod">
        <pc:chgData name="Henrik Blom" userId="0f109d1c-0774-4568-aa5d-bb8ffaeb77b7" providerId="ADAL" clId="{EAB735BD-1329-4A0A-A678-2AD7F062AAAB}" dt="2021-12-12T12:21:04.105" v="1122" actId="1038"/>
        <pc:sldMkLst>
          <pc:docMk/>
          <pc:sldMk cId="3198470875" sldId="393"/>
        </pc:sldMkLst>
        <pc:spChg chg="mod">
          <ac:chgData name="Henrik Blom" userId="0f109d1c-0774-4568-aa5d-bb8ffaeb77b7" providerId="ADAL" clId="{EAB735BD-1329-4A0A-A678-2AD7F062AAAB}" dt="2021-12-12T12:18:26.437" v="1092" actId="1076"/>
          <ac:spMkLst>
            <pc:docMk/>
            <pc:sldMk cId="3198470875" sldId="393"/>
            <ac:spMk id="2" creationId="{DDBEB0C5-DFED-48B4-BD19-F3CA0ED6397D}"/>
          </ac:spMkLst>
        </pc:spChg>
        <pc:spChg chg="mod">
          <ac:chgData name="Henrik Blom" userId="0f109d1c-0774-4568-aa5d-bb8ffaeb77b7" providerId="ADAL" clId="{EAB735BD-1329-4A0A-A678-2AD7F062AAAB}" dt="2021-12-12T12:21:04.105" v="1122" actId="1038"/>
          <ac:spMkLst>
            <pc:docMk/>
            <pc:sldMk cId="3198470875" sldId="393"/>
            <ac:spMk id="3" creationId="{F62D818D-1E1A-4DA9-BE6A-987D8DA44686}"/>
          </ac:spMkLst>
        </pc:spChg>
        <pc:spChg chg="mod">
          <ac:chgData name="Henrik Blom" userId="0f109d1c-0774-4568-aa5d-bb8ffaeb77b7" providerId="ADAL" clId="{EAB735BD-1329-4A0A-A678-2AD7F062AAAB}" dt="2021-12-12T12:18:30.238" v="1093" actId="1076"/>
          <ac:spMkLst>
            <pc:docMk/>
            <pc:sldMk cId="3198470875" sldId="393"/>
            <ac:spMk id="29" creationId="{FDB62E0F-7E9C-4E9C-B799-1849B12E36CD}"/>
          </ac:spMkLst>
        </pc:spChg>
      </pc:sldChg>
      <pc:sldChg chg="modSp add del mod">
        <pc:chgData name="Henrik Blom" userId="0f109d1c-0774-4568-aa5d-bb8ffaeb77b7" providerId="ADAL" clId="{EAB735BD-1329-4A0A-A678-2AD7F062AAAB}" dt="2021-12-13T16:55:38.904" v="2336" actId="20577"/>
        <pc:sldMkLst>
          <pc:docMk/>
          <pc:sldMk cId="3914725706" sldId="394"/>
        </pc:sldMkLst>
        <pc:spChg chg="mod">
          <ac:chgData name="Henrik Blom" userId="0f109d1c-0774-4568-aa5d-bb8ffaeb77b7" providerId="ADAL" clId="{EAB735BD-1329-4A0A-A678-2AD7F062AAAB}" dt="2021-12-13T16:55:38.904" v="2336" actId="20577"/>
          <ac:spMkLst>
            <pc:docMk/>
            <pc:sldMk cId="3914725706" sldId="394"/>
            <ac:spMk id="22" creationId="{1A43AEAF-DDB6-45CF-94D1-92FFA655C876}"/>
          </ac:spMkLst>
        </pc:spChg>
      </pc:sldChg>
      <pc:sldChg chg="modSp add del mod modNotesTx">
        <pc:chgData name="Henrik Blom" userId="0f109d1c-0774-4568-aa5d-bb8ffaeb77b7" providerId="ADAL" clId="{EAB735BD-1329-4A0A-A678-2AD7F062AAAB}" dt="2021-12-07T20:01:40.098" v="267" actId="2696"/>
        <pc:sldMkLst>
          <pc:docMk/>
          <pc:sldMk cId="3764665870" sldId="395"/>
        </pc:sldMkLst>
        <pc:spChg chg="mod">
          <ac:chgData name="Henrik Blom" userId="0f109d1c-0774-4568-aa5d-bb8ffaeb77b7" providerId="ADAL" clId="{EAB735BD-1329-4A0A-A678-2AD7F062AAAB}" dt="2021-12-07T17:22:36.222" v="264" actId="21"/>
          <ac:spMkLst>
            <pc:docMk/>
            <pc:sldMk cId="3764665870" sldId="395"/>
            <ac:spMk id="11" creationId="{F1574DA9-B493-42B6-AE9F-7841D79BCECB}"/>
          </ac:spMkLst>
        </pc:spChg>
      </pc:sldChg>
      <pc:sldChg chg="addSp delSp modSp add mod setBg addAnim setClrOvrMap delDesignElem">
        <pc:chgData name="Henrik Blom" userId="0f109d1c-0774-4568-aa5d-bb8ffaeb77b7" providerId="ADAL" clId="{EAB735BD-1329-4A0A-A678-2AD7F062AAAB}" dt="2021-12-07T22:38:19.468" v="764"/>
        <pc:sldMkLst>
          <pc:docMk/>
          <pc:sldMk cId="2597969493" sldId="396"/>
        </pc:sldMkLst>
        <pc:spChg chg="add">
          <ac:chgData name="Henrik Blom" userId="0f109d1c-0774-4568-aa5d-bb8ffaeb77b7" providerId="ADAL" clId="{EAB735BD-1329-4A0A-A678-2AD7F062AAAB}" dt="2021-12-07T22:38:19.467" v="763" actId="26606"/>
          <ac:spMkLst>
            <pc:docMk/>
            <pc:sldMk cId="2597969493" sldId="396"/>
            <ac:spMk id="9" creationId="{71B2258F-86CA-4D4D-8270-BC05FCDEBFB3}"/>
          </ac:spMkLst>
        </pc:spChg>
        <pc:spChg chg="del">
          <ac:chgData name="Henrik Blom" userId="0f109d1c-0774-4568-aa5d-bb8ffaeb77b7" providerId="ADAL" clId="{EAB735BD-1329-4A0A-A678-2AD7F062AAAB}" dt="2021-12-07T22:38:12.374" v="762"/>
          <ac:spMkLst>
            <pc:docMk/>
            <pc:sldMk cId="2597969493" sldId="396"/>
            <ac:spMk id="12" creationId="{71B2258F-86CA-4D4D-8270-BC05FCDEBFB3}"/>
          </ac:spMkLst>
        </pc:spChg>
        <pc:picChg chg="mod">
          <ac:chgData name="Henrik Blom" userId="0f109d1c-0774-4568-aa5d-bb8ffaeb77b7" providerId="ADAL" clId="{EAB735BD-1329-4A0A-A678-2AD7F062AAAB}" dt="2021-12-07T22:38:19.467" v="763" actId="26606"/>
          <ac:picMkLst>
            <pc:docMk/>
            <pc:sldMk cId="2597969493" sldId="396"/>
            <ac:picMk id="7" creationId="{33A9D675-9EF8-4B85-B2D4-26776CCF32CC}"/>
          </ac:picMkLst>
        </pc:picChg>
      </pc:sldChg>
      <pc:sldChg chg="add del">
        <pc:chgData name="Henrik Blom" userId="0f109d1c-0774-4568-aa5d-bb8ffaeb77b7" providerId="ADAL" clId="{EAB735BD-1329-4A0A-A678-2AD7F062AAAB}" dt="2021-12-07T22:38:04.860" v="760" actId="2696"/>
        <pc:sldMkLst>
          <pc:docMk/>
          <pc:sldMk cId="2776856534" sldId="396"/>
        </pc:sldMkLst>
      </pc:sldChg>
      <pc:sldChg chg="del">
        <pc:chgData name="Henrik Blom" userId="0f109d1c-0774-4568-aa5d-bb8ffaeb77b7" providerId="ADAL" clId="{EAB735BD-1329-4A0A-A678-2AD7F062AAAB}" dt="2021-12-13T17:19:43.400" v="2569" actId="47"/>
        <pc:sldMkLst>
          <pc:docMk/>
          <pc:sldMk cId="1092246761" sldId="397"/>
        </pc:sldMkLst>
      </pc:sldChg>
      <pc:sldChg chg="modSp add del mod modNotesTx">
        <pc:chgData name="Henrik Blom" userId="0f109d1c-0774-4568-aa5d-bb8ffaeb77b7" providerId="ADAL" clId="{EAB735BD-1329-4A0A-A678-2AD7F062AAAB}" dt="2021-12-07T22:49:09.429" v="929" actId="6549"/>
        <pc:sldMkLst>
          <pc:docMk/>
          <pc:sldMk cId="1806932499" sldId="399"/>
        </pc:sldMkLst>
        <pc:spChg chg="mod">
          <ac:chgData name="Henrik Blom" userId="0f109d1c-0774-4568-aa5d-bb8ffaeb77b7" providerId="ADAL" clId="{EAB735BD-1329-4A0A-A678-2AD7F062AAAB}" dt="2021-12-07T22:49:09.429" v="929" actId="6549"/>
          <ac:spMkLst>
            <pc:docMk/>
            <pc:sldMk cId="1806932499" sldId="399"/>
            <ac:spMk id="3" creationId="{97768440-76B3-426C-8F2A-C57280E8CD11}"/>
          </ac:spMkLst>
        </pc:spChg>
      </pc:sldChg>
      <pc:sldChg chg="addSp modSp add mod">
        <pc:chgData name="Henrik Blom" userId="0f109d1c-0774-4568-aa5d-bb8ffaeb77b7" providerId="ADAL" clId="{EAB735BD-1329-4A0A-A678-2AD7F062AAAB}" dt="2021-12-07T22:53:51.327" v="972" actId="1038"/>
        <pc:sldMkLst>
          <pc:docMk/>
          <pc:sldMk cId="286404437" sldId="401"/>
        </pc:sldMkLst>
        <pc:spChg chg="add mod">
          <ac:chgData name="Henrik Blom" userId="0f109d1c-0774-4568-aa5d-bb8ffaeb77b7" providerId="ADAL" clId="{EAB735BD-1329-4A0A-A678-2AD7F062AAAB}" dt="2021-12-07T22:53:11.592" v="938" actId="1076"/>
          <ac:spMkLst>
            <pc:docMk/>
            <pc:sldMk cId="286404437" sldId="401"/>
            <ac:spMk id="18" creationId="{4C489A31-F746-4C81-8BBB-29B6CAF73CB3}"/>
          </ac:spMkLst>
        </pc:spChg>
        <pc:spChg chg="add mod">
          <ac:chgData name="Henrik Blom" userId="0f109d1c-0774-4568-aa5d-bb8ffaeb77b7" providerId="ADAL" clId="{EAB735BD-1329-4A0A-A678-2AD7F062AAAB}" dt="2021-12-07T22:53:11.592" v="938" actId="1076"/>
          <ac:spMkLst>
            <pc:docMk/>
            <pc:sldMk cId="286404437" sldId="401"/>
            <ac:spMk id="19" creationId="{7C174B88-9E03-469B-A4B3-9104A2F6AC62}"/>
          </ac:spMkLst>
        </pc:spChg>
        <pc:spChg chg="add mod">
          <ac:chgData name="Henrik Blom" userId="0f109d1c-0774-4568-aa5d-bb8ffaeb77b7" providerId="ADAL" clId="{EAB735BD-1329-4A0A-A678-2AD7F062AAAB}" dt="2021-12-07T22:53:51.327" v="972" actId="1038"/>
          <ac:spMkLst>
            <pc:docMk/>
            <pc:sldMk cId="286404437" sldId="401"/>
            <ac:spMk id="20" creationId="{999DABB2-8A37-42B0-9340-E758C70B0E7D}"/>
          </ac:spMkLst>
        </pc:spChg>
        <pc:spChg chg="mod">
          <ac:chgData name="Henrik Blom" userId="0f109d1c-0774-4568-aa5d-bb8ffaeb77b7" providerId="ADAL" clId="{EAB735BD-1329-4A0A-A678-2AD7F062AAAB}" dt="2021-12-07T22:53:51.327" v="972" actId="1038"/>
          <ac:spMkLst>
            <pc:docMk/>
            <pc:sldMk cId="286404437" sldId="401"/>
            <ac:spMk id="21" creationId="{1F0A3F78-D10E-4019-B8B7-C50D81B7EA3B}"/>
          </ac:spMkLst>
        </pc:spChg>
        <pc:spChg chg="mod">
          <ac:chgData name="Henrik Blom" userId="0f109d1c-0774-4568-aa5d-bb8ffaeb77b7" providerId="ADAL" clId="{EAB735BD-1329-4A0A-A678-2AD7F062AAAB}" dt="2021-12-07T22:53:51.327" v="972" actId="1038"/>
          <ac:spMkLst>
            <pc:docMk/>
            <pc:sldMk cId="286404437" sldId="401"/>
            <ac:spMk id="22" creationId="{8EF44CA8-B637-4254-9EFF-A117BC2B654A}"/>
          </ac:spMkLst>
        </pc:spChg>
        <pc:spChg chg="mod">
          <ac:chgData name="Henrik Blom" userId="0f109d1c-0774-4568-aa5d-bb8ffaeb77b7" providerId="ADAL" clId="{EAB735BD-1329-4A0A-A678-2AD7F062AAAB}" dt="2021-12-07T22:53:51.327" v="972" actId="1038"/>
          <ac:spMkLst>
            <pc:docMk/>
            <pc:sldMk cId="286404437" sldId="401"/>
            <ac:spMk id="23" creationId="{BFD625E8-48F0-4D20-99A7-C059D4FD5BC7}"/>
          </ac:spMkLst>
        </pc:spChg>
        <pc:spChg chg="mod">
          <ac:chgData name="Henrik Blom" userId="0f109d1c-0774-4568-aa5d-bb8ffaeb77b7" providerId="ADAL" clId="{EAB735BD-1329-4A0A-A678-2AD7F062AAAB}" dt="2021-12-07T22:53:51.327" v="972" actId="1038"/>
          <ac:spMkLst>
            <pc:docMk/>
            <pc:sldMk cId="286404437" sldId="401"/>
            <ac:spMk id="24" creationId="{2C400393-E7B6-48A7-9EBD-A1CD7280DEB2}"/>
          </ac:spMkLst>
        </pc:spChg>
        <pc:spChg chg="mod">
          <ac:chgData name="Henrik Blom" userId="0f109d1c-0774-4568-aa5d-bb8ffaeb77b7" providerId="ADAL" clId="{EAB735BD-1329-4A0A-A678-2AD7F062AAAB}" dt="2021-12-07T22:53:51.327" v="972" actId="1038"/>
          <ac:spMkLst>
            <pc:docMk/>
            <pc:sldMk cId="286404437" sldId="401"/>
            <ac:spMk id="25" creationId="{087CAEF8-1CA4-41E7-992A-AB553930A9BB}"/>
          </ac:spMkLst>
        </pc:spChg>
        <pc:spChg chg="mod">
          <ac:chgData name="Henrik Blom" userId="0f109d1c-0774-4568-aa5d-bb8ffaeb77b7" providerId="ADAL" clId="{EAB735BD-1329-4A0A-A678-2AD7F062AAAB}" dt="2021-12-07T22:53:51.327" v="972" actId="1038"/>
          <ac:spMkLst>
            <pc:docMk/>
            <pc:sldMk cId="286404437" sldId="401"/>
            <ac:spMk id="26" creationId="{BFF6A4F5-DF89-4AA5-94FE-761DC154D18B}"/>
          </ac:spMkLst>
        </pc:spChg>
        <pc:spChg chg="mod">
          <ac:chgData name="Henrik Blom" userId="0f109d1c-0774-4568-aa5d-bb8ffaeb77b7" providerId="ADAL" clId="{EAB735BD-1329-4A0A-A678-2AD7F062AAAB}" dt="2021-12-07T22:53:51.327" v="972" actId="1038"/>
          <ac:spMkLst>
            <pc:docMk/>
            <pc:sldMk cId="286404437" sldId="401"/>
            <ac:spMk id="27" creationId="{B5170B2B-27F1-4A79-AC99-70A2FC389981}"/>
          </ac:spMkLst>
        </pc:spChg>
        <pc:spChg chg="mod">
          <ac:chgData name="Henrik Blom" userId="0f109d1c-0774-4568-aa5d-bb8ffaeb77b7" providerId="ADAL" clId="{EAB735BD-1329-4A0A-A678-2AD7F062AAAB}" dt="2021-12-07T22:53:51.327" v="972" actId="1038"/>
          <ac:spMkLst>
            <pc:docMk/>
            <pc:sldMk cId="286404437" sldId="401"/>
            <ac:spMk id="28" creationId="{CF2CCCF7-083A-4760-9FBC-080DCB8726EC}"/>
          </ac:spMkLst>
        </pc:spChg>
        <pc:spChg chg="mod">
          <ac:chgData name="Henrik Blom" userId="0f109d1c-0774-4568-aa5d-bb8ffaeb77b7" providerId="ADAL" clId="{EAB735BD-1329-4A0A-A678-2AD7F062AAAB}" dt="2021-12-07T22:53:51.327" v="972" actId="1038"/>
          <ac:spMkLst>
            <pc:docMk/>
            <pc:sldMk cId="286404437" sldId="401"/>
            <ac:spMk id="29" creationId="{0718DF88-2AE1-46DC-8476-1A3B98FE8B0B}"/>
          </ac:spMkLst>
        </pc:spChg>
        <pc:spChg chg="mod">
          <ac:chgData name="Henrik Blom" userId="0f109d1c-0774-4568-aa5d-bb8ffaeb77b7" providerId="ADAL" clId="{EAB735BD-1329-4A0A-A678-2AD7F062AAAB}" dt="2021-12-07T22:53:51.327" v="972" actId="1038"/>
          <ac:spMkLst>
            <pc:docMk/>
            <pc:sldMk cId="286404437" sldId="401"/>
            <ac:spMk id="30" creationId="{49173B00-37BF-4BEE-9538-3BBE27F98A9A}"/>
          </ac:spMkLst>
        </pc:spChg>
        <pc:spChg chg="mod">
          <ac:chgData name="Henrik Blom" userId="0f109d1c-0774-4568-aa5d-bb8ffaeb77b7" providerId="ADAL" clId="{EAB735BD-1329-4A0A-A678-2AD7F062AAAB}" dt="2021-12-07T22:53:51.327" v="972" actId="1038"/>
          <ac:spMkLst>
            <pc:docMk/>
            <pc:sldMk cId="286404437" sldId="401"/>
            <ac:spMk id="31" creationId="{4E717780-418C-4AA4-B3D4-27791DAFD60E}"/>
          </ac:spMkLst>
        </pc:spChg>
        <pc:spChg chg="mod">
          <ac:chgData name="Henrik Blom" userId="0f109d1c-0774-4568-aa5d-bb8ffaeb77b7" providerId="ADAL" clId="{EAB735BD-1329-4A0A-A678-2AD7F062AAAB}" dt="2021-12-07T22:53:51.327" v="972" actId="1038"/>
          <ac:spMkLst>
            <pc:docMk/>
            <pc:sldMk cId="286404437" sldId="401"/>
            <ac:spMk id="32" creationId="{096AD8E6-1F25-4DB1-8F56-456ABE97257F}"/>
          </ac:spMkLst>
        </pc:spChg>
        <pc:spChg chg="mod">
          <ac:chgData name="Henrik Blom" userId="0f109d1c-0774-4568-aa5d-bb8ffaeb77b7" providerId="ADAL" clId="{EAB735BD-1329-4A0A-A678-2AD7F062AAAB}" dt="2021-12-07T22:53:51.327" v="972" actId="1038"/>
          <ac:spMkLst>
            <pc:docMk/>
            <pc:sldMk cId="286404437" sldId="401"/>
            <ac:spMk id="33" creationId="{DC60B04C-577F-4C66-9FC2-F88790207970}"/>
          </ac:spMkLst>
        </pc:spChg>
        <pc:spChg chg="mod">
          <ac:chgData name="Henrik Blom" userId="0f109d1c-0774-4568-aa5d-bb8ffaeb77b7" providerId="ADAL" clId="{EAB735BD-1329-4A0A-A678-2AD7F062AAAB}" dt="2021-12-07T22:53:51.327" v="972" actId="1038"/>
          <ac:spMkLst>
            <pc:docMk/>
            <pc:sldMk cId="286404437" sldId="401"/>
            <ac:spMk id="34" creationId="{08AB81FC-BEF4-4247-B9F5-FF85B2DD1632}"/>
          </ac:spMkLst>
        </pc:spChg>
        <pc:spChg chg="mod">
          <ac:chgData name="Henrik Blom" userId="0f109d1c-0774-4568-aa5d-bb8ffaeb77b7" providerId="ADAL" clId="{EAB735BD-1329-4A0A-A678-2AD7F062AAAB}" dt="2021-12-07T22:53:51.327" v="972" actId="1038"/>
          <ac:spMkLst>
            <pc:docMk/>
            <pc:sldMk cId="286404437" sldId="401"/>
            <ac:spMk id="35" creationId="{163569E7-C463-451A-8E5F-2C693DDF9625}"/>
          </ac:spMkLst>
        </pc:spChg>
        <pc:spChg chg="mod">
          <ac:chgData name="Henrik Blom" userId="0f109d1c-0774-4568-aa5d-bb8ffaeb77b7" providerId="ADAL" clId="{EAB735BD-1329-4A0A-A678-2AD7F062AAAB}" dt="2021-12-07T22:53:51.327" v="972" actId="1038"/>
          <ac:spMkLst>
            <pc:docMk/>
            <pc:sldMk cId="286404437" sldId="401"/>
            <ac:spMk id="36" creationId="{01B4C140-8A96-44F9-8014-C55D9F8F51F3}"/>
          </ac:spMkLst>
        </pc:spChg>
        <pc:spChg chg="add mod">
          <ac:chgData name="Henrik Blom" userId="0f109d1c-0774-4568-aa5d-bb8ffaeb77b7" providerId="ADAL" clId="{EAB735BD-1329-4A0A-A678-2AD7F062AAAB}" dt="2021-12-07T22:53:51.327" v="972" actId="1038"/>
          <ac:spMkLst>
            <pc:docMk/>
            <pc:sldMk cId="286404437" sldId="401"/>
            <ac:spMk id="37" creationId="{4EB25CEA-39BD-452B-9070-BF4C0A5B7363}"/>
          </ac:spMkLst>
        </pc:spChg>
        <pc:spChg chg="add mod">
          <ac:chgData name="Henrik Blom" userId="0f109d1c-0774-4568-aa5d-bb8ffaeb77b7" providerId="ADAL" clId="{EAB735BD-1329-4A0A-A678-2AD7F062AAAB}" dt="2021-12-07T22:53:06.954" v="937"/>
          <ac:spMkLst>
            <pc:docMk/>
            <pc:sldMk cId="286404437" sldId="401"/>
            <ac:spMk id="38" creationId="{4BC05BD7-8BF4-48F6-83B7-950610A3F57E}"/>
          </ac:spMkLst>
        </pc:spChg>
        <pc:spChg chg="add mod">
          <ac:chgData name="Henrik Blom" userId="0f109d1c-0774-4568-aa5d-bb8ffaeb77b7" providerId="ADAL" clId="{EAB735BD-1329-4A0A-A678-2AD7F062AAAB}" dt="2021-12-07T22:53:06.954" v="937"/>
          <ac:spMkLst>
            <pc:docMk/>
            <pc:sldMk cId="286404437" sldId="401"/>
            <ac:spMk id="39" creationId="{9F9635A2-E257-4542-BBA7-FB2E89E34555}"/>
          </ac:spMkLst>
        </pc:spChg>
      </pc:sldChg>
      <pc:sldChg chg="modSp del mod">
        <pc:chgData name="Henrik Blom" userId="0f109d1c-0774-4568-aa5d-bb8ffaeb77b7" providerId="ADAL" clId="{EAB735BD-1329-4A0A-A678-2AD7F062AAAB}" dt="2021-12-07T22:52:21.619" v="934" actId="2696"/>
        <pc:sldMkLst>
          <pc:docMk/>
          <pc:sldMk cId="718206000" sldId="401"/>
        </pc:sldMkLst>
        <pc:spChg chg="mod">
          <ac:chgData name="Henrik Blom" userId="0f109d1c-0774-4568-aa5d-bb8ffaeb77b7" providerId="ADAL" clId="{EAB735BD-1329-4A0A-A678-2AD7F062AAAB}" dt="2021-12-07T22:52:10.558" v="933" actId="1076"/>
          <ac:spMkLst>
            <pc:docMk/>
            <pc:sldMk cId="718206000" sldId="401"/>
            <ac:spMk id="21" creationId="{1F0A3F78-D10E-4019-B8B7-C50D81B7EA3B}"/>
          </ac:spMkLst>
        </pc:spChg>
        <pc:spChg chg="mod">
          <ac:chgData name="Henrik Blom" userId="0f109d1c-0774-4568-aa5d-bb8ffaeb77b7" providerId="ADAL" clId="{EAB735BD-1329-4A0A-A678-2AD7F062AAAB}" dt="2021-12-07T22:52:10.558" v="933" actId="1076"/>
          <ac:spMkLst>
            <pc:docMk/>
            <pc:sldMk cId="718206000" sldId="401"/>
            <ac:spMk id="22" creationId="{8EF44CA8-B637-4254-9EFF-A117BC2B654A}"/>
          </ac:spMkLst>
        </pc:spChg>
        <pc:spChg chg="mod">
          <ac:chgData name="Henrik Blom" userId="0f109d1c-0774-4568-aa5d-bb8ffaeb77b7" providerId="ADAL" clId="{EAB735BD-1329-4A0A-A678-2AD7F062AAAB}" dt="2021-12-07T22:52:10.558" v="933" actId="1076"/>
          <ac:spMkLst>
            <pc:docMk/>
            <pc:sldMk cId="718206000" sldId="401"/>
            <ac:spMk id="23" creationId="{BFD625E8-48F0-4D20-99A7-C059D4FD5BC7}"/>
          </ac:spMkLst>
        </pc:spChg>
        <pc:spChg chg="mod">
          <ac:chgData name="Henrik Blom" userId="0f109d1c-0774-4568-aa5d-bb8ffaeb77b7" providerId="ADAL" clId="{EAB735BD-1329-4A0A-A678-2AD7F062AAAB}" dt="2021-12-07T22:52:10.558" v="933" actId="1076"/>
          <ac:spMkLst>
            <pc:docMk/>
            <pc:sldMk cId="718206000" sldId="401"/>
            <ac:spMk id="24" creationId="{2C400393-E7B6-48A7-9EBD-A1CD7280DEB2}"/>
          </ac:spMkLst>
        </pc:spChg>
        <pc:spChg chg="mod">
          <ac:chgData name="Henrik Blom" userId="0f109d1c-0774-4568-aa5d-bb8ffaeb77b7" providerId="ADAL" clId="{EAB735BD-1329-4A0A-A678-2AD7F062AAAB}" dt="2021-12-07T22:52:10.558" v="933" actId="1076"/>
          <ac:spMkLst>
            <pc:docMk/>
            <pc:sldMk cId="718206000" sldId="401"/>
            <ac:spMk id="25" creationId="{087CAEF8-1CA4-41E7-992A-AB553930A9BB}"/>
          </ac:spMkLst>
        </pc:spChg>
        <pc:spChg chg="mod">
          <ac:chgData name="Henrik Blom" userId="0f109d1c-0774-4568-aa5d-bb8ffaeb77b7" providerId="ADAL" clId="{EAB735BD-1329-4A0A-A678-2AD7F062AAAB}" dt="2021-12-07T22:52:10.558" v="933" actId="1076"/>
          <ac:spMkLst>
            <pc:docMk/>
            <pc:sldMk cId="718206000" sldId="401"/>
            <ac:spMk id="26" creationId="{BFF6A4F5-DF89-4AA5-94FE-761DC154D18B}"/>
          </ac:spMkLst>
        </pc:spChg>
        <pc:spChg chg="mod">
          <ac:chgData name="Henrik Blom" userId="0f109d1c-0774-4568-aa5d-bb8ffaeb77b7" providerId="ADAL" clId="{EAB735BD-1329-4A0A-A678-2AD7F062AAAB}" dt="2021-12-07T22:52:10.558" v="933" actId="1076"/>
          <ac:spMkLst>
            <pc:docMk/>
            <pc:sldMk cId="718206000" sldId="401"/>
            <ac:spMk id="27" creationId="{B5170B2B-27F1-4A79-AC99-70A2FC389981}"/>
          </ac:spMkLst>
        </pc:spChg>
        <pc:spChg chg="mod">
          <ac:chgData name="Henrik Blom" userId="0f109d1c-0774-4568-aa5d-bb8ffaeb77b7" providerId="ADAL" clId="{EAB735BD-1329-4A0A-A678-2AD7F062AAAB}" dt="2021-12-07T22:52:10.558" v="933" actId="1076"/>
          <ac:spMkLst>
            <pc:docMk/>
            <pc:sldMk cId="718206000" sldId="401"/>
            <ac:spMk id="28" creationId="{CF2CCCF7-083A-4760-9FBC-080DCB8726EC}"/>
          </ac:spMkLst>
        </pc:spChg>
        <pc:spChg chg="mod">
          <ac:chgData name="Henrik Blom" userId="0f109d1c-0774-4568-aa5d-bb8ffaeb77b7" providerId="ADAL" clId="{EAB735BD-1329-4A0A-A678-2AD7F062AAAB}" dt="2021-12-07T22:52:10.558" v="933" actId="1076"/>
          <ac:spMkLst>
            <pc:docMk/>
            <pc:sldMk cId="718206000" sldId="401"/>
            <ac:spMk id="29" creationId="{0718DF88-2AE1-46DC-8476-1A3B98FE8B0B}"/>
          </ac:spMkLst>
        </pc:spChg>
        <pc:spChg chg="mod">
          <ac:chgData name="Henrik Blom" userId="0f109d1c-0774-4568-aa5d-bb8ffaeb77b7" providerId="ADAL" clId="{EAB735BD-1329-4A0A-A678-2AD7F062AAAB}" dt="2021-12-07T22:52:10.558" v="933" actId="1076"/>
          <ac:spMkLst>
            <pc:docMk/>
            <pc:sldMk cId="718206000" sldId="401"/>
            <ac:spMk id="30" creationId="{49173B00-37BF-4BEE-9538-3BBE27F98A9A}"/>
          </ac:spMkLst>
        </pc:spChg>
        <pc:spChg chg="mod">
          <ac:chgData name="Henrik Blom" userId="0f109d1c-0774-4568-aa5d-bb8ffaeb77b7" providerId="ADAL" clId="{EAB735BD-1329-4A0A-A678-2AD7F062AAAB}" dt="2021-12-07T22:52:10.558" v="933" actId="1076"/>
          <ac:spMkLst>
            <pc:docMk/>
            <pc:sldMk cId="718206000" sldId="401"/>
            <ac:spMk id="31" creationId="{4E717780-418C-4AA4-B3D4-27791DAFD60E}"/>
          </ac:spMkLst>
        </pc:spChg>
        <pc:spChg chg="mod">
          <ac:chgData name="Henrik Blom" userId="0f109d1c-0774-4568-aa5d-bb8ffaeb77b7" providerId="ADAL" clId="{EAB735BD-1329-4A0A-A678-2AD7F062AAAB}" dt="2021-12-07T22:52:10.558" v="933" actId="1076"/>
          <ac:spMkLst>
            <pc:docMk/>
            <pc:sldMk cId="718206000" sldId="401"/>
            <ac:spMk id="32" creationId="{096AD8E6-1F25-4DB1-8F56-456ABE97257F}"/>
          </ac:spMkLst>
        </pc:spChg>
        <pc:spChg chg="mod">
          <ac:chgData name="Henrik Blom" userId="0f109d1c-0774-4568-aa5d-bb8ffaeb77b7" providerId="ADAL" clId="{EAB735BD-1329-4A0A-A678-2AD7F062AAAB}" dt="2021-12-07T22:52:10.558" v="933" actId="1076"/>
          <ac:spMkLst>
            <pc:docMk/>
            <pc:sldMk cId="718206000" sldId="401"/>
            <ac:spMk id="33" creationId="{DC60B04C-577F-4C66-9FC2-F88790207970}"/>
          </ac:spMkLst>
        </pc:spChg>
        <pc:spChg chg="mod">
          <ac:chgData name="Henrik Blom" userId="0f109d1c-0774-4568-aa5d-bb8ffaeb77b7" providerId="ADAL" clId="{EAB735BD-1329-4A0A-A678-2AD7F062AAAB}" dt="2021-12-07T22:52:10.558" v="933" actId="1076"/>
          <ac:spMkLst>
            <pc:docMk/>
            <pc:sldMk cId="718206000" sldId="401"/>
            <ac:spMk id="34" creationId="{08AB81FC-BEF4-4247-B9F5-FF85B2DD1632}"/>
          </ac:spMkLst>
        </pc:spChg>
        <pc:spChg chg="mod">
          <ac:chgData name="Henrik Blom" userId="0f109d1c-0774-4568-aa5d-bb8ffaeb77b7" providerId="ADAL" clId="{EAB735BD-1329-4A0A-A678-2AD7F062AAAB}" dt="2021-12-07T22:52:10.558" v="933" actId="1076"/>
          <ac:spMkLst>
            <pc:docMk/>
            <pc:sldMk cId="718206000" sldId="401"/>
            <ac:spMk id="35" creationId="{163569E7-C463-451A-8E5F-2C693DDF9625}"/>
          </ac:spMkLst>
        </pc:spChg>
        <pc:spChg chg="mod">
          <ac:chgData name="Henrik Blom" userId="0f109d1c-0774-4568-aa5d-bb8ffaeb77b7" providerId="ADAL" clId="{EAB735BD-1329-4A0A-A678-2AD7F062AAAB}" dt="2021-12-07T22:52:10.558" v="933" actId="1076"/>
          <ac:spMkLst>
            <pc:docMk/>
            <pc:sldMk cId="718206000" sldId="401"/>
            <ac:spMk id="36" creationId="{01B4C140-8A96-44F9-8014-C55D9F8F51F3}"/>
          </ac:spMkLst>
        </pc:spChg>
      </pc:sldChg>
      <pc:sldChg chg="add del">
        <pc:chgData name="Henrik Blom" userId="0f109d1c-0774-4568-aa5d-bb8ffaeb77b7" providerId="ADAL" clId="{EAB735BD-1329-4A0A-A678-2AD7F062AAAB}" dt="2021-12-07T20:01:40.098" v="267" actId="2696"/>
        <pc:sldMkLst>
          <pc:docMk/>
          <pc:sldMk cId="3702260554" sldId="402"/>
        </pc:sldMkLst>
      </pc:sldChg>
      <pc:sldChg chg="addSp delSp modSp add del mod">
        <pc:chgData name="Henrik Blom" userId="0f109d1c-0774-4568-aa5d-bb8ffaeb77b7" providerId="ADAL" clId="{EAB735BD-1329-4A0A-A678-2AD7F062AAAB}" dt="2021-12-12T14:31:42.987" v="1757" actId="1076"/>
        <pc:sldMkLst>
          <pc:docMk/>
          <pc:sldMk cId="2152043847" sldId="403"/>
        </pc:sldMkLst>
        <pc:spChg chg="add del mod">
          <ac:chgData name="Henrik Blom" userId="0f109d1c-0774-4568-aa5d-bb8ffaeb77b7" providerId="ADAL" clId="{EAB735BD-1329-4A0A-A678-2AD7F062AAAB}" dt="2021-12-12T14:31:37.188" v="1755" actId="478"/>
          <ac:spMkLst>
            <pc:docMk/>
            <pc:sldMk cId="2152043847" sldId="403"/>
            <ac:spMk id="4" creationId="{7C4EB010-CCA1-4A44-A6C8-95D029E7A90E}"/>
          </ac:spMkLst>
        </pc:spChg>
        <pc:graphicFrameChg chg="del">
          <ac:chgData name="Henrik Blom" userId="0f109d1c-0774-4568-aa5d-bb8ffaeb77b7" providerId="ADAL" clId="{EAB735BD-1329-4A0A-A678-2AD7F062AAAB}" dt="2021-12-12T14:31:35.065" v="1754" actId="478"/>
          <ac:graphicFrameMkLst>
            <pc:docMk/>
            <pc:sldMk cId="2152043847" sldId="403"/>
            <ac:graphicFrameMk id="5" creationId="{962AF6BB-8913-464E-A788-2085C11BF399}"/>
          </ac:graphicFrameMkLst>
        </pc:graphicFrameChg>
        <pc:graphicFrameChg chg="add mod">
          <ac:chgData name="Henrik Blom" userId="0f109d1c-0774-4568-aa5d-bb8ffaeb77b7" providerId="ADAL" clId="{EAB735BD-1329-4A0A-A678-2AD7F062AAAB}" dt="2021-12-12T14:31:42.987" v="1757" actId="1076"/>
          <ac:graphicFrameMkLst>
            <pc:docMk/>
            <pc:sldMk cId="2152043847" sldId="403"/>
            <ac:graphicFrameMk id="19" creationId="{962AF6BB-8913-464E-A788-2085C11BF399}"/>
          </ac:graphicFrameMkLst>
        </pc:graphicFrameChg>
      </pc:sldChg>
      <pc:sldChg chg="addSp delSp modSp add del mod setClrOvrMap modNotesTx">
        <pc:chgData name="Henrik Blom" userId="0f109d1c-0774-4568-aa5d-bb8ffaeb77b7" providerId="ADAL" clId="{EAB735BD-1329-4A0A-A678-2AD7F062AAAB}" dt="2021-12-07T22:48:03.478" v="890" actId="20577"/>
        <pc:sldMkLst>
          <pc:docMk/>
          <pc:sldMk cId="699843400" sldId="404"/>
        </pc:sldMkLst>
        <pc:spChg chg="mod">
          <ac:chgData name="Henrik Blom" userId="0f109d1c-0774-4568-aa5d-bb8ffaeb77b7" providerId="ADAL" clId="{EAB735BD-1329-4A0A-A678-2AD7F062AAAB}" dt="2021-12-07T20:28:19.838" v="406" actId="26606"/>
          <ac:spMkLst>
            <pc:docMk/>
            <pc:sldMk cId="699843400" sldId="404"/>
            <ac:spMk id="2" creationId="{47E82461-F8EC-49E7-B7FB-7CC15CBB821D}"/>
          </ac:spMkLst>
        </pc:spChg>
        <pc:spChg chg="del">
          <ac:chgData name="Henrik Blom" userId="0f109d1c-0774-4568-aa5d-bb8ffaeb77b7" providerId="ADAL" clId="{EAB735BD-1329-4A0A-A678-2AD7F062AAAB}" dt="2021-12-07T20:28:19.838" v="406" actId="26606"/>
          <ac:spMkLst>
            <pc:docMk/>
            <pc:sldMk cId="699843400" sldId="404"/>
            <ac:spMk id="20" creationId="{B4147794-66B7-4CDE-BC75-BBDC48B2FCEB}"/>
          </ac:spMkLst>
        </pc:spChg>
        <pc:spChg chg="del">
          <ac:chgData name="Henrik Blom" userId="0f109d1c-0774-4568-aa5d-bb8ffaeb77b7" providerId="ADAL" clId="{EAB735BD-1329-4A0A-A678-2AD7F062AAAB}" dt="2021-12-07T20:28:19.838" v="406" actId="26606"/>
          <ac:spMkLst>
            <pc:docMk/>
            <pc:sldMk cId="699843400" sldId="404"/>
            <ac:spMk id="21" creationId="{41202E79-1236-4DF8-9921-F47A0B079C13}"/>
          </ac:spMkLst>
        </pc:spChg>
        <pc:spChg chg="add">
          <ac:chgData name="Henrik Blom" userId="0f109d1c-0774-4568-aa5d-bb8ffaeb77b7" providerId="ADAL" clId="{EAB735BD-1329-4A0A-A678-2AD7F062AAAB}" dt="2021-12-07T20:28:19.838" v="406" actId="26606"/>
          <ac:spMkLst>
            <pc:docMk/>
            <pc:sldMk cId="699843400" sldId="404"/>
            <ac:spMk id="26" creationId="{C5E6CFF1-2F42-4E10-9A97-F116F46F53FE}"/>
          </ac:spMkLst>
        </pc:spChg>
        <pc:graphicFrameChg chg="mod modGraphic">
          <ac:chgData name="Henrik Blom" userId="0f109d1c-0774-4568-aa5d-bb8ffaeb77b7" providerId="ADAL" clId="{EAB735BD-1329-4A0A-A678-2AD7F062AAAB}" dt="2021-12-07T22:48:03.478" v="890" actId="20577"/>
          <ac:graphicFrameMkLst>
            <pc:docMk/>
            <pc:sldMk cId="699843400" sldId="404"/>
            <ac:graphicFrameMk id="18" creationId="{F44525E9-AC60-4D56-9DFE-DF8619CCAD57}"/>
          </ac:graphicFrameMkLst>
        </pc:graphicFrameChg>
        <pc:picChg chg="mod">
          <ac:chgData name="Henrik Blom" userId="0f109d1c-0774-4568-aa5d-bb8ffaeb77b7" providerId="ADAL" clId="{EAB735BD-1329-4A0A-A678-2AD7F062AAAB}" dt="2021-12-07T20:28:19.838" v="406" actId="26606"/>
          <ac:picMkLst>
            <pc:docMk/>
            <pc:sldMk cId="699843400" sldId="404"/>
            <ac:picMk id="17" creationId="{5913CB77-62E2-4B46-A155-4D13CB09F00F}"/>
          </ac:picMkLst>
        </pc:picChg>
        <pc:cxnChg chg="add">
          <ac:chgData name="Henrik Blom" userId="0f109d1c-0774-4568-aa5d-bb8ffaeb77b7" providerId="ADAL" clId="{EAB735BD-1329-4A0A-A678-2AD7F062AAAB}" dt="2021-12-07T20:28:19.838" v="406" actId="26606"/>
          <ac:cxnSpMkLst>
            <pc:docMk/>
            <pc:sldMk cId="699843400" sldId="404"/>
            <ac:cxnSpMk id="28" creationId="{67182200-4859-4C8D-BCBB-55B245C28BA3}"/>
          </ac:cxnSpMkLst>
        </pc:cxnChg>
      </pc:sldChg>
      <pc:sldChg chg="addSp delSp modSp add del mod setBg">
        <pc:chgData name="Henrik Blom" userId="0f109d1c-0774-4568-aa5d-bb8ffaeb77b7" providerId="ADAL" clId="{EAB735BD-1329-4A0A-A678-2AD7F062AAAB}" dt="2021-12-13T17:17:07.962" v="2568" actId="27636"/>
        <pc:sldMkLst>
          <pc:docMk/>
          <pc:sldMk cId="3044083014" sldId="405"/>
        </pc:sldMkLst>
        <pc:spChg chg="del mod">
          <ac:chgData name="Henrik Blom" userId="0f109d1c-0774-4568-aa5d-bb8ffaeb77b7" providerId="ADAL" clId="{EAB735BD-1329-4A0A-A678-2AD7F062AAAB}" dt="2021-12-13T17:15:33.299" v="2551" actId="478"/>
          <ac:spMkLst>
            <pc:docMk/>
            <pc:sldMk cId="3044083014" sldId="405"/>
            <ac:spMk id="2" creationId="{D3DF5A96-8F62-4165-A951-3190FF3977A7}"/>
          </ac:spMkLst>
        </pc:spChg>
        <pc:spChg chg="mod">
          <ac:chgData name="Henrik Blom" userId="0f109d1c-0774-4568-aa5d-bb8ffaeb77b7" providerId="ADAL" clId="{EAB735BD-1329-4A0A-A678-2AD7F062AAAB}" dt="2021-12-13T17:15:41.080" v="2553" actId="5793"/>
          <ac:spMkLst>
            <pc:docMk/>
            <pc:sldMk cId="3044083014" sldId="405"/>
            <ac:spMk id="3" creationId="{43158203-1F30-4102-AFF5-E1975152F44E}"/>
          </ac:spMkLst>
        </pc:spChg>
        <pc:spChg chg="add del mod">
          <ac:chgData name="Henrik Blom" userId="0f109d1c-0774-4568-aa5d-bb8ffaeb77b7" providerId="ADAL" clId="{EAB735BD-1329-4A0A-A678-2AD7F062AAAB}" dt="2021-12-13T17:15:36.222" v="2552" actId="478"/>
          <ac:spMkLst>
            <pc:docMk/>
            <pc:sldMk cId="3044083014" sldId="405"/>
            <ac:spMk id="7" creationId="{CB06ADC9-4990-41F2-B884-418717BF3516}"/>
          </ac:spMkLst>
        </pc:spChg>
        <pc:spChg chg="add mod">
          <ac:chgData name="Henrik Blom" userId="0f109d1c-0774-4568-aa5d-bb8ffaeb77b7" providerId="ADAL" clId="{EAB735BD-1329-4A0A-A678-2AD7F062AAAB}" dt="2021-12-13T17:16:36.448" v="2560" actId="14100"/>
          <ac:spMkLst>
            <pc:docMk/>
            <pc:sldMk cId="3044083014" sldId="405"/>
            <ac:spMk id="9" creationId="{841DA539-FD75-4AA4-A56E-8429E91CDE05}"/>
          </ac:spMkLst>
        </pc:spChg>
        <pc:spChg chg="add mod">
          <ac:chgData name="Henrik Blom" userId="0f109d1c-0774-4568-aa5d-bb8ffaeb77b7" providerId="ADAL" clId="{EAB735BD-1329-4A0A-A678-2AD7F062AAAB}" dt="2021-12-13T17:17:07.962" v="2568" actId="27636"/>
          <ac:spMkLst>
            <pc:docMk/>
            <pc:sldMk cId="3044083014" sldId="405"/>
            <ac:spMk id="10" creationId="{587D5EA6-5DC1-4D3D-8341-9B30B9EEF524}"/>
          </ac:spMkLst>
        </pc:spChg>
        <pc:spChg chg="add">
          <ac:chgData name="Henrik Blom" userId="0f109d1c-0774-4568-aa5d-bb8ffaeb77b7" providerId="ADAL" clId="{EAB735BD-1329-4A0A-A678-2AD7F062AAAB}" dt="2021-12-13T17:12:19.382" v="2518" actId="26606"/>
          <ac:spMkLst>
            <pc:docMk/>
            <pc:sldMk cId="3044083014" sldId="405"/>
            <ac:spMk id="71" creationId="{55C01129-3453-464D-A870-ED71C6E89D60}"/>
          </ac:spMkLst>
        </pc:spChg>
        <pc:spChg chg="add">
          <ac:chgData name="Henrik Blom" userId="0f109d1c-0774-4568-aa5d-bb8ffaeb77b7" providerId="ADAL" clId="{EAB735BD-1329-4A0A-A678-2AD7F062AAAB}" dt="2021-12-13T17:12:19.382" v="2518" actId="26606"/>
          <ac:spMkLst>
            <pc:docMk/>
            <pc:sldMk cId="3044083014" sldId="405"/>
            <ac:spMk id="73" creationId="{9D2781A6-5C82-4764-B489-F9A599C0A7EB}"/>
          </ac:spMkLst>
        </pc:spChg>
        <pc:picChg chg="add mod ord">
          <ac:chgData name="Henrik Blom" userId="0f109d1c-0774-4568-aa5d-bb8ffaeb77b7" providerId="ADAL" clId="{EAB735BD-1329-4A0A-A678-2AD7F062AAAB}" dt="2021-12-13T17:14:00.786" v="2550" actId="14100"/>
          <ac:picMkLst>
            <pc:docMk/>
            <pc:sldMk cId="3044083014" sldId="405"/>
            <ac:picMk id="5" creationId="{B099E76A-6128-4730-A1C6-0EAF89A431F7}"/>
          </ac:picMkLst>
        </pc:picChg>
        <pc:picChg chg="add mod">
          <ac:chgData name="Henrik Blom" userId="0f109d1c-0774-4568-aa5d-bb8ffaeb77b7" providerId="ADAL" clId="{EAB735BD-1329-4A0A-A678-2AD7F062AAAB}" dt="2021-12-13T17:12:19.382" v="2518" actId="26606"/>
          <ac:picMkLst>
            <pc:docMk/>
            <pc:sldMk cId="3044083014" sldId="405"/>
            <ac:picMk id="1026" creationId="{A3F02764-CC60-406A-A96C-A201991149A5}"/>
          </ac:picMkLst>
        </pc:picChg>
      </pc:sldChg>
      <pc:sldChg chg="addSp delSp modSp mod ord setBg setClrOvrMap">
        <pc:chgData name="Henrik Blom" userId="0f109d1c-0774-4568-aa5d-bb8ffaeb77b7" providerId="ADAL" clId="{EAB735BD-1329-4A0A-A678-2AD7F062AAAB}" dt="2021-12-12T14:28:26.308" v="1730" actId="478"/>
        <pc:sldMkLst>
          <pc:docMk/>
          <pc:sldMk cId="4260151672" sldId="406"/>
        </pc:sldMkLst>
        <pc:spChg chg="mod">
          <ac:chgData name="Henrik Blom" userId="0f109d1c-0774-4568-aa5d-bb8ffaeb77b7" providerId="ADAL" clId="{EAB735BD-1329-4A0A-A678-2AD7F062AAAB}" dt="2021-12-05T11:32:47.937" v="198" actId="26606"/>
          <ac:spMkLst>
            <pc:docMk/>
            <pc:sldMk cId="4260151672" sldId="406"/>
            <ac:spMk id="2" creationId="{492C6633-01FC-4AD2-84F3-F6A5BD026BCA}"/>
          </ac:spMkLst>
        </pc:spChg>
        <pc:spChg chg="del mod">
          <ac:chgData name="Henrik Blom" userId="0f109d1c-0774-4568-aa5d-bb8ffaeb77b7" providerId="ADAL" clId="{EAB735BD-1329-4A0A-A678-2AD7F062AAAB}" dt="2021-12-12T14:28:26.308" v="1730" actId="478"/>
          <ac:spMkLst>
            <pc:docMk/>
            <pc:sldMk cId="4260151672" sldId="406"/>
            <ac:spMk id="3" creationId="{97768440-76B3-426C-8F2A-C57280E8CD11}"/>
          </ac:spMkLst>
        </pc:spChg>
        <pc:spChg chg="del">
          <ac:chgData name="Henrik Blom" userId="0f109d1c-0774-4568-aa5d-bb8ffaeb77b7" providerId="ADAL" clId="{EAB735BD-1329-4A0A-A678-2AD7F062AAAB}" dt="2021-12-05T11:32:29.314" v="195" actId="478"/>
          <ac:spMkLst>
            <pc:docMk/>
            <pc:sldMk cId="4260151672" sldId="406"/>
            <ac:spMk id="5" creationId="{0565D6A3-9F74-455A-982F-4DF30C8E3EF5}"/>
          </ac:spMkLst>
        </pc:spChg>
        <pc:spChg chg="add mod">
          <ac:chgData name="Henrik Blom" userId="0f109d1c-0774-4568-aa5d-bb8ffaeb77b7" providerId="ADAL" clId="{EAB735BD-1329-4A0A-A678-2AD7F062AAAB}" dt="2021-12-12T14:27:55.273" v="1711" actId="27636"/>
          <ac:spMkLst>
            <pc:docMk/>
            <pc:sldMk cId="4260151672" sldId="406"/>
            <ac:spMk id="7" creationId="{8EA42DF6-E968-4F41-B489-1677F8F70C8F}"/>
          </ac:spMkLst>
        </pc:spChg>
        <pc:spChg chg="add">
          <ac:chgData name="Henrik Blom" userId="0f109d1c-0774-4568-aa5d-bb8ffaeb77b7" providerId="ADAL" clId="{EAB735BD-1329-4A0A-A678-2AD7F062AAAB}" dt="2021-12-05T11:32:47.937" v="198" actId="26606"/>
          <ac:spMkLst>
            <pc:docMk/>
            <pc:sldMk cId="4260151672" sldId="406"/>
            <ac:spMk id="71" creationId="{8F23F8A3-8FD7-4779-8323-FDC26BE99889}"/>
          </ac:spMkLst>
        </pc:spChg>
        <pc:spChg chg="add">
          <ac:chgData name="Henrik Blom" userId="0f109d1c-0774-4568-aa5d-bb8ffaeb77b7" providerId="ADAL" clId="{EAB735BD-1329-4A0A-A678-2AD7F062AAAB}" dt="2021-12-05T11:32:47.937" v="198" actId="26606"/>
          <ac:spMkLst>
            <pc:docMk/>
            <pc:sldMk cId="4260151672" sldId="406"/>
            <ac:spMk id="73" creationId="{F605C4CC-A25C-416F-8333-7CB7DC97D870}"/>
          </ac:spMkLst>
        </pc:spChg>
        <pc:picChg chg="del">
          <ac:chgData name="Henrik Blom" userId="0f109d1c-0774-4568-aa5d-bb8ffaeb77b7" providerId="ADAL" clId="{EAB735BD-1329-4A0A-A678-2AD7F062AAAB}" dt="2021-12-05T11:32:27.124" v="194" actId="478"/>
          <ac:picMkLst>
            <pc:docMk/>
            <pc:sldMk cId="4260151672" sldId="406"/>
            <ac:picMk id="4" creationId="{6ABA97AC-3F3A-48EC-AAD1-663121C22F8A}"/>
          </ac:picMkLst>
        </pc:picChg>
        <pc:picChg chg="add mod ord">
          <ac:chgData name="Henrik Blom" userId="0f109d1c-0774-4568-aa5d-bb8ffaeb77b7" providerId="ADAL" clId="{EAB735BD-1329-4A0A-A678-2AD7F062AAAB}" dt="2021-12-05T11:32:47.937" v="198" actId="26606"/>
          <ac:picMkLst>
            <pc:docMk/>
            <pc:sldMk cId="4260151672" sldId="406"/>
            <ac:picMk id="1026" creationId="{D9E025CD-D3FF-49B6-AE30-E888C9AD8EC9}"/>
          </ac:picMkLst>
        </pc:picChg>
      </pc:sldChg>
      <pc:sldChg chg="addSp delSp add del setBg delDesignElem">
        <pc:chgData name="Henrik Blom" userId="0f109d1c-0774-4568-aa5d-bb8ffaeb77b7" providerId="ADAL" clId="{EAB735BD-1329-4A0A-A678-2AD7F062AAAB}" dt="2021-12-12T14:50:17.728" v="2039"/>
        <pc:sldMkLst>
          <pc:docMk/>
          <pc:sldMk cId="602074183" sldId="407"/>
        </pc:sldMkLst>
        <pc:spChg chg="add del">
          <ac:chgData name="Henrik Blom" userId="0f109d1c-0774-4568-aa5d-bb8ffaeb77b7" providerId="ADAL" clId="{EAB735BD-1329-4A0A-A678-2AD7F062AAAB}" dt="2021-12-12T14:50:17.728" v="2039"/>
          <ac:spMkLst>
            <pc:docMk/>
            <pc:sldMk cId="602074183" sldId="407"/>
            <ac:spMk id="71" creationId="{8F23F8A3-8FD7-4779-8323-FDC26BE99889}"/>
          </ac:spMkLst>
        </pc:spChg>
        <pc:spChg chg="add del">
          <ac:chgData name="Henrik Blom" userId="0f109d1c-0774-4568-aa5d-bb8ffaeb77b7" providerId="ADAL" clId="{EAB735BD-1329-4A0A-A678-2AD7F062AAAB}" dt="2021-12-12T14:50:17.728" v="2039"/>
          <ac:spMkLst>
            <pc:docMk/>
            <pc:sldMk cId="602074183" sldId="407"/>
            <ac:spMk id="73" creationId="{F605C4CC-A25C-416F-8333-7CB7DC97D870}"/>
          </ac:spMkLst>
        </pc:spChg>
      </pc:sldChg>
      <pc:sldChg chg="addSp delSp modSp add del mod ord setBg setClrOvrMap">
        <pc:chgData name="Henrik Blom" userId="0f109d1c-0774-4568-aa5d-bb8ffaeb77b7" providerId="ADAL" clId="{EAB735BD-1329-4A0A-A678-2AD7F062AAAB}" dt="2021-12-13T17:10:13.010" v="2514"/>
        <pc:sldMkLst>
          <pc:docMk/>
          <pc:sldMk cId="2724965183" sldId="407"/>
        </pc:sldMkLst>
        <pc:spChg chg="mod ord">
          <ac:chgData name="Henrik Blom" userId="0f109d1c-0774-4568-aa5d-bb8ffaeb77b7" providerId="ADAL" clId="{EAB735BD-1329-4A0A-A678-2AD7F062AAAB}" dt="2021-12-13T17:09:16.557" v="2510" actId="26606"/>
          <ac:spMkLst>
            <pc:docMk/>
            <pc:sldMk cId="2724965183" sldId="407"/>
            <ac:spMk id="2" creationId="{2F550FD6-86AD-4591-9BCC-382C05B4D555}"/>
          </ac:spMkLst>
        </pc:spChg>
        <pc:spChg chg="del">
          <ac:chgData name="Henrik Blom" userId="0f109d1c-0774-4568-aa5d-bb8ffaeb77b7" providerId="ADAL" clId="{EAB735BD-1329-4A0A-A678-2AD7F062AAAB}" dt="2021-12-05T13:26:01.049" v="253" actId="26606"/>
          <ac:spMkLst>
            <pc:docMk/>
            <pc:sldMk cId="2724965183" sldId="407"/>
            <ac:spMk id="15" creationId="{CF62D2A7-8207-488C-9F46-316BA81A16C8}"/>
          </ac:spMkLst>
        </pc:spChg>
        <pc:spChg chg="add del">
          <ac:chgData name="Henrik Blom" userId="0f109d1c-0774-4568-aa5d-bb8ffaeb77b7" providerId="ADAL" clId="{EAB735BD-1329-4A0A-A678-2AD7F062AAAB}" dt="2021-12-13T17:09:16.557" v="2510" actId="26606"/>
          <ac:spMkLst>
            <pc:docMk/>
            <pc:sldMk cId="2724965183" sldId="407"/>
            <ac:spMk id="71" creationId="{8F23F8A3-8FD7-4779-8323-FDC26BE99889}"/>
          </ac:spMkLst>
        </pc:spChg>
        <pc:spChg chg="add del">
          <ac:chgData name="Henrik Blom" userId="0f109d1c-0774-4568-aa5d-bb8ffaeb77b7" providerId="ADAL" clId="{EAB735BD-1329-4A0A-A678-2AD7F062AAAB}" dt="2021-12-13T17:09:16.557" v="2510" actId="26606"/>
          <ac:spMkLst>
            <pc:docMk/>
            <pc:sldMk cId="2724965183" sldId="407"/>
            <ac:spMk id="73" creationId="{F605C4CC-A25C-416F-8333-7CB7DC97D870}"/>
          </ac:spMkLst>
        </pc:spChg>
        <pc:spChg chg="add del">
          <ac:chgData name="Henrik Blom" userId="0f109d1c-0774-4568-aa5d-bb8ffaeb77b7" providerId="ADAL" clId="{EAB735BD-1329-4A0A-A678-2AD7F062AAAB}" dt="2021-12-13T17:08:35.807" v="2501" actId="26606"/>
          <ac:spMkLst>
            <pc:docMk/>
            <pc:sldMk cId="2724965183" sldId="407"/>
            <ac:spMk id="135" creationId="{8F23F8A3-8FD7-4779-8323-FDC26BE99889}"/>
          </ac:spMkLst>
        </pc:spChg>
        <pc:spChg chg="add del">
          <ac:chgData name="Henrik Blom" userId="0f109d1c-0774-4568-aa5d-bb8ffaeb77b7" providerId="ADAL" clId="{EAB735BD-1329-4A0A-A678-2AD7F062AAAB}" dt="2021-12-13T17:08:35.807" v="2501" actId="26606"/>
          <ac:spMkLst>
            <pc:docMk/>
            <pc:sldMk cId="2724965183" sldId="407"/>
            <ac:spMk id="137" creationId="{F605C4CC-A25C-416F-8333-7CB7DC97D870}"/>
          </ac:spMkLst>
        </pc:spChg>
        <pc:spChg chg="add del">
          <ac:chgData name="Henrik Blom" userId="0f109d1c-0774-4568-aa5d-bb8ffaeb77b7" providerId="ADAL" clId="{EAB735BD-1329-4A0A-A678-2AD7F062AAAB}" dt="2021-12-13T17:08:52.119" v="2503" actId="26606"/>
          <ac:spMkLst>
            <pc:docMk/>
            <pc:sldMk cId="2724965183" sldId="407"/>
            <ac:spMk id="2052" creationId="{99F1FFA9-D672-408C-9220-ADEEC6ABDD09}"/>
          </ac:spMkLst>
        </pc:spChg>
        <pc:spChg chg="add del">
          <ac:chgData name="Henrik Blom" userId="0f109d1c-0774-4568-aa5d-bb8ffaeb77b7" providerId="ADAL" clId="{EAB735BD-1329-4A0A-A678-2AD7F062AAAB}" dt="2021-12-13T17:08:59.362" v="2505" actId="26606"/>
          <ac:spMkLst>
            <pc:docMk/>
            <pc:sldMk cId="2724965183" sldId="407"/>
            <ac:spMk id="2054" creationId="{CF62D2A7-8207-488C-9F46-316BA81A16C8}"/>
          </ac:spMkLst>
        </pc:spChg>
        <pc:spChg chg="add del">
          <ac:chgData name="Henrik Blom" userId="0f109d1c-0774-4568-aa5d-bb8ffaeb77b7" providerId="ADAL" clId="{EAB735BD-1329-4A0A-A678-2AD7F062AAAB}" dt="2021-12-13T17:09:13.051" v="2507" actId="26606"/>
          <ac:spMkLst>
            <pc:docMk/>
            <pc:sldMk cId="2724965183" sldId="407"/>
            <ac:spMk id="2056" creationId="{EF9B8DF2-C3F5-49A2-94D2-F7B65A0F1F15}"/>
          </ac:spMkLst>
        </pc:spChg>
        <pc:spChg chg="add del">
          <ac:chgData name="Henrik Blom" userId="0f109d1c-0774-4568-aa5d-bb8ffaeb77b7" providerId="ADAL" clId="{EAB735BD-1329-4A0A-A678-2AD7F062AAAB}" dt="2021-12-13T17:09:16.413" v="2509" actId="26606"/>
          <ac:spMkLst>
            <pc:docMk/>
            <pc:sldMk cId="2724965183" sldId="407"/>
            <ac:spMk id="2058" creationId="{A86541C6-61B1-4DAA-B57A-EAF3F24F0491}"/>
          </ac:spMkLst>
        </pc:spChg>
        <pc:spChg chg="add del">
          <ac:chgData name="Henrik Blom" userId="0f109d1c-0774-4568-aa5d-bb8ffaeb77b7" providerId="ADAL" clId="{EAB735BD-1329-4A0A-A678-2AD7F062AAAB}" dt="2021-12-13T17:09:16.413" v="2509" actId="26606"/>
          <ac:spMkLst>
            <pc:docMk/>
            <pc:sldMk cId="2724965183" sldId="407"/>
            <ac:spMk id="2059" creationId="{71750011-2006-46BB-AFDE-C6E461752333}"/>
          </ac:spMkLst>
        </pc:spChg>
        <pc:spChg chg="add">
          <ac:chgData name="Henrik Blom" userId="0f109d1c-0774-4568-aa5d-bb8ffaeb77b7" providerId="ADAL" clId="{EAB735BD-1329-4A0A-A678-2AD7F062AAAB}" dt="2021-12-13T17:09:16.557" v="2510" actId="26606"/>
          <ac:spMkLst>
            <pc:docMk/>
            <pc:sldMk cId="2724965183" sldId="407"/>
            <ac:spMk id="2061" creationId="{E8A8EAB8-D2FF-444D-B34B-7D32F106AD0E}"/>
          </ac:spMkLst>
        </pc:spChg>
        <pc:graphicFrameChg chg="mod modGraphic">
          <ac:chgData name="Henrik Blom" userId="0f109d1c-0774-4568-aa5d-bb8ffaeb77b7" providerId="ADAL" clId="{EAB735BD-1329-4A0A-A678-2AD7F062AAAB}" dt="2021-12-13T17:10:13.010" v="2514"/>
          <ac:graphicFrameMkLst>
            <pc:docMk/>
            <pc:sldMk cId="2724965183" sldId="407"/>
            <ac:graphicFrameMk id="5" creationId="{60E70165-E4EA-42A5-AD64-08768C074915}"/>
          </ac:graphicFrameMkLst>
        </pc:graphicFrameChg>
        <pc:picChg chg="mod ord">
          <ac:chgData name="Henrik Blom" userId="0f109d1c-0774-4568-aa5d-bb8ffaeb77b7" providerId="ADAL" clId="{EAB735BD-1329-4A0A-A678-2AD7F062AAAB}" dt="2021-12-13T17:09:16.557" v="2510" actId="26606"/>
          <ac:picMkLst>
            <pc:docMk/>
            <pc:sldMk cId="2724965183" sldId="407"/>
            <ac:picMk id="6" creationId="{189939A3-48BE-4762-BCD9-5A879E5A5B3C}"/>
          </ac:picMkLst>
        </pc:picChg>
        <pc:picChg chg="add mod ord">
          <ac:chgData name="Henrik Blom" userId="0f109d1c-0774-4568-aa5d-bb8ffaeb77b7" providerId="ADAL" clId="{EAB735BD-1329-4A0A-A678-2AD7F062AAAB}" dt="2021-12-13T17:09:16.557" v="2510" actId="26606"/>
          <ac:picMkLst>
            <pc:docMk/>
            <pc:sldMk cId="2724965183" sldId="407"/>
            <ac:picMk id="2050" creationId="{DD10C62D-CB8E-4C30-AA72-F6D5FBC5A1D6}"/>
          </ac:picMkLst>
        </pc:picChg>
        <pc:cxnChg chg="add">
          <ac:chgData name="Henrik Blom" userId="0f109d1c-0774-4568-aa5d-bb8ffaeb77b7" providerId="ADAL" clId="{EAB735BD-1329-4A0A-A678-2AD7F062AAAB}" dt="2021-12-13T17:09:16.557" v="2510" actId="26606"/>
          <ac:cxnSpMkLst>
            <pc:docMk/>
            <pc:sldMk cId="2724965183" sldId="407"/>
            <ac:cxnSpMk id="139" creationId="{CA240C79-242E-4918-9F28-B101847D1CC6}"/>
          </ac:cxnSpMkLst>
        </pc:cxnChg>
        <pc:cxnChg chg="add">
          <ac:chgData name="Henrik Blom" userId="0f109d1c-0774-4568-aa5d-bb8ffaeb77b7" providerId="ADAL" clId="{EAB735BD-1329-4A0A-A678-2AD7F062AAAB}" dt="2021-12-13T17:09:16.557" v="2510" actId="26606"/>
          <ac:cxnSpMkLst>
            <pc:docMk/>
            <pc:sldMk cId="2724965183" sldId="407"/>
            <ac:cxnSpMk id="141" creationId="{F11AD06B-AB20-4097-8606-5DA00DBACE88}"/>
          </ac:cxnSpMkLst>
        </pc:cxnChg>
        <pc:cxnChg chg="add">
          <ac:chgData name="Henrik Blom" userId="0f109d1c-0774-4568-aa5d-bb8ffaeb77b7" providerId="ADAL" clId="{EAB735BD-1329-4A0A-A678-2AD7F062AAAB}" dt="2021-12-13T17:09:16.557" v="2510" actId="26606"/>
          <ac:cxnSpMkLst>
            <pc:docMk/>
            <pc:sldMk cId="2724965183" sldId="407"/>
            <ac:cxnSpMk id="2062" creationId="{EEA38897-7BA3-4408-8083-3235339C4A60}"/>
          </ac:cxnSpMkLst>
        </pc:cxnChg>
      </pc:sldChg>
      <pc:sldChg chg="addSp delSp add del setBg delDesignElem">
        <pc:chgData name="Henrik Blom" userId="0f109d1c-0774-4568-aa5d-bb8ffaeb77b7" providerId="ADAL" clId="{EAB735BD-1329-4A0A-A678-2AD7F062AAAB}" dt="2021-12-07T20:01:57.243" v="272"/>
        <pc:sldMkLst>
          <pc:docMk/>
          <pc:sldMk cId="3674687127" sldId="407"/>
        </pc:sldMkLst>
        <pc:spChg chg="add del">
          <ac:chgData name="Henrik Blom" userId="0f109d1c-0774-4568-aa5d-bb8ffaeb77b7" providerId="ADAL" clId="{EAB735BD-1329-4A0A-A678-2AD7F062AAAB}" dt="2021-12-07T20:01:57.243" v="272"/>
          <ac:spMkLst>
            <pc:docMk/>
            <pc:sldMk cId="3674687127" sldId="407"/>
            <ac:spMk id="71" creationId="{8F23F8A3-8FD7-4779-8323-FDC26BE99889}"/>
          </ac:spMkLst>
        </pc:spChg>
        <pc:spChg chg="add del">
          <ac:chgData name="Henrik Blom" userId="0f109d1c-0774-4568-aa5d-bb8ffaeb77b7" providerId="ADAL" clId="{EAB735BD-1329-4A0A-A678-2AD7F062AAAB}" dt="2021-12-07T20:01:57.243" v="272"/>
          <ac:spMkLst>
            <pc:docMk/>
            <pc:sldMk cId="3674687127" sldId="407"/>
            <ac:spMk id="73" creationId="{F605C4CC-A25C-416F-8333-7CB7DC97D870}"/>
          </ac:spMkLst>
        </pc:spChg>
      </pc:sldChg>
      <pc:sldChg chg="modSp add mod">
        <pc:chgData name="Henrik Blom" userId="0f109d1c-0774-4568-aa5d-bb8ffaeb77b7" providerId="ADAL" clId="{EAB735BD-1329-4A0A-A678-2AD7F062AAAB}" dt="2021-12-02T21:00:22.636" v="7" actId="20577"/>
        <pc:sldMkLst>
          <pc:docMk/>
          <pc:sldMk cId="3621424220" sldId="408"/>
        </pc:sldMkLst>
        <pc:spChg chg="mod">
          <ac:chgData name="Henrik Blom" userId="0f109d1c-0774-4568-aa5d-bb8ffaeb77b7" providerId="ADAL" clId="{EAB735BD-1329-4A0A-A678-2AD7F062AAAB}" dt="2021-12-02T21:00:22.636" v="7" actId="20577"/>
          <ac:spMkLst>
            <pc:docMk/>
            <pc:sldMk cId="3621424220" sldId="408"/>
            <ac:spMk id="2" creationId="{492C6633-01FC-4AD2-84F3-F6A5BD026BCA}"/>
          </ac:spMkLst>
        </pc:spChg>
      </pc:sldChg>
      <pc:sldChg chg="addSp delSp modSp new del mod setBg setClrOvrMap">
        <pc:chgData name="Henrik Blom" userId="0f109d1c-0774-4568-aa5d-bb8ffaeb77b7" providerId="ADAL" clId="{EAB735BD-1329-4A0A-A678-2AD7F062AAAB}" dt="2021-12-07T22:42:09.486" v="781" actId="47"/>
        <pc:sldMkLst>
          <pc:docMk/>
          <pc:sldMk cId="2417385286" sldId="409"/>
        </pc:sldMkLst>
        <pc:spChg chg="mod ord">
          <ac:chgData name="Henrik Blom" userId="0f109d1c-0774-4568-aa5d-bb8ffaeb77b7" providerId="ADAL" clId="{EAB735BD-1329-4A0A-A678-2AD7F062AAAB}" dt="2021-12-07T22:24:44.140" v="561" actId="26606"/>
          <ac:spMkLst>
            <pc:docMk/>
            <pc:sldMk cId="2417385286" sldId="409"/>
            <ac:spMk id="2" creationId="{302A7A0B-C072-40B5-B028-DBD3048221F9}"/>
          </ac:spMkLst>
        </pc:spChg>
        <pc:spChg chg="add del mod">
          <ac:chgData name="Henrik Blom" userId="0f109d1c-0774-4568-aa5d-bb8ffaeb77b7" providerId="ADAL" clId="{EAB735BD-1329-4A0A-A678-2AD7F062AAAB}" dt="2021-12-07T22:24:44.140" v="561" actId="26606"/>
          <ac:spMkLst>
            <pc:docMk/>
            <pc:sldMk cId="2417385286" sldId="409"/>
            <ac:spMk id="3" creationId="{2FDC89F1-3786-42DD-82B1-A7E97B0E7675}"/>
          </ac:spMkLst>
        </pc:spChg>
        <pc:spChg chg="add del">
          <ac:chgData name="Henrik Blom" userId="0f109d1c-0774-4568-aa5d-bb8ffaeb77b7" providerId="ADAL" clId="{EAB735BD-1329-4A0A-A678-2AD7F062AAAB}" dt="2021-12-07T22:24:44.140" v="561" actId="26606"/>
          <ac:spMkLst>
            <pc:docMk/>
            <pc:sldMk cId="2417385286" sldId="409"/>
            <ac:spMk id="9" creationId="{E8A8EAB8-D2FF-444D-B34B-7D32F106AD0E}"/>
          </ac:spMkLst>
        </pc:spChg>
        <pc:spChg chg="add del">
          <ac:chgData name="Henrik Blom" userId="0f109d1c-0774-4568-aa5d-bb8ffaeb77b7" providerId="ADAL" clId="{EAB735BD-1329-4A0A-A678-2AD7F062AAAB}" dt="2021-12-07T22:24:44.140" v="561" actId="26606"/>
          <ac:spMkLst>
            <pc:docMk/>
            <pc:sldMk cId="2417385286" sldId="409"/>
            <ac:spMk id="18" creationId="{D928DD85-BB99-450D-A702-2683E0296282}"/>
          </ac:spMkLst>
        </pc:spChg>
        <pc:spChg chg="add del">
          <ac:chgData name="Henrik Blom" userId="0f109d1c-0774-4568-aa5d-bb8ffaeb77b7" providerId="ADAL" clId="{EAB735BD-1329-4A0A-A678-2AD7F062AAAB}" dt="2021-12-07T22:24:44.140" v="561" actId="26606"/>
          <ac:spMkLst>
            <pc:docMk/>
            <pc:sldMk cId="2417385286" sldId="409"/>
            <ac:spMk id="20" creationId="{240E5BD2-4019-4012-A1AA-628900E659E9}"/>
          </ac:spMkLst>
        </pc:spChg>
        <pc:picChg chg="add mod">
          <ac:chgData name="Henrik Blom" userId="0f109d1c-0774-4568-aa5d-bb8ffaeb77b7" providerId="ADAL" clId="{EAB735BD-1329-4A0A-A678-2AD7F062AAAB}" dt="2021-12-07T22:24:44.140" v="561" actId="26606"/>
          <ac:picMkLst>
            <pc:docMk/>
            <pc:sldMk cId="2417385286" sldId="409"/>
            <ac:picMk id="4" creationId="{F125996D-6307-4CED-B173-8AA399BE9071}"/>
          </ac:picMkLst>
        </pc:picChg>
        <pc:cxnChg chg="add del">
          <ac:chgData name="Henrik Blom" userId="0f109d1c-0774-4568-aa5d-bb8ffaeb77b7" providerId="ADAL" clId="{EAB735BD-1329-4A0A-A678-2AD7F062AAAB}" dt="2021-12-07T22:24:44.140" v="561" actId="26606"/>
          <ac:cxnSpMkLst>
            <pc:docMk/>
            <pc:sldMk cId="2417385286" sldId="409"/>
            <ac:cxnSpMk id="11" creationId="{EEA38897-7BA3-4408-8083-3235339C4A60}"/>
          </ac:cxnSpMkLst>
        </pc:cxnChg>
        <pc:cxnChg chg="add del">
          <ac:chgData name="Henrik Blom" userId="0f109d1c-0774-4568-aa5d-bb8ffaeb77b7" providerId="ADAL" clId="{EAB735BD-1329-4A0A-A678-2AD7F062AAAB}" dt="2021-12-07T22:24:44.140" v="561" actId="26606"/>
          <ac:cxnSpMkLst>
            <pc:docMk/>
            <pc:sldMk cId="2417385286" sldId="409"/>
            <ac:cxnSpMk id="13" creationId="{F11AD06B-AB20-4097-8606-5DA00DBACE88}"/>
          </ac:cxnSpMkLst>
        </pc:cxnChg>
      </pc:sldChg>
      <pc:sldChg chg="addSp modSp new mod setBg setClrOvrMap">
        <pc:chgData name="Henrik Blom" userId="0f109d1c-0774-4568-aa5d-bb8ffaeb77b7" providerId="ADAL" clId="{EAB735BD-1329-4A0A-A678-2AD7F062AAAB}" dt="2021-12-12T09:56:36.595" v="1032" actId="20577"/>
        <pc:sldMkLst>
          <pc:docMk/>
          <pc:sldMk cId="3154155819" sldId="410"/>
        </pc:sldMkLst>
        <pc:spChg chg="mod">
          <ac:chgData name="Henrik Blom" userId="0f109d1c-0774-4568-aa5d-bb8ffaeb77b7" providerId="ADAL" clId="{EAB735BD-1329-4A0A-A678-2AD7F062AAAB}" dt="2021-12-07T22:26:22.774" v="586" actId="26606"/>
          <ac:spMkLst>
            <pc:docMk/>
            <pc:sldMk cId="3154155819" sldId="410"/>
            <ac:spMk id="2" creationId="{C3415F90-C05A-426F-BBBB-20477F72B699}"/>
          </ac:spMkLst>
        </pc:spChg>
        <pc:spChg chg="mod">
          <ac:chgData name="Henrik Blom" userId="0f109d1c-0774-4568-aa5d-bb8ffaeb77b7" providerId="ADAL" clId="{EAB735BD-1329-4A0A-A678-2AD7F062AAAB}" dt="2021-12-12T09:56:36.595" v="1032" actId="20577"/>
          <ac:spMkLst>
            <pc:docMk/>
            <pc:sldMk cId="3154155819" sldId="410"/>
            <ac:spMk id="3" creationId="{23E02542-3A9F-45C2-9473-22EF059F15AA}"/>
          </ac:spMkLst>
        </pc:spChg>
        <pc:spChg chg="add">
          <ac:chgData name="Henrik Blom" userId="0f109d1c-0774-4568-aa5d-bb8ffaeb77b7" providerId="ADAL" clId="{EAB735BD-1329-4A0A-A678-2AD7F062AAAB}" dt="2021-12-07T22:26:22.774" v="586" actId="26606"/>
          <ac:spMkLst>
            <pc:docMk/>
            <pc:sldMk cId="3154155819" sldId="410"/>
            <ac:spMk id="8" creationId="{DFF2AC85-FAA0-4844-813F-83C04D7382E2}"/>
          </ac:spMkLst>
        </pc:spChg>
        <pc:spChg chg="add">
          <ac:chgData name="Henrik Blom" userId="0f109d1c-0774-4568-aa5d-bb8ffaeb77b7" providerId="ADAL" clId="{EAB735BD-1329-4A0A-A678-2AD7F062AAAB}" dt="2021-12-07T22:26:22.774" v="586" actId="26606"/>
          <ac:spMkLst>
            <pc:docMk/>
            <pc:sldMk cId="3154155819" sldId="410"/>
            <ac:spMk id="10" creationId="{89CC0F1E-BAA2-47B1-8F83-7ECB9FD9E009}"/>
          </ac:spMkLst>
        </pc:spChg>
      </pc:sldChg>
      <pc:sldChg chg="addSp delSp modSp add mod setBg setClrOvrMap delDesignElem">
        <pc:chgData name="Henrik Blom" userId="0f109d1c-0774-4568-aa5d-bb8ffaeb77b7" providerId="ADAL" clId="{EAB735BD-1329-4A0A-A678-2AD7F062AAAB}" dt="2021-12-07T22:35:39.750" v="739" actId="2711"/>
        <pc:sldMkLst>
          <pc:docMk/>
          <pc:sldMk cId="3938985411" sldId="411"/>
        </pc:sldMkLst>
        <pc:spChg chg="mod">
          <ac:chgData name="Henrik Blom" userId="0f109d1c-0774-4568-aa5d-bb8ffaeb77b7" providerId="ADAL" clId="{EAB735BD-1329-4A0A-A678-2AD7F062AAAB}" dt="2021-12-07T22:35:29.817" v="737" actId="26606"/>
          <ac:spMkLst>
            <pc:docMk/>
            <pc:sldMk cId="3938985411" sldId="411"/>
            <ac:spMk id="2" creationId="{4B850E60-6082-4EA2-BB32-36BA6231AAE4}"/>
          </ac:spMkLst>
        </pc:spChg>
        <pc:spChg chg="add del mod">
          <ac:chgData name="Henrik Blom" userId="0f109d1c-0774-4568-aa5d-bb8ffaeb77b7" providerId="ADAL" clId="{EAB735BD-1329-4A0A-A678-2AD7F062AAAB}" dt="2021-12-07T22:35:18.617" v="735" actId="478"/>
          <ac:spMkLst>
            <pc:docMk/>
            <pc:sldMk cId="3938985411" sldId="411"/>
            <ac:spMk id="4" creationId="{5F475F9C-8DB3-43EF-B762-3BC6DB6C07A3}"/>
          </ac:spMkLst>
        </pc:spChg>
        <pc:spChg chg="add del mod">
          <ac:chgData name="Henrik Blom" userId="0f109d1c-0774-4568-aa5d-bb8ffaeb77b7" providerId="ADAL" clId="{EAB735BD-1329-4A0A-A678-2AD7F062AAAB}" dt="2021-12-07T22:35:23.348" v="736" actId="478"/>
          <ac:spMkLst>
            <pc:docMk/>
            <pc:sldMk cId="3938985411" sldId="411"/>
            <ac:spMk id="8" creationId="{74A0E787-9417-4517-93AC-769C8E87963F}"/>
          </ac:spMkLst>
        </pc:spChg>
        <pc:spChg chg="add mod">
          <ac:chgData name="Henrik Blom" userId="0f109d1c-0774-4568-aa5d-bb8ffaeb77b7" providerId="ADAL" clId="{EAB735BD-1329-4A0A-A678-2AD7F062AAAB}" dt="2021-12-07T22:35:39.750" v="739" actId="2711"/>
          <ac:spMkLst>
            <pc:docMk/>
            <pc:sldMk cId="3938985411" sldId="411"/>
            <ac:spMk id="15" creationId="{D8731867-E6CE-42AE-82E9-B9C5A36ACEA2}"/>
          </ac:spMkLst>
        </pc:spChg>
        <pc:spChg chg="add del mod">
          <ac:chgData name="Henrik Blom" userId="0f109d1c-0774-4568-aa5d-bb8ffaeb77b7" providerId="ADAL" clId="{EAB735BD-1329-4A0A-A678-2AD7F062AAAB}" dt="2021-12-07T22:35:15.126" v="734" actId="478"/>
          <ac:spMkLst>
            <pc:docMk/>
            <pc:sldMk cId="3938985411" sldId="411"/>
            <ac:spMk id="19" creationId="{6804E0C7-9A6B-409B-9B6D-4A33B1CF99EE}"/>
          </ac:spMkLst>
        </pc:spChg>
        <pc:spChg chg="add del">
          <ac:chgData name="Henrik Blom" userId="0f109d1c-0774-4568-aa5d-bb8ffaeb77b7" providerId="ADAL" clId="{EAB735BD-1329-4A0A-A678-2AD7F062AAAB}" dt="2021-12-07T22:35:29.817" v="737" actId="26606"/>
          <ac:spMkLst>
            <pc:docMk/>
            <pc:sldMk cId="3938985411" sldId="411"/>
            <ac:spMk id="20" creationId="{4C608BEB-860E-4094-8511-78603564A75E}"/>
          </ac:spMkLst>
        </pc:spChg>
        <pc:spChg chg="add">
          <ac:chgData name="Henrik Blom" userId="0f109d1c-0774-4568-aa5d-bb8ffaeb77b7" providerId="ADAL" clId="{EAB735BD-1329-4A0A-A678-2AD7F062AAAB}" dt="2021-12-07T22:35:29.817" v="737" actId="26606"/>
          <ac:spMkLst>
            <pc:docMk/>
            <pc:sldMk cId="3938985411" sldId="411"/>
            <ac:spMk id="27" creationId="{DFF2AC85-FAA0-4844-813F-83C04D7382E2}"/>
          </ac:spMkLst>
        </pc:spChg>
        <pc:spChg chg="add">
          <ac:chgData name="Henrik Blom" userId="0f109d1c-0774-4568-aa5d-bb8ffaeb77b7" providerId="ADAL" clId="{EAB735BD-1329-4A0A-A678-2AD7F062AAAB}" dt="2021-12-07T22:35:29.817" v="737" actId="26606"/>
          <ac:spMkLst>
            <pc:docMk/>
            <pc:sldMk cId="3938985411" sldId="411"/>
            <ac:spMk id="29" creationId="{89CC0F1E-BAA2-47B1-8F83-7ECB9FD9E009}"/>
          </ac:spMkLst>
        </pc:spChg>
        <pc:spChg chg="del">
          <ac:chgData name="Henrik Blom" userId="0f109d1c-0774-4568-aa5d-bb8ffaeb77b7" providerId="ADAL" clId="{EAB735BD-1329-4A0A-A678-2AD7F062AAAB}" dt="2021-12-07T22:29:58.104" v="704"/>
          <ac:spMkLst>
            <pc:docMk/>
            <pc:sldMk cId="3938985411" sldId="411"/>
            <ac:spMk id="54" creationId="{42285737-90EE-47DC-AC80-8AE156B11969}"/>
          </ac:spMkLst>
        </pc:spChg>
        <pc:grpChg chg="del">
          <ac:chgData name="Henrik Blom" userId="0f109d1c-0774-4568-aa5d-bb8ffaeb77b7" providerId="ADAL" clId="{EAB735BD-1329-4A0A-A678-2AD7F062AAAB}" dt="2021-12-07T22:29:58.104" v="704"/>
          <ac:grpSpMkLst>
            <pc:docMk/>
            <pc:sldMk cId="3938985411" sldId="411"/>
            <ac:grpSpMk id="56" creationId="{B57BDC17-F1B3-455F-BBF1-680AA1F25C06}"/>
          </ac:grpSpMkLst>
        </pc:grpChg>
        <pc:graphicFrameChg chg="del">
          <ac:chgData name="Henrik Blom" userId="0f109d1c-0774-4568-aa5d-bb8ffaeb77b7" providerId="ADAL" clId="{EAB735BD-1329-4A0A-A678-2AD7F062AAAB}" dt="2021-12-07T22:33:15.753" v="705" actId="478"/>
          <ac:graphicFrameMkLst>
            <pc:docMk/>
            <pc:sldMk cId="3938985411" sldId="411"/>
            <ac:graphicFrameMk id="49" creationId="{2413D8AA-F212-4557-9847-901531D5D4E9}"/>
          </ac:graphicFrameMkLst>
        </pc:graphicFrameChg>
        <pc:cxnChg chg="add del">
          <ac:chgData name="Henrik Blom" userId="0f109d1c-0774-4568-aa5d-bb8ffaeb77b7" providerId="ADAL" clId="{EAB735BD-1329-4A0A-A678-2AD7F062AAAB}" dt="2021-12-07T22:35:29.817" v="737" actId="26606"/>
          <ac:cxnSpMkLst>
            <pc:docMk/>
            <pc:sldMk cId="3938985411" sldId="411"/>
            <ac:cxnSpMk id="22" creationId="{1F16A8D4-FE87-4604-88B2-394B5D1EB437}"/>
          </ac:cxnSpMkLst>
        </pc:cxnChg>
      </pc:sldChg>
      <pc:sldChg chg="add">
        <pc:chgData name="Henrik Blom" userId="0f109d1c-0774-4568-aa5d-bb8ffaeb77b7" providerId="ADAL" clId="{EAB735BD-1329-4A0A-A678-2AD7F062AAAB}" dt="2021-12-07T22:41:49.745" v="780"/>
        <pc:sldMkLst>
          <pc:docMk/>
          <pc:sldMk cId="3207425939" sldId="412"/>
        </pc:sldMkLst>
      </pc:sldChg>
      <pc:sldChg chg="addSp delSp modSp new del mod ord modClrScheme chgLayout">
        <pc:chgData name="Henrik Blom" userId="0f109d1c-0774-4568-aa5d-bb8ffaeb77b7" providerId="ADAL" clId="{EAB735BD-1329-4A0A-A678-2AD7F062AAAB}" dt="2021-12-12T09:56:08.376" v="1009" actId="47"/>
        <pc:sldMkLst>
          <pc:docMk/>
          <pc:sldMk cId="341452082" sldId="413"/>
        </pc:sldMkLst>
        <pc:spChg chg="del mod ord">
          <ac:chgData name="Henrik Blom" userId="0f109d1c-0774-4568-aa5d-bb8ffaeb77b7" providerId="ADAL" clId="{EAB735BD-1329-4A0A-A678-2AD7F062AAAB}" dt="2021-12-12T09:56:04.356" v="1007" actId="700"/>
          <ac:spMkLst>
            <pc:docMk/>
            <pc:sldMk cId="341452082" sldId="413"/>
            <ac:spMk id="2" creationId="{4DFC7CE1-B9E1-4CC7-A027-FE14CEBA03BF}"/>
          </ac:spMkLst>
        </pc:spChg>
        <pc:spChg chg="del">
          <ac:chgData name="Henrik Blom" userId="0f109d1c-0774-4568-aa5d-bb8ffaeb77b7" providerId="ADAL" clId="{EAB735BD-1329-4A0A-A678-2AD7F062AAAB}" dt="2021-12-12T09:56:04.356" v="1007" actId="700"/>
          <ac:spMkLst>
            <pc:docMk/>
            <pc:sldMk cId="341452082" sldId="413"/>
            <ac:spMk id="3" creationId="{7A3F4D5A-290D-4430-9F6B-9079DC03AAF9}"/>
          </ac:spMkLst>
        </pc:spChg>
        <pc:spChg chg="add mod ord">
          <ac:chgData name="Henrik Blom" userId="0f109d1c-0774-4568-aa5d-bb8ffaeb77b7" providerId="ADAL" clId="{EAB735BD-1329-4A0A-A678-2AD7F062AAAB}" dt="2021-12-12T09:56:04.356" v="1007" actId="700"/>
          <ac:spMkLst>
            <pc:docMk/>
            <pc:sldMk cId="341452082" sldId="413"/>
            <ac:spMk id="4" creationId="{7716851A-F5DE-4EC9-B192-77CFE51884E7}"/>
          </ac:spMkLst>
        </pc:spChg>
      </pc:sldChg>
      <pc:sldChg chg="new del">
        <pc:chgData name="Henrik Blom" userId="0f109d1c-0774-4568-aa5d-bb8ffaeb77b7" providerId="ADAL" clId="{EAB735BD-1329-4A0A-A678-2AD7F062AAAB}" dt="2021-12-07T22:52:35.520" v="936" actId="47"/>
        <pc:sldMkLst>
          <pc:docMk/>
          <pc:sldMk cId="3560170436" sldId="413"/>
        </pc:sldMkLst>
      </pc:sldChg>
      <pc:sldChg chg="modSp add mod">
        <pc:chgData name="Henrik Blom" userId="0f109d1c-0774-4568-aa5d-bb8ffaeb77b7" providerId="ADAL" clId="{EAB735BD-1329-4A0A-A678-2AD7F062AAAB}" dt="2021-12-12T09:56:56.576" v="1040" actId="20577"/>
        <pc:sldMkLst>
          <pc:docMk/>
          <pc:sldMk cId="0" sldId="414"/>
        </pc:sldMkLst>
        <pc:spChg chg="mod">
          <ac:chgData name="Henrik Blom" userId="0f109d1c-0774-4568-aa5d-bb8ffaeb77b7" providerId="ADAL" clId="{EAB735BD-1329-4A0A-A678-2AD7F062AAAB}" dt="2021-12-12T09:56:56.576" v="1040" actId="20577"/>
          <ac:spMkLst>
            <pc:docMk/>
            <pc:sldMk cId="0" sldId="414"/>
            <ac:spMk id="62" creationId="{00000000-0000-0000-0000-000000000000}"/>
          </ac:spMkLst>
        </pc:spChg>
      </pc:sldChg>
      <pc:sldChg chg="addSp modSp new mod modAnim">
        <pc:chgData name="Henrik Blom" userId="0f109d1c-0774-4568-aa5d-bb8ffaeb77b7" providerId="ADAL" clId="{EAB735BD-1329-4A0A-A678-2AD7F062AAAB}" dt="2021-12-12T13:23:29.084" v="1131" actId="1076"/>
        <pc:sldMkLst>
          <pc:docMk/>
          <pc:sldMk cId="3475097304" sldId="415"/>
        </pc:sldMkLst>
        <pc:spChg chg="mod">
          <ac:chgData name="Henrik Blom" userId="0f109d1c-0774-4568-aa5d-bb8ffaeb77b7" providerId="ADAL" clId="{EAB735BD-1329-4A0A-A678-2AD7F062AAAB}" dt="2021-12-12T09:57:08.250" v="1055" actId="20577"/>
          <ac:spMkLst>
            <pc:docMk/>
            <pc:sldMk cId="3475097304" sldId="415"/>
            <ac:spMk id="2" creationId="{ECA6A4B3-E276-4B1A-8907-EA738BE7A974}"/>
          </ac:spMkLst>
        </pc:spChg>
        <pc:picChg chg="add mod">
          <ac:chgData name="Henrik Blom" userId="0f109d1c-0774-4568-aa5d-bb8ffaeb77b7" providerId="ADAL" clId="{EAB735BD-1329-4A0A-A678-2AD7F062AAAB}" dt="2021-12-12T10:02:41.663" v="1076" actId="14100"/>
          <ac:picMkLst>
            <pc:docMk/>
            <pc:sldMk cId="3475097304" sldId="415"/>
            <ac:picMk id="3" creationId="{1613F21C-B865-4C67-AC20-451A73383721}"/>
          </ac:picMkLst>
        </pc:picChg>
        <pc:picChg chg="add mod">
          <ac:chgData name="Henrik Blom" userId="0f109d1c-0774-4568-aa5d-bb8ffaeb77b7" providerId="ADAL" clId="{EAB735BD-1329-4A0A-A678-2AD7F062AAAB}" dt="2021-12-12T10:02:53.248" v="1081" actId="1076"/>
          <ac:picMkLst>
            <pc:docMk/>
            <pc:sldMk cId="3475097304" sldId="415"/>
            <ac:picMk id="4" creationId="{6E4BF9BF-EBDC-4D10-A4F1-F87255292B4B}"/>
          </ac:picMkLst>
        </pc:picChg>
        <pc:picChg chg="add mod">
          <ac:chgData name="Henrik Blom" userId="0f109d1c-0774-4568-aa5d-bb8ffaeb77b7" providerId="ADAL" clId="{EAB735BD-1329-4A0A-A678-2AD7F062AAAB}" dt="2021-12-12T10:02:58.306" v="1082" actId="1076"/>
          <ac:picMkLst>
            <pc:docMk/>
            <pc:sldMk cId="3475097304" sldId="415"/>
            <ac:picMk id="5" creationId="{880E6135-B2C0-498F-8203-A34C16CDA8CA}"/>
          </ac:picMkLst>
        </pc:picChg>
        <pc:picChg chg="add mod">
          <ac:chgData name="Henrik Blom" userId="0f109d1c-0774-4568-aa5d-bb8ffaeb77b7" providerId="ADAL" clId="{EAB735BD-1329-4A0A-A678-2AD7F062AAAB}" dt="2021-12-12T10:02:26.192" v="1072" actId="1076"/>
          <ac:picMkLst>
            <pc:docMk/>
            <pc:sldMk cId="3475097304" sldId="415"/>
            <ac:picMk id="6" creationId="{3AB448FD-4ADE-4456-850E-60E57AA2AC0D}"/>
          </ac:picMkLst>
        </pc:picChg>
        <pc:picChg chg="add mod">
          <ac:chgData name="Henrik Blom" userId="0f109d1c-0774-4568-aa5d-bb8ffaeb77b7" providerId="ADAL" clId="{EAB735BD-1329-4A0A-A678-2AD7F062AAAB}" dt="2021-12-12T13:23:29.084" v="1131" actId="1076"/>
          <ac:picMkLst>
            <pc:docMk/>
            <pc:sldMk cId="3475097304" sldId="415"/>
            <ac:picMk id="7" creationId="{8CA8FBA4-CEF0-42D7-B273-E2611B4096D0}"/>
          </ac:picMkLst>
        </pc:picChg>
        <pc:picChg chg="add mod">
          <ac:chgData name="Henrik Blom" userId="0f109d1c-0774-4568-aa5d-bb8ffaeb77b7" providerId="ADAL" clId="{EAB735BD-1329-4A0A-A678-2AD7F062AAAB}" dt="2021-12-12T13:19:06.765" v="1125" actId="1076"/>
          <ac:picMkLst>
            <pc:docMk/>
            <pc:sldMk cId="3475097304" sldId="415"/>
            <ac:picMk id="1026" creationId="{1B355CD8-BDC9-4A98-AE92-4A25871FF457}"/>
          </ac:picMkLst>
        </pc:picChg>
      </pc:sldChg>
      <pc:sldChg chg="new">
        <pc:chgData name="Henrik Blom" userId="0f109d1c-0774-4568-aa5d-bb8ffaeb77b7" providerId="ADAL" clId="{EAB735BD-1329-4A0A-A678-2AD7F062AAAB}" dt="2021-12-12T13:23:41.315" v="1132" actId="680"/>
        <pc:sldMkLst>
          <pc:docMk/>
          <pc:sldMk cId="372139704" sldId="416"/>
        </pc:sldMkLst>
      </pc:sldChg>
      <pc:sldChg chg="addSp delSp modSp new mod setBg setClrOvrMap">
        <pc:chgData name="Henrik Blom" userId="0f109d1c-0774-4568-aa5d-bb8ffaeb77b7" providerId="ADAL" clId="{EAB735BD-1329-4A0A-A678-2AD7F062AAAB}" dt="2021-12-12T14:30:09.044" v="1753" actId="14100"/>
        <pc:sldMkLst>
          <pc:docMk/>
          <pc:sldMk cId="2486442013" sldId="417"/>
        </pc:sldMkLst>
        <pc:spChg chg="mod">
          <ac:chgData name="Henrik Blom" userId="0f109d1c-0774-4568-aa5d-bb8ffaeb77b7" providerId="ADAL" clId="{EAB735BD-1329-4A0A-A678-2AD7F062AAAB}" dt="2021-12-12T14:29:53.574" v="1751" actId="26606"/>
          <ac:spMkLst>
            <pc:docMk/>
            <pc:sldMk cId="2486442013" sldId="417"/>
            <ac:spMk id="2" creationId="{525E7465-3890-43D1-AB76-52780FCECD1E}"/>
          </ac:spMkLst>
        </pc:spChg>
        <pc:spChg chg="mod ord">
          <ac:chgData name="Henrik Blom" userId="0f109d1c-0774-4568-aa5d-bb8ffaeb77b7" providerId="ADAL" clId="{EAB735BD-1329-4A0A-A678-2AD7F062AAAB}" dt="2021-12-12T14:30:09.044" v="1753" actId="14100"/>
          <ac:spMkLst>
            <pc:docMk/>
            <pc:sldMk cId="2486442013" sldId="417"/>
            <ac:spMk id="3" creationId="{9F4515BA-63F4-412F-BB6F-F2DC4C18846A}"/>
          </ac:spMkLst>
        </pc:spChg>
        <pc:spChg chg="add del">
          <ac:chgData name="Henrik Blom" userId="0f109d1c-0774-4568-aa5d-bb8ffaeb77b7" providerId="ADAL" clId="{EAB735BD-1329-4A0A-A678-2AD7F062AAAB}" dt="2021-12-12T14:29:53.574" v="1751" actId="26606"/>
          <ac:spMkLst>
            <pc:docMk/>
            <pc:sldMk cId="2486442013" sldId="417"/>
            <ac:spMk id="10" creationId="{E0D60ECE-8986-45DC-B7FE-EC7699B466B8}"/>
          </ac:spMkLst>
        </pc:spChg>
        <pc:spChg chg="add del">
          <ac:chgData name="Henrik Blom" userId="0f109d1c-0774-4568-aa5d-bb8ffaeb77b7" providerId="ADAL" clId="{EAB735BD-1329-4A0A-A678-2AD7F062AAAB}" dt="2021-12-12T14:29:53.574" v="1751" actId="26606"/>
          <ac:spMkLst>
            <pc:docMk/>
            <pc:sldMk cId="2486442013" sldId="417"/>
            <ac:spMk id="12" creationId="{96964194-5878-40D2-8EC0-DDC58387FA56}"/>
          </ac:spMkLst>
        </pc:spChg>
        <pc:spChg chg="add">
          <ac:chgData name="Henrik Blom" userId="0f109d1c-0774-4568-aa5d-bb8ffaeb77b7" providerId="ADAL" clId="{EAB735BD-1329-4A0A-A678-2AD7F062AAAB}" dt="2021-12-12T14:29:53.574" v="1751" actId="26606"/>
          <ac:spMkLst>
            <pc:docMk/>
            <pc:sldMk cId="2486442013" sldId="417"/>
            <ac:spMk id="17" creationId="{CF62D2A7-8207-488C-9F46-316BA81A16C8}"/>
          </ac:spMkLst>
        </pc:spChg>
        <pc:picChg chg="add del">
          <ac:chgData name="Henrik Blom" userId="0f109d1c-0774-4568-aa5d-bb8ffaeb77b7" providerId="ADAL" clId="{EAB735BD-1329-4A0A-A678-2AD7F062AAAB}" dt="2021-12-12T14:29:25.884" v="1747" actId="478"/>
          <ac:picMkLst>
            <pc:docMk/>
            <pc:sldMk cId="2486442013" sldId="417"/>
            <ac:picMk id="7" creationId="{106EB907-616A-45EE-B9E3-E0FA8BE4CE50}"/>
          </ac:picMkLst>
        </pc:picChg>
        <pc:picChg chg="add mod">
          <ac:chgData name="Henrik Blom" userId="0f109d1c-0774-4568-aa5d-bb8ffaeb77b7" providerId="ADAL" clId="{EAB735BD-1329-4A0A-A678-2AD7F062AAAB}" dt="2021-12-12T14:29:53.574" v="1751" actId="26606"/>
          <ac:picMkLst>
            <pc:docMk/>
            <pc:sldMk cId="2486442013" sldId="417"/>
            <ac:picMk id="8" creationId="{0E8874A9-4F3D-4B8C-81F0-7F64B5F94C93}"/>
          </ac:picMkLst>
        </pc:picChg>
      </pc:sldChg>
      <pc:sldChg chg="addSp modSp new mod setBg">
        <pc:chgData name="Henrik Blom" userId="0f109d1c-0774-4568-aa5d-bb8ffaeb77b7" providerId="ADAL" clId="{EAB735BD-1329-4A0A-A678-2AD7F062AAAB}" dt="2021-12-12T14:53:20.566" v="2178" actId="20577"/>
        <pc:sldMkLst>
          <pc:docMk/>
          <pc:sldMk cId="3168362130" sldId="418"/>
        </pc:sldMkLst>
        <pc:spChg chg="mod">
          <ac:chgData name="Henrik Blom" userId="0f109d1c-0774-4568-aa5d-bb8ffaeb77b7" providerId="ADAL" clId="{EAB735BD-1329-4A0A-A678-2AD7F062AAAB}" dt="2021-12-12T14:52:38.702" v="2093" actId="26606"/>
          <ac:spMkLst>
            <pc:docMk/>
            <pc:sldMk cId="3168362130" sldId="418"/>
            <ac:spMk id="2" creationId="{63EDF64F-3C4F-4550-9665-52DD68DB14FA}"/>
          </ac:spMkLst>
        </pc:spChg>
        <pc:spChg chg="mod">
          <ac:chgData name="Henrik Blom" userId="0f109d1c-0774-4568-aa5d-bb8ffaeb77b7" providerId="ADAL" clId="{EAB735BD-1329-4A0A-A678-2AD7F062AAAB}" dt="2021-12-12T14:53:20.566" v="2178" actId="20577"/>
          <ac:spMkLst>
            <pc:docMk/>
            <pc:sldMk cId="3168362130" sldId="418"/>
            <ac:spMk id="3" creationId="{D4D319AB-2B56-4FF3-A38B-404D87CE3236}"/>
          </ac:spMkLst>
        </pc:spChg>
        <pc:spChg chg="add">
          <ac:chgData name="Henrik Blom" userId="0f109d1c-0774-4568-aa5d-bb8ffaeb77b7" providerId="ADAL" clId="{EAB735BD-1329-4A0A-A678-2AD7F062AAAB}" dt="2021-12-12T14:52:38.702" v="2093" actId="26606"/>
          <ac:spMkLst>
            <pc:docMk/>
            <pc:sldMk cId="3168362130" sldId="418"/>
            <ac:spMk id="8" creationId="{C7FA33FF-088D-4F16-95A2-2C64D353DEA8}"/>
          </ac:spMkLst>
        </pc:spChg>
        <pc:spChg chg="add">
          <ac:chgData name="Henrik Blom" userId="0f109d1c-0774-4568-aa5d-bb8ffaeb77b7" providerId="ADAL" clId="{EAB735BD-1329-4A0A-A678-2AD7F062AAAB}" dt="2021-12-12T14:52:38.702" v="2093" actId="26606"/>
          <ac:spMkLst>
            <pc:docMk/>
            <pc:sldMk cId="3168362130" sldId="418"/>
            <ac:spMk id="10" creationId="{A376EFB1-01CF-419F-ABF1-2AF02BBFCBD1}"/>
          </ac:spMkLst>
        </pc:spChg>
        <pc:spChg chg="add">
          <ac:chgData name="Henrik Blom" userId="0f109d1c-0774-4568-aa5d-bb8ffaeb77b7" providerId="ADAL" clId="{EAB735BD-1329-4A0A-A678-2AD7F062AAAB}" dt="2021-12-12T14:52:38.702" v="2093" actId="26606"/>
          <ac:spMkLst>
            <pc:docMk/>
            <pc:sldMk cId="3168362130" sldId="418"/>
            <ac:spMk id="12" creationId="{FF9DEA15-78BD-4750-AA18-B9F28A6D5AB8}"/>
          </ac:spMkLst>
        </pc:spChg>
      </pc:sldChg>
      <pc:sldChg chg="addSp modSp new mod setBg modClrScheme setClrOvrMap chgLayout">
        <pc:chgData name="Henrik Blom" userId="0f109d1c-0774-4568-aa5d-bb8ffaeb77b7" providerId="ADAL" clId="{EAB735BD-1329-4A0A-A678-2AD7F062AAAB}" dt="2021-12-12T14:57:53.825" v="2304" actId="26606"/>
        <pc:sldMkLst>
          <pc:docMk/>
          <pc:sldMk cId="3790722193" sldId="419"/>
        </pc:sldMkLst>
        <pc:spChg chg="add mod ord">
          <ac:chgData name="Henrik Blom" userId="0f109d1c-0774-4568-aa5d-bb8ffaeb77b7" providerId="ADAL" clId="{EAB735BD-1329-4A0A-A678-2AD7F062AAAB}" dt="2021-12-12T14:57:53.825" v="2304" actId="26606"/>
          <ac:spMkLst>
            <pc:docMk/>
            <pc:sldMk cId="3790722193" sldId="419"/>
            <ac:spMk id="2" creationId="{D5C3B3C9-447D-4AED-AD59-9ED7D9442FE2}"/>
          </ac:spMkLst>
        </pc:spChg>
        <pc:spChg chg="add mod ord">
          <ac:chgData name="Henrik Blom" userId="0f109d1c-0774-4568-aa5d-bb8ffaeb77b7" providerId="ADAL" clId="{EAB735BD-1329-4A0A-A678-2AD7F062AAAB}" dt="2021-12-12T14:57:53.825" v="2304" actId="26606"/>
          <ac:spMkLst>
            <pc:docMk/>
            <pc:sldMk cId="3790722193" sldId="419"/>
            <ac:spMk id="3" creationId="{42A213A3-3BE6-4B5A-B89D-4790C5A41489}"/>
          </ac:spMkLst>
        </pc:spChg>
        <pc:spChg chg="add">
          <ac:chgData name="Henrik Blom" userId="0f109d1c-0774-4568-aa5d-bb8ffaeb77b7" providerId="ADAL" clId="{EAB735BD-1329-4A0A-A678-2AD7F062AAAB}" dt="2021-12-12T14:57:53.825" v="2304" actId="26606"/>
          <ac:spMkLst>
            <pc:docMk/>
            <pc:sldMk cId="3790722193" sldId="419"/>
            <ac:spMk id="8" creationId="{EA67B5B4-3A24-436E-B663-1B2EBFF8A0CD}"/>
          </ac:spMkLst>
        </pc:spChg>
        <pc:spChg chg="add">
          <ac:chgData name="Henrik Blom" userId="0f109d1c-0774-4568-aa5d-bb8ffaeb77b7" providerId="ADAL" clId="{EAB735BD-1329-4A0A-A678-2AD7F062AAAB}" dt="2021-12-12T14:57:53.825" v="2304" actId="26606"/>
          <ac:spMkLst>
            <pc:docMk/>
            <pc:sldMk cId="3790722193" sldId="419"/>
            <ac:spMk id="10" creationId="{987FDF89-C993-41F4-A1B8-DBAFF16008A9}"/>
          </ac:spMkLst>
        </pc:spChg>
        <pc:spChg chg="add">
          <ac:chgData name="Henrik Blom" userId="0f109d1c-0774-4568-aa5d-bb8ffaeb77b7" providerId="ADAL" clId="{EAB735BD-1329-4A0A-A678-2AD7F062AAAB}" dt="2021-12-12T14:57:53.825" v="2304" actId="26606"/>
          <ac:spMkLst>
            <pc:docMk/>
            <pc:sldMk cId="3790722193" sldId="419"/>
            <ac:spMk id="12" creationId="{D1D7179B-FF7C-482F-B3D9-2BE9ED1139F9}"/>
          </ac:spMkLst>
        </pc:spChg>
      </pc:sldChg>
      <pc:sldChg chg="modSp new mod">
        <pc:chgData name="Henrik Blom" userId="0f109d1c-0774-4568-aa5d-bb8ffaeb77b7" providerId="ADAL" clId="{EAB735BD-1329-4A0A-A678-2AD7F062AAAB}" dt="2021-12-12T15:08:16.364" v="2330" actId="20577"/>
        <pc:sldMkLst>
          <pc:docMk/>
          <pc:sldMk cId="2865264684" sldId="420"/>
        </pc:sldMkLst>
        <pc:spChg chg="mod">
          <ac:chgData name="Henrik Blom" userId="0f109d1c-0774-4568-aa5d-bb8ffaeb77b7" providerId="ADAL" clId="{EAB735BD-1329-4A0A-A678-2AD7F062AAAB}" dt="2021-12-12T15:08:16.364" v="2330" actId="20577"/>
          <ac:spMkLst>
            <pc:docMk/>
            <pc:sldMk cId="2865264684" sldId="420"/>
            <ac:spMk id="2" creationId="{F47CC0E8-BAB4-49C8-BD93-D2BE5020639E}"/>
          </ac:spMkLst>
        </pc:spChg>
      </pc:sldChg>
      <pc:sldChg chg="add">
        <pc:chgData name="Henrik Blom" userId="0f109d1c-0774-4568-aa5d-bb8ffaeb77b7" providerId="ADAL" clId="{EAB735BD-1329-4A0A-A678-2AD7F062AAAB}" dt="2021-12-12T15:08:51.015" v="2331"/>
        <pc:sldMkLst>
          <pc:docMk/>
          <pc:sldMk cId="2541661373" sldId="421"/>
        </pc:sldMkLst>
      </pc:sldChg>
      <pc:sldChg chg="modSp new mod">
        <pc:chgData name="Henrik Blom" userId="0f109d1c-0774-4568-aa5d-bb8ffaeb77b7" providerId="ADAL" clId="{EAB735BD-1329-4A0A-A678-2AD7F062AAAB}" dt="2021-12-13T17:28:22.846" v="2615" actId="20577"/>
        <pc:sldMkLst>
          <pc:docMk/>
          <pc:sldMk cId="1652404800" sldId="422"/>
        </pc:sldMkLst>
        <pc:spChg chg="mod">
          <ac:chgData name="Henrik Blom" userId="0f109d1c-0774-4568-aa5d-bb8ffaeb77b7" providerId="ADAL" clId="{EAB735BD-1329-4A0A-A678-2AD7F062AAAB}" dt="2021-12-13T17:28:22.846" v="2615" actId="20577"/>
          <ac:spMkLst>
            <pc:docMk/>
            <pc:sldMk cId="1652404800" sldId="422"/>
            <ac:spMk id="2" creationId="{55217677-BDAC-4CFD-A7FB-6DDB00F7078E}"/>
          </ac:spMkLst>
        </pc:spChg>
      </pc:sldChg>
      <pc:sldChg chg="modSp new del mod">
        <pc:chgData name="Henrik Blom" userId="0f109d1c-0774-4568-aa5d-bb8ffaeb77b7" providerId="ADAL" clId="{EAB735BD-1329-4A0A-A678-2AD7F062AAAB}" dt="2021-12-13T16:57:21.001" v="2378" actId="47"/>
        <pc:sldMkLst>
          <pc:docMk/>
          <pc:sldMk cId="1821052461" sldId="422"/>
        </pc:sldMkLst>
        <pc:spChg chg="mod">
          <ac:chgData name="Henrik Blom" userId="0f109d1c-0774-4568-aa5d-bb8ffaeb77b7" providerId="ADAL" clId="{EAB735BD-1329-4A0A-A678-2AD7F062AAAB}" dt="2021-12-13T16:56:26.338" v="2377" actId="20577"/>
          <ac:spMkLst>
            <pc:docMk/>
            <pc:sldMk cId="1821052461" sldId="422"/>
            <ac:spMk id="3" creationId="{D8AF8126-D255-4EC3-8217-655A7264064F}"/>
          </ac:spMkLst>
        </pc:spChg>
      </pc:sldChg>
    </pc:docChg>
  </pc:docChgLst>
  <pc:docChgLst>
    <pc:chgData name="Henrik Blom" userId="0f109d1c-0774-4568-aa5d-bb8ffaeb77b7" providerId="ADAL" clId="{E881FBE9-DF84-4F7A-A4CF-72BF1A0A8F3D}"/>
    <pc:docChg chg="undo custSel addSld delSld modSld sldOrd">
      <pc:chgData name="Henrik Blom" userId="0f109d1c-0774-4568-aa5d-bb8ffaeb77b7" providerId="ADAL" clId="{E881FBE9-DF84-4F7A-A4CF-72BF1A0A8F3D}" dt="2022-10-01T12:27:30.608" v="6936" actId="47"/>
      <pc:docMkLst>
        <pc:docMk/>
      </pc:docMkLst>
      <pc:sldChg chg="add del ord">
        <pc:chgData name="Henrik Blom" userId="0f109d1c-0774-4568-aa5d-bb8ffaeb77b7" providerId="ADAL" clId="{E881FBE9-DF84-4F7A-A4CF-72BF1A0A8F3D}" dt="2022-10-01T11:52:49.151" v="6899" actId="47"/>
        <pc:sldMkLst>
          <pc:docMk/>
          <pc:sldMk cId="0" sldId="256"/>
        </pc:sldMkLst>
      </pc:sldChg>
      <pc:sldChg chg="addSp delSp modSp mod">
        <pc:chgData name="Henrik Blom" userId="0f109d1c-0774-4568-aa5d-bb8ffaeb77b7" providerId="ADAL" clId="{E881FBE9-DF84-4F7A-A4CF-72BF1A0A8F3D}" dt="2022-09-27T18:10:15.486" v="2745" actId="26606"/>
        <pc:sldMkLst>
          <pc:docMk/>
          <pc:sldMk cId="1346451934" sldId="267"/>
        </pc:sldMkLst>
        <pc:spChg chg="mod">
          <ac:chgData name="Henrik Blom" userId="0f109d1c-0774-4568-aa5d-bb8ffaeb77b7" providerId="ADAL" clId="{E881FBE9-DF84-4F7A-A4CF-72BF1A0A8F3D}" dt="2022-09-27T18:10:15.486" v="2745" actId="26606"/>
          <ac:spMkLst>
            <pc:docMk/>
            <pc:sldMk cId="1346451934" sldId="267"/>
            <ac:spMk id="2" creationId="{405A985E-66DC-412E-B338-76234DA47498}"/>
          </ac:spMkLst>
        </pc:spChg>
        <pc:spChg chg="mod">
          <ac:chgData name="Henrik Blom" userId="0f109d1c-0774-4568-aa5d-bb8ffaeb77b7" providerId="ADAL" clId="{E881FBE9-DF84-4F7A-A4CF-72BF1A0A8F3D}" dt="2022-09-27T18:10:15.486" v="2745" actId="26606"/>
          <ac:spMkLst>
            <pc:docMk/>
            <pc:sldMk cId="1346451934" sldId="267"/>
            <ac:spMk id="3" creationId="{0B327FEA-CD2E-4911-9E79-CC2E6AA4BA51}"/>
          </ac:spMkLst>
        </pc:spChg>
        <pc:spChg chg="del">
          <ac:chgData name="Henrik Blom" userId="0f109d1c-0774-4568-aa5d-bb8ffaeb77b7" providerId="ADAL" clId="{E881FBE9-DF84-4F7A-A4CF-72BF1A0A8F3D}" dt="2022-09-27T18:10:15.486" v="2745" actId="26606"/>
          <ac:spMkLst>
            <pc:docMk/>
            <pc:sldMk cId="1346451934" sldId="267"/>
            <ac:spMk id="22" creationId="{1DB7C82F-AB7E-4F0C-B829-FA1B9C415180}"/>
          </ac:spMkLst>
        </pc:spChg>
        <pc:spChg chg="add">
          <ac:chgData name="Henrik Blom" userId="0f109d1c-0774-4568-aa5d-bb8ffaeb77b7" providerId="ADAL" clId="{E881FBE9-DF84-4F7A-A4CF-72BF1A0A8F3D}" dt="2022-09-27T18:10:15.486" v="2745" actId="26606"/>
          <ac:spMkLst>
            <pc:docMk/>
            <pc:sldMk cId="1346451934" sldId="267"/>
            <ac:spMk id="27" creationId="{E49CC64F-7275-4E33-961B-0C5CDC439875}"/>
          </ac:spMkLst>
        </pc:spChg>
        <pc:picChg chg="del">
          <ac:chgData name="Henrik Blom" userId="0f109d1c-0774-4568-aa5d-bb8ffaeb77b7" providerId="ADAL" clId="{E881FBE9-DF84-4F7A-A4CF-72BF1A0A8F3D}" dt="2022-09-27T18:10:10.674" v="2743" actId="478"/>
          <ac:picMkLst>
            <pc:docMk/>
            <pc:sldMk cId="1346451934" sldId="267"/>
            <ac:picMk id="6" creationId="{C19BF4C7-F04C-4AF6-8CBE-A81D137A3DFB}"/>
          </ac:picMkLst>
        </pc:picChg>
        <pc:picChg chg="add mod">
          <ac:chgData name="Henrik Blom" userId="0f109d1c-0774-4568-aa5d-bb8ffaeb77b7" providerId="ADAL" clId="{E881FBE9-DF84-4F7A-A4CF-72BF1A0A8F3D}" dt="2022-09-27T18:10:15.486" v="2745" actId="26606"/>
          <ac:picMkLst>
            <pc:docMk/>
            <pc:sldMk cId="1346451934" sldId="267"/>
            <ac:picMk id="7" creationId="{B7CA2BF8-1528-412E-BBC9-45A935EAA3BC}"/>
          </ac:picMkLst>
        </pc:picChg>
      </pc:sldChg>
      <pc:sldChg chg="add del">
        <pc:chgData name="Henrik Blom" userId="0f109d1c-0774-4568-aa5d-bb8ffaeb77b7" providerId="ADAL" clId="{E881FBE9-DF84-4F7A-A4CF-72BF1A0A8F3D}" dt="2022-09-29T18:41:11.221" v="6552"/>
        <pc:sldMkLst>
          <pc:docMk/>
          <pc:sldMk cId="3699196556" sldId="356"/>
        </pc:sldMkLst>
      </pc:sldChg>
      <pc:sldChg chg="add del">
        <pc:chgData name="Henrik Blom" userId="0f109d1c-0774-4568-aa5d-bb8ffaeb77b7" providerId="ADAL" clId="{E881FBE9-DF84-4F7A-A4CF-72BF1A0A8F3D}" dt="2022-09-29T18:41:11.221" v="6552"/>
        <pc:sldMkLst>
          <pc:docMk/>
          <pc:sldMk cId="598181911" sldId="357"/>
        </pc:sldMkLst>
      </pc:sldChg>
      <pc:sldChg chg="add del">
        <pc:chgData name="Henrik Blom" userId="0f109d1c-0774-4568-aa5d-bb8ffaeb77b7" providerId="ADAL" clId="{E881FBE9-DF84-4F7A-A4CF-72BF1A0A8F3D}" dt="2022-09-29T18:41:11.221" v="6552"/>
        <pc:sldMkLst>
          <pc:docMk/>
          <pc:sldMk cId="2554861455" sldId="358"/>
        </pc:sldMkLst>
      </pc:sldChg>
      <pc:sldChg chg="add del">
        <pc:chgData name="Henrik Blom" userId="0f109d1c-0774-4568-aa5d-bb8ffaeb77b7" providerId="ADAL" clId="{E881FBE9-DF84-4F7A-A4CF-72BF1A0A8F3D}" dt="2022-09-29T18:41:11.221" v="6552"/>
        <pc:sldMkLst>
          <pc:docMk/>
          <pc:sldMk cId="1333407874" sldId="359"/>
        </pc:sldMkLst>
      </pc:sldChg>
      <pc:sldChg chg="add del">
        <pc:chgData name="Henrik Blom" userId="0f109d1c-0774-4568-aa5d-bb8ffaeb77b7" providerId="ADAL" clId="{E881FBE9-DF84-4F7A-A4CF-72BF1A0A8F3D}" dt="2022-09-29T18:41:11.221" v="6552"/>
        <pc:sldMkLst>
          <pc:docMk/>
          <pc:sldMk cId="3314271218" sldId="360"/>
        </pc:sldMkLst>
      </pc:sldChg>
      <pc:sldChg chg="addSp delSp modSp mod">
        <pc:chgData name="Henrik Blom" userId="0f109d1c-0774-4568-aa5d-bb8ffaeb77b7" providerId="ADAL" clId="{E881FBE9-DF84-4F7A-A4CF-72BF1A0A8F3D}" dt="2022-10-01T11:53:32.916" v="6900" actId="478"/>
        <pc:sldMkLst>
          <pc:docMk/>
          <pc:sldMk cId="2121440468" sldId="381"/>
        </pc:sldMkLst>
        <pc:spChg chg="mod">
          <ac:chgData name="Henrik Blom" userId="0f109d1c-0774-4568-aa5d-bb8ffaeb77b7" providerId="ADAL" clId="{E881FBE9-DF84-4F7A-A4CF-72BF1A0A8F3D}" dt="2022-09-29T18:20:31.639" v="6119" actId="1076"/>
          <ac:spMkLst>
            <pc:docMk/>
            <pc:sldMk cId="2121440468" sldId="381"/>
            <ac:spMk id="46" creationId="{A9B1CAA7-5DCA-4276-B303-4BAAB3654AFB}"/>
          </ac:spMkLst>
        </pc:spChg>
        <pc:spChg chg="mod">
          <ac:chgData name="Henrik Blom" userId="0f109d1c-0774-4568-aa5d-bb8ffaeb77b7" providerId="ADAL" clId="{E881FBE9-DF84-4F7A-A4CF-72BF1A0A8F3D}" dt="2022-09-26T14:37:18.846" v="192" actId="400"/>
          <ac:spMkLst>
            <pc:docMk/>
            <pc:sldMk cId="2121440468" sldId="381"/>
            <ac:spMk id="79" creationId="{17C9A9B7-1F05-4C18-B990-0999298C6A22}"/>
          </ac:spMkLst>
        </pc:spChg>
        <pc:spChg chg="mod">
          <ac:chgData name="Henrik Blom" userId="0f109d1c-0774-4568-aa5d-bb8ffaeb77b7" providerId="ADAL" clId="{E881FBE9-DF84-4F7A-A4CF-72BF1A0A8F3D}" dt="2022-09-26T14:47:04.582" v="483" actId="13926"/>
          <ac:spMkLst>
            <pc:docMk/>
            <pc:sldMk cId="2121440468" sldId="381"/>
            <ac:spMk id="86" creationId="{13F32134-9E34-4092-A256-4C96F5AA75F4}"/>
          </ac:spMkLst>
        </pc:spChg>
        <pc:spChg chg="mod">
          <ac:chgData name="Henrik Blom" userId="0f109d1c-0774-4568-aa5d-bb8ffaeb77b7" providerId="ADAL" clId="{E881FBE9-DF84-4F7A-A4CF-72BF1A0A8F3D}" dt="2022-09-26T14:35:59.671" v="154" actId="1038"/>
          <ac:spMkLst>
            <pc:docMk/>
            <pc:sldMk cId="2121440468" sldId="381"/>
            <ac:spMk id="97" creationId="{DC225C8F-B93C-498D-BBDA-4E9F4AD0A668}"/>
          </ac:spMkLst>
        </pc:spChg>
        <pc:spChg chg="mod">
          <ac:chgData name="Henrik Blom" userId="0f109d1c-0774-4568-aa5d-bb8ffaeb77b7" providerId="ADAL" clId="{E881FBE9-DF84-4F7A-A4CF-72BF1A0A8F3D}" dt="2022-09-27T18:04:28.539" v="2705" actId="1036"/>
          <ac:spMkLst>
            <pc:docMk/>
            <pc:sldMk cId="2121440468" sldId="381"/>
            <ac:spMk id="101" creationId="{F2F235DE-8989-4FCB-8D2F-A823851AC32B}"/>
          </ac:spMkLst>
        </pc:spChg>
        <pc:spChg chg="mod">
          <ac:chgData name="Henrik Blom" userId="0f109d1c-0774-4568-aa5d-bb8ffaeb77b7" providerId="ADAL" clId="{E881FBE9-DF84-4F7A-A4CF-72BF1A0A8F3D}" dt="2022-09-26T14:47:06.406" v="484" actId="13926"/>
          <ac:spMkLst>
            <pc:docMk/>
            <pc:sldMk cId="2121440468" sldId="381"/>
            <ac:spMk id="102" creationId="{64EEE24C-C513-4D2B-B33C-66B955D6C0CD}"/>
          </ac:spMkLst>
        </pc:spChg>
        <pc:spChg chg="mod">
          <ac:chgData name="Henrik Blom" userId="0f109d1c-0774-4568-aa5d-bb8ffaeb77b7" providerId="ADAL" clId="{E881FBE9-DF84-4F7A-A4CF-72BF1A0A8F3D}" dt="2022-09-27T14:05:14.545" v="1189" actId="400"/>
          <ac:spMkLst>
            <pc:docMk/>
            <pc:sldMk cId="2121440468" sldId="381"/>
            <ac:spMk id="111" creationId="{BA7AB840-B9E7-4C17-BE14-6D968DBDFB1F}"/>
          </ac:spMkLst>
        </pc:spChg>
        <pc:spChg chg="mod">
          <ac:chgData name="Henrik Blom" userId="0f109d1c-0774-4568-aa5d-bb8ffaeb77b7" providerId="ADAL" clId="{E881FBE9-DF84-4F7A-A4CF-72BF1A0A8F3D}" dt="2022-09-26T14:47:50.286" v="586" actId="1076"/>
          <ac:spMkLst>
            <pc:docMk/>
            <pc:sldMk cId="2121440468" sldId="381"/>
            <ac:spMk id="115" creationId="{11AEBC83-968C-4AA9-8719-3B85EF35E64A}"/>
          </ac:spMkLst>
        </pc:spChg>
        <pc:spChg chg="mod">
          <ac:chgData name="Henrik Blom" userId="0f109d1c-0774-4568-aa5d-bb8ffaeb77b7" providerId="ADAL" clId="{E881FBE9-DF84-4F7A-A4CF-72BF1A0A8F3D}" dt="2022-09-29T17:46:02.228" v="5423" actId="13926"/>
          <ac:spMkLst>
            <pc:docMk/>
            <pc:sldMk cId="2121440468" sldId="381"/>
            <ac:spMk id="117" creationId="{093EE20E-2EB8-4731-B087-E1552A89D19B}"/>
          </ac:spMkLst>
        </pc:spChg>
        <pc:spChg chg="add mod">
          <ac:chgData name="Henrik Blom" userId="0f109d1c-0774-4568-aa5d-bb8ffaeb77b7" providerId="ADAL" clId="{E881FBE9-DF84-4F7A-A4CF-72BF1A0A8F3D}" dt="2022-09-26T14:41:14.337" v="321" actId="1038"/>
          <ac:spMkLst>
            <pc:docMk/>
            <pc:sldMk cId="2121440468" sldId="381"/>
            <ac:spMk id="118" creationId="{424D759C-2EDE-4BA1-B525-40BB2D2E0E25}"/>
          </ac:spMkLst>
        </pc:spChg>
        <pc:spChg chg="mod">
          <ac:chgData name="Henrik Blom" userId="0f109d1c-0774-4568-aa5d-bb8ffaeb77b7" providerId="ADAL" clId="{E881FBE9-DF84-4F7A-A4CF-72BF1A0A8F3D}" dt="2022-09-29T18:20:39.163" v="6132" actId="1035"/>
          <ac:spMkLst>
            <pc:docMk/>
            <pc:sldMk cId="2121440468" sldId="381"/>
            <ac:spMk id="120" creationId="{536BD7C3-666F-481F-89CD-3EFF356C3C25}"/>
          </ac:spMkLst>
        </pc:spChg>
        <pc:spChg chg="mod">
          <ac:chgData name="Henrik Blom" userId="0f109d1c-0774-4568-aa5d-bb8ffaeb77b7" providerId="ADAL" clId="{E881FBE9-DF84-4F7A-A4CF-72BF1A0A8F3D}" dt="2022-09-26T14:37:29.291" v="193" actId="1076"/>
          <ac:spMkLst>
            <pc:docMk/>
            <pc:sldMk cId="2121440468" sldId="381"/>
            <ac:spMk id="130" creationId="{1D6EB754-4D1E-421A-8B46-22FEF6C4A097}"/>
          </ac:spMkLst>
        </pc:spChg>
        <pc:spChg chg="mod">
          <ac:chgData name="Henrik Blom" userId="0f109d1c-0774-4568-aa5d-bb8ffaeb77b7" providerId="ADAL" clId="{E881FBE9-DF84-4F7A-A4CF-72BF1A0A8F3D}" dt="2022-09-29T17:55:02.732" v="5454" actId="1035"/>
          <ac:spMkLst>
            <pc:docMk/>
            <pc:sldMk cId="2121440468" sldId="381"/>
            <ac:spMk id="139" creationId="{DD776895-4ADF-40A6-8B07-4523574CC5F7}"/>
          </ac:spMkLst>
        </pc:spChg>
        <pc:spChg chg="mod">
          <ac:chgData name="Henrik Blom" userId="0f109d1c-0774-4568-aa5d-bb8ffaeb77b7" providerId="ADAL" clId="{E881FBE9-DF84-4F7A-A4CF-72BF1A0A8F3D}" dt="2022-09-26T14:47:02.863" v="482" actId="13926"/>
          <ac:spMkLst>
            <pc:docMk/>
            <pc:sldMk cId="2121440468" sldId="381"/>
            <ac:spMk id="141" creationId="{D939C7C1-FBCC-4A75-805A-7ACD2CCA0CCE}"/>
          </ac:spMkLst>
        </pc:spChg>
        <pc:picChg chg="del">
          <ac:chgData name="Henrik Blom" userId="0f109d1c-0774-4568-aa5d-bb8ffaeb77b7" providerId="ADAL" clId="{E881FBE9-DF84-4F7A-A4CF-72BF1A0A8F3D}" dt="2022-10-01T11:53:32.916" v="6900" actId="478"/>
          <ac:picMkLst>
            <pc:docMk/>
            <pc:sldMk cId="2121440468" sldId="381"/>
            <ac:picMk id="11" creationId="{8434FE32-F884-48D3-B4D1-F4CD3A51B93F}"/>
          </ac:picMkLst>
        </pc:picChg>
        <pc:picChg chg="add mod">
          <ac:chgData name="Henrik Blom" userId="0f109d1c-0774-4568-aa5d-bb8ffaeb77b7" providerId="ADAL" clId="{E881FBE9-DF84-4F7A-A4CF-72BF1A0A8F3D}" dt="2022-09-29T18:20:33.903" v="6120"/>
          <ac:picMkLst>
            <pc:docMk/>
            <pc:sldMk cId="2121440468" sldId="381"/>
            <ac:picMk id="108" creationId="{08DCAEAB-2896-4112-9A6A-D5082AD69737}"/>
          </ac:picMkLst>
        </pc:picChg>
        <pc:cxnChg chg="add">
          <ac:chgData name="Henrik Blom" userId="0f109d1c-0774-4568-aa5d-bb8ffaeb77b7" providerId="ADAL" clId="{E881FBE9-DF84-4F7A-A4CF-72BF1A0A8F3D}" dt="2022-09-29T17:54:35.030" v="5446" actId="11529"/>
          <ac:cxnSpMkLst>
            <pc:docMk/>
            <pc:sldMk cId="2121440468" sldId="381"/>
            <ac:cxnSpMk id="3" creationId="{434B53B8-C1E8-4E3C-980A-6F2DBC4D50DD}"/>
          </ac:cxnSpMkLst>
        </pc:cxnChg>
        <pc:cxnChg chg="del mod">
          <ac:chgData name="Henrik Blom" userId="0f109d1c-0774-4568-aa5d-bb8ffaeb77b7" providerId="ADAL" clId="{E881FBE9-DF84-4F7A-A4CF-72BF1A0A8F3D}" dt="2022-09-26T14:36:05.100" v="155" actId="478"/>
          <ac:cxnSpMkLst>
            <pc:docMk/>
            <pc:sldMk cId="2121440468" sldId="381"/>
            <ac:cxnSpMk id="82" creationId="{83705681-9DB7-4481-AD44-BFAE3E072DA9}"/>
          </ac:cxnSpMkLst>
        </pc:cxnChg>
        <pc:cxnChg chg="del mod">
          <ac:chgData name="Henrik Blom" userId="0f109d1c-0774-4568-aa5d-bb8ffaeb77b7" providerId="ADAL" clId="{E881FBE9-DF84-4F7A-A4CF-72BF1A0A8F3D}" dt="2022-09-26T14:47:20.139" v="529" actId="478"/>
          <ac:cxnSpMkLst>
            <pc:docMk/>
            <pc:sldMk cId="2121440468" sldId="381"/>
            <ac:cxnSpMk id="93" creationId="{E4CCC1B7-275B-4223-AD83-48C74A90623D}"/>
          </ac:cxnSpMkLst>
        </pc:cxnChg>
        <pc:cxnChg chg="mod">
          <ac:chgData name="Henrik Blom" userId="0f109d1c-0774-4568-aa5d-bb8ffaeb77b7" providerId="ADAL" clId="{E881FBE9-DF84-4F7A-A4CF-72BF1A0A8F3D}" dt="2022-09-26T14:35:55.380" v="138" actId="1037"/>
          <ac:cxnSpMkLst>
            <pc:docMk/>
            <pc:sldMk cId="2121440468" sldId="381"/>
            <ac:cxnSpMk id="98" creationId="{8C5A2571-1656-4FCA-AE89-6D8E2297CF40}"/>
          </ac:cxnSpMkLst>
        </pc:cxnChg>
        <pc:cxnChg chg="mod ord">
          <ac:chgData name="Henrik Blom" userId="0f109d1c-0774-4568-aa5d-bb8ffaeb77b7" providerId="ADAL" clId="{E881FBE9-DF84-4F7A-A4CF-72BF1A0A8F3D}" dt="2022-09-26T14:48:03.350" v="587" actId="167"/>
          <ac:cxnSpMkLst>
            <pc:docMk/>
            <pc:sldMk cId="2121440468" sldId="381"/>
            <ac:cxnSpMk id="100" creationId="{533C6DCE-E11F-43C6-BC04-1F5E94F9EB92}"/>
          </ac:cxnSpMkLst>
        </pc:cxnChg>
        <pc:cxnChg chg="del mod">
          <ac:chgData name="Henrik Blom" userId="0f109d1c-0774-4568-aa5d-bb8ffaeb77b7" providerId="ADAL" clId="{E881FBE9-DF84-4F7A-A4CF-72BF1A0A8F3D}" dt="2022-09-26T14:40:23.244" v="235" actId="478"/>
          <ac:cxnSpMkLst>
            <pc:docMk/>
            <pc:sldMk cId="2121440468" sldId="381"/>
            <ac:cxnSpMk id="108" creationId="{F2BB49A4-910C-4B22-8C40-43BA02C0818B}"/>
          </ac:cxnSpMkLst>
        </pc:cxnChg>
        <pc:cxnChg chg="mod">
          <ac:chgData name="Henrik Blom" userId="0f109d1c-0774-4568-aa5d-bb8ffaeb77b7" providerId="ADAL" clId="{E881FBE9-DF84-4F7A-A4CF-72BF1A0A8F3D}" dt="2022-09-26T14:37:39.444" v="195" actId="14100"/>
          <ac:cxnSpMkLst>
            <pc:docMk/>
            <pc:sldMk cId="2121440468" sldId="381"/>
            <ac:cxnSpMk id="112" creationId="{6762B9FB-548D-43ED-B328-1D1C5E594EA1}"/>
          </ac:cxnSpMkLst>
        </pc:cxnChg>
        <pc:cxnChg chg="mod">
          <ac:chgData name="Henrik Blom" userId="0f109d1c-0774-4568-aa5d-bb8ffaeb77b7" providerId="ADAL" clId="{E881FBE9-DF84-4F7A-A4CF-72BF1A0A8F3D}" dt="2022-09-26T14:47:35.221" v="580" actId="14100"/>
          <ac:cxnSpMkLst>
            <pc:docMk/>
            <pc:sldMk cId="2121440468" sldId="381"/>
            <ac:cxnSpMk id="116" creationId="{B957C097-EBCA-4800-BB45-D7F689D9BC44}"/>
          </ac:cxnSpMkLst>
        </pc:cxnChg>
        <pc:cxnChg chg="add mod">
          <ac:chgData name="Henrik Blom" userId="0f109d1c-0774-4568-aa5d-bb8ffaeb77b7" providerId="ADAL" clId="{E881FBE9-DF84-4F7A-A4CF-72BF1A0A8F3D}" dt="2022-09-26T14:40:51.111" v="262" actId="1038"/>
          <ac:cxnSpMkLst>
            <pc:docMk/>
            <pc:sldMk cId="2121440468" sldId="381"/>
            <ac:cxnSpMk id="128" creationId="{D4AB27CF-EBF9-4229-9923-797F798B1326}"/>
          </ac:cxnSpMkLst>
        </pc:cxnChg>
        <pc:cxnChg chg="mod">
          <ac:chgData name="Henrik Blom" userId="0f109d1c-0774-4568-aa5d-bb8ffaeb77b7" providerId="ADAL" clId="{E881FBE9-DF84-4F7A-A4CF-72BF1A0A8F3D}" dt="2022-09-29T17:54:58.050" v="5447" actId="1076"/>
          <ac:cxnSpMkLst>
            <pc:docMk/>
            <pc:sldMk cId="2121440468" sldId="381"/>
            <ac:cxnSpMk id="138" creationId="{234AE131-C08C-4421-AE7A-0E9ADC87676F}"/>
          </ac:cxnSpMkLst>
        </pc:cxnChg>
      </pc:sldChg>
      <pc:sldChg chg="addSp modSp mod">
        <pc:chgData name="Henrik Blom" userId="0f109d1c-0774-4568-aa5d-bb8ffaeb77b7" providerId="ADAL" clId="{E881FBE9-DF84-4F7A-A4CF-72BF1A0A8F3D}" dt="2022-09-29T17:22:54.433" v="4971" actId="1076"/>
        <pc:sldMkLst>
          <pc:docMk/>
          <pc:sldMk cId="3123699770" sldId="384"/>
        </pc:sldMkLst>
        <pc:spChg chg="mod">
          <ac:chgData name="Henrik Blom" userId="0f109d1c-0774-4568-aa5d-bb8ffaeb77b7" providerId="ADAL" clId="{E881FBE9-DF84-4F7A-A4CF-72BF1A0A8F3D}" dt="2022-09-29T17:22:54.433" v="4971" actId="1076"/>
          <ac:spMkLst>
            <pc:docMk/>
            <pc:sldMk cId="3123699770" sldId="384"/>
            <ac:spMk id="2" creationId="{492C6633-01FC-4AD2-84F3-F6A5BD026BCA}"/>
          </ac:spMkLst>
        </pc:spChg>
        <pc:spChg chg="mod">
          <ac:chgData name="Henrik Blom" userId="0f109d1c-0774-4568-aa5d-bb8ffaeb77b7" providerId="ADAL" clId="{E881FBE9-DF84-4F7A-A4CF-72BF1A0A8F3D}" dt="2022-09-29T17:22:51.116" v="4970" actId="14100"/>
          <ac:spMkLst>
            <pc:docMk/>
            <pc:sldMk cId="3123699770" sldId="384"/>
            <ac:spMk id="11" creationId="{BEAE421C-06A6-4ABC-8044-3DD0B14CFE4C}"/>
          </ac:spMkLst>
        </pc:spChg>
        <pc:picChg chg="add mod">
          <ac:chgData name="Henrik Blom" userId="0f109d1c-0774-4568-aa5d-bb8ffaeb77b7" providerId="ADAL" clId="{E881FBE9-DF84-4F7A-A4CF-72BF1A0A8F3D}" dt="2022-09-27T18:45:39.078" v="3202"/>
          <ac:picMkLst>
            <pc:docMk/>
            <pc:sldMk cId="3123699770" sldId="384"/>
            <ac:picMk id="8" creationId="{07C8E4FC-B522-4928-BE5B-B84A70D7E217}"/>
          </ac:picMkLst>
        </pc:picChg>
      </pc:sldChg>
      <pc:sldChg chg="addSp modSp mod">
        <pc:chgData name="Henrik Blom" userId="0f109d1c-0774-4568-aa5d-bb8ffaeb77b7" providerId="ADAL" clId="{E881FBE9-DF84-4F7A-A4CF-72BF1A0A8F3D}" dt="2022-09-29T17:21:59.426" v="4959" actId="14100"/>
        <pc:sldMkLst>
          <pc:docMk/>
          <pc:sldMk cId="3914725706" sldId="394"/>
        </pc:sldMkLst>
        <pc:spChg chg="mod">
          <ac:chgData name="Henrik Blom" userId="0f109d1c-0774-4568-aa5d-bb8ffaeb77b7" providerId="ADAL" clId="{E881FBE9-DF84-4F7A-A4CF-72BF1A0A8F3D}" dt="2022-09-29T17:21:59.426" v="4959" actId="14100"/>
          <ac:spMkLst>
            <pc:docMk/>
            <pc:sldMk cId="3914725706" sldId="394"/>
            <ac:spMk id="2" creationId="{4DD904BE-D8F3-470C-83A1-85E9A585AF1F}"/>
          </ac:spMkLst>
        </pc:spChg>
        <pc:spChg chg="mod">
          <ac:chgData name="Henrik Blom" userId="0f109d1c-0774-4568-aa5d-bb8ffaeb77b7" providerId="ADAL" clId="{E881FBE9-DF84-4F7A-A4CF-72BF1A0A8F3D}" dt="2022-09-29T17:21:42.426" v="4939" actId="14100"/>
          <ac:spMkLst>
            <pc:docMk/>
            <pc:sldMk cId="3914725706" sldId="394"/>
            <ac:spMk id="22" creationId="{1A43AEAF-DDB6-45CF-94D1-92FFA655C876}"/>
          </ac:spMkLst>
        </pc:spChg>
        <pc:picChg chg="add mod">
          <ac:chgData name="Henrik Blom" userId="0f109d1c-0774-4568-aa5d-bb8ffaeb77b7" providerId="ADAL" clId="{E881FBE9-DF84-4F7A-A4CF-72BF1A0A8F3D}" dt="2022-09-27T18:45:43.678" v="3203"/>
          <ac:picMkLst>
            <pc:docMk/>
            <pc:sldMk cId="3914725706" sldId="394"/>
            <ac:picMk id="7" creationId="{C55E7A2E-67AD-4427-8C33-6F1A2C142417}"/>
          </ac:picMkLst>
        </pc:picChg>
      </pc:sldChg>
      <pc:sldChg chg="addSp modSp mod">
        <pc:chgData name="Henrik Blom" userId="0f109d1c-0774-4568-aa5d-bb8ffaeb77b7" providerId="ADAL" clId="{E881FBE9-DF84-4F7A-A4CF-72BF1A0A8F3D}" dt="2022-09-27T18:45:45.911" v="3204"/>
        <pc:sldMkLst>
          <pc:docMk/>
          <pc:sldMk cId="3764665870" sldId="395"/>
        </pc:sldMkLst>
        <pc:spChg chg="mod">
          <ac:chgData name="Henrik Blom" userId="0f109d1c-0774-4568-aa5d-bb8ffaeb77b7" providerId="ADAL" clId="{E881FBE9-DF84-4F7A-A4CF-72BF1A0A8F3D}" dt="2022-09-27T18:42:26.578" v="3154" actId="20577"/>
          <ac:spMkLst>
            <pc:docMk/>
            <pc:sldMk cId="3764665870" sldId="395"/>
            <ac:spMk id="2" creationId="{492C6633-01FC-4AD2-84F3-F6A5BD026BCA}"/>
          </ac:spMkLst>
        </pc:spChg>
        <pc:picChg chg="add mod">
          <ac:chgData name="Henrik Blom" userId="0f109d1c-0774-4568-aa5d-bb8ffaeb77b7" providerId="ADAL" clId="{E881FBE9-DF84-4F7A-A4CF-72BF1A0A8F3D}" dt="2022-09-27T18:45:45.911" v="3204"/>
          <ac:picMkLst>
            <pc:docMk/>
            <pc:sldMk cId="3764665870" sldId="395"/>
            <ac:picMk id="8" creationId="{DEEA1A50-1DE6-43DA-A0B4-D49355D29361}"/>
          </ac:picMkLst>
        </pc:picChg>
      </pc:sldChg>
      <pc:sldChg chg="addSp modSp mod">
        <pc:chgData name="Henrik Blom" userId="0f109d1c-0774-4568-aa5d-bb8ffaeb77b7" providerId="ADAL" clId="{E881FBE9-DF84-4F7A-A4CF-72BF1A0A8F3D}" dt="2022-09-27T18:45:49.200" v="3205"/>
        <pc:sldMkLst>
          <pc:docMk/>
          <pc:sldMk cId="4260151672" sldId="406"/>
        </pc:sldMkLst>
        <pc:spChg chg="mod">
          <ac:chgData name="Henrik Blom" userId="0f109d1c-0774-4568-aa5d-bb8ffaeb77b7" providerId="ADAL" clId="{E881FBE9-DF84-4F7A-A4CF-72BF1A0A8F3D}" dt="2022-09-27T18:42:05.395" v="3142" actId="404"/>
          <ac:spMkLst>
            <pc:docMk/>
            <pc:sldMk cId="4260151672" sldId="406"/>
            <ac:spMk id="2" creationId="{492C6633-01FC-4AD2-84F3-F6A5BD026BCA}"/>
          </ac:spMkLst>
        </pc:spChg>
        <pc:spChg chg="mod">
          <ac:chgData name="Henrik Blom" userId="0f109d1c-0774-4568-aa5d-bb8ffaeb77b7" providerId="ADAL" clId="{E881FBE9-DF84-4F7A-A4CF-72BF1A0A8F3D}" dt="2022-09-27T18:44:57.808" v="3197" actId="20577"/>
          <ac:spMkLst>
            <pc:docMk/>
            <pc:sldMk cId="4260151672" sldId="406"/>
            <ac:spMk id="7" creationId="{8EA42DF6-E968-4F41-B489-1677F8F70C8F}"/>
          </ac:spMkLst>
        </pc:spChg>
        <pc:picChg chg="add mod">
          <ac:chgData name="Henrik Blom" userId="0f109d1c-0774-4568-aa5d-bb8ffaeb77b7" providerId="ADAL" clId="{E881FBE9-DF84-4F7A-A4CF-72BF1A0A8F3D}" dt="2022-09-27T18:45:49.200" v="3205"/>
          <ac:picMkLst>
            <pc:docMk/>
            <pc:sldMk cId="4260151672" sldId="406"/>
            <ac:picMk id="8" creationId="{2038B684-84A7-444B-8C63-C40F37D3963F}"/>
          </ac:picMkLst>
        </pc:picChg>
      </pc:sldChg>
      <pc:sldChg chg="addSp delSp modSp mod">
        <pc:chgData name="Henrik Blom" userId="0f109d1c-0774-4568-aa5d-bb8ffaeb77b7" providerId="ADAL" clId="{E881FBE9-DF84-4F7A-A4CF-72BF1A0A8F3D}" dt="2022-09-27T18:11:09.341" v="2755"/>
        <pc:sldMkLst>
          <pc:docMk/>
          <pc:sldMk cId="3154155819" sldId="410"/>
        </pc:sldMkLst>
        <pc:spChg chg="mod">
          <ac:chgData name="Henrik Blom" userId="0f109d1c-0774-4568-aa5d-bb8ffaeb77b7" providerId="ADAL" clId="{E881FBE9-DF84-4F7A-A4CF-72BF1A0A8F3D}" dt="2022-09-26T14:48:44.129" v="601"/>
          <ac:spMkLst>
            <pc:docMk/>
            <pc:sldMk cId="3154155819" sldId="410"/>
            <ac:spMk id="3" creationId="{23E02542-3A9F-45C2-9473-22EF059F15AA}"/>
          </ac:spMkLst>
        </pc:spChg>
        <pc:spChg chg="mod">
          <ac:chgData name="Henrik Blom" userId="0f109d1c-0774-4568-aa5d-bb8ffaeb77b7" providerId="ADAL" clId="{E881FBE9-DF84-4F7A-A4CF-72BF1A0A8F3D}" dt="2022-09-26T13:44:48.807" v="17" actId="1035"/>
          <ac:spMkLst>
            <pc:docMk/>
            <pc:sldMk cId="3154155819" sldId="410"/>
            <ac:spMk id="4" creationId="{AFE51EA2-341F-4F7C-B8F8-A108DC6910C6}"/>
          </ac:spMkLst>
        </pc:spChg>
        <pc:picChg chg="add del mod">
          <ac:chgData name="Henrik Blom" userId="0f109d1c-0774-4568-aa5d-bb8ffaeb77b7" providerId="ADAL" clId="{E881FBE9-DF84-4F7A-A4CF-72BF1A0A8F3D}" dt="2022-09-27T18:11:08.149" v="2754" actId="478"/>
          <ac:picMkLst>
            <pc:docMk/>
            <pc:sldMk cId="3154155819" sldId="410"/>
            <ac:picMk id="7" creationId="{0B966D29-CC2C-4597-80C9-55E43397EC54}"/>
          </ac:picMkLst>
        </pc:picChg>
        <pc:picChg chg="add mod">
          <ac:chgData name="Henrik Blom" userId="0f109d1c-0774-4568-aa5d-bb8ffaeb77b7" providerId="ADAL" clId="{E881FBE9-DF84-4F7A-A4CF-72BF1A0A8F3D}" dt="2022-09-27T18:11:09.341" v="2755"/>
          <ac:picMkLst>
            <pc:docMk/>
            <pc:sldMk cId="3154155819" sldId="410"/>
            <ac:picMk id="9" creationId="{C4910575-5A3A-48FA-A5B4-F1AE66834389}"/>
          </ac:picMkLst>
        </pc:picChg>
      </pc:sldChg>
      <pc:sldChg chg="addSp modSp mod">
        <pc:chgData name="Henrik Blom" userId="0f109d1c-0774-4568-aa5d-bb8ffaeb77b7" providerId="ADAL" clId="{E881FBE9-DF84-4F7A-A4CF-72BF1A0A8F3D}" dt="2022-09-29T18:47:12.480" v="6594" actId="27636"/>
        <pc:sldMkLst>
          <pc:docMk/>
          <pc:sldMk cId="3938985411" sldId="411"/>
        </pc:sldMkLst>
        <pc:spChg chg="mod">
          <ac:chgData name="Henrik Blom" userId="0f109d1c-0774-4568-aa5d-bb8ffaeb77b7" providerId="ADAL" clId="{E881FBE9-DF84-4F7A-A4CF-72BF1A0A8F3D}" dt="2022-09-29T18:47:12.480" v="6594" actId="27636"/>
          <ac:spMkLst>
            <pc:docMk/>
            <pc:sldMk cId="3938985411" sldId="411"/>
            <ac:spMk id="15" creationId="{D8731867-E6CE-42AE-82E9-B9C5A36ACEA2}"/>
          </ac:spMkLst>
        </pc:spChg>
        <pc:picChg chg="add mod">
          <ac:chgData name="Henrik Blom" userId="0f109d1c-0774-4568-aa5d-bb8ffaeb77b7" providerId="ADAL" clId="{E881FBE9-DF84-4F7A-A4CF-72BF1A0A8F3D}" dt="2022-09-27T18:45:56.344" v="3208"/>
          <ac:picMkLst>
            <pc:docMk/>
            <pc:sldMk cId="3938985411" sldId="411"/>
            <ac:picMk id="10" creationId="{8A0B073C-C3D1-4B87-B8E1-51511E37103E}"/>
          </ac:picMkLst>
        </pc:picChg>
      </pc:sldChg>
      <pc:sldChg chg="addSp delSp modSp mod">
        <pc:chgData name="Henrik Blom" userId="0f109d1c-0774-4568-aa5d-bb8ffaeb77b7" providerId="ADAL" clId="{E881FBE9-DF84-4F7A-A4CF-72BF1A0A8F3D}" dt="2022-09-27T18:46:02.580" v="3211" actId="478"/>
        <pc:sldMkLst>
          <pc:docMk/>
          <pc:sldMk cId="2541661373" sldId="421"/>
        </pc:sldMkLst>
        <pc:picChg chg="add del mod">
          <ac:chgData name="Henrik Blom" userId="0f109d1c-0774-4568-aa5d-bb8ffaeb77b7" providerId="ADAL" clId="{E881FBE9-DF84-4F7A-A4CF-72BF1A0A8F3D}" dt="2022-09-27T18:46:02.580" v="3211" actId="478"/>
          <ac:picMkLst>
            <pc:docMk/>
            <pc:sldMk cId="2541661373" sldId="421"/>
            <ac:picMk id="7" creationId="{D5B1DAEB-2F34-48A8-B2FD-2071A9680A4E}"/>
          </ac:picMkLst>
        </pc:picChg>
      </pc:sldChg>
      <pc:sldChg chg="addSp modSp add del mod">
        <pc:chgData name="Henrik Blom" userId="0f109d1c-0774-4568-aa5d-bb8ffaeb77b7" providerId="ADAL" clId="{E881FBE9-DF84-4F7A-A4CF-72BF1A0A8F3D}" dt="2022-09-29T18:20:59.164" v="6134" actId="47"/>
        <pc:sldMkLst>
          <pc:docMk/>
          <pc:sldMk cId="3687048510" sldId="426"/>
        </pc:sldMkLst>
        <pc:spChg chg="mod">
          <ac:chgData name="Henrik Blom" userId="0f109d1c-0774-4568-aa5d-bb8ffaeb77b7" providerId="ADAL" clId="{E881FBE9-DF84-4F7A-A4CF-72BF1A0A8F3D}" dt="2022-09-29T07:21:09.486" v="3546" actId="20577"/>
          <ac:spMkLst>
            <pc:docMk/>
            <pc:sldMk cId="3687048510" sldId="426"/>
            <ac:spMk id="11" creationId="{23F4758B-7560-42DD-B7BA-F6B07324D845}"/>
          </ac:spMkLst>
        </pc:spChg>
        <pc:spChg chg="mod">
          <ac:chgData name="Henrik Blom" userId="0f109d1c-0774-4568-aa5d-bb8ffaeb77b7" providerId="ADAL" clId="{E881FBE9-DF84-4F7A-A4CF-72BF1A0A8F3D}" dt="2022-09-29T17:57:30.293" v="5461" actId="13926"/>
          <ac:spMkLst>
            <pc:docMk/>
            <pc:sldMk cId="3687048510" sldId="426"/>
            <ac:spMk id="23" creationId="{BFD625E8-48F0-4D20-99A7-C059D4FD5BC7}"/>
          </ac:spMkLst>
        </pc:spChg>
        <pc:spChg chg="mod">
          <ac:chgData name="Henrik Blom" userId="0f109d1c-0774-4568-aa5d-bb8ffaeb77b7" providerId="ADAL" clId="{E881FBE9-DF84-4F7A-A4CF-72BF1A0A8F3D}" dt="2022-09-29T17:57:30.293" v="5461" actId="13926"/>
          <ac:spMkLst>
            <pc:docMk/>
            <pc:sldMk cId="3687048510" sldId="426"/>
            <ac:spMk id="27" creationId="{B5170B2B-27F1-4A79-AC99-70A2FC389981}"/>
          </ac:spMkLst>
        </pc:spChg>
        <pc:spChg chg="mod">
          <ac:chgData name="Henrik Blom" userId="0f109d1c-0774-4568-aa5d-bb8ffaeb77b7" providerId="ADAL" clId="{E881FBE9-DF84-4F7A-A4CF-72BF1A0A8F3D}" dt="2022-09-29T17:57:25.558" v="5460" actId="13926"/>
          <ac:spMkLst>
            <pc:docMk/>
            <pc:sldMk cId="3687048510" sldId="426"/>
            <ac:spMk id="34" creationId="{08AB81FC-BEF4-4247-B9F5-FF85B2DD1632}"/>
          </ac:spMkLst>
        </pc:spChg>
        <pc:spChg chg="mod">
          <ac:chgData name="Henrik Blom" userId="0f109d1c-0774-4568-aa5d-bb8ffaeb77b7" providerId="ADAL" clId="{E881FBE9-DF84-4F7A-A4CF-72BF1A0A8F3D}" dt="2022-09-29T17:55:58.382" v="5458" actId="13926"/>
          <ac:spMkLst>
            <pc:docMk/>
            <pc:sldMk cId="3687048510" sldId="426"/>
            <ac:spMk id="39" creationId="{9F9635A2-E257-4542-BBA7-FB2E89E34555}"/>
          </ac:spMkLst>
        </pc:spChg>
        <pc:spChg chg="mod">
          <ac:chgData name="Henrik Blom" userId="0f109d1c-0774-4568-aa5d-bb8ffaeb77b7" providerId="ADAL" clId="{E881FBE9-DF84-4F7A-A4CF-72BF1A0A8F3D}" dt="2022-09-29T17:58:26.123" v="5558" actId="14100"/>
          <ac:spMkLst>
            <pc:docMk/>
            <pc:sldMk cId="3687048510" sldId="426"/>
            <ac:spMk id="51" creationId="{D4704044-7E47-4378-8A81-36252F6BB647}"/>
          </ac:spMkLst>
        </pc:spChg>
        <pc:spChg chg="mod">
          <ac:chgData name="Henrik Blom" userId="0f109d1c-0774-4568-aa5d-bb8ffaeb77b7" providerId="ADAL" clId="{E881FBE9-DF84-4F7A-A4CF-72BF1A0A8F3D}" dt="2022-09-27T18:12:26.578" v="2803" actId="1037"/>
          <ac:spMkLst>
            <pc:docMk/>
            <pc:sldMk cId="3687048510" sldId="426"/>
            <ac:spMk id="66" creationId="{AE5A6781-D88C-4B27-8C1D-9207564A1554}"/>
          </ac:spMkLst>
        </pc:spChg>
        <pc:spChg chg="mod">
          <ac:chgData name="Henrik Blom" userId="0f109d1c-0774-4568-aa5d-bb8ffaeb77b7" providerId="ADAL" clId="{E881FBE9-DF84-4F7A-A4CF-72BF1A0A8F3D}" dt="2022-09-29T17:57:30.293" v="5461" actId="13926"/>
          <ac:spMkLst>
            <pc:docMk/>
            <pc:sldMk cId="3687048510" sldId="426"/>
            <ac:spMk id="67" creationId="{07ECECD8-FF48-42CC-9084-5612E1037D2C}"/>
          </ac:spMkLst>
        </pc:spChg>
        <pc:spChg chg="mod">
          <ac:chgData name="Henrik Blom" userId="0f109d1c-0774-4568-aa5d-bb8ffaeb77b7" providerId="ADAL" clId="{E881FBE9-DF84-4F7A-A4CF-72BF1A0A8F3D}" dt="2022-09-29T17:57:30.293" v="5461" actId="13926"/>
          <ac:spMkLst>
            <pc:docMk/>
            <pc:sldMk cId="3687048510" sldId="426"/>
            <ac:spMk id="69" creationId="{80389D03-8B91-4003-93D6-FF4C9AF15BB4}"/>
          </ac:spMkLst>
        </pc:spChg>
        <pc:spChg chg="mod">
          <ac:chgData name="Henrik Blom" userId="0f109d1c-0774-4568-aa5d-bb8ffaeb77b7" providerId="ADAL" clId="{E881FBE9-DF84-4F7A-A4CF-72BF1A0A8F3D}" dt="2022-09-29T17:57:25.558" v="5460" actId="13926"/>
          <ac:spMkLst>
            <pc:docMk/>
            <pc:sldMk cId="3687048510" sldId="426"/>
            <ac:spMk id="70" creationId="{DEE6F9B0-FB62-46D2-A461-8754A5A800A8}"/>
          </ac:spMkLst>
        </pc:spChg>
        <pc:spChg chg="mod">
          <ac:chgData name="Henrik Blom" userId="0f109d1c-0774-4568-aa5d-bb8ffaeb77b7" providerId="ADAL" clId="{E881FBE9-DF84-4F7A-A4CF-72BF1A0A8F3D}" dt="2022-09-29T17:57:25.558" v="5460" actId="13926"/>
          <ac:spMkLst>
            <pc:docMk/>
            <pc:sldMk cId="3687048510" sldId="426"/>
            <ac:spMk id="73" creationId="{287C2610-F547-4D63-8923-A1ACFFB7CD34}"/>
          </ac:spMkLst>
        </pc:spChg>
        <pc:spChg chg="mod">
          <ac:chgData name="Henrik Blom" userId="0f109d1c-0774-4568-aa5d-bb8ffaeb77b7" providerId="ADAL" clId="{E881FBE9-DF84-4F7A-A4CF-72BF1A0A8F3D}" dt="2022-09-29T17:57:25.558" v="5460" actId="13926"/>
          <ac:spMkLst>
            <pc:docMk/>
            <pc:sldMk cId="3687048510" sldId="426"/>
            <ac:spMk id="74" creationId="{058001FD-3D6F-48D3-B526-857C49F56191}"/>
          </ac:spMkLst>
        </pc:spChg>
        <pc:spChg chg="mod">
          <ac:chgData name="Henrik Blom" userId="0f109d1c-0774-4568-aa5d-bb8ffaeb77b7" providerId="ADAL" clId="{E881FBE9-DF84-4F7A-A4CF-72BF1A0A8F3D}" dt="2022-09-29T17:57:25.558" v="5460" actId="13926"/>
          <ac:spMkLst>
            <pc:docMk/>
            <pc:sldMk cId="3687048510" sldId="426"/>
            <ac:spMk id="75" creationId="{BEEFF0DA-697D-4C08-B2EE-2673DD65C6DE}"/>
          </ac:spMkLst>
        </pc:spChg>
        <pc:spChg chg="mod">
          <ac:chgData name="Henrik Blom" userId="0f109d1c-0774-4568-aa5d-bb8ffaeb77b7" providerId="ADAL" clId="{E881FBE9-DF84-4F7A-A4CF-72BF1A0A8F3D}" dt="2022-09-29T17:57:25.558" v="5460" actId="13926"/>
          <ac:spMkLst>
            <pc:docMk/>
            <pc:sldMk cId="3687048510" sldId="426"/>
            <ac:spMk id="76" creationId="{6A30B8FC-0756-4736-94FD-7AF47511BB52}"/>
          </ac:spMkLst>
        </pc:spChg>
        <pc:spChg chg="mod">
          <ac:chgData name="Henrik Blom" userId="0f109d1c-0774-4568-aa5d-bb8ffaeb77b7" providerId="ADAL" clId="{E881FBE9-DF84-4F7A-A4CF-72BF1A0A8F3D}" dt="2022-09-29T17:57:30.293" v="5461" actId="13926"/>
          <ac:spMkLst>
            <pc:docMk/>
            <pc:sldMk cId="3687048510" sldId="426"/>
            <ac:spMk id="77" creationId="{7FC0F08D-E967-43BE-BCCC-685F08ABBD4A}"/>
          </ac:spMkLst>
        </pc:spChg>
        <pc:spChg chg="mod">
          <ac:chgData name="Henrik Blom" userId="0f109d1c-0774-4568-aa5d-bb8ffaeb77b7" providerId="ADAL" clId="{E881FBE9-DF84-4F7A-A4CF-72BF1A0A8F3D}" dt="2022-09-29T17:57:21.713" v="5459" actId="13926"/>
          <ac:spMkLst>
            <pc:docMk/>
            <pc:sldMk cId="3687048510" sldId="426"/>
            <ac:spMk id="78" creationId="{F5EE7F93-0CF2-4508-9DE8-647D02C0EF82}"/>
          </ac:spMkLst>
        </pc:spChg>
        <pc:spChg chg="mod">
          <ac:chgData name="Henrik Blom" userId="0f109d1c-0774-4568-aa5d-bb8ffaeb77b7" providerId="ADAL" clId="{E881FBE9-DF84-4F7A-A4CF-72BF1A0A8F3D}" dt="2022-09-29T17:57:21.713" v="5459" actId="13926"/>
          <ac:spMkLst>
            <pc:docMk/>
            <pc:sldMk cId="3687048510" sldId="426"/>
            <ac:spMk id="79" creationId="{D90B25C4-6069-4127-B30B-DABAD57DA046}"/>
          </ac:spMkLst>
        </pc:spChg>
        <pc:spChg chg="mod">
          <ac:chgData name="Henrik Blom" userId="0f109d1c-0774-4568-aa5d-bb8ffaeb77b7" providerId="ADAL" clId="{E881FBE9-DF84-4F7A-A4CF-72BF1A0A8F3D}" dt="2022-09-29T17:57:21.713" v="5459" actId="13926"/>
          <ac:spMkLst>
            <pc:docMk/>
            <pc:sldMk cId="3687048510" sldId="426"/>
            <ac:spMk id="80" creationId="{454300A6-3DE7-4A1C-8C30-C288CE487512}"/>
          </ac:spMkLst>
        </pc:spChg>
        <pc:spChg chg="mod">
          <ac:chgData name="Henrik Blom" userId="0f109d1c-0774-4568-aa5d-bb8ffaeb77b7" providerId="ADAL" clId="{E881FBE9-DF84-4F7A-A4CF-72BF1A0A8F3D}" dt="2022-09-29T17:57:21.713" v="5459" actId="13926"/>
          <ac:spMkLst>
            <pc:docMk/>
            <pc:sldMk cId="3687048510" sldId="426"/>
            <ac:spMk id="81" creationId="{DEE83773-F642-4061-B16B-C0F0AFE1BC9A}"/>
          </ac:spMkLst>
        </pc:spChg>
        <pc:spChg chg="mod">
          <ac:chgData name="Henrik Blom" userId="0f109d1c-0774-4568-aa5d-bb8ffaeb77b7" providerId="ADAL" clId="{E881FBE9-DF84-4F7A-A4CF-72BF1A0A8F3D}" dt="2022-09-29T17:57:21.713" v="5459" actId="13926"/>
          <ac:spMkLst>
            <pc:docMk/>
            <pc:sldMk cId="3687048510" sldId="426"/>
            <ac:spMk id="82" creationId="{1FB718B4-3F1C-43BE-BCCE-BE96E83EDABF}"/>
          </ac:spMkLst>
        </pc:spChg>
        <pc:spChg chg="mod">
          <ac:chgData name="Henrik Blom" userId="0f109d1c-0774-4568-aa5d-bb8ffaeb77b7" providerId="ADAL" clId="{E881FBE9-DF84-4F7A-A4CF-72BF1A0A8F3D}" dt="2022-09-29T17:57:21.713" v="5459" actId="13926"/>
          <ac:spMkLst>
            <pc:docMk/>
            <pc:sldMk cId="3687048510" sldId="426"/>
            <ac:spMk id="83" creationId="{8F15045B-C987-45FF-A3D3-14709FCB1F3D}"/>
          </ac:spMkLst>
        </pc:spChg>
        <pc:spChg chg="mod">
          <ac:chgData name="Henrik Blom" userId="0f109d1c-0774-4568-aa5d-bb8ffaeb77b7" providerId="ADAL" clId="{E881FBE9-DF84-4F7A-A4CF-72BF1A0A8F3D}" dt="2022-09-29T17:57:30.293" v="5461" actId="13926"/>
          <ac:spMkLst>
            <pc:docMk/>
            <pc:sldMk cId="3687048510" sldId="426"/>
            <ac:spMk id="84" creationId="{D3BDF398-E07C-4554-B308-943EC3D65B5D}"/>
          </ac:spMkLst>
        </pc:spChg>
        <pc:spChg chg="mod">
          <ac:chgData name="Henrik Blom" userId="0f109d1c-0774-4568-aa5d-bb8ffaeb77b7" providerId="ADAL" clId="{E881FBE9-DF84-4F7A-A4CF-72BF1A0A8F3D}" dt="2022-09-29T17:57:21.713" v="5459" actId="13926"/>
          <ac:spMkLst>
            <pc:docMk/>
            <pc:sldMk cId="3687048510" sldId="426"/>
            <ac:spMk id="85" creationId="{AC3E055F-DD05-428E-B812-E8A28112F218}"/>
          </ac:spMkLst>
        </pc:spChg>
        <pc:spChg chg="mod">
          <ac:chgData name="Henrik Blom" userId="0f109d1c-0774-4568-aa5d-bb8ffaeb77b7" providerId="ADAL" clId="{E881FBE9-DF84-4F7A-A4CF-72BF1A0A8F3D}" dt="2022-09-29T17:57:25.558" v="5460" actId="13926"/>
          <ac:spMkLst>
            <pc:docMk/>
            <pc:sldMk cId="3687048510" sldId="426"/>
            <ac:spMk id="86" creationId="{B49AAE5A-0198-4066-8BF5-732FDE9E8DF4}"/>
          </ac:spMkLst>
        </pc:spChg>
        <pc:spChg chg="mod">
          <ac:chgData name="Henrik Blom" userId="0f109d1c-0774-4568-aa5d-bb8ffaeb77b7" providerId="ADAL" clId="{E881FBE9-DF84-4F7A-A4CF-72BF1A0A8F3D}" dt="2022-09-27T18:12:26.578" v="2803" actId="1037"/>
          <ac:spMkLst>
            <pc:docMk/>
            <pc:sldMk cId="3687048510" sldId="426"/>
            <ac:spMk id="89" creationId="{F2703C24-0FE6-4408-BE07-33A37AFFAA13}"/>
          </ac:spMkLst>
        </pc:spChg>
        <pc:spChg chg="mod">
          <ac:chgData name="Henrik Blom" userId="0f109d1c-0774-4568-aa5d-bb8ffaeb77b7" providerId="ADAL" clId="{E881FBE9-DF84-4F7A-A4CF-72BF1A0A8F3D}" dt="2022-09-29T17:57:21.713" v="5459" actId="13926"/>
          <ac:spMkLst>
            <pc:docMk/>
            <pc:sldMk cId="3687048510" sldId="426"/>
            <ac:spMk id="92" creationId="{3D28DFCF-209F-4EE1-9D79-99F614219AD7}"/>
          </ac:spMkLst>
        </pc:spChg>
        <pc:spChg chg="mod">
          <ac:chgData name="Henrik Blom" userId="0f109d1c-0774-4568-aa5d-bb8ffaeb77b7" providerId="ADAL" clId="{E881FBE9-DF84-4F7A-A4CF-72BF1A0A8F3D}" dt="2022-09-29T17:57:25.558" v="5460" actId="13926"/>
          <ac:spMkLst>
            <pc:docMk/>
            <pc:sldMk cId="3687048510" sldId="426"/>
            <ac:spMk id="95" creationId="{44AE36F9-487D-4746-86AA-95BD59C9CE97}"/>
          </ac:spMkLst>
        </pc:spChg>
        <pc:spChg chg="mod">
          <ac:chgData name="Henrik Blom" userId="0f109d1c-0774-4568-aa5d-bb8ffaeb77b7" providerId="ADAL" clId="{E881FBE9-DF84-4F7A-A4CF-72BF1A0A8F3D}" dt="2022-09-29T06:55:00.360" v="3507" actId="1035"/>
          <ac:spMkLst>
            <pc:docMk/>
            <pc:sldMk cId="3687048510" sldId="426"/>
            <ac:spMk id="97" creationId="{29992A2A-D0A5-44A7-9BD2-D20C1D1508C1}"/>
          </ac:spMkLst>
        </pc:spChg>
        <pc:spChg chg="mod">
          <ac:chgData name="Henrik Blom" userId="0f109d1c-0774-4568-aa5d-bb8ffaeb77b7" providerId="ADAL" clId="{E881FBE9-DF84-4F7A-A4CF-72BF1A0A8F3D}" dt="2022-09-29T07:23:42.845" v="3658" actId="20577"/>
          <ac:spMkLst>
            <pc:docMk/>
            <pc:sldMk cId="3687048510" sldId="426"/>
            <ac:spMk id="98" creationId="{8FD6482A-256B-4821-B1EB-21E6118CF238}"/>
          </ac:spMkLst>
        </pc:spChg>
        <pc:picChg chg="add mod">
          <ac:chgData name="Henrik Blom" userId="0f109d1c-0774-4568-aa5d-bb8ffaeb77b7" providerId="ADAL" clId="{E881FBE9-DF84-4F7A-A4CF-72BF1A0A8F3D}" dt="2022-09-27T18:12:02.710" v="2778"/>
          <ac:picMkLst>
            <pc:docMk/>
            <pc:sldMk cId="3687048510" sldId="426"/>
            <ac:picMk id="96" creationId="{63CC03A5-B649-4EDB-9949-73EBF61E6EAF}"/>
          </ac:picMkLst>
        </pc:picChg>
        <pc:cxnChg chg="mod">
          <ac:chgData name="Henrik Blom" userId="0f109d1c-0774-4568-aa5d-bb8ffaeb77b7" providerId="ADAL" clId="{E881FBE9-DF84-4F7A-A4CF-72BF1A0A8F3D}" dt="2022-09-27T18:12:26.578" v="2803" actId="1037"/>
          <ac:cxnSpMkLst>
            <pc:docMk/>
            <pc:sldMk cId="3687048510" sldId="426"/>
            <ac:cxnSpMk id="3" creationId="{4400CE3F-6869-4397-8B5D-6535823B9400}"/>
          </ac:cxnSpMkLst>
        </pc:cxnChg>
      </pc:sldChg>
      <pc:sldChg chg="addSp delSp modSp mod">
        <pc:chgData name="Henrik Blom" userId="0f109d1c-0774-4568-aa5d-bb8ffaeb77b7" providerId="ADAL" clId="{E881FBE9-DF84-4F7A-A4CF-72BF1A0A8F3D}" dt="2022-09-27T18:10:58.854" v="2753" actId="14100"/>
        <pc:sldMkLst>
          <pc:docMk/>
          <pc:sldMk cId="204061731" sldId="437"/>
        </pc:sldMkLst>
        <pc:spChg chg="mod">
          <ac:chgData name="Henrik Blom" userId="0f109d1c-0774-4568-aa5d-bb8ffaeb77b7" providerId="ADAL" clId="{E881FBE9-DF84-4F7A-A4CF-72BF1A0A8F3D}" dt="2022-09-26T20:30:25.537" v="1094" actId="20577"/>
          <ac:spMkLst>
            <pc:docMk/>
            <pc:sldMk cId="204061731" sldId="437"/>
            <ac:spMk id="2" creationId="{9D3E541C-081A-4FB0-A8A1-5B5C8DEB3553}"/>
          </ac:spMkLst>
        </pc:spChg>
        <pc:spChg chg="del">
          <ac:chgData name="Henrik Blom" userId="0f109d1c-0774-4568-aa5d-bb8ffaeb77b7" providerId="ADAL" clId="{E881FBE9-DF84-4F7A-A4CF-72BF1A0A8F3D}" dt="2022-09-26T14:28:54.459" v="21" actId="478"/>
          <ac:spMkLst>
            <pc:docMk/>
            <pc:sldMk cId="204061731" sldId="437"/>
            <ac:spMk id="3" creationId="{4B619465-3D09-40EE-85C8-79F1E1F1A920}"/>
          </ac:spMkLst>
        </pc:spChg>
        <pc:spChg chg="mod">
          <ac:chgData name="Henrik Blom" userId="0f109d1c-0774-4568-aa5d-bb8ffaeb77b7" providerId="ADAL" clId="{E881FBE9-DF84-4F7A-A4CF-72BF1A0A8F3D}" dt="2022-09-26T14:34:20.964" v="92" actId="1076"/>
          <ac:spMkLst>
            <pc:docMk/>
            <pc:sldMk cId="204061731" sldId="437"/>
            <ac:spMk id="4" creationId="{F7C046BF-DFFB-4C80-BAA5-D6DF2239F303}"/>
          </ac:spMkLst>
        </pc:spChg>
        <pc:spChg chg="add del mod">
          <ac:chgData name="Henrik Blom" userId="0f109d1c-0774-4568-aa5d-bb8ffaeb77b7" providerId="ADAL" clId="{E881FBE9-DF84-4F7A-A4CF-72BF1A0A8F3D}" dt="2022-09-26T14:34:11.782" v="88" actId="478"/>
          <ac:spMkLst>
            <pc:docMk/>
            <pc:sldMk cId="204061731" sldId="437"/>
            <ac:spMk id="11" creationId="{362AAABF-585C-4163-A902-C911DA46FF5A}"/>
          </ac:spMkLst>
        </pc:spChg>
        <pc:picChg chg="del">
          <ac:chgData name="Henrik Blom" userId="0f109d1c-0774-4568-aa5d-bb8ffaeb77b7" providerId="ADAL" clId="{E881FBE9-DF84-4F7A-A4CF-72BF1A0A8F3D}" dt="2022-09-26T14:28:52.206" v="20" actId="478"/>
          <ac:picMkLst>
            <pc:docMk/>
            <pc:sldMk cId="204061731" sldId="437"/>
            <ac:picMk id="5" creationId="{23FCBCBB-86CF-4AEA-A0CC-48A10120D722}"/>
          </ac:picMkLst>
        </pc:picChg>
        <pc:picChg chg="add del mod">
          <ac:chgData name="Henrik Blom" userId="0f109d1c-0774-4568-aa5d-bb8ffaeb77b7" providerId="ADAL" clId="{E881FBE9-DF84-4F7A-A4CF-72BF1A0A8F3D}" dt="2022-09-26T14:34:07.835" v="86" actId="478"/>
          <ac:picMkLst>
            <pc:docMk/>
            <pc:sldMk cId="204061731" sldId="437"/>
            <ac:picMk id="6" creationId="{584027A4-B636-43FF-899A-1BE18D8E87A6}"/>
          </ac:picMkLst>
        </pc:picChg>
        <pc:picChg chg="add mod">
          <ac:chgData name="Henrik Blom" userId="0f109d1c-0774-4568-aa5d-bb8ffaeb77b7" providerId="ADAL" clId="{E881FBE9-DF84-4F7A-A4CF-72BF1A0A8F3D}" dt="2022-09-27T18:10:58.854" v="2753" actId="14100"/>
          <ac:picMkLst>
            <pc:docMk/>
            <pc:sldMk cId="204061731" sldId="437"/>
            <ac:picMk id="9" creationId="{2A45A538-E1AB-4374-AD67-905CFBB2683F}"/>
          </ac:picMkLst>
        </pc:picChg>
        <pc:picChg chg="add mod">
          <ac:chgData name="Henrik Blom" userId="0f109d1c-0774-4568-aa5d-bb8ffaeb77b7" providerId="ADAL" clId="{E881FBE9-DF84-4F7A-A4CF-72BF1A0A8F3D}" dt="2022-09-26T14:34:18.059" v="91" actId="1076"/>
          <ac:picMkLst>
            <pc:docMk/>
            <pc:sldMk cId="204061731" sldId="437"/>
            <ac:picMk id="13" creationId="{2C7DAD64-3979-43D9-BBCA-34CB7190ADF6}"/>
          </ac:picMkLst>
        </pc:picChg>
        <pc:cxnChg chg="add del mod">
          <ac:chgData name="Henrik Blom" userId="0f109d1c-0774-4568-aa5d-bb8ffaeb77b7" providerId="ADAL" clId="{E881FBE9-DF84-4F7A-A4CF-72BF1A0A8F3D}" dt="2022-09-26T14:34:11.782" v="88" actId="478"/>
          <ac:cxnSpMkLst>
            <pc:docMk/>
            <pc:sldMk cId="204061731" sldId="437"/>
            <ac:cxnSpMk id="9" creationId="{22B31265-20B0-411A-831E-A80A5D81B33C}"/>
          </ac:cxnSpMkLst>
        </pc:cxnChg>
      </pc:sldChg>
      <pc:sldChg chg="addSp delSp modSp mod ord setBg setClrOvrMap">
        <pc:chgData name="Henrik Blom" userId="0f109d1c-0774-4568-aa5d-bb8ffaeb77b7" providerId="ADAL" clId="{E881FBE9-DF84-4F7A-A4CF-72BF1A0A8F3D}" dt="2022-09-27T18:46:24.206" v="3212" actId="5793"/>
        <pc:sldMkLst>
          <pc:docMk/>
          <pc:sldMk cId="4100589792" sldId="439"/>
        </pc:sldMkLst>
        <pc:spChg chg="mod ord">
          <ac:chgData name="Henrik Blom" userId="0f109d1c-0774-4568-aa5d-bb8ffaeb77b7" providerId="ADAL" clId="{E881FBE9-DF84-4F7A-A4CF-72BF1A0A8F3D}" dt="2022-09-27T18:46:24.206" v="3212" actId="5793"/>
          <ac:spMkLst>
            <pc:docMk/>
            <pc:sldMk cId="4100589792" sldId="439"/>
            <ac:spMk id="2" creationId="{1499F42E-583A-4945-B7D6-735642BA0A85}"/>
          </ac:spMkLst>
        </pc:spChg>
        <pc:spChg chg="del">
          <ac:chgData name="Henrik Blom" userId="0f109d1c-0774-4568-aa5d-bb8ffaeb77b7" providerId="ADAL" clId="{E881FBE9-DF84-4F7A-A4CF-72BF1A0A8F3D}" dt="2022-09-27T18:09:33.574" v="2733" actId="26606"/>
          <ac:spMkLst>
            <pc:docMk/>
            <pc:sldMk cId="4100589792" sldId="439"/>
            <ac:spMk id="153" creationId="{829A1E2C-5AC8-40FC-99E9-832069D39792}"/>
          </ac:spMkLst>
        </pc:spChg>
        <pc:spChg chg="del">
          <ac:chgData name="Henrik Blom" userId="0f109d1c-0774-4568-aa5d-bb8ffaeb77b7" providerId="ADAL" clId="{E881FBE9-DF84-4F7A-A4CF-72BF1A0A8F3D}" dt="2022-09-27T18:09:33.574" v="2733" actId="26606"/>
          <ac:spMkLst>
            <pc:docMk/>
            <pc:sldMk cId="4100589792" sldId="439"/>
            <ac:spMk id="3088" creationId="{8181FC64-B306-4821-98E2-780662EFC486}"/>
          </ac:spMkLst>
        </pc:spChg>
        <pc:spChg chg="del">
          <ac:chgData name="Henrik Blom" userId="0f109d1c-0774-4568-aa5d-bb8ffaeb77b7" providerId="ADAL" clId="{E881FBE9-DF84-4F7A-A4CF-72BF1A0A8F3D}" dt="2022-09-27T18:09:33.574" v="2733" actId="26606"/>
          <ac:spMkLst>
            <pc:docMk/>
            <pc:sldMk cId="4100589792" sldId="439"/>
            <ac:spMk id="3089" creationId="{5871FC61-DD4E-47D4-81FD-8A7E7D12B371}"/>
          </ac:spMkLst>
        </pc:spChg>
        <pc:spChg chg="del">
          <ac:chgData name="Henrik Blom" userId="0f109d1c-0774-4568-aa5d-bb8ffaeb77b7" providerId="ADAL" clId="{E881FBE9-DF84-4F7A-A4CF-72BF1A0A8F3D}" dt="2022-09-27T18:09:33.574" v="2733" actId="26606"/>
          <ac:spMkLst>
            <pc:docMk/>
            <pc:sldMk cId="4100589792" sldId="439"/>
            <ac:spMk id="3090" creationId="{F9EC3F91-A75C-4F74-867E-E4C28C13546B}"/>
          </ac:spMkLst>
        </pc:spChg>
        <pc:spChg chg="add">
          <ac:chgData name="Henrik Blom" userId="0f109d1c-0774-4568-aa5d-bb8ffaeb77b7" providerId="ADAL" clId="{E881FBE9-DF84-4F7A-A4CF-72BF1A0A8F3D}" dt="2022-09-27T18:09:33.574" v="2733" actId="26606"/>
          <ac:spMkLst>
            <pc:docMk/>
            <pc:sldMk cId="4100589792" sldId="439"/>
            <ac:spMk id="3095" creationId="{B5809B1F-0726-44C0-B0A1-7FCE2A129E20}"/>
          </ac:spMkLst>
        </pc:spChg>
        <pc:spChg chg="add">
          <ac:chgData name="Henrik Blom" userId="0f109d1c-0774-4568-aa5d-bb8ffaeb77b7" providerId="ADAL" clId="{E881FBE9-DF84-4F7A-A4CF-72BF1A0A8F3D}" dt="2022-09-27T18:09:33.574" v="2733" actId="26606"/>
          <ac:spMkLst>
            <pc:docMk/>
            <pc:sldMk cId="4100589792" sldId="439"/>
            <ac:spMk id="3097" creationId="{26EE9A0B-C601-4E3F-8541-29CA20DE1186}"/>
          </ac:spMkLst>
        </pc:spChg>
        <pc:picChg chg="add del mod">
          <ac:chgData name="Henrik Blom" userId="0f109d1c-0774-4568-aa5d-bb8ffaeb77b7" providerId="ADAL" clId="{E881FBE9-DF84-4F7A-A4CF-72BF1A0A8F3D}" dt="2022-09-27T18:08:26.988" v="2730" actId="478"/>
          <ac:picMkLst>
            <pc:docMk/>
            <pc:sldMk cId="4100589792" sldId="439"/>
            <ac:picMk id="8" creationId="{E3EC91BA-A03E-4DFA-AF15-3E5EA66715E5}"/>
          </ac:picMkLst>
        </pc:picChg>
        <pc:picChg chg="add mod">
          <ac:chgData name="Henrik Blom" userId="0f109d1c-0774-4568-aa5d-bb8ffaeb77b7" providerId="ADAL" clId="{E881FBE9-DF84-4F7A-A4CF-72BF1A0A8F3D}" dt="2022-09-27T18:09:33.574" v="2733" actId="26606"/>
          <ac:picMkLst>
            <pc:docMk/>
            <pc:sldMk cId="4100589792" sldId="439"/>
            <ac:picMk id="9" creationId="{F0E2ECBD-5C35-4636-BA77-70214705E348}"/>
          </ac:picMkLst>
        </pc:picChg>
        <pc:picChg chg="mod ord">
          <ac:chgData name="Henrik Blom" userId="0f109d1c-0774-4568-aa5d-bb8ffaeb77b7" providerId="ADAL" clId="{E881FBE9-DF84-4F7A-A4CF-72BF1A0A8F3D}" dt="2022-09-27T18:09:33.574" v="2733" actId="26606"/>
          <ac:picMkLst>
            <pc:docMk/>
            <pc:sldMk cId="4100589792" sldId="439"/>
            <ac:picMk id="3074" creationId="{CCA7A499-4294-4202-BB1A-D5F6709CB13C}"/>
          </ac:picMkLst>
        </pc:picChg>
      </pc:sldChg>
      <pc:sldChg chg="addSp modSp mod">
        <pc:chgData name="Henrik Blom" userId="0f109d1c-0774-4568-aa5d-bb8ffaeb77b7" providerId="ADAL" clId="{E881FBE9-DF84-4F7A-A4CF-72BF1A0A8F3D}" dt="2022-09-29T18:21:56.746" v="6191" actId="1076"/>
        <pc:sldMkLst>
          <pc:docMk/>
          <pc:sldMk cId="1349720167" sldId="443"/>
        </pc:sldMkLst>
        <pc:spChg chg="mod">
          <ac:chgData name="Henrik Blom" userId="0f109d1c-0774-4568-aa5d-bb8ffaeb77b7" providerId="ADAL" clId="{E881FBE9-DF84-4F7A-A4CF-72BF1A0A8F3D}" dt="2022-09-27T14:39:33.445" v="1870" actId="20577"/>
          <ac:spMkLst>
            <pc:docMk/>
            <pc:sldMk cId="1349720167" sldId="443"/>
            <ac:spMk id="2" creationId="{FF7C7765-0157-430E-9541-156AD6E6DBE7}"/>
          </ac:spMkLst>
        </pc:spChg>
        <pc:spChg chg="mod">
          <ac:chgData name="Henrik Blom" userId="0f109d1c-0774-4568-aa5d-bb8ffaeb77b7" providerId="ADAL" clId="{E881FBE9-DF84-4F7A-A4CF-72BF1A0A8F3D}" dt="2022-09-27T18:11:59.307" v="2777" actId="1037"/>
          <ac:spMkLst>
            <pc:docMk/>
            <pc:sldMk cId="1349720167" sldId="443"/>
            <ac:spMk id="5" creationId="{7AB02AE4-DF91-45B4-A6C2-5DC6D366478A}"/>
          </ac:spMkLst>
        </pc:spChg>
        <pc:spChg chg="mod">
          <ac:chgData name="Henrik Blom" userId="0f109d1c-0774-4568-aa5d-bb8ffaeb77b7" providerId="ADAL" clId="{E881FBE9-DF84-4F7A-A4CF-72BF1A0A8F3D}" dt="2022-09-29T18:21:56.746" v="6191" actId="1076"/>
          <ac:spMkLst>
            <pc:docMk/>
            <pc:sldMk cId="1349720167" sldId="443"/>
            <ac:spMk id="6" creationId="{D4C530AB-2BF1-4AA5-8677-10B810B38D67}"/>
          </ac:spMkLst>
        </pc:spChg>
        <pc:spChg chg="mod">
          <ac:chgData name="Henrik Blom" userId="0f109d1c-0774-4568-aa5d-bb8ffaeb77b7" providerId="ADAL" clId="{E881FBE9-DF84-4F7A-A4CF-72BF1A0A8F3D}" dt="2022-09-27T18:11:59.307" v="2777" actId="1037"/>
          <ac:spMkLst>
            <pc:docMk/>
            <pc:sldMk cId="1349720167" sldId="443"/>
            <ac:spMk id="13" creationId="{CB7F1A36-2DF1-4058-BD17-7E1C538731A2}"/>
          </ac:spMkLst>
        </pc:spChg>
        <pc:spChg chg="mod">
          <ac:chgData name="Henrik Blom" userId="0f109d1c-0774-4568-aa5d-bb8ffaeb77b7" providerId="ADAL" clId="{E881FBE9-DF84-4F7A-A4CF-72BF1A0A8F3D}" dt="2022-09-27T18:11:59.307" v="2777" actId="1037"/>
          <ac:spMkLst>
            <pc:docMk/>
            <pc:sldMk cId="1349720167" sldId="443"/>
            <ac:spMk id="14" creationId="{75104048-F054-4AB9-8AF9-F1F2F3D602A9}"/>
          </ac:spMkLst>
        </pc:spChg>
        <pc:spChg chg="mod">
          <ac:chgData name="Henrik Blom" userId="0f109d1c-0774-4568-aa5d-bb8ffaeb77b7" providerId="ADAL" clId="{E881FBE9-DF84-4F7A-A4CF-72BF1A0A8F3D}" dt="2022-09-27T18:11:59.307" v="2777" actId="1037"/>
          <ac:spMkLst>
            <pc:docMk/>
            <pc:sldMk cId="1349720167" sldId="443"/>
            <ac:spMk id="16" creationId="{0926BFC1-BB33-4F2C-A854-68457F5C5526}"/>
          </ac:spMkLst>
        </pc:spChg>
        <pc:spChg chg="mod">
          <ac:chgData name="Henrik Blom" userId="0f109d1c-0774-4568-aa5d-bb8ffaeb77b7" providerId="ADAL" clId="{E881FBE9-DF84-4F7A-A4CF-72BF1A0A8F3D}" dt="2022-09-27T18:11:59.307" v="2777" actId="1037"/>
          <ac:spMkLst>
            <pc:docMk/>
            <pc:sldMk cId="1349720167" sldId="443"/>
            <ac:spMk id="20" creationId="{D6701175-0252-4804-A152-3132A283B574}"/>
          </ac:spMkLst>
        </pc:spChg>
        <pc:spChg chg="mod">
          <ac:chgData name="Henrik Blom" userId="0f109d1c-0774-4568-aa5d-bb8ffaeb77b7" providerId="ADAL" clId="{E881FBE9-DF84-4F7A-A4CF-72BF1A0A8F3D}" dt="2022-09-27T18:11:59.307" v="2777" actId="1037"/>
          <ac:spMkLst>
            <pc:docMk/>
            <pc:sldMk cId="1349720167" sldId="443"/>
            <ac:spMk id="23" creationId="{E84BEF78-E89D-4B4B-89F9-ABB85E9584FA}"/>
          </ac:spMkLst>
        </pc:spChg>
        <pc:spChg chg="mod">
          <ac:chgData name="Henrik Blom" userId="0f109d1c-0774-4568-aa5d-bb8ffaeb77b7" providerId="ADAL" clId="{E881FBE9-DF84-4F7A-A4CF-72BF1A0A8F3D}" dt="2022-09-27T18:11:59.307" v="2777" actId="1037"/>
          <ac:spMkLst>
            <pc:docMk/>
            <pc:sldMk cId="1349720167" sldId="443"/>
            <ac:spMk id="24" creationId="{241BF14A-FEE3-4AF3-9B30-8C1F6C82E50D}"/>
          </ac:spMkLst>
        </pc:spChg>
        <pc:spChg chg="mod">
          <ac:chgData name="Henrik Blom" userId="0f109d1c-0774-4568-aa5d-bb8ffaeb77b7" providerId="ADAL" clId="{E881FBE9-DF84-4F7A-A4CF-72BF1A0A8F3D}" dt="2022-09-27T18:11:59.307" v="2777" actId="1037"/>
          <ac:spMkLst>
            <pc:docMk/>
            <pc:sldMk cId="1349720167" sldId="443"/>
            <ac:spMk id="25" creationId="{5A5966F3-886C-4299-AA73-CE9940672E4C}"/>
          </ac:spMkLst>
        </pc:spChg>
        <pc:spChg chg="mod">
          <ac:chgData name="Henrik Blom" userId="0f109d1c-0774-4568-aa5d-bb8ffaeb77b7" providerId="ADAL" clId="{E881FBE9-DF84-4F7A-A4CF-72BF1A0A8F3D}" dt="2022-09-27T18:11:59.307" v="2777" actId="1037"/>
          <ac:spMkLst>
            <pc:docMk/>
            <pc:sldMk cId="1349720167" sldId="443"/>
            <ac:spMk id="26" creationId="{D6B5F9F3-3A3A-4BD6-AAB5-8E222B6E4426}"/>
          </ac:spMkLst>
        </pc:spChg>
        <pc:spChg chg="mod">
          <ac:chgData name="Henrik Blom" userId="0f109d1c-0774-4568-aa5d-bb8ffaeb77b7" providerId="ADAL" clId="{E881FBE9-DF84-4F7A-A4CF-72BF1A0A8F3D}" dt="2022-09-27T18:11:59.307" v="2777" actId="1037"/>
          <ac:spMkLst>
            <pc:docMk/>
            <pc:sldMk cId="1349720167" sldId="443"/>
            <ac:spMk id="61" creationId="{79109C57-90C1-447D-B283-103679CD8D42}"/>
          </ac:spMkLst>
        </pc:spChg>
        <pc:spChg chg="mod">
          <ac:chgData name="Henrik Blom" userId="0f109d1c-0774-4568-aa5d-bb8ffaeb77b7" providerId="ADAL" clId="{E881FBE9-DF84-4F7A-A4CF-72BF1A0A8F3D}" dt="2022-09-27T18:11:59.307" v="2777" actId="1037"/>
          <ac:spMkLst>
            <pc:docMk/>
            <pc:sldMk cId="1349720167" sldId="443"/>
            <ac:spMk id="62" creationId="{D5EE7C9A-AA86-4068-9DB7-EE3B054936D1}"/>
          </ac:spMkLst>
        </pc:spChg>
        <pc:spChg chg="mod">
          <ac:chgData name="Henrik Blom" userId="0f109d1c-0774-4568-aa5d-bb8ffaeb77b7" providerId="ADAL" clId="{E881FBE9-DF84-4F7A-A4CF-72BF1A0A8F3D}" dt="2022-09-27T18:11:59.307" v="2777" actId="1037"/>
          <ac:spMkLst>
            <pc:docMk/>
            <pc:sldMk cId="1349720167" sldId="443"/>
            <ac:spMk id="63" creationId="{361ADFB3-C7EF-43D6-AF21-BC872EAD12E2}"/>
          </ac:spMkLst>
        </pc:spChg>
        <pc:graphicFrameChg chg="mod modGraphic">
          <ac:chgData name="Henrik Blom" userId="0f109d1c-0774-4568-aa5d-bb8ffaeb77b7" providerId="ADAL" clId="{E881FBE9-DF84-4F7A-A4CF-72BF1A0A8F3D}" dt="2022-09-29T17:46:43.665" v="5425" actId="13926"/>
          <ac:graphicFrameMkLst>
            <pc:docMk/>
            <pc:sldMk cId="1349720167" sldId="443"/>
            <ac:graphicFrameMk id="3" creationId="{F0519AAD-5166-4F03-9250-252318725508}"/>
          </ac:graphicFrameMkLst>
        </pc:graphicFrameChg>
        <pc:picChg chg="add mod">
          <ac:chgData name="Henrik Blom" userId="0f109d1c-0774-4568-aa5d-bb8ffaeb77b7" providerId="ADAL" clId="{E881FBE9-DF84-4F7A-A4CF-72BF1A0A8F3D}" dt="2022-09-27T18:11:50.887" v="2758"/>
          <ac:picMkLst>
            <pc:docMk/>
            <pc:sldMk cId="1349720167" sldId="443"/>
            <ac:picMk id="17" creationId="{58BFB97C-BF7B-4E5A-BB58-E8A096787BCF}"/>
          </ac:picMkLst>
        </pc:picChg>
      </pc:sldChg>
      <pc:sldChg chg="addSp modSp mod">
        <pc:chgData name="Henrik Blom" userId="0f109d1c-0774-4568-aa5d-bb8ffaeb77b7" providerId="ADAL" clId="{E881FBE9-DF84-4F7A-A4CF-72BF1A0A8F3D}" dt="2022-09-27T18:11:14.950" v="2757"/>
        <pc:sldMkLst>
          <pc:docMk/>
          <pc:sldMk cId="3242769865" sldId="444"/>
        </pc:sldMkLst>
        <pc:spChg chg="mod">
          <ac:chgData name="Henrik Blom" userId="0f109d1c-0774-4568-aa5d-bb8ffaeb77b7" providerId="ADAL" clId="{E881FBE9-DF84-4F7A-A4CF-72BF1A0A8F3D}" dt="2022-09-26T14:48:34.518" v="600" actId="20577"/>
          <ac:spMkLst>
            <pc:docMk/>
            <pc:sldMk cId="3242769865" sldId="444"/>
            <ac:spMk id="3" creationId="{23E02542-3A9F-45C2-9473-22EF059F15AA}"/>
          </ac:spMkLst>
        </pc:spChg>
        <pc:spChg chg="mod">
          <ac:chgData name="Henrik Blom" userId="0f109d1c-0774-4568-aa5d-bb8ffaeb77b7" providerId="ADAL" clId="{E881FBE9-DF84-4F7A-A4CF-72BF1A0A8F3D}" dt="2022-09-26T14:35:15.173" v="99" actId="1036"/>
          <ac:spMkLst>
            <pc:docMk/>
            <pc:sldMk cId="3242769865" sldId="444"/>
            <ac:spMk id="4" creationId="{AFE51EA2-341F-4F7C-B8F8-A108DC6910C6}"/>
          </ac:spMkLst>
        </pc:spChg>
        <pc:picChg chg="add mod">
          <ac:chgData name="Henrik Blom" userId="0f109d1c-0774-4568-aa5d-bb8ffaeb77b7" providerId="ADAL" clId="{E881FBE9-DF84-4F7A-A4CF-72BF1A0A8F3D}" dt="2022-09-27T18:11:14.950" v="2757"/>
          <ac:picMkLst>
            <pc:docMk/>
            <pc:sldMk cId="3242769865" sldId="444"/>
            <ac:picMk id="7" creationId="{4B6165D8-3BC1-46BC-9E1C-B38299EA9F77}"/>
          </ac:picMkLst>
        </pc:picChg>
      </pc:sldChg>
      <pc:sldChg chg="addSp delSp modSp mod">
        <pc:chgData name="Henrik Blom" userId="0f109d1c-0774-4568-aa5d-bb8ffaeb77b7" providerId="ADAL" clId="{E881FBE9-DF84-4F7A-A4CF-72BF1A0A8F3D}" dt="2022-09-27T18:45:32.201" v="3199"/>
        <pc:sldMkLst>
          <pc:docMk/>
          <pc:sldMk cId="1787129465" sldId="445"/>
        </pc:sldMkLst>
        <pc:spChg chg="mod">
          <ac:chgData name="Henrik Blom" userId="0f109d1c-0774-4568-aa5d-bb8ffaeb77b7" providerId="ADAL" clId="{E881FBE9-DF84-4F7A-A4CF-72BF1A0A8F3D}" dt="2022-09-26T14:49:58.157" v="735"/>
          <ac:spMkLst>
            <pc:docMk/>
            <pc:sldMk cId="1787129465" sldId="445"/>
            <ac:spMk id="3" creationId="{23E02542-3A9F-45C2-9473-22EF059F15AA}"/>
          </ac:spMkLst>
        </pc:spChg>
        <pc:spChg chg="del mod">
          <ac:chgData name="Henrik Blom" userId="0f109d1c-0774-4568-aa5d-bb8ffaeb77b7" providerId="ADAL" clId="{E881FBE9-DF84-4F7A-A4CF-72BF1A0A8F3D}" dt="2022-09-27T18:13:20.949" v="2877" actId="478"/>
          <ac:spMkLst>
            <pc:docMk/>
            <pc:sldMk cId="1787129465" sldId="445"/>
            <ac:spMk id="4" creationId="{AFE51EA2-341F-4F7C-B8F8-A108DC6910C6}"/>
          </ac:spMkLst>
        </pc:spChg>
        <pc:spChg chg="add mod">
          <ac:chgData name="Henrik Blom" userId="0f109d1c-0774-4568-aa5d-bb8ffaeb77b7" providerId="ADAL" clId="{E881FBE9-DF84-4F7A-A4CF-72BF1A0A8F3D}" dt="2022-09-27T18:13:24.958" v="2896" actId="1035"/>
          <ac:spMkLst>
            <pc:docMk/>
            <pc:sldMk cId="1787129465" sldId="445"/>
            <ac:spMk id="7" creationId="{44C48162-E4C8-45E9-984E-792CB350E8FE}"/>
          </ac:spMkLst>
        </pc:spChg>
        <pc:picChg chg="add mod">
          <ac:chgData name="Henrik Blom" userId="0f109d1c-0774-4568-aa5d-bb8ffaeb77b7" providerId="ADAL" clId="{E881FBE9-DF84-4F7A-A4CF-72BF1A0A8F3D}" dt="2022-09-27T18:45:32.201" v="3199"/>
          <ac:picMkLst>
            <pc:docMk/>
            <pc:sldMk cId="1787129465" sldId="445"/>
            <ac:picMk id="9" creationId="{42FD6CCA-7F9C-49D1-B3DD-3646F76C27D9}"/>
          </ac:picMkLst>
        </pc:picChg>
      </pc:sldChg>
      <pc:sldChg chg="del">
        <pc:chgData name="Henrik Blom" userId="0f109d1c-0774-4568-aa5d-bb8ffaeb77b7" providerId="ADAL" clId="{E881FBE9-DF84-4F7A-A4CF-72BF1A0A8F3D}" dt="2022-09-27T18:14:09.072" v="2901" actId="47"/>
        <pc:sldMkLst>
          <pc:docMk/>
          <pc:sldMk cId="833777405" sldId="450"/>
        </pc:sldMkLst>
      </pc:sldChg>
      <pc:sldChg chg="addSp modSp mod">
        <pc:chgData name="Henrik Blom" userId="0f109d1c-0774-4568-aa5d-bb8ffaeb77b7" providerId="ADAL" clId="{E881FBE9-DF84-4F7A-A4CF-72BF1A0A8F3D}" dt="2022-09-27T18:11:12.623" v="2756"/>
        <pc:sldMkLst>
          <pc:docMk/>
          <pc:sldMk cId="578433092" sldId="451"/>
        </pc:sldMkLst>
        <pc:spChg chg="mod">
          <ac:chgData name="Henrik Blom" userId="0f109d1c-0774-4568-aa5d-bb8ffaeb77b7" providerId="ADAL" clId="{E881FBE9-DF84-4F7A-A4CF-72BF1A0A8F3D}" dt="2022-09-26T20:30:28.972" v="1095" actId="20577"/>
          <ac:spMkLst>
            <pc:docMk/>
            <pc:sldMk cId="578433092" sldId="451"/>
            <ac:spMk id="2" creationId="{9D3E541C-081A-4FB0-A8A1-5B5C8DEB3553}"/>
          </ac:spMkLst>
        </pc:spChg>
        <pc:picChg chg="add mod">
          <ac:chgData name="Henrik Blom" userId="0f109d1c-0774-4568-aa5d-bb8ffaeb77b7" providerId="ADAL" clId="{E881FBE9-DF84-4F7A-A4CF-72BF1A0A8F3D}" dt="2022-09-27T18:11:12.623" v="2756"/>
          <ac:picMkLst>
            <pc:docMk/>
            <pc:sldMk cId="578433092" sldId="451"/>
            <ac:picMk id="8" creationId="{3D30CBFD-9EA1-4103-8671-3E51E9F58C28}"/>
          </ac:picMkLst>
        </pc:picChg>
      </pc:sldChg>
      <pc:sldChg chg="addSp delSp modSp mod">
        <pc:chgData name="Henrik Blom" userId="0f109d1c-0774-4568-aa5d-bb8ffaeb77b7" providerId="ADAL" clId="{E881FBE9-DF84-4F7A-A4CF-72BF1A0A8F3D}" dt="2022-09-29T19:31:58.742" v="6893" actId="400"/>
        <pc:sldMkLst>
          <pc:docMk/>
          <pc:sldMk cId="1187390909" sldId="454"/>
        </pc:sldMkLst>
        <pc:spChg chg="mod ord">
          <ac:chgData name="Henrik Blom" userId="0f109d1c-0774-4568-aa5d-bb8ffaeb77b7" providerId="ADAL" clId="{E881FBE9-DF84-4F7A-A4CF-72BF1A0A8F3D}" dt="2022-09-29T18:29:04.257" v="6353" actId="20577"/>
          <ac:spMkLst>
            <pc:docMk/>
            <pc:sldMk cId="1187390909" sldId="454"/>
            <ac:spMk id="2" creationId="{F1F99747-013D-4B67-931D-2BADB821E5EA}"/>
          </ac:spMkLst>
        </pc:spChg>
        <pc:spChg chg="mod ord">
          <ac:chgData name="Henrik Blom" userId="0f109d1c-0774-4568-aa5d-bb8ffaeb77b7" providerId="ADAL" clId="{E881FBE9-DF84-4F7A-A4CF-72BF1A0A8F3D}" dt="2022-09-29T19:31:58.742" v="6893" actId="400"/>
          <ac:spMkLst>
            <pc:docMk/>
            <pc:sldMk cId="1187390909" sldId="454"/>
            <ac:spMk id="3" creationId="{4DA8D3AA-AB4D-47A4-9F75-849ABBD8B95D}"/>
          </ac:spMkLst>
        </pc:spChg>
        <pc:spChg chg="add del">
          <ac:chgData name="Henrik Blom" userId="0f109d1c-0774-4568-aa5d-bb8ffaeb77b7" providerId="ADAL" clId="{E881FBE9-DF84-4F7A-A4CF-72BF1A0A8F3D}" dt="2022-09-29T18:25:58.844" v="6304" actId="26606"/>
          <ac:spMkLst>
            <pc:docMk/>
            <pc:sldMk cId="1187390909" sldId="454"/>
            <ac:spMk id="42" creationId="{0F8BFD3B-29FB-4A95-BB51-220F8A6C5746}"/>
          </ac:spMkLst>
        </pc:spChg>
        <pc:spChg chg="add del">
          <ac:chgData name="Henrik Blom" userId="0f109d1c-0774-4568-aa5d-bb8ffaeb77b7" providerId="ADAL" clId="{E881FBE9-DF84-4F7A-A4CF-72BF1A0A8F3D}" dt="2022-09-29T18:25:58.844" v="6304" actId="26606"/>
          <ac:spMkLst>
            <pc:docMk/>
            <pc:sldMk cId="1187390909" sldId="454"/>
            <ac:spMk id="43" creationId="{0EFD753D-6A49-46DD-9E82-AA6E2C62B461}"/>
          </ac:spMkLst>
        </pc:spChg>
        <pc:spChg chg="add del">
          <ac:chgData name="Henrik Blom" userId="0f109d1c-0774-4568-aa5d-bb8ffaeb77b7" providerId="ADAL" clId="{E881FBE9-DF84-4F7A-A4CF-72BF1A0A8F3D}" dt="2022-09-29T18:25:58.844" v="6304" actId="26606"/>
          <ac:spMkLst>
            <pc:docMk/>
            <pc:sldMk cId="1187390909" sldId="454"/>
            <ac:spMk id="44" creationId="{138A5824-1F4A-4EE7-BC13-5BB48FC0809B}"/>
          </ac:spMkLst>
        </pc:spChg>
        <pc:spChg chg="add del">
          <ac:chgData name="Henrik Blom" userId="0f109d1c-0774-4568-aa5d-bb8ffaeb77b7" providerId="ADAL" clId="{E881FBE9-DF84-4F7A-A4CF-72BF1A0A8F3D}" dt="2022-09-29T18:25:52.815" v="6300" actId="26606"/>
          <ac:spMkLst>
            <pc:docMk/>
            <pc:sldMk cId="1187390909" sldId="454"/>
            <ac:spMk id="49" creationId="{07977D39-626F-40D7-B00F-16E02602DD5A}"/>
          </ac:spMkLst>
        </pc:spChg>
        <pc:spChg chg="add del">
          <ac:chgData name="Henrik Blom" userId="0f109d1c-0774-4568-aa5d-bb8ffaeb77b7" providerId="ADAL" clId="{E881FBE9-DF84-4F7A-A4CF-72BF1A0A8F3D}" dt="2022-09-29T18:25:52.815" v="6300" actId="26606"/>
          <ac:spMkLst>
            <pc:docMk/>
            <pc:sldMk cId="1187390909" sldId="454"/>
            <ac:spMk id="51" creationId="{B905CDE4-B751-4B3E-B625-6E59F8903414}"/>
          </ac:spMkLst>
        </pc:spChg>
        <pc:spChg chg="add del">
          <ac:chgData name="Henrik Blom" userId="0f109d1c-0774-4568-aa5d-bb8ffaeb77b7" providerId="ADAL" clId="{E881FBE9-DF84-4F7A-A4CF-72BF1A0A8F3D}" dt="2022-09-29T18:25:52.815" v="6300" actId="26606"/>
          <ac:spMkLst>
            <pc:docMk/>
            <pc:sldMk cId="1187390909" sldId="454"/>
            <ac:spMk id="53" creationId="{08108C16-F4C0-44AA-999D-17BD39219B24}"/>
          </ac:spMkLst>
        </pc:spChg>
        <pc:spChg chg="add del">
          <ac:chgData name="Henrik Blom" userId="0f109d1c-0774-4568-aa5d-bb8ffaeb77b7" providerId="ADAL" clId="{E881FBE9-DF84-4F7A-A4CF-72BF1A0A8F3D}" dt="2022-09-29T18:25:52.815" v="6300" actId="26606"/>
          <ac:spMkLst>
            <pc:docMk/>
            <pc:sldMk cId="1187390909" sldId="454"/>
            <ac:spMk id="55" creationId="{CDC29AC1-2821-4FCC-B597-88DAF39C36FE}"/>
          </ac:spMkLst>
        </pc:spChg>
        <pc:spChg chg="add del">
          <ac:chgData name="Henrik Blom" userId="0f109d1c-0774-4568-aa5d-bb8ffaeb77b7" providerId="ADAL" clId="{E881FBE9-DF84-4F7A-A4CF-72BF1A0A8F3D}" dt="2022-09-29T18:25:52.815" v="6300" actId="26606"/>
          <ac:spMkLst>
            <pc:docMk/>
            <pc:sldMk cId="1187390909" sldId="454"/>
            <ac:spMk id="57" creationId="{C8F10CB3-3B5E-4C7A-98CF-B87454DDFA39}"/>
          </ac:spMkLst>
        </pc:spChg>
        <pc:spChg chg="add del">
          <ac:chgData name="Henrik Blom" userId="0f109d1c-0774-4568-aa5d-bb8ffaeb77b7" providerId="ADAL" clId="{E881FBE9-DF84-4F7A-A4CF-72BF1A0A8F3D}" dt="2022-09-29T18:25:58.838" v="6303" actId="26606"/>
          <ac:spMkLst>
            <pc:docMk/>
            <pc:sldMk cId="1187390909" sldId="454"/>
            <ac:spMk id="59" creationId="{2A785343-5D24-4118-A2E4-665D196F60C2}"/>
          </ac:spMkLst>
        </pc:spChg>
        <pc:spChg chg="add del">
          <ac:chgData name="Henrik Blom" userId="0f109d1c-0774-4568-aa5d-bb8ffaeb77b7" providerId="ADAL" clId="{E881FBE9-DF84-4F7A-A4CF-72BF1A0A8F3D}" dt="2022-09-29T18:25:58.838" v="6303" actId="26606"/>
          <ac:spMkLst>
            <pc:docMk/>
            <pc:sldMk cId="1187390909" sldId="454"/>
            <ac:spMk id="60" creationId="{32F4D216-10B7-4DCA-A0A1-068E9E32F4F2}"/>
          </ac:spMkLst>
        </pc:spChg>
        <pc:spChg chg="add">
          <ac:chgData name="Henrik Blom" userId="0f109d1c-0774-4568-aa5d-bb8ffaeb77b7" providerId="ADAL" clId="{E881FBE9-DF84-4F7A-A4CF-72BF1A0A8F3D}" dt="2022-09-29T18:25:58.844" v="6304" actId="26606"/>
          <ac:spMkLst>
            <pc:docMk/>
            <pc:sldMk cId="1187390909" sldId="454"/>
            <ac:spMk id="62" creationId="{0EFD753D-6A49-46DD-9E82-AA6E2C62B461}"/>
          </ac:spMkLst>
        </pc:spChg>
        <pc:spChg chg="add">
          <ac:chgData name="Henrik Blom" userId="0f109d1c-0774-4568-aa5d-bb8ffaeb77b7" providerId="ADAL" clId="{E881FBE9-DF84-4F7A-A4CF-72BF1A0A8F3D}" dt="2022-09-29T18:25:58.844" v="6304" actId="26606"/>
          <ac:spMkLst>
            <pc:docMk/>
            <pc:sldMk cId="1187390909" sldId="454"/>
            <ac:spMk id="63" creationId="{138A5824-1F4A-4EE7-BC13-5BB48FC0809B}"/>
          </ac:spMkLst>
        </pc:spChg>
        <pc:picChg chg="mod ord">
          <ac:chgData name="Henrik Blom" userId="0f109d1c-0774-4568-aa5d-bb8ffaeb77b7" providerId="ADAL" clId="{E881FBE9-DF84-4F7A-A4CF-72BF1A0A8F3D}" dt="2022-09-29T18:25:58.844" v="6304" actId="26606"/>
          <ac:picMkLst>
            <pc:docMk/>
            <pc:sldMk cId="1187390909" sldId="454"/>
            <ac:picMk id="5" creationId="{6D6113E6-3901-47C5-87B4-FE69B6847C9C}"/>
          </ac:picMkLst>
        </pc:picChg>
        <pc:picChg chg="mod ord">
          <ac:chgData name="Henrik Blom" userId="0f109d1c-0774-4568-aa5d-bb8ffaeb77b7" providerId="ADAL" clId="{E881FBE9-DF84-4F7A-A4CF-72BF1A0A8F3D}" dt="2022-09-29T18:25:58.844" v="6304" actId="26606"/>
          <ac:picMkLst>
            <pc:docMk/>
            <pc:sldMk cId="1187390909" sldId="454"/>
            <ac:picMk id="7" creationId="{5B814FE6-BABD-4977-A30D-5E773FAABD71}"/>
          </ac:picMkLst>
        </pc:picChg>
        <pc:picChg chg="mod ord">
          <ac:chgData name="Henrik Blom" userId="0f109d1c-0774-4568-aa5d-bb8ffaeb77b7" providerId="ADAL" clId="{E881FBE9-DF84-4F7A-A4CF-72BF1A0A8F3D}" dt="2022-09-29T18:25:58.844" v="6304" actId="26606"/>
          <ac:picMkLst>
            <pc:docMk/>
            <pc:sldMk cId="1187390909" sldId="454"/>
            <ac:picMk id="9" creationId="{0B25FF71-859B-495A-AC08-BEA9681FDFE9}"/>
          </ac:picMkLst>
        </pc:picChg>
        <pc:picChg chg="mod ord">
          <ac:chgData name="Henrik Blom" userId="0f109d1c-0774-4568-aa5d-bb8ffaeb77b7" providerId="ADAL" clId="{E881FBE9-DF84-4F7A-A4CF-72BF1A0A8F3D}" dt="2022-09-29T18:25:58.844" v="6304" actId="26606"/>
          <ac:picMkLst>
            <pc:docMk/>
            <pc:sldMk cId="1187390909" sldId="454"/>
            <ac:picMk id="11" creationId="{C39B37B0-BAA4-40AF-A145-F9745CAE8400}"/>
          </ac:picMkLst>
        </pc:picChg>
        <pc:picChg chg="add mod">
          <ac:chgData name="Henrik Blom" userId="0f109d1c-0774-4568-aa5d-bb8ffaeb77b7" providerId="ADAL" clId="{E881FBE9-DF84-4F7A-A4CF-72BF1A0A8F3D}" dt="2022-09-27T18:45:36.904" v="3201"/>
          <ac:picMkLst>
            <pc:docMk/>
            <pc:sldMk cId="1187390909" sldId="454"/>
            <ac:picMk id="12" creationId="{0358FD3D-C511-4830-A31E-02F66B39394B}"/>
          </ac:picMkLst>
        </pc:picChg>
        <pc:picChg chg="mod ord">
          <ac:chgData name="Henrik Blom" userId="0f109d1c-0774-4568-aa5d-bb8ffaeb77b7" providerId="ADAL" clId="{E881FBE9-DF84-4F7A-A4CF-72BF1A0A8F3D}" dt="2022-09-29T18:25:58.844" v="6304" actId="26606"/>
          <ac:picMkLst>
            <pc:docMk/>
            <pc:sldMk cId="1187390909" sldId="454"/>
            <ac:picMk id="13" creationId="{8051F7F0-E0CD-4A16-ADDC-8BB886B12263}"/>
          </ac:picMkLst>
        </pc:picChg>
      </pc:sldChg>
      <pc:sldChg chg="modSp del mod">
        <pc:chgData name="Henrik Blom" userId="0f109d1c-0774-4568-aa5d-bb8ffaeb77b7" providerId="ADAL" clId="{E881FBE9-DF84-4F7A-A4CF-72BF1A0A8F3D}" dt="2022-09-27T14:02:04.314" v="1106" actId="47"/>
        <pc:sldMkLst>
          <pc:docMk/>
          <pc:sldMk cId="3052751803" sldId="456"/>
        </pc:sldMkLst>
        <pc:spChg chg="mod">
          <ac:chgData name="Henrik Blom" userId="0f109d1c-0774-4568-aa5d-bb8ffaeb77b7" providerId="ADAL" clId="{E881FBE9-DF84-4F7A-A4CF-72BF1A0A8F3D}" dt="2022-09-26T20:32:15.852" v="1105" actId="20577"/>
          <ac:spMkLst>
            <pc:docMk/>
            <pc:sldMk cId="3052751803" sldId="456"/>
            <ac:spMk id="3" creationId="{5189D6B2-4EF2-4028-8B2F-FB904CDD8F83}"/>
          </ac:spMkLst>
        </pc:spChg>
      </pc:sldChg>
      <pc:sldChg chg="addSp delSp modSp new del mod modClrScheme chgLayout">
        <pc:chgData name="Henrik Blom" userId="0f109d1c-0774-4568-aa5d-bb8ffaeb77b7" providerId="ADAL" clId="{E881FBE9-DF84-4F7A-A4CF-72BF1A0A8F3D}" dt="2022-10-01T11:49:44.035" v="6894" actId="47"/>
        <pc:sldMkLst>
          <pc:docMk/>
          <pc:sldMk cId="2513163111" sldId="457"/>
        </pc:sldMkLst>
        <pc:spChg chg="del mod ord">
          <ac:chgData name="Henrik Blom" userId="0f109d1c-0774-4568-aa5d-bb8ffaeb77b7" providerId="ADAL" clId="{E881FBE9-DF84-4F7A-A4CF-72BF1A0A8F3D}" dt="2022-09-27T14:17:31.261" v="1532" actId="700"/>
          <ac:spMkLst>
            <pc:docMk/>
            <pc:sldMk cId="2513163111" sldId="457"/>
            <ac:spMk id="2" creationId="{912013C3-AAF6-4C3C-9668-27EEA30A7095}"/>
          </ac:spMkLst>
        </pc:spChg>
        <pc:spChg chg="mod ord">
          <ac:chgData name="Henrik Blom" userId="0f109d1c-0774-4568-aa5d-bb8ffaeb77b7" providerId="ADAL" clId="{E881FBE9-DF84-4F7A-A4CF-72BF1A0A8F3D}" dt="2022-09-29T18:25:05.042" v="6297" actId="20577"/>
          <ac:spMkLst>
            <pc:docMk/>
            <pc:sldMk cId="2513163111" sldId="457"/>
            <ac:spMk id="3" creationId="{70B91329-522E-4BC0-9C7E-6C85766A714F}"/>
          </ac:spMkLst>
        </pc:spChg>
        <pc:spChg chg="add mod ord">
          <ac:chgData name="Henrik Blom" userId="0f109d1c-0774-4568-aa5d-bb8ffaeb77b7" providerId="ADAL" clId="{E881FBE9-DF84-4F7A-A4CF-72BF1A0A8F3D}" dt="2022-09-27T14:17:49.216" v="1540" actId="20577"/>
          <ac:spMkLst>
            <pc:docMk/>
            <pc:sldMk cId="2513163111" sldId="457"/>
            <ac:spMk id="4" creationId="{32195081-C8BB-4922-9CBB-FDF1EF64295F}"/>
          </ac:spMkLst>
        </pc:spChg>
        <pc:spChg chg="add mod ord">
          <ac:chgData name="Henrik Blom" userId="0f109d1c-0774-4568-aa5d-bb8ffaeb77b7" providerId="ADAL" clId="{E881FBE9-DF84-4F7A-A4CF-72BF1A0A8F3D}" dt="2022-09-29T06:47:28.391" v="3446" actId="27636"/>
          <ac:spMkLst>
            <pc:docMk/>
            <pc:sldMk cId="2513163111" sldId="457"/>
            <ac:spMk id="5" creationId="{7012E0A5-FAE4-45CF-8745-F9204A211DFA}"/>
          </ac:spMkLst>
        </pc:spChg>
        <pc:picChg chg="add mod">
          <ac:chgData name="Henrik Blom" userId="0f109d1c-0774-4568-aa5d-bb8ffaeb77b7" providerId="ADAL" clId="{E881FBE9-DF84-4F7A-A4CF-72BF1A0A8F3D}" dt="2022-09-27T18:45:34.919" v="3200"/>
          <ac:picMkLst>
            <pc:docMk/>
            <pc:sldMk cId="2513163111" sldId="457"/>
            <ac:picMk id="6" creationId="{B5FF96F1-BA75-4D0C-88AC-22883011AEAE}"/>
          </ac:picMkLst>
        </pc:picChg>
      </pc:sldChg>
      <pc:sldChg chg="addSp delSp modSp add del mod">
        <pc:chgData name="Henrik Blom" userId="0f109d1c-0774-4568-aa5d-bb8ffaeb77b7" providerId="ADAL" clId="{E881FBE9-DF84-4F7A-A4CF-72BF1A0A8F3D}" dt="2022-09-29T18:20:56.397" v="6133" actId="47"/>
        <pc:sldMkLst>
          <pc:docMk/>
          <pc:sldMk cId="2020278284" sldId="458"/>
        </pc:sldMkLst>
        <pc:spChg chg="mod">
          <ac:chgData name="Henrik Blom" userId="0f109d1c-0774-4568-aa5d-bb8ffaeb77b7" providerId="ADAL" clId="{E881FBE9-DF84-4F7A-A4CF-72BF1A0A8F3D}" dt="2022-09-29T17:47:54.027" v="5436" actId="20577"/>
          <ac:spMkLst>
            <pc:docMk/>
            <pc:sldMk cId="2020278284" sldId="458"/>
            <ac:spMk id="2" creationId="{FF7C7765-0157-430E-9541-156AD6E6DBE7}"/>
          </ac:spMkLst>
        </pc:spChg>
        <pc:spChg chg="del mod">
          <ac:chgData name="Henrik Blom" userId="0f109d1c-0774-4568-aa5d-bb8ffaeb77b7" providerId="ADAL" clId="{E881FBE9-DF84-4F7A-A4CF-72BF1A0A8F3D}" dt="2022-09-27T15:27:17.879" v="2672" actId="478"/>
          <ac:spMkLst>
            <pc:docMk/>
            <pc:sldMk cId="2020278284" sldId="458"/>
            <ac:spMk id="5" creationId="{7AB02AE4-DF91-45B4-A6C2-5DC6D366478A}"/>
          </ac:spMkLst>
        </pc:spChg>
        <pc:spChg chg="mod">
          <ac:chgData name="Henrik Blom" userId="0f109d1c-0774-4568-aa5d-bb8ffaeb77b7" providerId="ADAL" clId="{E881FBE9-DF84-4F7A-A4CF-72BF1A0A8F3D}" dt="2022-09-27T14:41:55.550" v="1887" actId="1076"/>
          <ac:spMkLst>
            <pc:docMk/>
            <pc:sldMk cId="2020278284" sldId="458"/>
            <ac:spMk id="6" creationId="{D4C530AB-2BF1-4AA5-8677-10B810B38D67}"/>
          </ac:spMkLst>
        </pc:spChg>
        <pc:spChg chg="del mod">
          <ac:chgData name="Henrik Blom" userId="0f109d1c-0774-4568-aa5d-bb8ffaeb77b7" providerId="ADAL" clId="{E881FBE9-DF84-4F7A-A4CF-72BF1A0A8F3D}" dt="2022-09-27T15:22:30.900" v="2532" actId="478"/>
          <ac:spMkLst>
            <pc:docMk/>
            <pc:sldMk cId="2020278284" sldId="458"/>
            <ac:spMk id="13" creationId="{CB7F1A36-2DF1-4058-BD17-7E1C538731A2}"/>
          </ac:spMkLst>
        </pc:spChg>
        <pc:spChg chg="add del mod">
          <ac:chgData name="Henrik Blom" userId="0f109d1c-0774-4568-aa5d-bb8ffaeb77b7" providerId="ADAL" clId="{E881FBE9-DF84-4F7A-A4CF-72BF1A0A8F3D}" dt="2022-09-27T15:22:34.587" v="2534" actId="478"/>
          <ac:spMkLst>
            <pc:docMk/>
            <pc:sldMk cId="2020278284" sldId="458"/>
            <ac:spMk id="14" creationId="{75104048-F054-4AB9-8AF9-F1F2F3D602A9}"/>
          </ac:spMkLst>
        </pc:spChg>
        <pc:spChg chg="del mod">
          <ac:chgData name="Henrik Blom" userId="0f109d1c-0774-4568-aa5d-bb8ffaeb77b7" providerId="ADAL" clId="{E881FBE9-DF84-4F7A-A4CF-72BF1A0A8F3D}" dt="2022-09-27T15:27:17.879" v="2672" actId="478"/>
          <ac:spMkLst>
            <pc:docMk/>
            <pc:sldMk cId="2020278284" sldId="458"/>
            <ac:spMk id="16" creationId="{0926BFC1-BB33-4F2C-A854-68457F5C5526}"/>
          </ac:spMkLst>
        </pc:spChg>
        <pc:spChg chg="del mod">
          <ac:chgData name="Henrik Blom" userId="0f109d1c-0774-4568-aa5d-bb8ffaeb77b7" providerId="ADAL" clId="{E881FBE9-DF84-4F7A-A4CF-72BF1A0A8F3D}" dt="2022-09-27T15:27:17.879" v="2672" actId="478"/>
          <ac:spMkLst>
            <pc:docMk/>
            <pc:sldMk cId="2020278284" sldId="458"/>
            <ac:spMk id="20" creationId="{D6701175-0252-4804-A152-3132A283B574}"/>
          </ac:spMkLst>
        </pc:spChg>
        <pc:spChg chg="add del mod">
          <ac:chgData name="Henrik Blom" userId="0f109d1c-0774-4568-aa5d-bb8ffaeb77b7" providerId="ADAL" clId="{E881FBE9-DF84-4F7A-A4CF-72BF1A0A8F3D}" dt="2022-09-27T15:22:32.396" v="2533" actId="478"/>
          <ac:spMkLst>
            <pc:docMk/>
            <pc:sldMk cId="2020278284" sldId="458"/>
            <ac:spMk id="23" creationId="{E84BEF78-E89D-4B4B-89F9-ABB85E9584FA}"/>
          </ac:spMkLst>
        </pc:spChg>
        <pc:spChg chg="del mod">
          <ac:chgData name="Henrik Blom" userId="0f109d1c-0774-4568-aa5d-bb8ffaeb77b7" providerId="ADAL" clId="{E881FBE9-DF84-4F7A-A4CF-72BF1A0A8F3D}" dt="2022-09-27T15:27:17.879" v="2672" actId="478"/>
          <ac:spMkLst>
            <pc:docMk/>
            <pc:sldMk cId="2020278284" sldId="458"/>
            <ac:spMk id="24" creationId="{241BF14A-FEE3-4AF3-9B30-8C1F6C82E50D}"/>
          </ac:spMkLst>
        </pc:spChg>
        <pc:spChg chg="del mod">
          <ac:chgData name="Henrik Blom" userId="0f109d1c-0774-4568-aa5d-bb8ffaeb77b7" providerId="ADAL" clId="{E881FBE9-DF84-4F7A-A4CF-72BF1A0A8F3D}" dt="2022-09-27T15:27:17.879" v="2672" actId="478"/>
          <ac:spMkLst>
            <pc:docMk/>
            <pc:sldMk cId="2020278284" sldId="458"/>
            <ac:spMk id="25" creationId="{5A5966F3-886C-4299-AA73-CE9940672E4C}"/>
          </ac:spMkLst>
        </pc:spChg>
        <pc:spChg chg="del mod">
          <ac:chgData name="Henrik Blom" userId="0f109d1c-0774-4568-aa5d-bb8ffaeb77b7" providerId="ADAL" clId="{E881FBE9-DF84-4F7A-A4CF-72BF1A0A8F3D}" dt="2022-09-27T15:27:17.879" v="2672" actId="478"/>
          <ac:spMkLst>
            <pc:docMk/>
            <pc:sldMk cId="2020278284" sldId="458"/>
            <ac:spMk id="26" creationId="{D6B5F9F3-3A3A-4BD6-AAB5-8E222B6E4426}"/>
          </ac:spMkLst>
        </pc:spChg>
        <pc:spChg chg="del mod">
          <ac:chgData name="Henrik Blom" userId="0f109d1c-0774-4568-aa5d-bb8ffaeb77b7" providerId="ADAL" clId="{E881FBE9-DF84-4F7A-A4CF-72BF1A0A8F3D}" dt="2022-09-27T15:20:46.021" v="2513" actId="478"/>
          <ac:spMkLst>
            <pc:docMk/>
            <pc:sldMk cId="2020278284" sldId="458"/>
            <ac:spMk id="61" creationId="{79109C57-90C1-447D-B283-103679CD8D42}"/>
          </ac:spMkLst>
        </pc:spChg>
        <pc:spChg chg="del mod">
          <ac:chgData name="Henrik Blom" userId="0f109d1c-0774-4568-aa5d-bb8ffaeb77b7" providerId="ADAL" clId="{E881FBE9-DF84-4F7A-A4CF-72BF1A0A8F3D}" dt="2022-09-27T15:20:53.287" v="2515" actId="478"/>
          <ac:spMkLst>
            <pc:docMk/>
            <pc:sldMk cId="2020278284" sldId="458"/>
            <ac:spMk id="62" creationId="{D5EE7C9A-AA86-4068-9DB7-EE3B054936D1}"/>
          </ac:spMkLst>
        </pc:spChg>
        <pc:spChg chg="del mod">
          <ac:chgData name="Henrik Blom" userId="0f109d1c-0774-4568-aa5d-bb8ffaeb77b7" providerId="ADAL" clId="{E881FBE9-DF84-4F7A-A4CF-72BF1A0A8F3D}" dt="2022-09-27T15:22:28.806" v="2531" actId="478"/>
          <ac:spMkLst>
            <pc:docMk/>
            <pc:sldMk cId="2020278284" sldId="458"/>
            <ac:spMk id="63" creationId="{361ADFB3-C7EF-43D6-AF21-BC872EAD12E2}"/>
          </ac:spMkLst>
        </pc:spChg>
        <pc:graphicFrameChg chg="mod modGraphic">
          <ac:chgData name="Henrik Blom" userId="0f109d1c-0774-4568-aa5d-bb8ffaeb77b7" providerId="ADAL" clId="{E881FBE9-DF84-4F7A-A4CF-72BF1A0A8F3D}" dt="2022-09-29T17:48:36.587" v="5445" actId="207"/>
          <ac:graphicFrameMkLst>
            <pc:docMk/>
            <pc:sldMk cId="2020278284" sldId="458"/>
            <ac:graphicFrameMk id="3" creationId="{F0519AAD-5166-4F03-9250-252318725508}"/>
          </ac:graphicFrameMkLst>
        </pc:graphicFrameChg>
        <pc:picChg chg="add mod">
          <ac:chgData name="Henrik Blom" userId="0f109d1c-0774-4568-aa5d-bb8ffaeb77b7" providerId="ADAL" clId="{E881FBE9-DF84-4F7A-A4CF-72BF1A0A8F3D}" dt="2022-09-27T18:12:30.136" v="2804"/>
          <ac:picMkLst>
            <pc:docMk/>
            <pc:sldMk cId="2020278284" sldId="458"/>
            <ac:picMk id="17" creationId="{39AF9136-556F-4BB2-9AC2-3CB485111E79}"/>
          </ac:picMkLst>
        </pc:picChg>
        <pc:cxnChg chg="add del">
          <ac:chgData name="Henrik Blom" userId="0f109d1c-0774-4568-aa5d-bb8ffaeb77b7" providerId="ADAL" clId="{E881FBE9-DF84-4F7A-A4CF-72BF1A0A8F3D}" dt="2022-09-27T18:29:18.976" v="2999" actId="478"/>
          <ac:cxnSpMkLst>
            <pc:docMk/>
            <pc:sldMk cId="2020278284" sldId="458"/>
            <ac:cxnSpMk id="7" creationId="{255C60BF-FC6A-41ED-B093-4CD824158EC4}"/>
          </ac:cxnSpMkLst>
        </pc:cxnChg>
      </pc:sldChg>
      <pc:sldChg chg="addSp modSp add mod">
        <pc:chgData name="Henrik Blom" userId="0f109d1c-0774-4568-aa5d-bb8ffaeb77b7" providerId="ADAL" clId="{E881FBE9-DF84-4F7A-A4CF-72BF1A0A8F3D}" dt="2022-09-27T18:45:54.697" v="3207"/>
        <pc:sldMkLst>
          <pc:docMk/>
          <pc:sldMk cId="37337291" sldId="459"/>
        </pc:sldMkLst>
        <pc:spChg chg="mod">
          <ac:chgData name="Henrik Blom" userId="0f109d1c-0774-4568-aa5d-bb8ffaeb77b7" providerId="ADAL" clId="{E881FBE9-DF84-4F7A-A4CF-72BF1A0A8F3D}" dt="2022-09-27T18:14:15.940" v="2957" actId="1036"/>
          <ac:spMkLst>
            <pc:docMk/>
            <pc:sldMk cId="37337291" sldId="459"/>
            <ac:spMk id="7" creationId="{44C48162-E4C8-45E9-984E-792CB350E8FE}"/>
          </ac:spMkLst>
        </pc:spChg>
        <pc:picChg chg="add mod">
          <ac:chgData name="Henrik Blom" userId="0f109d1c-0774-4568-aa5d-bb8ffaeb77b7" providerId="ADAL" clId="{E881FBE9-DF84-4F7A-A4CF-72BF1A0A8F3D}" dt="2022-09-27T18:45:54.697" v="3207"/>
          <ac:picMkLst>
            <pc:docMk/>
            <pc:sldMk cId="37337291" sldId="459"/>
            <ac:picMk id="9" creationId="{DD39ED3D-6F22-4C7E-93A1-B101E0291858}"/>
          </ac:picMkLst>
        </pc:picChg>
      </pc:sldChg>
      <pc:sldChg chg="delSp add del setBg delDesignElem">
        <pc:chgData name="Henrik Blom" userId="0f109d1c-0774-4568-aa5d-bb8ffaeb77b7" providerId="ADAL" clId="{E881FBE9-DF84-4F7A-A4CF-72BF1A0A8F3D}" dt="2022-09-27T18:14:00.319" v="2899" actId="47"/>
        <pc:sldMkLst>
          <pc:docMk/>
          <pc:sldMk cId="3950900639" sldId="459"/>
        </pc:sldMkLst>
        <pc:spChg chg="del">
          <ac:chgData name="Henrik Blom" userId="0f109d1c-0774-4568-aa5d-bb8ffaeb77b7" providerId="ADAL" clId="{E881FBE9-DF84-4F7A-A4CF-72BF1A0A8F3D}" dt="2022-09-27T18:13:57.459" v="2898"/>
          <ac:spMkLst>
            <pc:docMk/>
            <pc:sldMk cId="3950900639" sldId="459"/>
            <ac:spMk id="8" creationId="{DFF2AC85-FAA0-4844-813F-83C04D7382E2}"/>
          </ac:spMkLst>
        </pc:spChg>
        <pc:spChg chg="del">
          <ac:chgData name="Henrik Blom" userId="0f109d1c-0774-4568-aa5d-bb8ffaeb77b7" providerId="ADAL" clId="{E881FBE9-DF84-4F7A-A4CF-72BF1A0A8F3D}" dt="2022-09-27T18:13:57.459" v="2898"/>
          <ac:spMkLst>
            <pc:docMk/>
            <pc:sldMk cId="3950900639" sldId="459"/>
            <ac:spMk id="10" creationId="{89CC0F1E-BAA2-47B1-8F83-7ECB9FD9E009}"/>
          </ac:spMkLst>
        </pc:spChg>
      </pc:sldChg>
      <pc:sldChg chg="addSp delSp modSp new mod setBg setClrOvrMap">
        <pc:chgData name="Henrik Blom" userId="0f109d1c-0774-4568-aa5d-bb8ffaeb77b7" providerId="ADAL" clId="{E881FBE9-DF84-4F7A-A4CF-72BF1A0A8F3D}" dt="2022-09-27T18:45:51.014" v="3206"/>
        <pc:sldMkLst>
          <pc:docMk/>
          <pc:sldMk cId="2592267597" sldId="460"/>
        </pc:sldMkLst>
        <pc:spChg chg="mod">
          <ac:chgData name="Henrik Blom" userId="0f109d1c-0774-4568-aa5d-bb8ffaeb77b7" providerId="ADAL" clId="{E881FBE9-DF84-4F7A-A4CF-72BF1A0A8F3D}" dt="2022-09-27T18:40:37.059" v="3101" actId="403"/>
          <ac:spMkLst>
            <pc:docMk/>
            <pc:sldMk cId="2592267597" sldId="460"/>
            <ac:spMk id="2" creationId="{727188C0-DE47-4DDF-9339-755490C69CAB}"/>
          </ac:spMkLst>
        </pc:spChg>
        <pc:spChg chg="del">
          <ac:chgData name="Henrik Blom" userId="0f109d1c-0774-4568-aa5d-bb8ffaeb77b7" providerId="ADAL" clId="{E881FBE9-DF84-4F7A-A4CF-72BF1A0A8F3D}" dt="2022-09-27T18:16:12.160" v="2959" actId="931"/>
          <ac:spMkLst>
            <pc:docMk/>
            <pc:sldMk cId="2592267597" sldId="460"/>
            <ac:spMk id="3" creationId="{A75A190C-8A79-49CA-A9C8-0F1F4CF7452F}"/>
          </ac:spMkLst>
        </pc:spChg>
        <pc:spChg chg="add mod">
          <ac:chgData name="Henrik Blom" userId="0f109d1c-0774-4568-aa5d-bb8ffaeb77b7" providerId="ADAL" clId="{E881FBE9-DF84-4F7A-A4CF-72BF1A0A8F3D}" dt="2022-09-27T18:41:07.433" v="3129" actId="5793"/>
          <ac:spMkLst>
            <pc:docMk/>
            <pc:sldMk cId="2592267597" sldId="460"/>
            <ac:spMk id="12" creationId="{F5F40405-5C91-B722-63E4-D76E02A5F100}"/>
          </ac:spMkLst>
        </pc:spChg>
        <pc:spChg chg="add">
          <ac:chgData name="Henrik Blom" userId="0f109d1c-0774-4568-aa5d-bb8ffaeb77b7" providerId="ADAL" clId="{E881FBE9-DF84-4F7A-A4CF-72BF1A0A8F3D}" dt="2022-09-27T18:38:34.589" v="3008" actId="26606"/>
          <ac:spMkLst>
            <pc:docMk/>
            <pc:sldMk cId="2592267597" sldId="460"/>
            <ac:spMk id="15" creationId="{2EEE8F11-3582-44B7-9869-F2D26D7DD9D4}"/>
          </ac:spMkLst>
        </pc:spChg>
        <pc:spChg chg="add">
          <ac:chgData name="Henrik Blom" userId="0f109d1c-0774-4568-aa5d-bb8ffaeb77b7" providerId="ADAL" clId="{E881FBE9-DF84-4F7A-A4CF-72BF1A0A8F3D}" dt="2022-09-27T18:38:34.589" v="3008" actId="26606"/>
          <ac:spMkLst>
            <pc:docMk/>
            <pc:sldMk cId="2592267597" sldId="460"/>
            <ac:spMk id="17" creationId="{2141F1CC-6A53-4BCF-9127-AABB52E2497E}"/>
          </ac:spMkLst>
        </pc:spChg>
        <pc:spChg chg="add">
          <ac:chgData name="Henrik Blom" userId="0f109d1c-0774-4568-aa5d-bb8ffaeb77b7" providerId="ADAL" clId="{E881FBE9-DF84-4F7A-A4CF-72BF1A0A8F3D}" dt="2022-09-27T18:38:34.589" v="3008" actId="26606"/>
          <ac:spMkLst>
            <pc:docMk/>
            <pc:sldMk cId="2592267597" sldId="460"/>
            <ac:spMk id="19" creationId="{561B2B49-7142-4CA8-A929-4671548E6A5A}"/>
          </ac:spMkLst>
        </pc:spChg>
        <pc:picChg chg="add mod ord">
          <ac:chgData name="Henrik Blom" userId="0f109d1c-0774-4568-aa5d-bb8ffaeb77b7" providerId="ADAL" clId="{E881FBE9-DF84-4F7A-A4CF-72BF1A0A8F3D}" dt="2022-09-27T18:38:34.589" v="3008" actId="26606"/>
          <ac:picMkLst>
            <pc:docMk/>
            <pc:sldMk cId="2592267597" sldId="460"/>
            <ac:picMk id="5" creationId="{A12F2E89-5124-4F0E-AEBC-BE5DD20304B7}"/>
          </ac:picMkLst>
        </pc:picChg>
        <pc:picChg chg="add mod">
          <ac:chgData name="Henrik Blom" userId="0f109d1c-0774-4568-aa5d-bb8ffaeb77b7" providerId="ADAL" clId="{E881FBE9-DF84-4F7A-A4CF-72BF1A0A8F3D}" dt="2022-09-27T18:38:34.589" v="3008" actId="26606"/>
          <ac:picMkLst>
            <pc:docMk/>
            <pc:sldMk cId="2592267597" sldId="460"/>
            <ac:picMk id="6" creationId="{FE72C2BF-BFE6-4F58-BDA9-2CBEC6EEC02A}"/>
          </ac:picMkLst>
        </pc:picChg>
        <pc:picChg chg="add mod">
          <ac:chgData name="Henrik Blom" userId="0f109d1c-0774-4568-aa5d-bb8ffaeb77b7" providerId="ADAL" clId="{E881FBE9-DF84-4F7A-A4CF-72BF1A0A8F3D}" dt="2022-09-27T18:38:34.589" v="3008" actId="26606"/>
          <ac:picMkLst>
            <pc:docMk/>
            <pc:sldMk cId="2592267597" sldId="460"/>
            <ac:picMk id="8" creationId="{D517AE26-808C-4A89-BA2B-133E27F83304}"/>
          </ac:picMkLst>
        </pc:picChg>
        <pc:picChg chg="add mod">
          <ac:chgData name="Henrik Blom" userId="0f109d1c-0774-4568-aa5d-bb8ffaeb77b7" providerId="ADAL" clId="{E881FBE9-DF84-4F7A-A4CF-72BF1A0A8F3D}" dt="2022-09-27T18:45:51.014" v="3206"/>
          <ac:picMkLst>
            <pc:docMk/>
            <pc:sldMk cId="2592267597" sldId="460"/>
            <ac:picMk id="13" creationId="{2731B619-8DED-483A-9DE3-D9BC4415A07B}"/>
          </ac:picMkLst>
        </pc:picChg>
      </pc:sldChg>
      <pc:sldChg chg="addSp delSp modSp new del mod setBg setClrOvrMap">
        <pc:chgData name="Henrik Blom" userId="0f109d1c-0774-4568-aa5d-bb8ffaeb77b7" providerId="ADAL" clId="{E881FBE9-DF84-4F7A-A4CF-72BF1A0A8F3D}" dt="2022-09-29T17:37:43.263" v="5203" actId="47"/>
        <pc:sldMkLst>
          <pc:docMk/>
          <pc:sldMk cId="2887859445" sldId="461"/>
        </pc:sldMkLst>
        <pc:spChg chg="mod">
          <ac:chgData name="Henrik Blom" userId="0f109d1c-0774-4568-aa5d-bb8ffaeb77b7" providerId="ADAL" clId="{E881FBE9-DF84-4F7A-A4CF-72BF1A0A8F3D}" dt="2022-09-29T17:18:30.313" v="4730" actId="26606"/>
          <ac:spMkLst>
            <pc:docMk/>
            <pc:sldMk cId="2887859445" sldId="461"/>
            <ac:spMk id="2" creationId="{DE5007A9-0C2D-455D-92CC-2A86BC278C51}"/>
          </ac:spMkLst>
        </pc:spChg>
        <pc:spChg chg="add del mod">
          <ac:chgData name="Henrik Blom" userId="0f109d1c-0774-4568-aa5d-bb8ffaeb77b7" providerId="ADAL" clId="{E881FBE9-DF84-4F7A-A4CF-72BF1A0A8F3D}" dt="2022-09-29T17:18:30.313" v="4730" actId="26606"/>
          <ac:spMkLst>
            <pc:docMk/>
            <pc:sldMk cId="2887859445" sldId="461"/>
            <ac:spMk id="3" creationId="{B3AD307F-EB07-484F-9AB9-C0457CF361B4}"/>
          </ac:spMkLst>
        </pc:spChg>
        <pc:spChg chg="add">
          <ac:chgData name="Henrik Blom" userId="0f109d1c-0774-4568-aa5d-bb8ffaeb77b7" providerId="ADAL" clId="{E881FBE9-DF84-4F7A-A4CF-72BF1A0A8F3D}" dt="2022-09-29T17:18:30.313" v="4730" actId="26606"/>
          <ac:spMkLst>
            <pc:docMk/>
            <pc:sldMk cId="2887859445" sldId="461"/>
            <ac:spMk id="8" creationId="{09588DA8-065E-4F6F-8EFD-43104AB2E0CF}"/>
          </ac:spMkLst>
        </pc:spChg>
        <pc:spChg chg="add del">
          <ac:chgData name="Henrik Blom" userId="0f109d1c-0774-4568-aa5d-bb8ffaeb77b7" providerId="ADAL" clId="{E881FBE9-DF84-4F7A-A4CF-72BF1A0A8F3D}" dt="2022-09-29T17:18:28.481" v="4727" actId="26606"/>
          <ac:spMkLst>
            <pc:docMk/>
            <pc:sldMk cId="2887859445" sldId="461"/>
            <ac:spMk id="9" creationId="{04812C46-200A-4DEB-A05E-3ED6C68C2387}"/>
          </ac:spMkLst>
        </pc:spChg>
        <pc:spChg chg="add del">
          <ac:chgData name="Henrik Blom" userId="0f109d1c-0774-4568-aa5d-bb8ffaeb77b7" providerId="ADAL" clId="{E881FBE9-DF84-4F7A-A4CF-72BF1A0A8F3D}" dt="2022-09-29T17:18:30.300" v="4729" actId="26606"/>
          <ac:spMkLst>
            <pc:docMk/>
            <pc:sldMk cId="2887859445" sldId="461"/>
            <ac:spMk id="10" creationId="{CF62D2A7-8207-488C-9F46-316BA81A16C8}"/>
          </ac:spMkLst>
        </pc:spChg>
        <pc:spChg chg="add del">
          <ac:chgData name="Henrik Blom" userId="0f109d1c-0774-4568-aa5d-bb8ffaeb77b7" providerId="ADAL" clId="{E881FBE9-DF84-4F7A-A4CF-72BF1A0A8F3D}" dt="2022-09-29T17:18:28.481" v="4727" actId="26606"/>
          <ac:spMkLst>
            <pc:docMk/>
            <pc:sldMk cId="2887859445" sldId="461"/>
            <ac:spMk id="11" creationId="{D1EA859B-E555-4109-94F3-6700E046E008}"/>
          </ac:spMkLst>
        </pc:spChg>
        <pc:spChg chg="add">
          <ac:chgData name="Henrik Blom" userId="0f109d1c-0774-4568-aa5d-bb8ffaeb77b7" providerId="ADAL" clId="{E881FBE9-DF84-4F7A-A4CF-72BF1A0A8F3D}" dt="2022-09-29T17:18:30.313" v="4730" actId="26606"/>
          <ac:spMkLst>
            <pc:docMk/>
            <pc:sldMk cId="2887859445" sldId="461"/>
            <ac:spMk id="12" creationId="{CD9FE4EF-C4D8-49A0-B2FF-81D8DB7D8A24}"/>
          </ac:spMkLst>
        </pc:spChg>
        <pc:spChg chg="add">
          <ac:chgData name="Henrik Blom" userId="0f109d1c-0774-4568-aa5d-bb8ffaeb77b7" providerId="ADAL" clId="{E881FBE9-DF84-4F7A-A4CF-72BF1A0A8F3D}" dt="2022-09-29T17:18:30.313" v="4730" actId="26606"/>
          <ac:spMkLst>
            <pc:docMk/>
            <pc:sldMk cId="2887859445" sldId="461"/>
            <ac:spMk id="14" creationId="{4300840D-0A0B-4512-BACA-B439D5B9C57C}"/>
          </ac:spMkLst>
        </pc:spChg>
        <pc:spChg chg="add">
          <ac:chgData name="Henrik Blom" userId="0f109d1c-0774-4568-aa5d-bb8ffaeb77b7" providerId="ADAL" clId="{E881FBE9-DF84-4F7A-A4CF-72BF1A0A8F3D}" dt="2022-09-29T17:18:30.313" v="4730" actId="26606"/>
          <ac:spMkLst>
            <pc:docMk/>
            <pc:sldMk cId="2887859445" sldId="461"/>
            <ac:spMk id="15" creationId="{C4285719-470E-454C-AF62-8323075F1F5B}"/>
          </ac:spMkLst>
        </pc:spChg>
        <pc:spChg chg="add">
          <ac:chgData name="Henrik Blom" userId="0f109d1c-0774-4568-aa5d-bb8ffaeb77b7" providerId="ADAL" clId="{E881FBE9-DF84-4F7A-A4CF-72BF1A0A8F3D}" dt="2022-09-29T17:18:30.313" v="4730" actId="26606"/>
          <ac:spMkLst>
            <pc:docMk/>
            <pc:sldMk cId="2887859445" sldId="461"/>
            <ac:spMk id="16" creationId="{D2B78728-A580-49A7-84F9-6EF6F583ADE0}"/>
          </ac:spMkLst>
        </pc:spChg>
        <pc:spChg chg="add mod">
          <ac:chgData name="Henrik Blom" userId="0f109d1c-0774-4568-aa5d-bb8ffaeb77b7" providerId="ADAL" clId="{E881FBE9-DF84-4F7A-A4CF-72BF1A0A8F3D}" dt="2022-09-29T17:24:26.444" v="4978" actId="6549"/>
          <ac:spMkLst>
            <pc:docMk/>
            <pc:sldMk cId="2887859445" sldId="461"/>
            <ac:spMk id="17" creationId="{B3AD307F-EB07-484F-9AB9-C0457CF361B4}"/>
          </ac:spMkLst>
        </pc:spChg>
        <pc:spChg chg="add">
          <ac:chgData name="Henrik Blom" userId="0f109d1c-0774-4568-aa5d-bb8ffaeb77b7" providerId="ADAL" clId="{E881FBE9-DF84-4F7A-A4CF-72BF1A0A8F3D}" dt="2022-09-29T17:18:30.313" v="4730" actId="26606"/>
          <ac:spMkLst>
            <pc:docMk/>
            <pc:sldMk cId="2887859445" sldId="461"/>
            <ac:spMk id="18" creationId="{38FAA1A1-D861-433F-88FA-1E9D6FD31D11}"/>
          </ac:spMkLst>
        </pc:spChg>
        <pc:spChg chg="add">
          <ac:chgData name="Henrik Blom" userId="0f109d1c-0774-4568-aa5d-bb8ffaeb77b7" providerId="ADAL" clId="{E881FBE9-DF84-4F7A-A4CF-72BF1A0A8F3D}" dt="2022-09-29T17:18:30.313" v="4730" actId="26606"/>
          <ac:spMkLst>
            <pc:docMk/>
            <pc:sldMk cId="2887859445" sldId="461"/>
            <ac:spMk id="20" creationId="{8D71EDA1-87BF-4D5D-AB79-F346FD19278A}"/>
          </ac:spMkLst>
        </pc:spChg>
        <pc:graphicFrameChg chg="add del">
          <ac:chgData name="Henrik Blom" userId="0f109d1c-0774-4568-aa5d-bb8ffaeb77b7" providerId="ADAL" clId="{E881FBE9-DF84-4F7A-A4CF-72BF1A0A8F3D}" dt="2022-09-29T17:18:30.300" v="4729" actId="26606"/>
          <ac:graphicFrameMkLst>
            <pc:docMk/>
            <pc:sldMk cId="2887859445" sldId="461"/>
            <ac:graphicFrameMk id="13" creationId="{909D5B20-75A6-1B35-5EE2-66E82A4BB92A}"/>
          </ac:graphicFrameMkLst>
        </pc:graphicFrameChg>
        <pc:picChg chg="add del">
          <ac:chgData name="Henrik Blom" userId="0f109d1c-0774-4568-aa5d-bb8ffaeb77b7" providerId="ADAL" clId="{E881FBE9-DF84-4F7A-A4CF-72BF1A0A8F3D}" dt="2022-09-29T17:18:28.481" v="4727" actId="26606"/>
          <ac:picMkLst>
            <pc:docMk/>
            <pc:sldMk cId="2887859445" sldId="461"/>
            <ac:picMk id="5" creationId="{FF9120E4-7542-2396-3C18-F817069C1CCF}"/>
          </ac:picMkLst>
        </pc:picChg>
        <pc:picChg chg="add del">
          <ac:chgData name="Henrik Blom" userId="0f109d1c-0774-4568-aa5d-bb8ffaeb77b7" providerId="ADAL" clId="{E881FBE9-DF84-4F7A-A4CF-72BF1A0A8F3D}" dt="2022-09-29T17:18:30.300" v="4729" actId="26606"/>
          <ac:picMkLst>
            <pc:docMk/>
            <pc:sldMk cId="2887859445" sldId="461"/>
            <ac:picMk id="6" creationId="{82E66967-787F-CDC1-5C48-D32CFC5AEFAD}"/>
          </ac:picMkLst>
        </pc:picChg>
      </pc:sldChg>
      <pc:sldChg chg="addSp delSp modSp new mod setBg modClrScheme setClrOvrMap chgLayout">
        <pc:chgData name="Henrik Blom" userId="0f109d1c-0774-4568-aa5d-bb8ffaeb77b7" providerId="ADAL" clId="{E881FBE9-DF84-4F7A-A4CF-72BF1A0A8F3D}" dt="2022-09-29T17:45:11.764" v="5422" actId="20577"/>
        <pc:sldMkLst>
          <pc:docMk/>
          <pc:sldMk cId="3864314265" sldId="462"/>
        </pc:sldMkLst>
        <pc:spChg chg="del">
          <ac:chgData name="Henrik Blom" userId="0f109d1c-0774-4568-aa5d-bb8ffaeb77b7" providerId="ADAL" clId="{E881FBE9-DF84-4F7A-A4CF-72BF1A0A8F3D}" dt="2022-09-29T17:25:55.573" v="4980" actId="700"/>
          <ac:spMkLst>
            <pc:docMk/>
            <pc:sldMk cId="3864314265" sldId="462"/>
            <ac:spMk id="2" creationId="{F1A2168A-1830-447D-A560-78333DFCA724}"/>
          </ac:spMkLst>
        </pc:spChg>
        <pc:spChg chg="del">
          <ac:chgData name="Henrik Blom" userId="0f109d1c-0774-4568-aa5d-bb8ffaeb77b7" providerId="ADAL" clId="{E881FBE9-DF84-4F7A-A4CF-72BF1A0A8F3D}" dt="2022-09-29T17:25:55.573" v="4980" actId="700"/>
          <ac:spMkLst>
            <pc:docMk/>
            <pc:sldMk cId="3864314265" sldId="462"/>
            <ac:spMk id="3" creationId="{E68207B9-278D-491F-8F4B-1FA2BA60DFDB}"/>
          </ac:spMkLst>
        </pc:spChg>
        <pc:spChg chg="add mod ord">
          <ac:chgData name="Henrik Blom" userId="0f109d1c-0774-4568-aa5d-bb8ffaeb77b7" providerId="ADAL" clId="{E881FBE9-DF84-4F7A-A4CF-72BF1A0A8F3D}" dt="2022-09-29T17:29:58.907" v="5122" actId="26606"/>
          <ac:spMkLst>
            <pc:docMk/>
            <pc:sldMk cId="3864314265" sldId="462"/>
            <ac:spMk id="6" creationId="{A37115F4-B660-43CB-8C63-E835C0A5E18F}"/>
          </ac:spMkLst>
        </pc:spChg>
        <pc:spChg chg="add mod ord">
          <ac:chgData name="Henrik Blom" userId="0f109d1c-0774-4568-aa5d-bb8ffaeb77b7" providerId="ADAL" clId="{E881FBE9-DF84-4F7A-A4CF-72BF1A0A8F3D}" dt="2022-09-29T17:45:11.764" v="5422" actId="20577"/>
          <ac:spMkLst>
            <pc:docMk/>
            <pc:sldMk cId="3864314265" sldId="462"/>
            <ac:spMk id="7" creationId="{15C0F91A-CE95-4E6A-B1BD-14667089BD73}"/>
          </ac:spMkLst>
        </pc:spChg>
        <pc:spChg chg="add">
          <ac:chgData name="Henrik Blom" userId="0f109d1c-0774-4568-aa5d-bb8ffaeb77b7" providerId="ADAL" clId="{E881FBE9-DF84-4F7A-A4CF-72BF1A0A8F3D}" dt="2022-09-29T17:29:58.907" v="5122" actId="26606"/>
          <ac:spMkLst>
            <pc:docMk/>
            <pc:sldMk cId="3864314265" sldId="462"/>
            <ac:spMk id="1031" creationId="{B0792D4F-247E-46FE-85FC-881DEFA41D94}"/>
          </ac:spMkLst>
        </pc:spChg>
        <pc:grpChg chg="add mod ord">
          <ac:chgData name="Henrik Blom" userId="0f109d1c-0774-4568-aa5d-bb8ffaeb77b7" providerId="ADAL" clId="{E881FBE9-DF84-4F7A-A4CF-72BF1A0A8F3D}" dt="2022-09-29T17:29:58.907" v="5122" actId="26606"/>
          <ac:grpSpMkLst>
            <pc:docMk/>
            <pc:sldMk cId="3864314265" sldId="462"/>
            <ac:grpSpMk id="5" creationId="{78489571-CE0E-45FC-B08A-DB6AF652226E}"/>
          </ac:grpSpMkLst>
        </pc:grpChg>
        <pc:picChg chg="add mod">
          <ac:chgData name="Henrik Blom" userId="0f109d1c-0774-4568-aa5d-bb8ffaeb77b7" providerId="ADAL" clId="{E881FBE9-DF84-4F7A-A4CF-72BF1A0A8F3D}" dt="2022-09-29T17:30:02.640" v="5123" actId="27614"/>
          <ac:picMkLst>
            <pc:docMk/>
            <pc:sldMk cId="3864314265" sldId="462"/>
            <ac:picMk id="4" creationId="{A8717BB2-9349-4472-91DD-EF7455F916A8}"/>
          </ac:picMkLst>
        </pc:picChg>
        <pc:picChg chg="add mod">
          <ac:chgData name="Henrik Blom" userId="0f109d1c-0774-4568-aa5d-bb8ffaeb77b7" providerId="ADAL" clId="{E881FBE9-DF84-4F7A-A4CF-72BF1A0A8F3D}" dt="2022-09-29T17:35:19.583" v="5181"/>
          <ac:picMkLst>
            <pc:docMk/>
            <pc:sldMk cId="3864314265" sldId="462"/>
            <ac:picMk id="11" creationId="{B52F3B1E-41AB-4671-80FA-C3991EDCA962}"/>
          </ac:picMkLst>
        </pc:picChg>
        <pc:picChg chg="add mod">
          <ac:chgData name="Henrik Blom" userId="0f109d1c-0774-4568-aa5d-bb8ffaeb77b7" providerId="ADAL" clId="{E881FBE9-DF84-4F7A-A4CF-72BF1A0A8F3D}" dt="2022-09-29T17:30:03.140" v="5124" actId="27614"/>
          <ac:picMkLst>
            <pc:docMk/>
            <pc:sldMk cId="3864314265" sldId="462"/>
            <ac:picMk id="1026" creationId="{D171FB8D-6FAA-443F-A991-3D14F7E14B21}"/>
          </ac:picMkLst>
        </pc:picChg>
        <pc:cxnChg chg="add">
          <ac:chgData name="Henrik Blom" userId="0f109d1c-0774-4568-aa5d-bb8ffaeb77b7" providerId="ADAL" clId="{E881FBE9-DF84-4F7A-A4CF-72BF1A0A8F3D}" dt="2022-09-29T17:29:58.907" v="5122" actId="26606"/>
          <ac:cxnSpMkLst>
            <pc:docMk/>
            <pc:sldMk cId="3864314265" sldId="462"/>
            <ac:cxnSpMk id="1033" creationId="{7AD0F4D2-80E7-4A78-82EE-BEAEE4945407}"/>
          </ac:cxnSpMkLst>
        </pc:cxnChg>
      </pc:sldChg>
      <pc:sldChg chg="addSp delSp modSp new mod setBg setClrOvrMap">
        <pc:chgData name="Henrik Blom" userId="0f109d1c-0774-4568-aa5d-bb8ffaeb77b7" providerId="ADAL" clId="{E881FBE9-DF84-4F7A-A4CF-72BF1A0A8F3D}" dt="2022-09-29T17:44:45.069" v="5403" actId="20577"/>
        <pc:sldMkLst>
          <pc:docMk/>
          <pc:sldMk cId="116145498" sldId="463"/>
        </pc:sldMkLst>
        <pc:spChg chg="mod">
          <ac:chgData name="Henrik Blom" userId="0f109d1c-0774-4568-aa5d-bb8ffaeb77b7" providerId="ADAL" clId="{E881FBE9-DF84-4F7A-A4CF-72BF1A0A8F3D}" dt="2022-09-29T17:35:06.409" v="5177" actId="26606"/>
          <ac:spMkLst>
            <pc:docMk/>
            <pc:sldMk cId="116145498" sldId="463"/>
            <ac:spMk id="2" creationId="{01BFD209-A58D-4F79-94F0-6E840475203E}"/>
          </ac:spMkLst>
        </pc:spChg>
        <pc:spChg chg="mod ord">
          <ac:chgData name="Henrik Blom" userId="0f109d1c-0774-4568-aa5d-bb8ffaeb77b7" providerId="ADAL" clId="{E881FBE9-DF84-4F7A-A4CF-72BF1A0A8F3D}" dt="2022-09-29T17:44:45.069" v="5403" actId="20577"/>
          <ac:spMkLst>
            <pc:docMk/>
            <pc:sldMk cId="116145498" sldId="463"/>
            <ac:spMk id="3" creationId="{15EFA0CE-E1C9-42F0-83B9-3BF9FFB69327}"/>
          </ac:spMkLst>
        </pc:spChg>
        <pc:spChg chg="add del">
          <ac:chgData name="Henrik Blom" userId="0f109d1c-0774-4568-aa5d-bb8ffaeb77b7" providerId="ADAL" clId="{E881FBE9-DF84-4F7A-A4CF-72BF1A0A8F3D}" dt="2022-09-29T17:35:04.681" v="5174" actId="26606"/>
          <ac:spMkLst>
            <pc:docMk/>
            <pc:sldMk cId="116145498" sldId="463"/>
            <ac:spMk id="12" creationId="{B5809B1F-0726-44C0-B0A1-7FCE2A129E20}"/>
          </ac:spMkLst>
        </pc:spChg>
        <pc:spChg chg="add del">
          <ac:chgData name="Henrik Blom" userId="0f109d1c-0774-4568-aa5d-bb8ffaeb77b7" providerId="ADAL" clId="{E881FBE9-DF84-4F7A-A4CF-72BF1A0A8F3D}" dt="2022-09-29T17:35:04.681" v="5174" actId="26606"/>
          <ac:spMkLst>
            <pc:docMk/>
            <pc:sldMk cId="116145498" sldId="463"/>
            <ac:spMk id="14" creationId="{26EE9A0B-C601-4E3F-8541-29CA20DE1186}"/>
          </ac:spMkLst>
        </pc:spChg>
        <pc:spChg chg="add del">
          <ac:chgData name="Henrik Blom" userId="0f109d1c-0774-4568-aa5d-bb8ffaeb77b7" providerId="ADAL" clId="{E881FBE9-DF84-4F7A-A4CF-72BF1A0A8F3D}" dt="2022-09-29T17:35:06.403" v="5176" actId="26606"/>
          <ac:spMkLst>
            <pc:docMk/>
            <pc:sldMk cId="116145498" sldId="463"/>
            <ac:spMk id="16" creationId="{2B39286B-772E-4B31-95F0-33484AFAA6E6}"/>
          </ac:spMkLst>
        </pc:spChg>
        <pc:spChg chg="add">
          <ac:chgData name="Henrik Blom" userId="0f109d1c-0774-4568-aa5d-bb8ffaeb77b7" providerId="ADAL" clId="{E881FBE9-DF84-4F7A-A4CF-72BF1A0A8F3D}" dt="2022-09-29T17:35:06.409" v="5177" actId="26606"/>
          <ac:spMkLst>
            <pc:docMk/>
            <pc:sldMk cId="116145498" sldId="463"/>
            <ac:spMk id="19" creationId="{DC14B3F1-8CC5-4623-94B0-4445E3775D41}"/>
          </ac:spMkLst>
        </pc:spChg>
        <pc:picChg chg="add mod ord">
          <ac:chgData name="Henrik Blom" userId="0f109d1c-0774-4568-aa5d-bb8ffaeb77b7" providerId="ADAL" clId="{E881FBE9-DF84-4F7A-A4CF-72BF1A0A8F3D}" dt="2022-09-29T17:35:11.891" v="5179" actId="27614"/>
          <ac:picMkLst>
            <pc:docMk/>
            <pc:sldMk cId="116145498" sldId="463"/>
            <ac:picMk id="5" creationId="{012037E6-BC91-4A68-B0CC-D7633573FF48}"/>
          </ac:picMkLst>
        </pc:picChg>
        <pc:picChg chg="add mod ord">
          <ac:chgData name="Henrik Blom" userId="0f109d1c-0774-4568-aa5d-bb8ffaeb77b7" providerId="ADAL" clId="{E881FBE9-DF84-4F7A-A4CF-72BF1A0A8F3D}" dt="2022-09-29T17:35:11.650" v="5178" actId="27614"/>
          <ac:picMkLst>
            <pc:docMk/>
            <pc:sldMk cId="116145498" sldId="463"/>
            <ac:picMk id="7" creationId="{2FFED610-6282-4C81-B4C0-E51B272D9529}"/>
          </ac:picMkLst>
        </pc:picChg>
        <pc:picChg chg="add mod">
          <ac:chgData name="Henrik Blom" userId="0f109d1c-0774-4568-aa5d-bb8ffaeb77b7" providerId="ADAL" clId="{E881FBE9-DF84-4F7A-A4CF-72BF1A0A8F3D}" dt="2022-09-29T17:35:21.648" v="5182"/>
          <ac:picMkLst>
            <pc:docMk/>
            <pc:sldMk cId="116145498" sldId="463"/>
            <ac:picMk id="15" creationId="{77B3AC9F-A82C-4917-85D6-FF3A40AFE3F5}"/>
          </ac:picMkLst>
        </pc:picChg>
        <pc:cxnChg chg="add del">
          <ac:chgData name="Henrik Blom" userId="0f109d1c-0774-4568-aa5d-bb8ffaeb77b7" providerId="ADAL" clId="{E881FBE9-DF84-4F7A-A4CF-72BF1A0A8F3D}" dt="2022-09-29T17:35:06.403" v="5176" actId="26606"/>
          <ac:cxnSpMkLst>
            <pc:docMk/>
            <pc:sldMk cId="116145498" sldId="463"/>
            <ac:cxnSpMk id="17" creationId="{B2E2B165-FEB0-4AB6-BA83-CAA1677EE249}"/>
          </ac:cxnSpMkLst>
        </pc:cxnChg>
        <pc:cxnChg chg="add">
          <ac:chgData name="Henrik Blom" userId="0f109d1c-0774-4568-aa5d-bb8ffaeb77b7" providerId="ADAL" clId="{E881FBE9-DF84-4F7A-A4CF-72BF1A0A8F3D}" dt="2022-09-29T17:35:06.409" v="5177" actId="26606"/>
          <ac:cxnSpMkLst>
            <pc:docMk/>
            <pc:sldMk cId="116145498" sldId="463"/>
            <ac:cxnSpMk id="20" creationId="{B8EC0F70-6AFD-45BE-8F70-52888FC304F7}"/>
          </ac:cxnSpMkLst>
        </pc:cxnChg>
      </pc:sldChg>
      <pc:sldChg chg="addSp modSp new mod setBg setClrOvrMap">
        <pc:chgData name="Henrik Blom" userId="0f109d1c-0774-4568-aa5d-bb8ffaeb77b7" providerId="ADAL" clId="{E881FBE9-DF84-4F7A-A4CF-72BF1A0A8F3D}" dt="2022-09-29T18:19:44.843" v="6118"/>
        <pc:sldMkLst>
          <pc:docMk/>
          <pc:sldMk cId="2853972455" sldId="464"/>
        </pc:sldMkLst>
        <pc:spChg chg="mod">
          <ac:chgData name="Henrik Blom" userId="0f109d1c-0774-4568-aa5d-bb8ffaeb77b7" providerId="ADAL" clId="{E881FBE9-DF84-4F7A-A4CF-72BF1A0A8F3D}" dt="2022-09-29T17:44:57.779" v="5404" actId="1076"/>
          <ac:spMkLst>
            <pc:docMk/>
            <pc:sldMk cId="2853972455" sldId="464"/>
            <ac:spMk id="2" creationId="{7970D1A0-B7FC-4ED7-B405-5591E9DA5AE9}"/>
          </ac:spMkLst>
        </pc:spChg>
        <pc:spChg chg="mod ord">
          <ac:chgData name="Henrik Blom" userId="0f109d1c-0774-4568-aa5d-bb8ffaeb77b7" providerId="ADAL" clId="{E881FBE9-DF84-4F7A-A4CF-72BF1A0A8F3D}" dt="2022-09-29T17:40:16.905" v="5253" actId="255"/>
          <ac:spMkLst>
            <pc:docMk/>
            <pc:sldMk cId="2853972455" sldId="464"/>
            <ac:spMk id="3" creationId="{05F50634-CF19-4EEB-9FB4-3D91CFBBF0EE}"/>
          </ac:spMkLst>
        </pc:spChg>
        <pc:spChg chg="add">
          <ac:chgData name="Henrik Blom" userId="0f109d1c-0774-4568-aa5d-bb8ffaeb77b7" providerId="ADAL" clId="{E881FBE9-DF84-4F7A-A4CF-72BF1A0A8F3D}" dt="2022-09-29T17:37:27.619" v="5202" actId="26606"/>
          <ac:spMkLst>
            <pc:docMk/>
            <pc:sldMk cId="2853972455" sldId="464"/>
            <ac:spMk id="10" creationId="{357DD0D3-F869-46D0-944C-6EC60E19E351}"/>
          </ac:spMkLst>
        </pc:spChg>
        <pc:picChg chg="add mod">
          <ac:chgData name="Henrik Blom" userId="0f109d1c-0774-4568-aa5d-bb8ffaeb77b7" providerId="ADAL" clId="{E881FBE9-DF84-4F7A-A4CF-72BF1A0A8F3D}" dt="2022-09-29T17:37:27.619" v="5202" actId="26606"/>
          <ac:picMkLst>
            <pc:docMk/>
            <pc:sldMk cId="2853972455" sldId="464"/>
            <ac:picMk id="5" creationId="{4EDB72F8-B45C-4E6A-AF57-CFB35DCCB243}"/>
          </ac:picMkLst>
        </pc:picChg>
        <pc:picChg chg="add mod">
          <ac:chgData name="Henrik Blom" userId="0f109d1c-0774-4568-aa5d-bb8ffaeb77b7" providerId="ADAL" clId="{E881FBE9-DF84-4F7A-A4CF-72BF1A0A8F3D}" dt="2022-09-29T18:19:44.843" v="6118"/>
          <ac:picMkLst>
            <pc:docMk/>
            <pc:sldMk cId="2853972455" sldId="464"/>
            <ac:picMk id="7" creationId="{A8366338-4829-42CB-BD1B-871FFEEF421F}"/>
          </ac:picMkLst>
        </pc:picChg>
      </pc:sldChg>
      <pc:sldChg chg="addSp delSp modSp new mod modClrScheme chgLayout">
        <pc:chgData name="Henrik Blom" userId="0f109d1c-0774-4568-aa5d-bb8ffaeb77b7" providerId="ADAL" clId="{E881FBE9-DF84-4F7A-A4CF-72BF1A0A8F3D}" dt="2022-10-01T11:54:09.460" v="6904"/>
        <pc:sldMkLst>
          <pc:docMk/>
          <pc:sldMk cId="538511116" sldId="465"/>
        </pc:sldMkLst>
        <pc:spChg chg="del mod ord">
          <ac:chgData name="Henrik Blom" userId="0f109d1c-0774-4568-aa5d-bb8ffaeb77b7" providerId="ADAL" clId="{E881FBE9-DF84-4F7A-A4CF-72BF1A0A8F3D}" dt="2022-09-29T17:59:25.109" v="5560" actId="700"/>
          <ac:spMkLst>
            <pc:docMk/>
            <pc:sldMk cId="538511116" sldId="465"/>
            <ac:spMk id="2" creationId="{3D7E9B61-4B45-4BD3-B5C0-7E5EEF97F2A8}"/>
          </ac:spMkLst>
        </pc:spChg>
        <pc:spChg chg="add mod">
          <ac:chgData name="Henrik Blom" userId="0f109d1c-0774-4568-aa5d-bb8ffaeb77b7" providerId="ADAL" clId="{E881FBE9-DF84-4F7A-A4CF-72BF1A0A8F3D}" dt="2022-10-01T11:54:08.190" v="6903" actId="2085"/>
          <ac:spMkLst>
            <pc:docMk/>
            <pc:sldMk cId="538511116" sldId="465"/>
            <ac:spMk id="2" creationId="{84717285-1903-4BDD-BFDE-DFE992951B9F}"/>
          </ac:spMkLst>
        </pc:spChg>
        <pc:spChg chg="add del mod ord">
          <ac:chgData name="Henrik Blom" userId="0f109d1c-0774-4568-aa5d-bb8ffaeb77b7" providerId="ADAL" clId="{E881FBE9-DF84-4F7A-A4CF-72BF1A0A8F3D}" dt="2022-09-29T18:11:45.920" v="6093" actId="700"/>
          <ac:spMkLst>
            <pc:docMk/>
            <pc:sldMk cId="538511116" sldId="465"/>
            <ac:spMk id="3" creationId="{6927236C-7178-42DB-A4D5-49824D5F1B4C}"/>
          </ac:spMkLst>
        </pc:spChg>
        <pc:spChg chg="add mod ord">
          <ac:chgData name="Henrik Blom" userId="0f109d1c-0774-4568-aa5d-bb8ffaeb77b7" providerId="ADAL" clId="{E881FBE9-DF84-4F7A-A4CF-72BF1A0A8F3D}" dt="2022-09-29T18:13:28.209" v="6110" actId="1076"/>
          <ac:spMkLst>
            <pc:docMk/>
            <pc:sldMk cId="538511116" sldId="465"/>
            <ac:spMk id="4" creationId="{046234B9-C749-4BB4-AF64-66BEA5D4375E}"/>
          </ac:spMkLst>
        </pc:spChg>
        <pc:spChg chg="add mod ord">
          <ac:chgData name="Henrik Blom" userId="0f109d1c-0774-4568-aa5d-bb8ffaeb77b7" providerId="ADAL" clId="{E881FBE9-DF84-4F7A-A4CF-72BF1A0A8F3D}" dt="2022-09-29T18:18:36.159" v="6117" actId="14100"/>
          <ac:spMkLst>
            <pc:docMk/>
            <pc:sldMk cId="538511116" sldId="465"/>
            <ac:spMk id="5" creationId="{7F296BC3-4EF2-4F0F-8DB1-0FAB80334088}"/>
          </ac:spMkLst>
        </pc:spChg>
        <pc:picChg chg="add mod">
          <ac:chgData name="Henrik Blom" userId="0f109d1c-0774-4568-aa5d-bb8ffaeb77b7" providerId="ADAL" clId="{E881FBE9-DF84-4F7A-A4CF-72BF1A0A8F3D}" dt="2022-10-01T11:54:09.460" v="6904"/>
          <ac:picMkLst>
            <pc:docMk/>
            <pc:sldMk cId="538511116" sldId="465"/>
            <ac:picMk id="6" creationId="{F363A226-3A27-4943-B7AC-1E9414C4AB2C}"/>
          </ac:picMkLst>
        </pc:picChg>
        <pc:cxnChg chg="add del">
          <ac:chgData name="Henrik Blom" userId="0f109d1c-0774-4568-aa5d-bb8ffaeb77b7" providerId="ADAL" clId="{E881FBE9-DF84-4F7A-A4CF-72BF1A0A8F3D}" dt="2022-09-29T18:17:51.341" v="6114" actId="478"/>
          <ac:cxnSpMkLst>
            <pc:docMk/>
            <pc:sldMk cId="538511116" sldId="465"/>
            <ac:cxnSpMk id="7" creationId="{30FDE006-9AF7-4955-9EFF-559C6225C4E6}"/>
          </ac:cxnSpMkLst>
        </pc:cxnChg>
      </pc:sldChg>
      <pc:sldChg chg="addSp delSp new mod modClrScheme chgLayout">
        <pc:chgData name="Henrik Blom" userId="0f109d1c-0774-4568-aa5d-bb8ffaeb77b7" providerId="ADAL" clId="{E881FBE9-DF84-4F7A-A4CF-72BF1A0A8F3D}" dt="2022-09-29T18:43:13.975" v="6570" actId="22"/>
        <pc:sldMkLst>
          <pc:docMk/>
          <pc:sldMk cId="549925109" sldId="466"/>
        </pc:sldMkLst>
        <pc:spChg chg="del">
          <ac:chgData name="Henrik Blom" userId="0f109d1c-0774-4568-aa5d-bb8ffaeb77b7" providerId="ADAL" clId="{E881FBE9-DF84-4F7A-A4CF-72BF1A0A8F3D}" dt="2022-09-29T18:41:22.806" v="6558" actId="700"/>
          <ac:spMkLst>
            <pc:docMk/>
            <pc:sldMk cId="549925109" sldId="466"/>
            <ac:spMk id="2" creationId="{31209AA0-9417-4D16-9EE7-0AAC7D2DE6C4}"/>
          </ac:spMkLst>
        </pc:spChg>
        <pc:spChg chg="del">
          <ac:chgData name="Henrik Blom" userId="0f109d1c-0774-4568-aa5d-bb8ffaeb77b7" providerId="ADAL" clId="{E881FBE9-DF84-4F7A-A4CF-72BF1A0A8F3D}" dt="2022-09-29T18:41:22.806" v="6558" actId="700"/>
          <ac:spMkLst>
            <pc:docMk/>
            <pc:sldMk cId="549925109" sldId="466"/>
            <ac:spMk id="3" creationId="{7DE09EB4-9D90-426A-A02F-E46F0737A6D0}"/>
          </ac:spMkLst>
        </pc:spChg>
        <pc:picChg chg="add">
          <ac:chgData name="Henrik Blom" userId="0f109d1c-0774-4568-aa5d-bb8ffaeb77b7" providerId="ADAL" clId="{E881FBE9-DF84-4F7A-A4CF-72BF1A0A8F3D}" dt="2022-09-29T18:43:13.975" v="6570" actId="22"/>
          <ac:picMkLst>
            <pc:docMk/>
            <pc:sldMk cId="549925109" sldId="466"/>
            <ac:picMk id="5" creationId="{4BDBD047-4277-41C2-B85D-F17A127461C4}"/>
          </ac:picMkLst>
        </pc:picChg>
      </pc:sldChg>
      <pc:sldChg chg="new del">
        <pc:chgData name="Henrik Blom" userId="0f109d1c-0774-4568-aa5d-bb8ffaeb77b7" providerId="ADAL" clId="{E881FBE9-DF84-4F7A-A4CF-72BF1A0A8F3D}" dt="2022-09-29T18:41:19.036" v="6557" actId="47"/>
        <pc:sldMkLst>
          <pc:docMk/>
          <pc:sldMk cId="225415389" sldId="467"/>
        </pc:sldMkLst>
      </pc:sldChg>
      <pc:sldChg chg="addSp add mod">
        <pc:chgData name="Henrik Blom" userId="0f109d1c-0774-4568-aa5d-bb8ffaeb77b7" providerId="ADAL" clId="{E881FBE9-DF84-4F7A-A4CF-72BF1A0A8F3D}" dt="2022-09-29T18:44:47.679" v="6573" actId="22"/>
        <pc:sldMkLst>
          <pc:docMk/>
          <pc:sldMk cId="2485709519" sldId="467"/>
        </pc:sldMkLst>
        <pc:picChg chg="add">
          <ac:chgData name="Henrik Blom" userId="0f109d1c-0774-4568-aa5d-bb8ffaeb77b7" providerId="ADAL" clId="{E881FBE9-DF84-4F7A-A4CF-72BF1A0A8F3D}" dt="2022-09-29T18:44:47.679" v="6573" actId="22"/>
          <ac:picMkLst>
            <pc:docMk/>
            <pc:sldMk cId="2485709519" sldId="467"/>
            <ac:picMk id="3" creationId="{B10BF4BC-E437-41DD-94D0-A494A7FA5816}"/>
          </ac:picMkLst>
        </pc:picChg>
      </pc:sldChg>
      <pc:sldChg chg="new del">
        <pc:chgData name="Henrik Blom" userId="0f109d1c-0774-4568-aa5d-bb8ffaeb77b7" providerId="ADAL" clId="{E881FBE9-DF84-4F7A-A4CF-72BF1A0A8F3D}" dt="2022-09-29T18:41:19.036" v="6557" actId="47"/>
        <pc:sldMkLst>
          <pc:docMk/>
          <pc:sldMk cId="2226707598" sldId="468"/>
        </pc:sldMkLst>
      </pc:sldChg>
      <pc:sldChg chg="addSp add mod">
        <pc:chgData name="Henrik Blom" userId="0f109d1c-0774-4568-aa5d-bb8ffaeb77b7" providerId="ADAL" clId="{E881FBE9-DF84-4F7A-A4CF-72BF1A0A8F3D}" dt="2022-09-29T18:43:43.230" v="6571" actId="22"/>
        <pc:sldMkLst>
          <pc:docMk/>
          <pc:sldMk cId="2834383364" sldId="468"/>
        </pc:sldMkLst>
        <pc:picChg chg="add">
          <ac:chgData name="Henrik Blom" userId="0f109d1c-0774-4568-aa5d-bb8ffaeb77b7" providerId="ADAL" clId="{E881FBE9-DF84-4F7A-A4CF-72BF1A0A8F3D}" dt="2022-09-29T18:43:43.230" v="6571" actId="22"/>
          <ac:picMkLst>
            <pc:docMk/>
            <pc:sldMk cId="2834383364" sldId="468"/>
            <ac:picMk id="3" creationId="{CFB654ED-C4DB-43A2-AF45-482A0A7F6945}"/>
          </ac:picMkLst>
        </pc:picChg>
      </pc:sldChg>
      <pc:sldChg chg="addSp add mod">
        <pc:chgData name="Henrik Blom" userId="0f109d1c-0774-4568-aa5d-bb8ffaeb77b7" providerId="ADAL" clId="{E881FBE9-DF84-4F7A-A4CF-72BF1A0A8F3D}" dt="2022-09-29T18:44:06.766" v="6572" actId="22"/>
        <pc:sldMkLst>
          <pc:docMk/>
          <pc:sldMk cId="1208542506" sldId="469"/>
        </pc:sldMkLst>
        <pc:picChg chg="add">
          <ac:chgData name="Henrik Blom" userId="0f109d1c-0774-4568-aa5d-bb8ffaeb77b7" providerId="ADAL" clId="{E881FBE9-DF84-4F7A-A4CF-72BF1A0A8F3D}" dt="2022-09-29T18:44:06.766" v="6572" actId="22"/>
          <ac:picMkLst>
            <pc:docMk/>
            <pc:sldMk cId="1208542506" sldId="469"/>
            <ac:picMk id="3" creationId="{9C636217-1816-4FA8-A525-8AAE71F2CB4F}"/>
          </ac:picMkLst>
        </pc:picChg>
      </pc:sldChg>
      <pc:sldChg chg="new del">
        <pc:chgData name="Henrik Blom" userId="0f109d1c-0774-4568-aa5d-bb8ffaeb77b7" providerId="ADAL" clId="{E881FBE9-DF84-4F7A-A4CF-72BF1A0A8F3D}" dt="2022-09-29T18:41:19.036" v="6557" actId="47"/>
        <pc:sldMkLst>
          <pc:docMk/>
          <pc:sldMk cId="1735846833" sldId="469"/>
        </pc:sldMkLst>
      </pc:sldChg>
      <pc:sldChg chg="addSp delSp modSp add mod ord">
        <pc:chgData name="Henrik Blom" userId="0f109d1c-0774-4568-aa5d-bb8ffaeb77b7" providerId="ADAL" clId="{E881FBE9-DF84-4F7A-A4CF-72BF1A0A8F3D}" dt="2022-10-01T11:54:27.379" v="6905" actId="14100"/>
        <pc:sldMkLst>
          <pc:docMk/>
          <pc:sldMk cId="3880958865" sldId="470"/>
        </pc:sldMkLst>
        <pc:picChg chg="add del">
          <ac:chgData name="Henrik Blom" userId="0f109d1c-0774-4568-aa5d-bb8ffaeb77b7" providerId="ADAL" clId="{E881FBE9-DF84-4F7A-A4CF-72BF1A0A8F3D}" dt="2022-09-29T18:42:28.030" v="6563" actId="478"/>
          <ac:picMkLst>
            <pc:docMk/>
            <pc:sldMk cId="3880958865" sldId="470"/>
            <ac:picMk id="3" creationId="{6CD37719-42E9-4845-93D8-40B9A3F3ACAC}"/>
          </ac:picMkLst>
        </pc:picChg>
        <pc:picChg chg="add mod">
          <ac:chgData name="Henrik Blom" userId="0f109d1c-0774-4568-aa5d-bb8ffaeb77b7" providerId="ADAL" clId="{E881FBE9-DF84-4F7A-A4CF-72BF1A0A8F3D}" dt="2022-10-01T11:54:27.379" v="6905" actId="14100"/>
          <ac:picMkLst>
            <pc:docMk/>
            <pc:sldMk cId="3880958865" sldId="470"/>
            <ac:picMk id="5" creationId="{2477E514-1383-4297-A69A-000451F65BB1}"/>
          </ac:picMkLst>
        </pc:picChg>
      </pc:sldChg>
      <pc:sldChg chg="addSp modSp new mod setBg setClrOvrMap">
        <pc:chgData name="Henrik Blom" userId="0f109d1c-0774-4568-aa5d-bb8ffaeb77b7" providerId="ADAL" clId="{E881FBE9-DF84-4F7A-A4CF-72BF1A0A8F3D}" dt="2022-09-29T18:58:23.745" v="6885" actId="20577"/>
        <pc:sldMkLst>
          <pc:docMk/>
          <pc:sldMk cId="695529869" sldId="471"/>
        </pc:sldMkLst>
        <pc:spChg chg="mod">
          <ac:chgData name="Henrik Blom" userId="0f109d1c-0774-4568-aa5d-bb8ffaeb77b7" providerId="ADAL" clId="{E881FBE9-DF84-4F7A-A4CF-72BF1A0A8F3D}" dt="2022-09-29T18:58:23.745" v="6885" actId="20577"/>
          <ac:spMkLst>
            <pc:docMk/>
            <pc:sldMk cId="695529869" sldId="471"/>
            <ac:spMk id="2" creationId="{F64FD1FC-0F37-4542-AC98-61B549A3F915}"/>
          </ac:spMkLst>
        </pc:spChg>
        <pc:spChg chg="mod">
          <ac:chgData name="Henrik Blom" userId="0f109d1c-0774-4568-aa5d-bb8ffaeb77b7" providerId="ADAL" clId="{E881FBE9-DF84-4F7A-A4CF-72BF1A0A8F3D}" dt="2022-09-29T18:58:01.058" v="6859" actId="26606"/>
          <ac:spMkLst>
            <pc:docMk/>
            <pc:sldMk cId="695529869" sldId="471"/>
            <ac:spMk id="3" creationId="{E6D424A9-AF41-4D72-A6B6-C0B1CD7245D0}"/>
          </ac:spMkLst>
        </pc:spChg>
        <pc:spChg chg="add">
          <ac:chgData name="Henrik Blom" userId="0f109d1c-0774-4568-aa5d-bb8ffaeb77b7" providerId="ADAL" clId="{E881FBE9-DF84-4F7A-A4CF-72BF1A0A8F3D}" dt="2022-09-29T18:58:01.058" v="6859" actId="26606"/>
          <ac:spMkLst>
            <pc:docMk/>
            <pc:sldMk cId="695529869" sldId="471"/>
            <ac:spMk id="8" creationId="{AD21898E-86C0-4C8A-A76C-DF33E844C87A}"/>
          </ac:spMkLst>
        </pc:spChg>
        <pc:spChg chg="add">
          <ac:chgData name="Henrik Blom" userId="0f109d1c-0774-4568-aa5d-bb8ffaeb77b7" providerId="ADAL" clId="{E881FBE9-DF84-4F7A-A4CF-72BF1A0A8F3D}" dt="2022-09-29T18:58:01.058" v="6859" actId="26606"/>
          <ac:spMkLst>
            <pc:docMk/>
            <pc:sldMk cId="695529869" sldId="471"/>
            <ac:spMk id="10" creationId="{5C8F04BD-D093-45D0-B54C-50FDB308B4EE}"/>
          </ac:spMkLst>
        </pc:spChg>
      </pc:sldChg>
      <pc:sldChg chg="addSp delSp modSp new mod">
        <pc:chgData name="Henrik Blom" userId="0f109d1c-0774-4568-aa5d-bb8ffaeb77b7" providerId="ADAL" clId="{E881FBE9-DF84-4F7A-A4CF-72BF1A0A8F3D}" dt="2022-10-01T12:12:31.731" v="6909" actId="14100"/>
        <pc:sldMkLst>
          <pc:docMk/>
          <pc:sldMk cId="2587065955" sldId="472"/>
        </pc:sldMkLst>
        <pc:picChg chg="add del mod">
          <ac:chgData name="Henrik Blom" userId="0f109d1c-0774-4568-aa5d-bb8ffaeb77b7" providerId="ADAL" clId="{E881FBE9-DF84-4F7A-A4CF-72BF1A0A8F3D}" dt="2022-10-01T12:12:31.731" v="6909" actId="14100"/>
          <ac:picMkLst>
            <pc:docMk/>
            <pc:sldMk cId="2587065955" sldId="472"/>
            <ac:picMk id="3" creationId="{CEC5F81E-7124-4682-9A61-1F68435EFF9B}"/>
          </ac:picMkLst>
        </pc:picChg>
      </pc:sldChg>
      <pc:sldChg chg="addSp delSp modSp new del mod">
        <pc:chgData name="Henrik Blom" userId="0f109d1c-0774-4568-aa5d-bb8ffaeb77b7" providerId="ADAL" clId="{E881FBE9-DF84-4F7A-A4CF-72BF1A0A8F3D}" dt="2022-10-01T12:27:30.608" v="6936" actId="47"/>
        <pc:sldMkLst>
          <pc:docMk/>
          <pc:sldMk cId="2925716864" sldId="473"/>
        </pc:sldMkLst>
        <pc:spChg chg="add del mod">
          <ac:chgData name="Henrik Blom" userId="0f109d1c-0774-4568-aa5d-bb8ffaeb77b7" providerId="ADAL" clId="{E881FBE9-DF84-4F7A-A4CF-72BF1A0A8F3D}" dt="2022-10-01T12:27:17.663" v="6923" actId="478"/>
          <ac:spMkLst>
            <pc:docMk/>
            <pc:sldMk cId="2925716864" sldId="473"/>
            <ac:spMk id="2" creationId="{16CF7200-A8DF-449A-9C42-4C7A5A3C4188}"/>
          </ac:spMkLst>
        </pc:spChg>
        <pc:spChg chg="add del mod">
          <ac:chgData name="Henrik Blom" userId="0f109d1c-0774-4568-aa5d-bb8ffaeb77b7" providerId="ADAL" clId="{E881FBE9-DF84-4F7A-A4CF-72BF1A0A8F3D}" dt="2022-10-01T12:27:27.976" v="6935" actId="478"/>
          <ac:spMkLst>
            <pc:docMk/>
            <pc:sldMk cId="2925716864" sldId="473"/>
            <ac:spMk id="3" creationId="{4F8027B9-2E17-492E-9E90-7E7C7D76C0F9}"/>
          </ac:spMkLst>
        </pc:spChg>
      </pc:sldChg>
    </pc:docChg>
  </pc:docChgLst>
  <pc:docChgLst>
    <pc:chgData name="Henrik Blom" userId="0f109d1c-0774-4568-aa5d-bb8ffaeb77b7" providerId="ADAL" clId="{B95EFA9A-2F03-4C30-BFA6-01254854BD80}"/>
    <pc:docChg chg="undo custSel addSld delSld modSld sldOrd">
      <pc:chgData name="Henrik Blom" userId="0f109d1c-0774-4568-aa5d-bb8ffaeb77b7" providerId="ADAL" clId="{B95EFA9A-2F03-4C30-BFA6-01254854BD80}" dt="2022-06-22T19:03:56.996" v="3382" actId="20577"/>
      <pc:docMkLst>
        <pc:docMk/>
      </pc:docMkLst>
      <pc:sldChg chg="modSp">
        <pc:chgData name="Henrik Blom" userId="0f109d1c-0774-4568-aa5d-bb8ffaeb77b7" providerId="ADAL" clId="{B95EFA9A-2F03-4C30-BFA6-01254854BD80}" dt="2022-06-22T15:13:40.755" v="14" actId="20577"/>
        <pc:sldMkLst>
          <pc:docMk/>
          <pc:sldMk cId="1346451934" sldId="267"/>
        </pc:sldMkLst>
        <pc:spChg chg="mod">
          <ac:chgData name="Henrik Blom" userId="0f109d1c-0774-4568-aa5d-bb8ffaeb77b7" providerId="ADAL" clId="{B95EFA9A-2F03-4C30-BFA6-01254854BD80}" dt="2022-06-22T14:05:39.419" v="1" actId="20577"/>
          <ac:spMkLst>
            <pc:docMk/>
            <pc:sldMk cId="1346451934" sldId="267"/>
            <ac:spMk id="2" creationId="{405A985E-66DC-412E-B338-76234DA47498}"/>
          </ac:spMkLst>
        </pc:spChg>
        <pc:spChg chg="mod">
          <ac:chgData name="Henrik Blom" userId="0f109d1c-0774-4568-aa5d-bb8ffaeb77b7" providerId="ADAL" clId="{B95EFA9A-2F03-4C30-BFA6-01254854BD80}" dt="2022-06-22T15:13:40.755" v="14" actId="20577"/>
          <ac:spMkLst>
            <pc:docMk/>
            <pc:sldMk cId="1346451934" sldId="267"/>
            <ac:spMk id="3" creationId="{0B327FEA-CD2E-4911-9E79-CC2E6AA4BA51}"/>
          </ac:spMkLst>
        </pc:spChg>
      </pc:sldChg>
      <pc:sldChg chg="addSp modSp mod">
        <pc:chgData name="Henrik Blom" userId="0f109d1c-0774-4568-aa5d-bb8ffaeb77b7" providerId="ADAL" clId="{B95EFA9A-2F03-4C30-BFA6-01254854BD80}" dt="2022-06-22T16:49:58.402" v="1332" actId="166"/>
        <pc:sldMkLst>
          <pc:docMk/>
          <pc:sldMk cId="2121440468" sldId="381"/>
        </pc:sldMkLst>
        <pc:spChg chg="mod">
          <ac:chgData name="Henrik Blom" userId="0f109d1c-0774-4568-aa5d-bb8ffaeb77b7" providerId="ADAL" clId="{B95EFA9A-2F03-4C30-BFA6-01254854BD80}" dt="2022-06-22T15:18:28.248" v="152" actId="13926"/>
          <ac:spMkLst>
            <pc:docMk/>
            <pc:sldMk cId="2121440468" sldId="381"/>
            <ac:spMk id="47" creationId="{7797EB9A-D153-4E36-8EA7-F1A6B6B794A4}"/>
          </ac:spMkLst>
        </pc:spChg>
        <pc:spChg chg="mod">
          <ac:chgData name="Henrik Blom" userId="0f109d1c-0774-4568-aa5d-bb8ffaeb77b7" providerId="ADAL" clId="{B95EFA9A-2F03-4C30-BFA6-01254854BD80}" dt="2022-06-22T15:19:47.033" v="243" actId="1038"/>
          <ac:spMkLst>
            <pc:docMk/>
            <pc:sldMk cId="2121440468" sldId="381"/>
            <ac:spMk id="79" creationId="{17C9A9B7-1F05-4C18-B990-0999298C6A22}"/>
          </ac:spMkLst>
        </pc:spChg>
        <pc:spChg chg="mod">
          <ac:chgData name="Henrik Blom" userId="0f109d1c-0774-4568-aa5d-bb8ffaeb77b7" providerId="ADAL" clId="{B95EFA9A-2F03-4C30-BFA6-01254854BD80}" dt="2022-06-22T15:19:53.060" v="244" actId="1076"/>
          <ac:spMkLst>
            <pc:docMk/>
            <pc:sldMk cId="2121440468" sldId="381"/>
            <ac:spMk id="86" creationId="{13F32134-9E34-4092-A256-4C96F5AA75F4}"/>
          </ac:spMkLst>
        </pc:spChg>
        <pc:spChg chg="mod">
          <ac:chgData name="Henrik Blom" userId="0f109d1c-0774-4568-aa5d-bb8ffaeb77b7" providerId="ADAL" clId="{B95EFA9A-2F03-4C30-BFA6-01254854BD80}" dt="2022-06-22T15:18:44.044" v="171" actId="1036"/>
          <ac:spMkLst>
            <pc:docMk/>
            <pc:sldMk cId="2121440468" sldId="381"/>
            <ac:spMk id="96" creationId="{7AE312D7-4820-49DC-96CE-FDA14BB9E627}"/>
          </ac:spMkLst>
        </pc:spChg>
        <pc:spChg chg="add mod">
          <ac:chgData name="Henrik Blom" userId="0f109d1c-0774-4568-aa5d-bb8ffaeb77b7" providerId="ADAL" clId="{B95EFA9A-2F03-4C30-BFA6-01254854BD80}" dt="2022-06-22T15:18:08.483" v="151" actId="1038"/>
          <ac:spMkLst>
            <pc:docMk/>
            <pc:sldMk cId="2121440468" sldId="381"/>
            <ac:spMk id="101" creationId="{F2F235DE-8989-4FCB-8D2F-A823851AC32B}"/>
          </ac:spMkLst>
        </pc:spChg>
        <pc:spChg chg="add mod">
          <ac:chgData name="Henrik Blom" userId="0f109d1c-0774-4568-aa5d-bb8ffaeb77b7" providerId="ADAL" clId="{B95EFA9A-2F03-4C30-BFA6-01254854BD80}" dt="2022-06-22T15:20:35.782" v="252" actId="13926"/>
          <ac:spMkLst>
            <pc:docMk/>
            <pc:sldMk cId="2121440468" sldId="381"/>
            <ac:spMk id="102" creationId="{64EEE24C-C513-4D2B-B33C-66B955D6C0CD}"/>
          </ac:spMkLst>
        </pc:spChg>
        <pc:spChg chg="mod ord">
          <ac:chgData name="Henrik Blom" userId="0f109d1c-0774-4568-aa5d-bb8ffaeb77b7" providerId="ADAL" clId="{B95EFA9A-2F03-4C30-BFA6-01254854BD80}" dt="2022-06-22T16:49:58.402" v="1332" actId="166"/>
          <ac:spMkLst>
            <pc:docMk/>
            <pc:sldMk cId="2121440468" sldId="381"/>
            <ac:spMk id="111" creationId="{BA7AB840-B9E7-4C17-BE14-6D968DBDFB1F}"/>
          </ac:spMkLst>
        </pc:spChg>
        <pc:spChg chg="mod ord">
          <ac:chgData name="Henrik Blom" userId="0f109d1c-0774-4568-aa5d-bb8ffaeb77b7" providerId="ADAL" clId="{B95EFA9A-2F03-4C30-BFA6-01254854BD80}" dt="2022-06-22T15:21:33.664" v="302" actId="1038"/>
          <ac:spMkLst>
            <pc:docMk/>
            <pc:sldMk cId="2121440468" sldId="381"/>
            <ac:spMk id="115" creationId="{11AEBC83-968C-4AA9-8719-3B85EF35E64A}"/>
          </ac:spMkLst>
        </pc:spChg>
        <pc:spChg chg="mod">
          <ac:chgData name="Henrik Blom" userId="0f109d1c-0774-4568-aa5d-bb8ffaeb77b7" providerId="ADAL" clId="{B95EFA9A-2F03-4C30-BFA6-01254854BD80}" dt="2022-06-22T15:21:20.712" v="266" actId="20577"/>
          <ac:spMkLst>
            <pc:docMk/>
            <pc:sldMk cId="2121440468" sldId="381"/>
            <ac:spMk id="126" creationId="{B734F3C7-C920-4963-AB11-E2E6C6005A27}"/>
          </ac:spMkLst>
        </pc:spChg>
        <pc:spChg chg="mod">
          <ac:chgData name="Henrik Blom" userId="0f109d1c-0774-4568-aa5d-bb8ffaeb77b7" providerId="ADAL" clId="{B95EFA9A-2F03-4C30-BFA6-01254854BD80}" dt="2022-06-22T15:19:01.579" v="174" actId="1076"/>
          <ac:spMkLst>
            <pc:docMk/>
            <pc:sldMk cId="2121440468" sldId="381"/>
            <ac:spMk id="130" creationId="{1D6EB754-4D1E-421A-8B46-22FEF6C4A097}"/>
          </ac:spMkLst>
        </pc:spChg>
        <pc:spChg chg="mod">
          <ac:chgData name="Henrik Blom" userId="0f109d1c-0774-4568-aa5d-bb8ffaeb77b7" providerId="ADAL" clId="{B95EFA9A-2F03-4C30-BFA6-01254854BD80}" dt="2022-06-22T15:21:02.678" v="256" actId="20577"/>
          <ac:spMkLst>
            <pc:docMk/>
            <pc:sldMk cId="2121440468" sldId="381"/>
            <ac:spMk id="141" creationId="{D939C7C1-FBCC-4A75-805A-7ACD2CCA0CCE}"/>
          </ac:spMkLst>
        </pc:spChg>
        <pc:spChg chg="mod">
          <ac:chgData name="Henrik Blom" userId="0f109d1c-0774-4568-aa5d-bb8ffaeb77b7" providerId="ADAL" clId="{B95EFA9A-2F03-4C30-BFA6-01254854BD80}" dt="2022-06-22T15:18:32.086" v="153" actId="13926"/>
          <ac:spMkLst>
            <pc:docMk/>
            <pc:sldMk cId="2121440468" sldId="381"/>
            <ac:spMk id="145" creationId="{D3E3C08F-57F8-4D51-8BAD-A0347D63DC31}"/>
          </ac:spMkLst>
        </pc:spChg>
        <pc:cxnChg chg="mod">
          <ac:chgData name="Henrik Blom" userId="0f109d1c-0774-4568-aa5d-bb8ffaeb77b7" providerId="ADAL" clId="{B95EFA9A-2F03-4C30-BFA6-01254854BD80}" dt="2022-06-22T15:19:44.242" v="228" actId="1037"/>
          <ac:cxnSpMkLst>
            <pc:docMk/>
            <pc:sldMk cId="2121440468" sldId="381"/>
            <ac:cxnSpMk id="80" creationId="{01D306A5-094E-4E8B-9D15-65766487930D}"/>
          </ac:cxnSpMkLst>
        </pc:cxnChg>
        <pc:cxnChg chg="mod">
          <ac:chgData name="Henrik Blom" userId="0f109d1c-0774-4568-aa5d-bb8ffaeb77b7" providerId="ADAL" clId="{B95EFA9A-2F03-4C30-BFA6-01254854BD80}" dt="2022-06-22T15:20:03.622" v="246" actId="14100"/>
          <ac:cxnSpMkLst>
            <pc:docMk/>
            <pc:sldMk cId="2121440468" sldId="381"/>
            <ac:cxnSpMk id="88" creationId="{9EA1386B-3B6F-4FF9-A075-FE5C71338594}"/>
          </ac:cxnSpMkLst>
        </pc:cxnChg>
        <pc:cxnChg chg="add mod">
          <ac:chgData name="Henrik Blom" userId="0f109d1c-0774-4568-aa5d-bb8ffaeb77b7" providerId="ADAL" clId="{B95EFA9A-2F03-4C30-BFA6-01254854BD80}" dt="2022-06-22T15:18:00.773" v="124" actId="14100"/>
          <ac:cxnSpMkLst>
            <pc:docMk/>
            <pc:sldMk cId="2121440468" sldId="381"/>
            <ac:cxnSpMk id="100" creationId="{533C6DCE-E11F-43C6-BC04-1F5E94F9EB92}"/>
          </ac:cxnSpMkLst>
        </pc:cxnChg>
        <pc:cxnChg chg="add mod">
          <ac:chgData name="Henrik Blom" userId="0f109d1c-0774-4568-aa5d-bb8ffaeb77b7" providerId="ADAL" clId="{B95EFA9A-2F03-4C30-BFA6-01254854BD80}" dt="2022-06-22T15:20:19.078" v="250" actId="14100"/>
          <ac:cxnSpMkLst>
            <pc:docMk/>
            <pc:sldMk cId="2121440468" sldId="381"/>
            <ac:cxnSpMk id="105" creationId="{68E3BDDB-65F8-424B-99A2-086598F3E68E}"/>
          </ac:cxnSpMkLst>
        </pc:cxnChg>
        <pc:cxnChg chg="mod">
          <ac:chgData name="Henrik Blom" userId="0f109d1c-0774-4568-aa5d-bb8ffaeb77b7" providerId="ADAL" clId="{B95EFA9A-2F03-4C30-BFA6-01254854BD80}" dt="2022-06-22T16:49:49.712" v="1322" actId="14100"/>
          <ac:cxnSpMkLst>
            <pc:docMk/>
            <pc:sldMk cId="2121440468" sldId="381"/>
            <ac:cxnSpMk id="112" creationId="{6762B9FB-548D-43ED-B328-1D1C5E594EA1}"/>
          </ac:cxnSpMkLst>
        </pc:cxnChg>
      </pc:sldChg>
      <pc:sldChg chg="ord">
        <pc:chgData name="Henrik Blom" userId="0f109d1c-0774-4568-aa5d-bb8ffaeb77b7" providerId="ADAL" clId="{B95EFA9A-2F03-4C30-BFA6-01254854BD80}" dt="2022-06-22T18:11:18.857" v="3302"/>
        <pc:sldMkLst>
          <pc:docMk/>
          <pc:sldMk cId="3123699770" sldId="384"/>
        </pc:sldMkLst>
      </pc:sldChg>
      <pc:sldChg chg="ord">
        <pc:chgData name="Henrik Blom" userId="0f109d1c-0774-4568-aa5d-bb8ffaeb77b7" providerId="ADAL" clId="{B95EFA9A-2F03-4C30-BFA6-01254854BD80}" dt="2022-06-22T18:11:26.893" v="3306"/>
        <pc:sldMkLst>
          <pc:docMk/>
          <pc:sldMk cId="4260151672" sldId="406"/>
        </pc:sldMkLst>
      </pc:sldChg>
      <pc:sldChg chg="modSp mod">
        <pc:chgData name="Henrik Blom" userId="0f109d1c-0774-4568-aa5d-bb8ffaeb77b7" providerId="ADAL" clId="{B95EFA9A-2F03-4C30-BFA6-01254854BD80}" dt="2022-06-22T17:48:01.672" v="2397"/>
        <pc:sldMkLst>
          <pc:docMk/>
          <pc:sldMk cId="3154155819" sldId="410"/>
        </pc:sldMkLst>
        <pc:spChg chg="mod">
          <ac:chgData name="Henrik Blom" userId="0f109d1c-0774-4568-aa5d-bb8ffaeb77b7" providerId="ADAL" clId="{B95EFA9A-2F03-4C30-BFA6-01254854BD80}" dt="2022-06-22T17:48:01.672" v="2397"/>
          <ac:spMkLst>
            <pc:docMk/>
            <pc:sldMk cId="3154155819" sldId="410"/>
            <ac:spMk id="3" creationId="{23E02542-3A9F-45C2-9473-22EF059F15AA}"/>
          </ac:spMkLst>
        </pc:spChg>
      </pc:sldChg>
      <pc:sldChg chg="del">
        <pc:chgData name="Henrik Blom" userId="0f109d1c-0774-4568-aa5d-bb8ffaeb77b7" providerId="ADAL" clId="{B95EFA9A-2F03-4C30-BFA6-01254854BD80}" dt="2022-06-22T16:03:44.952" v="306" actId="47"/>
        <pc:sldMkLst>
          <pc:docMk/>
          <pc:sldMk cId="1073898412" sldId="435"/>
        </pc:sldMkLst>
      </pc:sldChg>
      <pc:sldChg chg="del">
        <pc:chgData name="Henrik Blom" userId="0f109d1c-0774-4568-aa5d-bb8ffaeb77b7" providerId="ADAL" clId="{B95EFA9A-2F03-4C30-BFA6-01254854BD80}" dt="2022-06-22T16:03:44.952" v="306" actId="47"/>
        <pc:sldMkLst>
          <pc:docMk/>
          <pc:sldMk cId="248901650" sldId="436"/>
        </pc:sldMkLst>
      </pc:sldChg>
      <pc:sldChg chg="addSp modSp mod">
        <pc:chgData name="Henrik Blom" userId="0f109d1c-0774-4568-aa5d-bb8ffaeb77b7" providerId="ADAL" clId="{B95EFA9A-2F03-4C30-BFA6-01254854BD80}" dt="2022-06-22T17:44:57.929" v="2321" actId="20577"/>
        <pc:sldMkLst>
          <pc:docMk/>
          <pc:sldMk cId="204061731" sldId="437"/>
        </pc:sldMkLst>
        <pc:spChg chg="mod">
          <ac:chgData name="Henrik Blom" userId="0f109d1c-0774-4568-aa5d-bb8ffaeb77b7" providerId="ADAL" clId="{B95EFA9A-2F03-4C30-BFA6-01254854BD80}" dt="2022-06-22T17:44:57.929" v="2321" actId="20577"/>
          <ac:spMkLst>
            <pc:docMk/>
            <pc:sldMk cId="204061731" sldId="437"/>
            <ac:spMk id="2" creationId="{9D3E541C-081A-4FB0-A8A1-5B5C8DEB3553}"/>
          </ac:spMkLst>
        </pc:spChg>
        <pc:spChg chg="add mod">
          <ac:chgData name="Henrik Blom" userId="0f109d1c-0774-4568-aa5d-bb8ffaeb77b7" providerId="ADAL" clId="{B95EFA9A-2F03-4C30-BFA6-01254854BD80}" dt="2022-06-22T17:43:51.157" v="2236" actId="1035"/>
          <ac:spMkLst>
            <pc:docMk/>
            <pc:sldMk cId="204061731" sldId="437"/>
            <ac:spMk id="4" creationId="{F7C046BF-DFFB-4C80-BAA5-D6DF2239F303}"/>
          </ac:spMkLst>
        </pc:spChg>
      </pc:sldChg>
      <pc:sldChg chg="modSp mod">
        <pc:chgData name="Henrik Blom" userId="0f109d1c-0774-4568-aa5d-bb8ffaeb77b7" providerId="ADAL" clId="{B95EFA9A-2F03-4C30-BFA6-01254854BD80}" dt="2022-06-22T19:03:56.996" v="3382" actId="20577"/>
        <pc:sldMkLst>
          <pc:docMk/>
          <pc:sldMk cId="4100589792" sldId="439"/>
        </pc:sldMkLst>
        <pc:spChg chg="mod">
          <ac:chgData name="Henrik Blom" userId="0f109d1c-0774-4568-aa5d-bb8ffaeb77b7" providerId="ADAL" clId="{B95EFA9A-2F03-4C30-BFA6-01254854BD80}" dt="2022-06-22T19:03:56.996" v="3382" actId="20577"/>
          <ac:spMkLst>
            <pc:docMk/>
            <pc:sldMk cId="4100589792" sldId="439"/>
            <ac:spMk id="2" creationId="{1499F42E-583A-4945-B7D6-735642BA0A85}"/>
          </ac:spMkLst>
        </pc:spChg>
      </pc:sldChg>
      <pc:sldChg chg="del">
        <pc:chgData name="Henrik Blom" userId="0f109d1c-0774-4568-aa5d-bb8ffaeb77b7" providerId="ADAL" clId="{B95EFA9A-2F03-4C30-BFA6-01254854BD80}" dt="2022-06-22T18:10:44.821" v="3254" actId="47"/>
        <pc:sldMkLst>
          <pc:docMk/>
          <pc:sldMk cId="2276381810" sldId="440"/>
        </pc:sldMkLst>
      </pc:sldChg>
      <pc:sldChg chg="addSp delSp modSp mod">
        <pc:chgData name="Henrik Blom" userId="0f109d1c-0774-4568-aa5d-bb8ffaeb77b7" providerId="ADAL" clId="{B95EFA9A-2F03-4C30-BFA6-01254854BD80}" dt="2022-06-22T17:12:28.209" v="1902" actId="20577"/>
        <pc:sldMkLst>
          <pc:docMk/>
          <pc:sldMk cId="1349720167" sldId="443"/>
        </pc:sldMkLst>
        <pc:spChg chg="del mod">
          <ac:chgData name="Henrik Blom" userId="0f109d1c-0774-4568-aa5d-bb8ffaeb77b7" providerId="ADAL" clId="{B95EFA9A-2F03-4C30-BFA6-01254854BD80}" dt="2022-06-22T16:36:30.434" v="1165" actId="478"/>
          <ac:spMkLst>
            <pc:docMk/>
            <pc:sldMk cId="1349720167" sldId="443"/>
            <ac:spMk id="4" creationId="{CFC3E9D4-084D-4AB5-A742-6F7EB70CCBF1}"/>
          </ac:spMkLst>
        </pc:spChg>
        <pc:spChg chg="add mod">
          <ac:chgData name="Henrik Blom" userId="0f109d1c-0774-4568-aa5d-bb8ffaeb77b7" providerId="ADAL" clId="{B95EFA9A-2F03-4C30-BFA6-01254854BD80}" dt="2022-06-22T16:37:57.724" v="1268" actId="1036"/>
          <ac:spMkLst>
            <pc:docMk/>
            <pc:sldMk cId="1349720167" sldId="443"/>
            <ac:spMk id="5" creationId="{7AB02AE4-DF91-45B4-A6C2-5DC6D366478A}"/>
          </ac:spMkLst>
        </pc:spChg>
        <pc:spChg chg="add mod">
          <ac:chgData name="Henrik Blom" userId="0f109d1c-0774-4568-aa5d-bb8ffaeb77b7" providerId="ADAL" clId="{B95EFA9A-2F03-4C30-BFA6-01254854BD80}" dt="2022-06-22T16:24:02.023" v="640" actId="13926"/>
          <ac:spMkLst>
            <pc:docMk/>
            <pc:sldMk cId="1349720167" sldId="443"/>
            <ac:spMk id="6" creationId="{D4C530AB-2BF1-4AA5-8677-10B810B38D67}"/>
          </ac:spMkLst>
        </pc:spChg>
        <pc:spChg chg="del mod">
          <ac:chgData name="Henrik Blom" userId="0f109d1c-0774-4568-aa5d-bb8ffaeb77b7" providerId="ADAL" clId="{B95EFA9A-2F03-4C30-BFA6-01254854BD80}" dt="2022-06-22T16:19:52.119" v="399" actId="478"/>
          <ac:spMkLst>
            <pc:docMk/>
            <pc:sldMk cId="1349720167" sldId="443"/>
            <ac:spMk id="12" creationId="{164E2A85-39FD-4448-8F80-C1CEECEBB6AD}"/>
          </ac:spMkLst>
        </pc:spChg>
        <pc:spChg chg="mod">
          <ac:chgData name="Henrik Blom" userId="0f109d1c-0774-4568-aa5d-bb8ffaeb77b7" providerId="ADAL" clId="{B95EFA9A-2F03-4C30-BFA6-01254854BD80}" dt="2022-06-22T16:41:32.711" v="1306" actId="14100"/>
          <ac:spMkLst>
            <pc:docMk/>
            <pc:sldMk cId="1349720167" sldId="443"/>
            <ac:spMk id="13" creationId="{CB7F1A36-2DF1-4058-BD17-7E1C538731A2}"/>
          </ac:spMkLst>
        </pc:spChg>
        <pc:spChg chg="mod">
          <ac:chgData name="Henrik Blom" userId="0f109d1c-0774-4568-aa5d-bb8ffaeb77b7" providerId="ADAL" clId="{B95EFA9A-2F03-4C30-BFA6-01254854BD80}" dt="2022-06-22T16:41:32.711" v="1306" actId="14100"/>
          <ac:spMkLst>
            <pc:docMk/>
            <pc:sldMk cId="1349720167" sldId="443"/>
            <ac:spMk id="14" creationId="{75104048-F054-4AB9-8AF9-F1F2F3D602A9}"/>
          </ac:spMkLst>
        </pc:spChg>
        <pc:spChg chg="add mod">
          <ac:chgData name="Henrik Blom" userId="0f109d1c-0774-4568-aa5d-bb8ffaeb77b7" providerId="ADAL" clId="{B95EFA9A-2F03-4C30-BFA6-01254854BD80}" dt="2022-06-22T16:37:57.724" v="1268" actId="1036"/>
          <ac:spMkLst>
            <pc:docMk/>
            <pc:sldMk cId="1349720167" sldId="443"/>
            <ac:spMk id="16" creationId="{0926BFC1-BB33-4F2C-A854-68457F5C5526}"/>
          </ac:spMkLst>
        </pc:spChg>
        <pc:spChg chg="del mod">
          <ac:chgData name="Henrik Blom" userId="0f109d1c-0774-4568-aa5d-bb8ffaeb77b7" providerId="ADAL" clId="{B95EFA9A-2F03-4C30-BFA6-01254854BD80}" dt="2022-06-22T16:20:39.439" v="434" actId="478"/>
          <ac:spMkLst>
            <pc:docMk/>
            <pc:sldMk cId="1349720167" sldId="443"/>
            <ac:spMk id="17" creationId="{953AB0A9-371E-4C70-8B0A-FE3123A74928}"/>
          </ac:spMkLst>
        </pc:spChg>
        <pc:spChg chg="del mod">
          <ac:chgData name="Henrik Blom" userId="0f109d1c-0774-4568-aa5d-bb8ffaeb77b7" providerId="ADAL" clId="{B95EFA9A-2F03-4C30-BFA6-01254854BD80}" dt="2022-06-22T16:20:15.454" v="415" actId="478"/>
          <ac:spMkLst>
            <pc:docMk/>
            <pc:sldMk cId="1349720167" sldId="443"/>
            <ac:spMk id="18" creationId="{ACD87C16-B6B3-475E-AE63-E3B67F907E0E}"/>
          </ac:spMkLst>
        </pc:spChg>
        <pc:spChg chg="del mod">
          <ac:chgData name="Henrik Blom" userId="0f109d1c-0774-4568-aa5d-bb8ffaeb77b7" providerId="ADAL" clId="{B95EFA9A-2F03-4C30-BFA6-01254854BD80}" dt="2022-06-22T16:35:01.708" v="1113" actId="478"/>
          <ac:spMkLst>
            <pc:docMk/>
            <pc:sldMk cId="1349720167" sldId="443"/>
            <ac:spMk id="19" creationId="{0A3E5028-7AC6-4A9C-99F1-C1EC280D09DF}"/>
          </ac:spMkLst>
        </pc:spChg>
        <pc:spChg chg="add mod">
          <ac:chgData name="Henrik Blom" userId="0f109d1c-0774-4568-aa5d-bb8ffaeb77b7" providerId="ADAL" clId="{B95EFA9A-2F03-4C30-BFA6-01254854BD80}" dt="2022-06-22T16:37:57.724" v="1268" actId="1036"/>
          <ac:spMkLst>
            <pc:docMk/>
            <pc:sldMk cId="1349720167" sldId="443"/>
            <ac:spMk id="20" creationId="{D6701175-0252-4804-A152-3132A283B574}"/>
          </ac:spMkLst>
        </pc:spChg>
        <pc:spChg chg="add del mod">
          <ac:chgData name="Henrik Blom" userId="0f109d1c-0774-4568-aa5d-bb8ffaeb77b7" providerId="ADAL" clId="{B95EFA9A-2F03-4C30-BFA6-01254854BD80}" dt="2022-06-22T16:31:54.628" v="1017"/>
          <ac:spMkLst>
            <pc:docMk/>
            <pc:sldMk cId="1349720167" sldId="443"/>
            <ac:spMk id="21" creationId="{C1055D5B-3019-4703-9610-2875FBE3B0C8}"/>
          </ac:spMkLst>
        </pc:spChg>
        <pc:spChg chg="add del mod">
          <ac:chgData name="Henrik Blom" userId="0f109d1c-0774-4568-aa5d-bb8ffaeb77b7" providerId="ADAL" clId="{B95EFA9A-2F03-4C30-BFA6-01254854BD80}" dt="2022-06-22T16:31:52.598" v="1013"/>
          <ac:spMkLst>
            <pc:docMk/>
            <pc:sldMk cId="1349720167" sldId="443"/>
            <ac:spMk id="22" creationId="{00F53B97-C0B7-4B57-B2F8-F9AB51C0CD23}"/>
          </ac:spMkLst>
        </pc:spChg>
        <pc:spChg chg="add mod">
          <ac:chgData name="Henrik Blom" userId="0f109d1c-0774-4568-aa5d-bb8ffaeb77b7" providerId="ADAL" clId="{B95EFA9A-2F03-4C30-BFA6-01254854BD80}" dt="2022-06-22T16:41:32.711" v="1306" actId="14100"/>
          <ac:spMkLst>
            <pc:docMk/>
            <pc:sldMk cId="1349720167" sldId="443"/>
            <ac:spMk id="23" creationId="{E84BEF78-E89D-4B4B-89F9-ABB85E9584FA}"/>
          </ac:spMkLst>
        </pc:spChg>
        <pc:spChg chg="add mod">
          <ac:chgData name="Henrik Blom" userId="0f109d1c-0774-4568-aa5d-bb8ffaeb77b7" providerId="ADAL" clId="{B95EFA9A-2F03-4C30-BFA6-01254854BD80}" dt="2022-06-22T16:37:57.724" v="1268" actId="1036"/>
          <ac:spMkLst>
            <pc:docMk/>
            <pc:sldMk cId="1349720167" sldId="443"/>
            <ac:spMk id="24" creationId="{241BF14A-FEE3-4AF3-9B30-8C1F6C82E50D}"/>
          </ac:spMkLst>
        </pc:spChg>
        <pc:spChg chg="add mod">
          <ac:chgData name="Henrik Blom" userId="0f109d1c-0774-4568-aa5d-bb8ffaeb77b7" providerId="ADAL" clId="{B95EFA9A-2F03-4C30-BFA6-01254854BD80}" dt="2022-06-22T16:37:57.724" v="1268" actId="1036"/>
          <ac:spMkLst>
            <pc:docMk/>
            <pc:sldMk cId="1349720167" sldId="443"/>
            <ac:spMk id="25" creationId="{5A5966F3-886C-4299-AA73-CE9940672E4C}"/>
          </ac:spMkLst>
        </pc:spChg>
        <pc:spChg chg="add mod">
          <ac:chgData name="Henrik Blom" userId="0f109d1c-0774-4568-aa5d-bb8ffaeb77b7" providerId="ADAL" clId="{B95EFA9A-2F03-4C30-BFA6-01254854BD80}" dt="2022-06-22T16:53:05.873" v="1341" actId="20577"/>
          <ac:spMkLst>
            <pc:docMk/>
            <pc:sldMk cId="1349720167" sldId="443"/>
            <ac:spMk id="26" creationId="{D6B5F9F3-3A3A-4BD6-AAB5-8E222B6E4426}"/>
          </ac:spMkLst>
        </pc:spChg>
        <pc:spChg chg="del mod">
          <ac:chgData name="Henrik Blom" userId="0f109d1c-0774-4568-aa5d-bb8ffaeb77b7" providerId="ADAL" clId="{B95EFA9A-2F03-4C30-BFA6-01254854BD80}" dt="2022-06-22T16:37:44.167" v="1201" actId="478"/>
          <ac:spMkLst>
            <pc:docMk/>
            <pc:sldMk cId="1349720167" sldId="443"/>
            <ac:spMk id="60" creationId="{3BDCD86F-94C9-47F4-AD37-96C7EBF46B82}"/>
          </ac:spMkLst>
        </pc:spChg>
        <pc:spChg chg="mod">
          <ac:chgData name="Henrik Blom" userId="0f109d1c-0774-4568-aa5d-bb8ffaeb77b7" providerId="ADAL" clId="{B95EFA9A-2F03-4C30-BFA6-01254854BD80}" dt="2022-06-22T16:41:32.711" v="1306" actId="14100"/>
          <ac:spMkLst>
            <pc:docMk/>
            <pc:sldMk cId="1349720167" sldId="443"/>
            <ac:spMk id="61" creationId="{79109C57-90C1-447D-B283-103679CD8D42}"/>
          </ac:spMkLst>
        </pc:spChg>
        <pc:spChg chg="mod">
          <ac:chgData name="Henrik Blom" userId="0f109d1c-0774-4568-aa5d-bb8ffaeb77b7" providerId="ADAL" clId="{B95EFA9A-2F03-4C30-BFA6-01254854BD80}" dt="2022-06-22T16:41:32.711" v="1306" actId="14100"/>
          <ac:spMkLst>
            <pc:docMk/>
            <pc:sldMk cId="1349720167" sldId="443"/>
            <ac:spMk id="62" creationId="{D5EE7C9A-AA86-4068-9DB7-EE3B054936D1}"/>
          </ac:spMkLst>
        </pc:spChg>
        <pc:spChg chg="mod">
          <ac:chgData name="Henrik Blom" userId="0f109d1c-0774-4568-aa5d-bb8ffaeb77b7" providerId="ADAL" clId="{B95EFA9A-2F03-4C30-BFA6-01254854BD80}" dt="2022-06-22T16:41:32.711" v="1306" actId="14100"/>
          <ac:spMkLst>
            <pc:docMk/>
            <pc:sldMk cId="1349720167" sldId="443"/>
            <ac:spMk id="63" creationId="{361ADFB3-C7EF-43D6-AF21-BC872EAD12E2}"/>
          </ac:spMkLst>
        </pc:spChg>
        <pc:graphicFrameChg chg="mod modGraphic">
          <ac:chgData name="Henrik Blom" userId="0f109d1c-0774-4568-aa5d-bb8ffaeb77b7" providerId="ADAL" clId="{B95EFA9A-2F03-4C30-BFA6-01254854BD80}" dt="2022-06-22T17:12:28.209" v="1902" actId="20577"/>
          <ac:graphicFrameMkLst>
            <pc:docMk/>
            <pc:sldMk cId="1349720167" sldId="443"/>
            <ac:graphicFrameMk id="3" creationId="{F0519AAD-5166-4F03-9250-252318725508}"/>
          </ac:graphicFrameMkLst>
        </pc:graphicFrameChg>
      </pc:sldChg>
      <pc:sldChg chg="modSp mod">
        <pc:chgData name="Henrik Blom" userId="0f109d1c-0774-4568-aa5d-bb8ffaeb77b7" providerId="ADAL" clId="{B95EFA9A-2F03-4C30-BFA6-01254854BD80}" dt="2022-06-22T18:00:10.954" v="2901"/>
        <pc:sldMkLst>
          <pc:docMk/>
          <pc:sldMk cId="3242769865" sldId="444"/>
        </pc:sldMkLst>
        <pc:spChg chg="mod">
          <ac:chgData name="Henrik Blom" userId="0f109d1c-0774-4568-aa5d-bb8ffaeb77b7" providerId="ADAL" clId="{B95EFA9A-2F03-4C30-BFA6-01254854BD80}" dt="2022-06-22T18:00:10.954" v="2901"/>
          <ac:spMkLst>
            <pc:docMk/>
            <pc:sldMk cId="3242769865" sldId="444"/>
            <ac:spMk id="3" creationId="{23E02542-3A9F-45C2-9473-22EF059F15AA}"/>
          </ac:spMkLst>
        </pc:spChg>
      </pc:sldChg>
      <pc:sldChg chg="modSp mod">
        <pc:chgData name="Henrik Blom" userId="0f109d1c-0774-4568-aa5d-bb8ffaeb77b7" providerId="ADAL" clId="{B95EFA9A-2F03-4C30-BFA6-01254854BD80}" dt="2022-06-22T18:11:06.877" v="3299" actId="1035"/>
        <pc:sldMkLst>
          <pc:docMk/>
          <pc:sldMk cId="1787129465" sldId="445"/>
        </pc:sldMkLst>
        <pc:spChg chg="mod">
          <ac:chgData name="Henrik Blom" userId="0f109d1c-0774-4568-aa5d-bb8ffaeb77b7" providerId="ADAL" clId="{B95EFA9A-2F03-4C30-BFA6-01254854BD80}" dt="2022-06-22T17:47:41.256" v="2396" actId="20577"/>
          <ac:spMkLst>
            <pc:docMk/>
            <pc:sldMk cId="1787129465" sldId="445"/>
            <ac:spMk id="3" creationId="{23E02542-3A9F-45C2-9473-22EF059F15AA}"/>
          </ac:spMkLst>
        </pc:spChg>
        <pc:spChg chg="mod">
          <ac:chgData name="Henrik Blom" userId="0f109d1c-0774-4568-aa5d-bb8ffaeb77b7" providerId="ADAL" clId="{B95EFA9A-2F03-4C30-BFA6-01254854BD80}" dt="2022-06-22T18:11:06.877" v="3299" actId="1035"/>
          <ac:spMkLst>
            <pc:docMk/>
            <pc:sldMk cId="1787129465" sldId="445"/>
            <ac:spMk id="4" creationId="{AFE51EA2-341F-4F7C-B8F8-A108DC6910C6}"/>
          </ac:spMkLst>
        </pc:spChg>
      </pc:sldChg>
      <pc:sldChg chg="del">
        <pc:chgData name="Henrik Blom" userId="0f109d1c-0774-4568-aa5d-bb8ffaeb77b7" providerId="ADAL" clId="{B95EFA9A-2F03-4C30-BFA6-01254854BD80}" dt="2022-06-22T18:11:09.254" v="3300" actId="47"/>
        <pc:sldMkLst>
          <pc:docMk/>
          <pc:sldMk cId="4154866503" sldId="446"/>
        </pc:sldMkLst>
      </pc:sldChg>
      <pc:sldChg chg="del">
        <pc:chgData name="Henrik Blom" userId="0f109d1c-0774-4568-aa5d-bb8ffaeb77b7" providerId="ADAL" clId="{B95EFA9A-2F03-4C30-BFA6-01254854BD80}" dt="2022-06-22T18:11:21.514" v="3303" actId="47"/>
        <pc:sldMkLst>
          <pc:docMk/>
          <pc:sldMk cId="3757698897" sldId="447"/>
        </pc:sldMkLst>
      </pc:sldChg>
      <pc:sldChg chg="del">
        <pc:chgData name="Henrik Blom" userId="0f109d1c-0774-4568-aa5d-bb8ffaeb77b7" providerId="ADAL" clId="{B95EFA9A-2F03-4C30-BFA6-01254854BD80}" dt="2022-06-22T18:11:22.754" v="3304" actId="47"/>
        <pc:sldMkLst>
          <pc:docMk/>
          <pc:sldMk cId="1923715033" sldId="448"/>
        </pc:sldMkLst>
      </pc:sldChg>
      <pc:sldChg chg="del">
        <pc:chgData name="Henrik Blom" userId="0f109d1c-0774-4568-aa5d-bb8ffaeb77b7" providerId="ADAL" clId="{B95EFA9A-2F03-4C30-BFA6-01254854BD80}" dt="2022-06-22T18:11:28.329" v="3307" actId="47"/>
        <pc:sldMkLst>
          <pc:docMk/>
          <pc:sldMk cId="1420164394" sldId="449"/>
        </pc:sldMkLst>
      </pc:sldChg>
      <pc:sldChg chg="modSp mod">
        <pc:chgData name="Henrik Blom" userId="0f109d1c-0774-4568-aa5d-bb8ffaeb77b7" providerId="ADAL" clId="{B95EFA9A-2F03-4C30-BFA6-01254854BD80}" dt="2022-06-22T18:12:09.737" v="3315" actId="1035"/>
        <pc:sldMkLst>
          <pc:docMk/>
          <pc:sldMk cId="833777405" sldId="450"/>
        </pc:sldMkLst>
        <pc:spChg chg="mod">
          <ac:chgData name="Henrik Blom" userId="0f109d1c-0774-4568-aa5d-bb8ffaeb77b7" providerId="ADAL" clId="{B95EFA9A-2F03-4C30-BFA6-01254854BD80}" dt="2022-06-22T18:12:05.437" v="3308"/>
          <ac:spMkLst>
            <pc:docMk/>
            <pc:sldMk cId="833777405" sldId="450"/>
            <ac:spMk id="3" creationId="{23E02542-3A9F-45C2-9473-22EF059F15AA}"/>
          </ac:spMkLst>
        </pc:spChg>
        <pc:spChg chg="mod">
          <ac:chgData name="Henrik Blom" userId="0f109d1c-0774-4568-aa5d-bb8ffaeb77b7" providerId="ADAL" clId="{B95EFA9A-2F03-4C30-BFA6-01254854BD80}" dt="2022-06-22T18:12:09.737" v="3315" actId="1035"/>
          <ac:spMkLst>
            <pc:docMk/>
            <pc:sldMk cId="833777405" sldId="450"/>
            <ac:spMk id="4" creationId="{AFE51EA2-341F-4F7C-B8F8-A108DC6910C6}"/>
          </ac:spMkLst>
        </pc:spChg>
      </pc:sldChg>
      <pc:sldChg chg="addSp delSp modSp add mod setBg delDesignElem">
        <pc:chgData name="Henrik Blom" userId="0f109d1c-0774-4568-aa5d-bb8ffaeb77b7" providerId="ADAL" clId="{B95EFA9A-2F03-4C30-BFA6-01254854BD80}" dt="2022-06-22T17:43:39.198" v="2231" actId="14100"/>
        <pc:sldMkLst>
          <pc:docMk/>
          <pc:sldMk cId="578433092" sldId="451"/>
        </pc:sldMkLst>
        <pc:spChg chg="mod">
          <ac:chgData name="Henrik Blom" userId="0f109d1c-0774-4568-aa5d-bb8ffaeb77b7" providerId="ADAL" clId="{B95EFA9A-2F03-4C30-BFA6-01254854BD80}" dt="2022-06-22T16:53:49.314" v="1372" actId="20577"/>
          <ac:spMkLst>
            <pc:docMk/>
            <pc:sldMk cId="578433092" sldId="451"/>
            <ac:spMk id="2" creationId="{9D3E541C-081A-4FB0-A8A1-5B5C8DEB3553}"/>
          </ac:spMkLst>
        </pc:spChg>
        <pc:spChg chg="del">
          <ac:chgData name="Henrik Blom" userId="0f109d1c-0774-4568-aa5d-bb8ffaeb77b7" providerId="ADAL" clId="{B95EFA9A-2F03-4C30-BFA6-01254854BD80}" dt="2022-06-22T15:15:26.473" v="93" actId="26606"/>
          <ac:spMkLst>
            <pc:docMk/>
            <pc:sldMk cId="578433092" sldId="451"/>
            <ac:spMk id="3" creationId="{4B619465-3D09-40EE-85C8-79F1E1F1A920}"/>
          </ac:spMkLst>
        </pc:spChg>
        <pc:spChg chg="add del mod">
          <ac:chgData name="Henrik Blom" userId="0f109d1c-0774-4568-aa5d-bb8ffaeb77b7" providerId="ADAL" clId="{B95EFA9A-2F03-4C30-BFA6-01254854BD80}" dt="2022-06-22T15:15:46.817" v="112" actId="478"/>
          <ac:spMkLst>
            <pc:docMk/>
            <pc:sldMk cId="578433092" sldId="451"/>
            <ac:spMk id="6" creationId="{7BA5211A-C57E-4590-9C25-07A8ADF9CCEC}"/>
          </ac:spMkLst>
        </pc:spChg>
        <pc:spChg chg="add">
          <ac:chgData name="Henrik Blom" userId="0f109d1c-0774-4568-aa5d-bb8ffaeb77b7" providerId="ADAL" clId="{B95EFA9A-2F03-4C30-BFA6-01254854BD80}" dt="2022-06-22T15:15:26.473" v="93" actId="26606"/>
          <ac:spMkLst>
            <pc:docMk/>
            <pc:sldMk cId="578433092" sldId="451"/>
            <ac:spMk id="7" creationId="{6753252F-4873-4F63-801D-CC719279A7D5}"/>
          </ac:spMkLst>
        </pc:spChg>
        <pc:spChg chg="del">
          <ac:chgData name="Henrik Blom" userId="0f109d1c-0774-4568-aa5d-bb8ffaeb77b7" providerId="ADAL" clId="{B95EFA9A-2F03-4C30-BFA6-01254854BD80}" dt="2022-06-22T15:15:11.683" v="92"/>
          <ac:spMkLst>
            <pc:docMk/>
            <pc:sldMk cId="578433092" sldId="451"/>
            <ac:spMk id="8" creationId="{C7FA33FF-088D-4F16-95A2-2C64D353DEA8}"/>
          </ac:spMkLst>
        </pc:spChg>
        <pc:spChg chg="add">
          <ac:chgData name="Henrik Blom" userId="0f109d1c-0774-4568-aa5d-bb8ffaeb77b7" providerId="ADAL" clId="{B95EFA9A-2F03-4C30-BFA6-01254854BD80}" dt="2022-06-22T15:15:26.473" v="93" actId="26606"/>
          <ac:spMkLst>
            <pc:docMk/>
            <pc:sldMk cId="578433092" sldId="451"/>
            <ac:spMk id="9" creationId="{047C8CCB-F95D-4249-92DD-651249D3535A}"/>
          </ac:spMkLst>
        </pc:spChg>
        <pc:spChg chg="del">
          <ac:chgData name="Henrik Blom" userId="0f109d1c-0774-4568-aa5d-bb8ffaeb77b7" providerId="ADAL" clId="{B95EFA9A-2F03-4C30-BFA6-01254854BD80}" dt="2022-06-22T15:15:11.683" v="92"/>
          <ac:spMkLst>
            <pc:docMk/>
            <pc:sldMk cId="578433092" sldId="451"/>
            <ac:spMk id="10" creationId="{A376EFB1-01CF-419F-ABF1-2AF02BBFCBD1}"/>
          </ac:spMkLst>
        </pc:spChg>
        <pc:spChg chg="add mod">
          <ac:chgData name="Henrik Blom" userId="0f109d1c-0774-4568-aa5d-bb8ffaeb77b7" providerId="ADAL" clId="{B95EFA9A-2F03-4C30-BFA6-01254854BD80}" dt="2022-06-22T17:26:50.847" v="2118" actId="20577"/>
          <ac:spMkLst>
            <pc:docMk/>
            <pc:sldMk cId="578433092" sldId="451"/>
            <ac:spMk id="11" creationId="{ADFDD1D4-3946-46AC-94F1-D786D8A5A09B}"/>
          </ac:spMkLst>
        </pc:spChg>
        <pc:spChg chg="del">
          <ac:chgData name="Henrik Blom" userId="0f109d1c-0774-4568-aa5d-bb8ffaeb77b7" providerId="ADAL" clId="{B95EFA9A-2F03-4C30-BFA6-01254854BD80}" dt="2022-06-22T15:15:11.683" v="92"/>
          <ac:spMkLst>
            <pc:docMk/>
            <pc:sldMk cId="578433092" sldId="451"/>
            <ac:spMk id="12" creationId="{FF9DEA15-78BD-4750-AA18-B9F28A6D5AB8}"/>
          </ac:spMkLst>
        </pc:spChg>
        <pc:spChg chg="add mod">
          <ac:chgData name="Henrik Blom" userId="0f109d1c-0774-4568-aa5d-bb8ffaeb77b7" providerId="ADAL" clId="{B95EFA9A-2F03-4C30-BFA6-01254854BD80}" dt="2022-06-22T17:43:39.198" v="2231" actId="14100"/>
          <ac:spMkLst>
            <pc:docMk/>
            <pc:sldMk cId="578433092" sldId="451"/>
            <ac:spMk id="13" creationId="{FB456BCE-34B8-4FFB-804D-6A4AC76FD8F1}"/>
          </ac:spMkLst>
        </pc:spChg>
        <pc:picChg chg="del mod">
          <ac:chgData name="Henrik Blom" userId="0f109d1c-0774-4568-aa5d-bb8ffaeb77b7" providerId="ADAL" clId="{B95EFA9A-2F03-4C30-BFA6-01254854BD80}" dt="2022-06-22T15:15:44.099" v="111" actId="478"/>
          <ac:picMkLst>
            <pc:docMk/>
            <pc:sldMk cId="578433092" sldId="451"/>
            <ac:picMk id="5" creationId="{23FCBCBB-86CF-4AEA-A0CC-48A10120D722}"/>
          </ac:picMkLst>
        </pc:picChg>
      </pc:sldChg>
      <pc:sldChg chg="addSp delSp modSp new del mod modClrScheme chgLayout">
        <pc:chgData name="Henrik Blom" userId="0f109d1c-0774-4568-aa5d-bb8ffaeb77b7" providerId="ADAL" clId="{B95EFA9A-2F03-4C30-BFA6-01254854BD80}" dt="2022-06-22T17:11:40.120" v="1845" actId="47"/>
        <pc:sldMkLst>
          <pc:docMk/>
          <pc:sldMk cId="2993304902" sldId="452"/>
        </pc:sldMkLst>
        <pc:spChg chg="del mod ord">
          <ac:chgData name="Henrik Blom" userId="0f109d1c-0774-4568-aa5d-bb8ffaeb77b7" providerId="ADAL" clId="{B95EFA9A-2F03-4C30-BFA6-01254854BD80}" dt="2022-06-22T17:07:00.617" v="1762" actId="700"/>
          <ac:spMkLst>
            <pc:docMk/>
            <pc:sldMk cId="2993304902" sldId="452"/>
            <ac:spMk id="2" creationId="{D5DF40DF-27EB-42CF-B422-083CE2741595}"/>
          </ac:spMkLst>
        </pc:spChg>
        <pc:spChg chg="del mod ord">
          <ac:chgData name="Henrik Blom" userId="0f109d1c-0774-4568-aa5d-bb8ffaeb77b7" providerId="ADAL" clId="{B95EFA9A-2F03-4C30-BFA6-01254854BD80}" dt="2022-06-22T17:07:00.617" v="1762" actId="700"/>
          <ac:spMkLst>
            <pc:docMk/>
            <pc:sldMk cId="2993304902" sldId="452"/>
            <ac:spMk id="3" creationId="{550B8D79-230C-484C-B038-9BCDAB516041}"/>
          </ac:spMkLst>
        </pc:spChg>
        <pc:spChg chg="add mod ord">
          <ac:chgData name="Henrik Blom" userId="0f109d1c-0774-4568-aa5d-bb8ffaeb77b7" providerId="ADAL" clId="{B95EFA9A-2F03-4C30-BFA6-01254854BD80}" dt="2022-06-22T17:07:00.617" v="1762" actId="700"/>
          <ac:spMkLst>
            <pc:docMk/>
            <pc:sldMk cId="2993304902" sldId="452"/>
            <ac:spMk id="5" creationId="{68CA631A-535D-4E01-851C-AFF3E188C335}"/>
          </ac:spMkLst>
        </pc:spChg>
        <pc:spChg chg="add mod ord">
          <ac:chgData name="Henrik Blom" userId="0f109d1c-0774-4568-aa5d-bb8ffaeb77b7" providerId="ADAL" clId="{B95EFA9A-2F03-4C30-BFA6-01254854BD80}" dt="2022-06-22T17:07:00.617" v="1762" actId="700"/>
          <ac:spMkLst>
            <pc:docMk/>
            <pc:sldMk cId="2993304902" sldId="452"/>
            <ac:spMk id="6" creationId="{3EC0EC2E-3896-4C0E-8885-1F997A6100B0}"/>
          </ac:spMkLst>
        </pc:spChg>
        <pc:spChg chg="add mod ord">
          <ac:chgData name="Henrik Blom" userId="0f109d1c-0774-4568-aa5d-bb8ffaeb77b7" providerId="ADAL" clId="{B95EFA9A-2F03-4C30-BFA6-01254854BD80}" dt="2022-06-22T17:07:00.617" v="1762" actId="700"/>
          <ac:spMkLst>
            <pc:docMk/>
            <pc:sldMk cId="2993304902" sldId="452"/>
            <ac:spMk id="7" creationId="{1E6BEDE2-8CED-425E-A8C7-959C433E14BB}"/>
          </ac:spMkLst>
        </pc:spChg>
        <pc:picChg chg="add mod">
          <ac:chgData name="Henrik Blom" userId="0f109d1c-0774-4568-aa5d-bb8ffaeb77b7" providerId="ADAL" clId="{B95EFA9A-2F03-4C30-BFA6-01254854BD80}" dt="2022-06-22T17:06:55.141" v="1761" actId="1076"/>
          <ac:picMkLst>
            <pc:docMk/>
            <pc:sldMk cId="2993304902" sldId="452"/>
            <ac:picMk id="4" creationId="{91A325A4-D006-4FEC-9FC4-F136AC2CBFBB}"/>
          </ac:picMkLst>
        </pc:picChg>
      </pc:sldChg>
      <pc:sldChg chg="addSp modSp new del mod">
        <pc:chgData name="Henrik Blom" userId="0f109d1c-0774-4568-aa5d-bb8ffaeb77b7" providerId="ADAL" clId="{B95EFA9A-2F03-4C30-BFA6-01254854BD80}" dt="2022-06-22T17:11:39.334" v="1844" actId="47"/>
        <pc:sldMkLst>
          <pc:docMk/>
          <pc:sldMk cId="200693097" sldId="453"/>
        </pc:sldMkLst>
        <pc:picChg chg="add mod ord">
          <ac:chgData name="Henrik Blom" userId="0f109d1c-0774-4568-aa5d-bb8ffaeb77b7" providerId="ADAL" clId="{B95EFA9A-2F03-4C30-BFA6-01254854BD80}" dt="2022-06-22T17:07:31.797" v="1765" actId="166"/>
          <ac:picMkLst>
            <pc:docMk/>
            <pc:sldMk cId="200693097" sldId="453"/>
            <ac:picMk id="4" creationId="{6465C461-10A7-48AD-9B74-C9C5A78B00B6}"/>
          </ac:picMkLst>
        </pc:picChg>
      </pc:sldChg>
      <pc:sldChg chg="addSp delSp modSp new mod setBg setClrOvrMap">
        <pc:chgData name="Henrik Blom" userId="0f109d1c-0774-4568-aa5d-bb8ffaeb77b7" providerId="ADAL" clId="{B95EFA9A-2F03-4C30-BFA6-01254854BD80}" dt="2022-06-22T18:40:22.535" v="3372" actId="27636"/>
        <pc:sldMkLst>
          <pc:docMk/>
          <pc:sldMk cId="1187390909" sldId="454"/>
        </pc:sldMkLst>
        <pc:spChg chg="mod ord">
          <ac:chgData name="Henrik Blom" userId="0f109d1c-0774-4568-aa5d-bb8ffaeb77b7" providerId="ADAL" clId="{B95EFA9A-2F03-4C30-BFA6-01254854BD80}" dt="2022-06-22T17:58:00.223" v="2849" actId="26606"/>
          <ac:spMkLst>
            <pc:docMk/>
            <pc:sldMk cId="1187390909" sldId="454"/>
            <ac:spMk id="2" creationId="{F1F99747-013D-4B67-931D-2BADB821E5EA}"/>
          </ac:spMkLst>
        </pc:spChg>
        <pc:spChg chg="mod ord">
          <ac:chgData name="Henrik Blom" userId="0f109d1c-0774-4568-aa5d-bb8ffaeb77b7" providerId="ADAL" clId="{B95EFA9A-2F03-4C30-BFA6-01254854BD80}" dt="2022-06-22T18:40:22.535" v="3372" actId="27636"/>
          <ac:spMkLst>
            <pc:docMk/>
            <pc:sldMk cId="1187390909" sldId="454"/>
            <ac:spMk id="3" creationId="{4DA8D3AA-AB4D-47A4-9F75-849ABBD8B95D}"/>
          </ac:spMkLst>
        </pc:spChg>
        <pc:spChg chg="add del">
          <ac:chgData name="Henrik Blom" userId="0f109d1c-0774-4568-aa5d-bb8ffaeb77b7" providerId="ADAL" clId="{B95EFA9A-2F03-4C30-BFA6-01254854BD80}" dt="2022-06-22T17:57:34.179" v="2844" actId="26606"/>
          <ac:spMkLst>
            <pc:docMk/>
            <pc:sldMk cId="1187390909" sldId="454"/>
            <ac:spMk id="18" creationId="{07977D39-626F-40D7-B00F-16E02602DD5A}"/>
          </ac:spMkLst>
        </pc:spChg>
        <pc:spChg chg="add del">
          <ac:chgData name="Henrik Blom" userId="0f109d1c-0774-4568-aa5d-bb8ffaeb77b7" providerId="ADAL" clId="{B95EFA9A-2F03-4C30-BFA6-01254854BD80}" dt="2022-06-22T17:57:34.179" v="2844" actId="26606"/>
          <ac:spMkLst>
            <pc:docMk/>
            <pc:sldMk cId="1187390909" sldId="454"/>
            <ac:spMk id="20" creationId="{B905CDE4-B751-4B3E-B625-6E59F8903414}"/>
          </ac:spMkLst>
        </pc:spChg>
        <pc:spChg chg="add del">
          <ac:chgData name="Henrik Blom" userId="0f109d1c-0774-4568-aa5d-bb8ffaeb77b7" providerId="ADAL" clId="{B95EFA9A-2F03-4C30-BFA6-01254854BD80}" dt="2022-06-22T17:57:34.179" v="2844" actId="26606"/>
          <ac:spMkLst>
            <pc:docMk/>
            <pc:sldMk cId="1187390909" sldId="454"/>
            <ac:spMk id="22" creationId="{08108C16-F4C0-44AA-999D-17BD39219B24}"/>
          </ac:spMkLst>
        </pc:spChg>
        <pc:spChg chg="add del">
          <ac:chgData name="Henrik Blom" userId="0f109d1c-0774-4568-aa5d-bb8ffaeb77b7" providerId="ADAL" clId="{B95EFA9A-2F03-4C30-BFA6-01254854BD80}" dt="2022-06-22T17:57:34.179" v="2844" actId="26606"/>
          <ac:spMkLst>
            <pc:docMk/>
            <pc:sldMk cId="1187390909" sldId="454"/>
            <ac:spMk id="24" creationId="{CDC29AC1-2821-4FCC-B597-88DAF39C36FE}"/>
          </ac:spMkLst>
        </pc:spChg>
        <pc:spChg chg="add del">
          <ac:chgData name="Henrik Blom" userId="0f109d1c-0774-4568-aa5d-bb8ffaeb77b7" providerId="ADAL" clId="{B95EFA9A-2F03-4C30-BFA6-01254854BD80}" dt="2022-06-22T17:57:34.179" v="2844" actId="26606"/>
          <ac:spMkLst>
            <pc:docMk/>
            <pc:sldMk cId="1187390909" sldId="454"/>
            <ac:spMk id="26" creationId="{C8F10CB3-3B5E-4C7A-98CF-B87454DDFA39}"/>
          </ac:spMkLst>
        </pc:spChg>
        <pc:spChg chg="add del">
          <ac:chgData name="Henrik Blom" userId="0f109d1c-0774-4568-aa5d-bb8ffaeb77b7" providerId="ADAL" clId="{B95EFA9A-2F03-4C30-BFA6-01254854BD80}" dt="2022-06-22T17:58:00.223" v="2849" actId="26606"/>
          <ac:spMkLst>
            <pc:docMk/>
            <pc:sldMk cId="1187390909" sldId="454"/>
            <ac:spMk id="31" creationId="{0EFD753D-6A49-46DD-9E82-AA6E2C62B461}"/>
          </ac:spMkLst>
        </pc:spChg>
        <pc:spChg chg="add del">
          <ac:chgData name="Henrik Blom" userId="0f109d1c-0774-4568-aa5d-bb8ffaeb77b7" providerId="ADAL" clId="{B95EFA9A-2F03-4C30-BFA6-01254854BD80}" dt="2022-06-22T17:58:00.223" v="2849" actId="26606"/>
          <ac:spMkLst>
            <pc:docMk/>
            <pc:sldMk cId="1187390909" sldId="454"/>
            <ac:spMk id="33" creationId="{138A5824-1F4A-4EE7-BC13-5BB48FC0809B}"/>
          </ac:spMkLst>
        </pc:spChg>
        <pc:spChg chg="add del">
          <ac:chgData name="Henrik Blom" userId="0f109d1c-0774-4568-aa5d-bb8ffaeb77b7" providerId="ADAL" clId="{B95EFA9A-2F03-4C30-BFA6-01254854BD80}" dt="2022-06-22T17:58:00.215" v="2848" actId="26606"/>
          <ac:spMkLst>
            <pc:docMk/>
            <pc:sldMk cId="1187390909" sldId="454"/>
            <ac:spMk id="38" creationId="{2A785343-5D24-4118-A2E4-665D196F60C2}"/>
          </ac:spMkLst>
        </pc:spChg>
        <pc:spChg chg="add del">
          <ac:chgData name="Henrik Blom" userId="0f109d1c-0774-4568-aa5d-bb8ffaeb77b7" providerId="ADAL" clId="{B95EFA9A-2F03-4C30-BFA6-01254854BD80}" dt="2022-06-22T17:58:00.215" v="2848" actId="26606"/>
          <ac:spMkLst>
            <pc:docMk/>
            <pc:sldMk cId="1187390909" sldId="454"/>
            <ac:spMk id="40" creationId="{32F4D216-10B7-4DCA-A0A1-068E9E32F4F2}"/>
          </ac:spMkLst>
        </pc:spChg>
        <pc:spChg chg="add">
          <ac:chgData name="Henrik Blom" userId="0f109d1c-0774-4568-aa5d-bb8ffaeb77b7" providerId="ADAL" clId="{B95EFA9A-2F03-4C30-BFA6-01254854BD80}" dt="2022-06-22T17:58:00.223" v="2849" actId="26606"/>
          <ac:spMkLst>
            <pc:docMk/>
            <pc:sldMk cId="1187390909" sldId="454"/>
            <ac:spMk id="42" creationId="{0F8BFD3B-29FB-4A95-BB51-220F8A6C5746}"/>
          </ac:spMkLst>
        </pc:spChg>
        <pc:spChg chg="add">
          <ac:chgData name="Henrik Blom" userId="0f109d1c-0774-4568-aa5d-bb8ffaeb77b7" providerId="ADAL" clId="{B95EFA9A-2F03-4C30-BFA6-01254854BD80}" dt="2022-06-22T17:58:00.223" v="2849" actId="26606"/>
          <ac:spMkLst>
            <pc:docMk/>
            <pc:sldMk cId="1187390909" sldId="454"/>
            <ac:spMk id="43" creationId="{0EFD753D-6A49-46DD-9E82-AA6E2C62B461}"/>
          </ac:spMkLst>
        </pc:spChg>
        <pc:spChg chg="add">
          <ac:chgData name="Henrik Blom" userId="0f109d1c-0774-4568-aa5d-bb8ffaeb77b7" providerId="ADAL" clId="{B95EFA9A-2F03-4C30-BFA6-01254854BD80}" dt="2022-06-22T17:58:00.223" v="2849" actId="26606"/>
          <ac:spMkLst>
            <pc:docMk/>
            <pc:sldMk cId="1187390909" sldId="454"/>
            <ac:spMk id="44" creationId="{138A5824-1F4A-4EE7-BC13-5BB48FC0809B}"/>
          </ac:spMkLst>
        </pc:spChg>
        <pc:picChg chg="add mod ord">
          <ac:chgData name="Henrik Blom" userId="0f109d1c-0774-4568-aa5d-bb8ffaeb77b7" providerId="ADAL" clId="{B95EFA9A-2F03-4C30-BFA6-01254854BD80}" dt="2022-06-22T17:58:00.223" v="2849" actId="26606"/>
          <ac:picMkLst>
            <pc:docMk/>
            <pc:sldMk cId="1187390909" sldId="454"/>
            <ac:picMk id="5" creationId="{6D6113E6-3901-47C5-87B4-FE69B6847C9C}"/>
          </ac:picMkLst>
        </pc:picChg>
        <pc:picChg chg="add mod ord">
          <ac:chgData name="Henrik Blom" userId="0f109d1c-0774-4568-aa5d-bb8ffaeb77b7" providerId="ADAL" clId="{B95EFA9A-2F03-4C30-BFA6-01254854BD80}" dt="2022-06-22T17:58:00.223" v="2849" actId="26606"/>
          <ac:picMkLst>
            <pc:docMk/>
            <pc:sldMk cId="1187390909" sldId="454"/>
            <ac:picMk id="7" creationId="{5B814FE6-BABD-4977-A30D-5E773FAABD71}"/>
          </ac:picMkLst>
        </pc:picChg>
        <pc:picChg chg="add mod ord">
          <ac:chgData name="Henrik Blom" userId="0f109d1c-0774-4568-aa5d-bb8ffaeb77b7" providerId="ADAL" clId="{B95EFA9A-2F03-4C30-BFA6-01254854BD80}" dt="2022-06-22T17:58:00.223" v="2849" actId="26606"/>
          <ac:picMkLst>
            <pc:docMk/>
            <pc:sldMk cId="1187390909" sldId="454"/>
            <ac:picMk id="9" creationId="{0B25FF71-859B-495A-AC08-BEA9681FDFE9}"/>
          </ac:picMkLst>
        </pc:picChg>
        <pc:picChg chg="add mod ord">
          <ac:chgData name="Henrik Blom" userId="0f109d1c-0774-4568-aa5d-bb8ffaeb77b7" providerId="ADAL" clId="{B95EFA9A-2F03-4C30-BFA6-01254854BD80}" dt="2022-06-22T17:58:00.223" v="2849" actId="26606"/>
          <ac:picMkLst>
            <pc:docMk/>
            <pc:sldMk cId="1187390909" sldId="454"/>
            <ac:picMk id="11" creationId="{C39B37B0-BAA4-40AF-A145-F9745CAE8400}"/>
          </ac:picMkLst>
        </pc:picChg>
        <pc:picChg chg="add mod ord">
          <ac:chgData name="Henrik Blom" userId="0f109d1c-0774-4568-aa5d-bb8ffaeb77b7" providerId="ADAL" clId="{B95EFA9A-2F03-4C30-BFA6-01254854BD80}" dt="2022-06-22T17:58:00.223" v="2849" actId="26606"/>
          <ac:picMkLst>
            <pc:docMk/>
            <pc:sldMk cId="1187390909" sldId="454"/>
            <ac:picMk id="13" creationId="{8051F7F0-E0CD-4A16-ADDC-8BB886B12263}"/>
          </ac:picMkLst>
        </pc:picChg>
      </pc:sldChg>
      <pc:sldChg chg="delSp modSp add del mod setBg delDesignElem">
        <pc:chgData name="Henrik Blom" userId="0f109d1c-0774-4568-aa5d-bb8ffaeb77b7" providerId="ADAL" clId="{B95EFA9A-2F03-4C30-BFA6-01254854BD80}" dt="2022-06-22T17:16:29.395" v="2085" actId="47"/>
        <pc:sldMkLst>
          <pc:docMk/>
          <pc:sldMk cId="4273085657" sldId="455"/>
        </pc:sldMkLst>
        <pc:spChg chg="mod">
          <ac:chgData name="Henrik Blom" userId="0f109d1c-0774-4568-aa5d-bb8ffaeb77b7" providerId="ADAL" clId="{B95EFA9A-2F03-4C30-BFA6-01254854BD80}" dt="2022-06-22T17:15:30.494" v="1992" actId="20577"/>
          <ac:spMkLst>
            <pc:docMk/>
            <pc:sldMk cId="4273085657" sldId="455"/>
            <ac:spMk id="2" creationId="{9D3E541C-081A-4FB0-A8A1-5B5C8DEB3553}"/>
          </ac:spMkLst>
        </pc:spChg>
        <pc:spChg chg="del">
          <ac:chgData name="Henrik Blom" userId="0f109d1c-0774-4568-aa5d-bb8ffaeb77b7" providerId="ADAL" clId="{B95EFA9A-2F03-4C30-BFA6-01254854BD80}" dt="2022-06-22T17:15:18.481" v="1981"/>
          <ac:spMkLst>
            <pc:docMk/>
            <pc:sldMk cId="4273085657" sldId="455"/>
            <ac:spMk id="7" creationId="{6753252F-4873-4F63-801D-CC719279A7D5}"/>
          </ac:spMkLst>
        </pc:spChg>
        <pc:spChg chg="del">
          <ac:chgData name="Henrik Blom" userId="0f109d1c-0774-4568-aa5d-bb8ffaeb77b7" providerId="ADAL" clId="{B95EFA9A-2F03-4C30-BFA6-01254854BD80}" dt="2022-06-22T17:15:18.481" v="1981"/>
          <ac:spMkLst>
            <pc:docMk/>
            <pc:sldMk cId="4273085657" sldId="455"/>
            <ac:spMk id="9" creationId="{047C8CCB-F95D-4249-92DD-651249D3535A}"/>
          </ac:spMkLst>
        </pc:spChg>
      </pc:sldChg>
      <pc:sldChg chg="addSp modSp new mod setBg setClrOvrMap">
        <pc:chgData name="Henrik Blom" userId="0f109d1c-0774-4568-aa5d-bb8ffaeb77b7" providerId="ADAL" clId="{B95EFA9A-2F03-4C30-BFA6-01254854BD80}" dt="2022-06-22T18:13:52.022" v="3325" actId="20577"/>
        <pc:sldMkLst>
          <pc:docMk/>
          <pc:sldMk cId="3052751803" sldId="456"/>
        </pc:sldMkLst>
        <pc:spChg chg="mod">
          <ac:chgData name="Henrik Blom" userId="0f109d1c-0774-4568-aa5d-bb8ffaeb77b7" providerId="ADAL" clId="{B95EFA9A-2F03-4C30-BFA6-01254854BD80}" dt="2022-06-22T18:13:52.022" v="3325" actId="20577"/>
          <ac:spMkLst>
            <pc:docMk/>
            <pc:sldMk cId="3052751803" sldId="456"/>
            <ac:spMk id="2" creationId="{D6C3F588-AD28-4495-8783-DF2DAAAE15DE}"/>
          </ac:spMkLst>
        </pc:spChg>
        <pc:spChg chg="mod">
          <ac:chgData name="Henrik Blom" userId="0f109d1c-0774-4568-aa5d-bb8ffaeb77b7" providerId="ADAL" clId="{B95EFA9A-2F03-4C30-BFA6-01254854BD80}" dt="2022-06-22T18:00:55.831" v="2913" actId="26606"/>
          <ac:spMkLst>
            <pc:docMk/>
            <pc:sldMk cId="3052751803" sldId="456"/>
            <ac:spMk id="3" creationId="{5189D6B2-4EF2-4028-8B2F-FB904CDD8F83}"/>
          </ac:spMkLst>
        </pc:spChg>
        <pc:spChg chg="add">
          <ac:chgData name="Henrik Blom" userId="0f109d1c-0774-4568-aa5d-bb8ffaeb77b7" providerId="ADAL" clId="{B95EFA9A-2F03-4C30-BFA6-01254854BD80}" dt="2022-06-22T18:00:55.831" v="2913" actId="26606"/>
          <ac:spMkLst>
            <pc:docMk/>
            <pc:sldMk cId="3052751803" sldId="456"/>
            <ac:spMk id="10" creationId="{CF62D2A7-8207-488C-9F46-316BA81A16C8}"/>
          </ac:spMkLst>
        </pc:spChg>
        <pc:spChg chg="add">
          <ac:chgData name="Henrik Blom" userId="0f109d1c-0774-4568-aa5d-bb8ffaeb77b7" providerId="ADAL" clId="{B95EFA9A-2F03-4C30-BFA6-01254854BD80}" dt="2022-06-22T18:00:55.831" v="2913" actId="26606"/>
          <ac:spMkLst>
            <pc:docMk/>
            <pc:sldMk cId="3052751803" sldId="456"/>
            <ac:spMk id="12" creationId="{52AC6D7F-F068-4E11-BB06-F601D89BB980}"/>
          </ac:spMkLst>
        </pc:spChg>
        <pc:picChg chg="add">
          <ac:chgData name="Henrik Blom" userId="0f109d1c-0774-4568-aa5d-bb8ffaeb77b7" providerId="ADAL" clId="{B95EFA9A-2F03-4C30-BFA6-01254854BD80}" dt="2022-06-22T18:00:55.831" v="2913" actId="26606"/>
          <ac:picMkLst>
            <pc:docMk/>
            <pc:sldMk cId="3052751803" sldId="456"/>
            <ac:picMk id="7" creationId="{46975EAE-F4A7-AE17-17C0-570FB213CAF3}"/>
          </ac:picMkLst>
        </pc:picChg>
      </pc:sldChg>
    </pc:docChg>
  </pc:docChgLst>
  <pc:docChgLst>
    <pc:chgData name="Henrik Blom" userId="0f109d1c-0774-4568-aa5d-bb8ffaeb77b7" providerId="ADAL" clId="{0BF20FD6-D16F-49AD-A822-0F409DE90040}"/>
    <pc:docChg chg="undo custSel addSld delSld modSld sldOrd">
      <pc:chgData name="Henrik Blom" userId="0f109d1c-0774-4568-aa5d-bb8ffaeb77b7" providerId="ADAL" clId="{0BF20FD6-D16F-49AD-A822-0F409DE90040}" dt="2022-04-29T19:17:15.847" v="3279" actId="1076"/>
      <pc:docMkLst>
        <pc:docMk/>
      </pc:docMkLst>
      <pc:sldChg chg="modSp mod modAnim">
        <pc:chgData name="Henrik Blom" userId="0f109d1c-0774-4568-aa5d-bb8ffaeb77b7" providerId="ADAL" clId="{0BF20FD6-D16F-49AD-A822-0F409DE90040}" dt="2022-04-29T19:17:15.847" v="3279" actId="1076"/>
        <pc:sldMkLst>
          <pc:docMk/>
          <pc:sldMk cId="1346451934" sldId="267"/>
        </pc:sldMkLst>
        <pc:spChg chg="mod">
          <ac:chgData name="Henrik Blom" userId="0f109d1c-0774-4568-aa5d-bb8ffaeb77b7" providerId="ADAL" clId="{0BF20FD6-D16F-49AD-A822-0F409DE90040}" dt="2022-03-26T12:34:15.805" v="218" actId="20577"/>
          <ac:spMkLst>
            <pc:docMk/>
            <pc:sldMk cId="1346451934" sldId="267"/>
            <ac:spMk id="2" creationId="{405A985E-66DC-412E-B338-76234DA47498}"/>
          </ac:spMkLst>
        </pc:spChg>
        <pc:spChg chg="mod">
          <ac:chgData name="Henrik Blom" userId="0f109d1c-0774-4568-aa5d-bb8ffaeb77b7" providerId="ADAL" clId="{0BF20FD6-D16F-49AD-A822-0F409DE90040}" dt="2022-03-26T12:34:46.941" v="257" actId="20577"/>
          <ac:spMkLst>
            <pc:docMk/>
            <pc:sldMk cId="1346451934" sldId="267"/>
            <ac:spMk id="3" creationId="{0B327FEA-CD2E-4911-9E79-CC2E6AA4BA51}"/>
          </ac:spMkLst>
        </pc:spChg>
        <pc:picChg chg="mod">
          <ac:chgData name="Henrik Blom" userId="0f109d1c-0774-4568-aa5d-bb8ffaeb77b7" providerId="ADAL" clId="{0BF20FD6-D16F-49AD-A822-0F409DE90040}" dt="2022-04-29T19:17:15.847" v="3279" actId="1076"/>
          <ac:picMkLst>
            <pc:docMk/>
            <pc:sldMk cId="1346451934" sldId="267"/>
            <ac:picMk id="6" creationId="{C19BF4C7-F04C-4AF6-8CBE-A81D137A3DFB}"/>
          </ac:picMkLst>
        </pc:picChg>
      </pc:sldChg>
      <pc:sldChg chg="addSp delSp modSp add mod">
        <pc:chgData name="Henrik Blom" userId="0f109d1c-0774-4568-aa5d-bb8ffaeb77b7" providerId="ADAL" clId="{0BF20FD6-D16F-49AD-A822-0F409DE90040}" dt="2022-04-05T17:57:46.763" v="2920" actId="207"/>
        <pc:sldMkLst>
          <pc:docMk/>
          <pc:sldMk cId="2121440468" sldId="381"/>
        </pc:sldMkLst>
        <pc:spChg chg="mod">
          <ac:chgData name="Henrik Blom" userId="0f109d1c-0774-4568-aa5d-bb8ffaeb77b7" providerId="ADAL" clId="{0BF20FD6-D16F-49AD-A822-0F409DE90040}" dt="2022-04-05T13:14:34.800" v="1997" actId="20577"/>
          <ac:spMkLst>
            <pc:docMk/>
            <pc:sldMk cId="2121440468" sldId="381"/>
            <ac:spMk id="16" creationId="{A23DFA00-67D2-44B3-A174-B722247BB3DD}"/>
          </ac:spMkLst>
        </pc:spChg>
        <pc:spChg chg="mod">
          <ac:chgData name="Henrik Blom" userId="0f109d1c-0774-4568-aa5d-bb8ffaeb77b7" providerId="ADAL" clId="{0BF20FD6-D16F-49AD-A822-0F409DE90040}" dt="2022-04-05T13:18:46.580" v="2213" actId="14100"/>
          <ac:spMkLst>
            <pc:docMk/>
            <pc:sldMk cId="2121440468" sldId="381"/>
            <ac:spMk id="46" creationId="{A9B1CAA7-5DCA-4276-B303-4BAAB3654AFB}"/>
          </ac:spMkLst>
        </pc:spChg>
        <pc:spChg chg="mod">
          <ac:chgData name="Henrik Blom" userId="0f109d1c-0774-4568-aa5d-bb8ffaeb77b7" providerId="ADAL" clId="{0BF20FD6-D16F-49AD-A822-0F409DE90040}" dt="2022-04-05T13:14:05.937" v="1993" actId="13926"/>
          <ac:spMkLst>
            <pc:docMk/>
            <pc:sldMk cId="2121440468" sldId="381"/>
            <ac:spMk id="47" creationId="{7797EB9A-D153-4E36-8EA7-F1A6B6B794A4}"/>
          </ac:spMkLst>
        </pc:spChg>
        <pc:spChg chg="mod">
          <ac:chgData name="Henrik Blom" userId="0f109d1c-0774-4568-aa5d-bb8ffaeb77b7" providerId="ADAL" clId="{0BF20FD6-D16F-49AD-A822-0F409DE90040}" dt="2022-04-05T13:19:11.173" v="2218" actId="1076"/>
          <ac:spMkLst>
            <pc:docMk/>
            <pc:sldMk cId="2121440468" sldId="381"/>
            <ac:spMk id="78" creationId="{8BC1CC49-B424-43D0-961F-27A05D66BD68}"/>
          </ac:spMkLst>
        </pc:spChg>
        <pc:spChg chg="mod">
          <ac:chgData name="Henrik Blom" userId="0f109d1c-0774-4568-aa5d-bb8ffaeb77b7" providerId="ADAL" clId="{0BF20FD6-D16F-49AD-A822-0F409DE90040}" dt="2022-04-05T13:10:28.319" v="1869" actId="1037"/>
          <ac:spMkLst>
            <pc:docMk/>
            <pc:sldMk cId="2121440468" sldId="381"/>
            <ac:spMk id="83" creationId="{97C1821A-FEA8-4C52-AE25-059206F2DDBC}"/>
          </ac:spMkLst>
        </pc:spChg>
        <pc:spChg chg="mod">
          <ac:chgData name="Henrik Blom" userId="0f109d1c-0774-4568-aa5d-bb8ffaeb77b7" providerId="ADAL" clId="{0BF20FD6-D16F-49AD-A822-0F409DE90040}" dt="2022-04-05T17:32:45.609" v="2562" actId="1076"/>
          <ac:spMkLst>
            <pc:docMk/>
            <pc:sldMk cId="2121440468" sldId="381"/>
            <ac:spMk id="85" creationId="{F892BD0E-DCA2-49A7-B4A1-1E2289486DB3}"/>
          </ac:spMkLst>
        </pc:spChg>
        <pc:spChg chg="mod">
          <ac:chgData name="Henrik Blom" userId="0f109d1c-0774-4568-aa5d-bb8ffaeb77b7" providerId="ADAL" clId="{0BF20FD6-D16F-49AD-A822-0F409DE90040}" dt="2022-04-05T17:57:46.763" v="2920" actId="207"/>
          <ac:spMkLst>
            <pc:docMk/>
            <pc:sldMk cId="2121440468" sldId="381"/>
            <ac:spMk id="86" creationId="{13F32134-9E34-4092-A256-4C96F5AA75F4}"/>
          </ac:spMkLst>
        </pc:spChg>
        <pc:spChg chg="add mod">
          <ac:chgData name="Henrik Blom" userId="0f109d1c-0774-4568-aa5d-bb8ffaeb77b7" providerId="ADAL" clId="{0BF20FD6-D16F-49AD-A822-0F409DE90040}" dt="2022-04-05T17:34:19.605" v="2625" actId="1036"/>
          <ac:spMkLst>
            <pc:docMk/>
            <pc:sldMk cId="2121440468" sldId="381"/>
            <ac:spMk id="96" creationId="{7AE312D7-4820-49DC-96CE-FDA14BB9E627}"/>
          </ac:spMkLst>
        </pc:spChg>
        <pc:spChg chg="add del mod">
          <ac:chgData name="Henrik Blom" userId="0f109d1c-0774-4568-aa5d-bb8ffaeb77b7" providerId="ADAL" clId="{0BF20FD6-D16F-49AD-A822-0F409DE90040}" dt="2022-04-05T13:15:41.741" v="2055" actId="20577"/>
          <ac:spMkLst>
            <pc:docMk/>
            <pc:sldMk cId="2121440468" sldId="381"/>
            <ac:spMk id="97" creationId="{DC225C8F-B93C-498D-BBDA-4E9F4AD0A668}"/>
          </ac:spMkLst>
        </pc:spChg>
        <pc:spChg chg="del">
          <ac:chgData name="Henrik Blom" userId="0f109d1c-0774-4568-aa5d-bb8ffaeb77b7" providerId="ADAL" clId="{0BF20FD6-D16F-49AD-A822-0F409DE90040}" dt="2022-04-05T13:11:13.350" v="1909" actId="478"/>
          <ac:spMkLst>
            <pc:docMk/>
            <pc:sldMk cId="2121440468" sldId="381"/>
            <ac:spMk id="99" creationId="{F48AABAE-E98E-4C1E-8E54-15C99F362B51}"/>
          </ac:spMkLst>
        </pc:spChg>
        <pc:spChg chg="del mod">
          <ac:chgData name="Henrik Blom" userId="0f109d1c-0774-4568-aa5d-bb8ffaeb77b7" providerId="ADAL" clId="{0BF20FD6-D16F-49AD-A822-0F409DE90040}" dt="2022-04-05T13:12:04.511" v="1912" actId="478"/>
          <ac:spMkLst>
            <pc:docMk/>
            <pc:sldMk cId="2121440468" sldId="381"/>
            <ac:spMk id="100" creationId="{A233B684-7807-4DBC-A9EA-F99EA64DCF44}"/>
          </ac:spMkLst>
        </pc:spChg>
        <pc:spChg chg="del">
          <ac:chgData name="Henrik Blom" userId="0f109d1c-0774-4568-aa5d-bb8ffaeb77b7" providerId="ADAL" clId="{0BF20FD6-D16F-49AD-A822-0F409DE90040}" dt="2022-04-05T13:11:10.822" v="1908" actId="478"/>
          <ac:spMkLst>
            <pc:docMk/>
            <pc:sldMk cId="2121440468" sldId="381"/>
            <ac:spMk id="102" creationId="{D0E0DF41-196A-42E8-8E30-ACFE0A212547}"/>
          </ac:spMkLst>
        </pc:spChg>
        <pc:spChg chg="del mod">
          <ac:chgData name="Henrik Blom" userId="0f109d1c-0774-4568-aa5d-bb8ffaeb77b7" providerId="ADAL" clId="{0BF20FD6-D16F-49AD-A822-0F409DE90040}" dt="2022-04-05T13:11:44.495" v="1911" actId="478"/>
          <ac:spMkLst>
            <pc:docMk/>
            <pc:sldMk cId="2121440468" sldId="381"/>
            <ac:spMk id="105" creationId="{CE73D87B-AADF-4037-92C7-D89D32327879}"/>
          </ac:spMkLst>
        </pc:spChg>
        <pc:spChg chg="mod">
          <ac:chgData name="Henrik Blom" userId="0f109d1c-0774-4568-aa5d-bb8ffaeb77b7" providerId="ADAL" clId="{0BF20FD6-D16F-49AD-A822-0F409DE90040}" dt="2022-04-05T13:13:56.447" v="1992" actId="13926"/>
          <ac:spMkLst>
            <pc:docMk/>
            <pc:sldMk cId="2121440468" sldId="381"/>
            <ac:spMk id="111" creationId="{BA7AB840-B9E7-4C17-BE14-6D968DBDFB1F}"/>
          </ac:spMkLst>
        </pc:spChg>
        <pc:spChg chg="mod">
          <ac:chgData name="Henrik Blom" userId="0f109d1c-0774-4568-aa5d-bb8ffaeb77b7" providerId="ADAL" clId="{0BF20FD6-D16F-49AD-A822-0F409DE90040}" dt="2022-04-05T13:18:31.376" v="2204" actId="1035"/>
          <ac:spMkLst>
            <pc:docMk/>
            <pc:sldMk cId="2121440468" sldId="381"/>
            <ac:spMk id="115" creationId="{11AEBC83-968C-4AA9-8719-3B85EF35E64A}"/>
          </ac:spMkLst>
        </pc:spChg>
        <pc:spChg chg="mod">
          <ac:chgData name="Henrik Blom" userId="0f109d1c-0774-4568-aa5d-bb8ffaeb77b7" providerId="ADAL" clId="{0BF20FD6-D16F-49AD-A822-0F409DE90040}" dt="2022-04-05T13:14:21.843" v="1995" actId="20577"/>
          <ac:spMkLst>
            <pc:docMk/>
            <pc:sldMk cId="2121440468" sldId="381"/>
            <ac:spMk id="117" creationId="{093EE20E-2EB8-4731-B087-E1552A89D19B}"/>
          </ac:spMkLst>
        </pc:spChg>
        <pc:spChg chg="del">
          <ac:chgData name="Henrik Blom" userId="0f109d1c-0774-4568-aa5d-bb8ffaeb77b7" providerId="ADAL" clId="{0BF20FD6-D16F-49AD-A822-0F409DE90040}" dt="2022-04-05T13:12:06.744" v="1914" actId="478"/>
          <ac:spMkLst>
            <pc:docMk/>
            <pc:sldMk cId="2121440468" sldId="381"/>
            <ac:spMk id="118" creationId="{E9A0F398-C2E9-44D9-A5C2-A339D1F08793}"/>
          </ac:spMkLst>
        </pc:spChg>
        <pc:spChg chg="mod">
          <ac:chgData name="Henrik Blom" userId="0f109d1c-0774-4568-aa5d-bb8ffaeb77b7" providerId="ADAL" clId="{0BF20FD6-D16F-49AD-A822-0F409DE90040}" dt="2022-04-05T13:18:09.542" v="2170" actId="6549"/>
          <ac:spMkLst>
            <pc:docMk/>
            <pc:sldMk cId="2121440468" sldId="381"/>
            <ac:spMk id="120" creationId="{536BD7C3-666F-481F-89CD-3EFF356C3C25}"/>
          </ac:spMkLst>
        </pc:spChg>
        <pc:spChg chg="mod">
          <ac:chgData name="Henrik Blom" userId="0f109d1c-0774-4568-aa5d-bb8ffaeb77b7" providerId="ADAL" clId="{0BF20FD6-D16F-49AD-A822-0F409DE90040}" dt="2022-04-05T13:17:42.116" v="2151" actId="1038"/>
          <ac:spMkLst>
            <pc:docMk/>
            <pc:sldMk cId="2121440468" sldId="381"/>
            <ac:spMk id="122" creationId="{34521C2C-038A-4429-B6B2-41E04080081C}"/>
          </ac:spMkLst>
        </pc:spChg>
        <pc:spChg chg="mod">
          <ac:chgData name="Henrik Blom" userId="0f109d1c-0774-4568-aa5d-bb8ffaeb77b7" providerId="ADAL" clId="{0BF20FD6-D16F-49AD-A822-0F409DE90040}" dt="2022-04-05T13:12:42.326" v="1920" actId="13926"/>
          <ac:spMkLst>
            <pc:docMk/>
            <pc:sldMk cId="2121440468" sldId="381"/>
            <ac:spMk id="124" creationId="{0D5283FE-9F81-4F5B-81D1-DB7897265EF6}"/>
          </ac:spMkLst>
        </pc:spChg>
        <pc:spChg chg="mod">
          <ac:chgData name="Henrik Blom" userId="0f109d1c-0774-4568-aa5d-bb8ffaeb77b7" providerId="ADAL" clId="{0BF20FD6-D16F-49AD-A822-0F409DE90040}" dt="2022-04-05T13:14:59.669" v="2011" actId="1037"/>
          <ac:spMkLst>
            <pc:docMk/>
            <pc:sldMk cId="2121440468" sldId="381"/>
            <ac:spMk id="126" creationId="{B734F3C7-C920-4963-AB11-E2E6C6005A27}"/>
          </ac:spMkLst>
        </pc:spChg>
        <pc:spChg chg="del">
          <ac:chgData name="Henrik Blom" userId="0f109d1c-0774-4568-aa5d-bb8ffaeb77b7" providerId="ADAL" clId="{0BF20FD6-D16F-49AD-A822-0F409DE90040}" dt="2022-04-05T13:14:42.654" v="1998" actId="478"/>
          <ac:spMkLst>
            <pc:docMk/>
            <pc:sldMk cId="2121440468" sldId="381"/>
            <ac:spMk id="129" creationId="{CA401DF0-337A-4D4C-91BE-6DA87D3A7F12}"/>
          </ac:spMkLst>
        </pc:spChg>
        <pc:spChg chg="mod">
          <ac:chgData name="Henrik Blom" userId="0f109d1c-0774-4568-aa5d-bb8ffaeb77b7" providerId="ADAL" clId="{0BF20FD6-D16F-49AD-A822-0F409DE90040}" dt="2022-04-05T13:12:39.607" v="1919" actId="13926"/>
          <ac:spMkLst>
            <pc:docMk/>
            <pc:sldMk cId="2121440468" sldId="381"/>
            <ac:spMk id="130" creationId="{1D6EB754-4D1E-421A-8B46-22FEF6C4A097}"/>
          </ac:spMkLst>
        </pc:spChg>
        <pc:spChg chg="mod">
          <ac:chgData name="Henrik Blom" userId="0f109d1c-0774-4568-aa5d-bb8ffaeb77b7" providerId="ADAL" clId="{0BF20FD6-D16F-49AD-A822-0F409DE90040}" dt="2022-04-05T13:14:12.601" v="1994" actId="13926"/>
          <ac:spMkLst>
            <pc:docMk/>
            <pc:sldMk cId="2121440468" sldId="381"/>
            <ac:spMk id="139" creationId="{DD776895-4ADF-40A6-8B07-4523574CC5F7}"/>
          </ac:spMkLst>
        </pc:spChg>
        <pc:spChg chg="add mod">
          <ac:chgData name="Henrik Blom" userId="0f109d1c-0774-4568-aa5d-bb8ffaeb77b7" providerId="ADAL" clId="{0BF20FD6-D16F-49AD-A822-0F409DE90040}" dt="2022-04-05T13:17:18.658" v="2131" actId="1076"/>
          <ac:spMkLst>
            <pc:docMk/>
            <pc:sldMk cId="2121440468" sldId="381"/>
            <ac:spMk id="141" creationId="{D939C7C1-FBCC-4A75-805A-7ACD2CCA0CCE}"/>
          </ac:spMkLst>
        </pc:spChg>
        <pc:spChg chg="add mod">
          <ac:chgData name="Henrik Blom" userId="0f109d1c-0774-4568-aa5d-bb8ffaeb77b7" providerId="ADAL" clId="{0BF20FD6-D16F-49AD-A822-0F409DE90040}" dt="2022-04-05T13:17:15.411" v="2130" actId="1076"/>
          <ac:spMkLst>
            <pc:docMk/>
            <pc:sldMk cId="2121440468" sldId="381"/>
            <ac:spMk id="143" creationId="{5A1B5F2A-86DB-420B-AD62-DDA4DAE263AE}"/>
          </ac:spMkLst>
        </pc:spChg>
        <pc:spChg chg="add mod">
          <ac:chgData name="Henrik Blom" userId="0f109d1c-0774-4568-aa5d-bb8ffaeb77b7" providerId="ADAL" clId="{0BF20FD6-D16F-49AD-A822-0F409DE90040}" dt="2022-04-05T17:32:13.788" v="2541" actId="13926"/>
          <ac:spMkLst>
            <pc:docMk/>
            <pc:sldMk cId="2121440468" sldId="381"/>
            <ac:spMk id="145" creationId="{D3E3C08F-57F8-4D51-8BAD-A0347D63DC31}"/>
          </ac:spMkLst>
        </pc:spChg>
        <pc:picChg chg="add mod">
          <ac:chgData name="Henrik Blom" userId="0f109d1c-0774-4568-aa5d-bb8ffaeb77b7" providerId="ADAL" clId="{0BF20FD6-D16F-49AD-A822-0F409DE90040}" dt="2022-04-05T13:10:08.692" v="1799" actId="1076"/>
          <ac:picMkLst>
            <pc:docMk/>
            <pc:sldMk cId="2121440468" sldId="381"/>
            <ac:picMk id="11" creationId="{8434FE32-F884-48D3-B4D1-F4CD3A51B93F}"/>
          </ac:picMkLst>
        </pc:picChg>
        <pc:picChg chg="del">
          <ac:chgData name="Henrik Blom" userId="0f109d1c-0774-4568-aa5d-bb8ffaeb77b7" providerId="ADAL" clId="{0BF20FD6-D16F-49AD-A822-0F409DE90040}" dt="2022-04-05T13:09:32.241" v="1794" actId="478"/>
          <ac:picMkLst>
            <pc:docMk/>
            <pc:sldMk cId="2121440468" sldId="381"/>
            <ac:picMk id="132" creationId="{4745B2AE-7580-440D-8C7C-A1056388B0A0}"/>
          </ac:picMkLst>
        </pc:picChg>
        <pc:cxnChg chg="mod">
          <ac:chgData name="Henrik Blom" userId="0f109d1c-0774-4568-aa5d-bb8ffaeb77b7" providerId="ADAL" clId="{0BF20FD6-D16F-49AD-A822-0F409DE90040}" dt="2022-04-05T13:08:15.013" v="1697" actId="14100"/>
          <ac:cxnSpMkLst>
            <pc:docMk/>
            <pc:sldMk cId="2121440468" sldId="381"/>
            <ac:cxnSpMk id="44" creationId="{797F8EBC-8E9E-4485-AC5E-7BC9112853FA}"/>
          </ac:cxnSpMkLst>
        </pc:cxnChg>
        <pc:cxnChg chg="del mod">
          <ac:chgData name="Henrik Blom" userId="0f109d1c-0774-4568-aa5d-bb8ffaeb77b7" providerId="ADAL" clId="{0BF20FD6-D16F-49AD-A822-0F409DE90040}" dt="2022-04-05T13:08:39.707" v="1707" actId="478"/>
          <ac:cxnSpMkLst>
            <pc:docMk/>
            <pc:sldMk cId="2121440468" sldId="381"/>
            <ac:cxnSpMk id="51" creationId="{B183AD32-0320-49FF-93BA-B3E26FD02397}"/>
          </ac:cxnSpMkLst>
        </pc:cxnChg>
        <pc:cxnChg chg="mod">
          <ac:chgData name="Henrik Blom" userId="0f109d1c-0774-4568-aa5d-bb8ffaeb77b7" providerId="ADAL" clId="{0BF20FD6-D16F-49AD-A822-0F409DE90040}" dt="2022-04-05T13:09:11.131" v="1732" actId="14100"/>
          <ac:cxnSpMkLst>
            <pc:docMk/>
            <pc:sldMk cId="2121440468" sldId="381"/>
            <ac:cxnSpMk id="76" creationId="{6687FACC-DD36-44DE-84DC-60F906EA90FB}"/>
          </ac:cxnSpMkLst>
        </pc:cxnChg>
        <pc:cxnChg chg="mod">
          <ac:chgData name="Henrik Blom" userId="0f109d1c-0774-4568-aa5d-bb8ffaeb77b7" providerId="ADAL" clId="{0BF20FD6-D16F-49AD-A822-0F409DE90040}" dt="2022-04-05T13:10:24.155" v="1851" actId="1037"/>
          <ac:cxnSpMkLst>
            <pc:docMk/>
            <pc:sldMk cId="2121440468" sldId="381"/>
            <ac:cxnSpMk id="84" creationId="{99DBCE48-3539-4C58-853A-EFC6B6BC3135}"/>
          </ac:cxnSpMkLst>
        </pc:cxnChg>
        <pc:cxnChg chg="mod">
          <ac:chgData name="Henrik Blom" userId="0f109d1c-0774-4568-aa5d-bb8ffaeb77b7" providerId="ADAL" clId="{0BF20FD6-D16F-49AD-A822-0F409DE90040}" dt="2022-04-05T17:32:45.609" v="2562" actId="1076"/>
          <ac:cxnSpMkLst>
            <pc:docMk/>
            <pc:sldMk cId="2121440468" sldId="381"/>
            <ac:cxnSpMk id="87" creationId="{B794A127-4AA3-40A3-ADC8-6AD36AE401E9}"/>
          </ac:cxnSpMkLst>
        </pc:cxnChg>
        <pc:cxnChg chg="del">
          <ac:chgData name="Henrik Blom" userId="0f109d1c-0774-4568-aa5d-bb8ffaeb77b7" providerId="ADAL" clId="{0BF20FD6-D16F-49AD-A822-0F409DE90040}" dt="2022-04-05T13:12:05.151" v="1913" actId="478"/>
          <ac:cxnSpMkLst>
            <pc:docMk/>
            <pc:sldMk cId="2121440468" sldId="381"/>
            <ac:cxnSpMk id="96" creationId="{9E56575C-6901-4D09-B873-C5565B68019D}"/>
          </ac:cxnSpMkLst>
        </pc:cxnChg>
        <pc:cxnChg chg="mod">
          <ac:chgData name="Henrik Blom" userId="0f109d1c-0774-4568-aa5d-bb8ffaeb77b7" providerId="ADAL" clId="{0BF20FD6-D16F-49AD-A822-0F409DE90040}" dt="2022-04-05T13:15:13.298" v="2040" actId="1037"/>
          <ac:cxnSpMkLst>
            <pc:docMk/>
            <pc:sldMk cId="2121440468" sldId="381"/>
            <ac:cxnSpMk id="98" creationId="{8C5A2571-1656-4FCA-AE89-6D8E2297CF40}"/>
          </ac:cxnSpMkLst>
        </pc:cxnChg>
        <pc:cxnChg chg="add mod">
          <ac:chgData name="Henrik Blom" userId="0f109d1c-0774-4568-aa5d-bb8ffaeb77b7" providerId="ADAL" clId="{0BF20FD6-D16F-49AD-A822-0F409DE90040}" dt="2022-04-05T17:34:06.413" v="2620" actId="1035"/>
          <ac:cxnSpMkLst>
            <pc:docMk/>
            <pc:sldMk cId="2121440468" sldId="381"/>
            <ac:cxnSpMk id="99" creationId="{A0E73AB7-2F34-472A-B7DF-728A15DF7F48}"/>
          </ac:cxnSpMkLst>
        </pc:cxnChg>
        <pc:cxnChg chg="del">
          <ac:chgData name="Henrik Blom" userId="0f109d1c-0774-4568-aa5d-bb8ffaeb77b7" providerId="ADAL" clId="{0BF20FD6-D16F-49AD-A822-0F409DE90040}" dt="2022-04-05T13:12:07.397" v="1915" actId="478"/>
          <ac:cxnSpMkLst>
            <pc:docMk/>
            <pc:sldMk cId="2121440468" sldId="381"/>
            <ac:cxnSpMk id="101" creationId="{3EEB94C6-295E-4E38-9A8E-91E9EC7A1B29}"/>
          </ac:cxnSpMkLst>
        </pc:cxnChg>
        <pc:cxnChg chg="mod">
          <ac:chgData name="Henrik Blom" userId="0f109d1c-0774-4568-aa5d-bb8ffaeb77b7" providerId="ADAL" clId="{0BF20FD6-D16F-49AD-A822-0F409DE90040}" dt="2022-04-05T13:11:03.863" v="1906" actId="1036"/>
          <ac:cxnSpMkLst>
            <pc:docMk/>
            <pc:sldMk cId="2121440468" sldId="381"/>
            <ac:cxnSpMk id="116" creationId="{B957C097-EBCA-4800-BB45-D7F689D9BC44}"/>
          </ac:cxnSpMkLst>
        </pc:cxnChg>
        <pc:cxnChg chg="mod">
          <ac:chgData name="Henrik Blom" userId="0f109d1c-0774-4568-aa5d-bb8ffaeb77b7" providerId="ADAL" clId="{0BF20FD6-D16F-49AD-A822-0F409DE90040}" dt="2022-04-05T13:17:39.830" v="2144" actId="1038"/>
          <ac:cxnSpMkLst>
            <pc:docMk/>
            <pc:sldMk cId="2121440468" sldId="381"/>
            <ac:cxnSpMk id="123" creationId="{72525CA1-A863-46FB-9166-91751DE4D361}"/>
          </ac:cxnSpMkLst>
        </pc:cxnChg>
        <pc:cxnChg chg="del">
          <ac:chgData name="Henrik Blom" userId="0f109d1c-0774-4568-aa5d-bb8ffaeb77b7" providerId="ADAL" clId="{0BF20FD6-D16F-49AD-A822-0F409DE90040}" dt="2022-04-05T13:14:46.038" v="2001" actId="478"/>
          <ac:cxnSpMkLst>
            <pc:docMk/>
            <pc:sldMk cId="2121440468" sldId="381"/>
            <ac:cxnSpMk id="128" creationId="{DC7CC431-6DB3-46F5-8825-271C21CD5EE7}"/>
          </ac:cxnSpMkLst>
        </pc:cxnChg>
        <pc:cxnChg chg="mod">
          <ac:chgData name="Henrik Blom" userId="0f109d1c-0774-4568-aa5d-bb8ffaeb77b7" providerId="ADAL" clId="{0BF20FD6-D16F-49AD-A822-0F409DE90040}" dt="2022-04-05T13:08:52.413" v="1720" actId="1037"/>
          <ac:cxnSpMkLst>
            <pc:docMk/>
            <pc:sldMk cId="2121440468" sldId="381"/>
            <ac:cxnSpMk id="134" creationId="{E0DAA5F2-47A6-4112-A37E-72B18103C57E}"/>
          </ac:cxnSpMkLst>
        </pc:cxnChg>
        <pc:cxnChg chg="del mod">
          <ac:chgData name="Henrik Blom" userId="0f109d1c-0774-4568-aa5d-bb8ffaeb77b7" providerId="ADAL" clId="{0BF20FD6-D16F-49AD-A822-0F409DE90040}" dt="2022-04-05T13:11:14.781" v="1910" actId="478"/>
          <ac:cxnSpMkLst>
            <pc:docMk/>
            <pc:sldMk cId="2121440468" sldId="381"/>
            <ac:cxnSpMk id="137" creationId="{1E66FE16-D939-4BA6-9D60-8713548C1C54}"/>
          </ac:cxnSpMkLst>
        </pc:cxnChg>
        <pc:cxnChg chg="mod">
          <ac:chgData name="Henrik Blom" userId="0f109d1c-0774-4568-aa5d-bb8ffaeb77b7" providerId="ADAL" clId="{0BF20FD6-D16F-49AD-A822-0F409DE90040}" dt="2022-04-05T13:10:41.085" v="1899" actId="14100"/>
          <ac:cxnSpMkLst>
            <pc:docMk/>
            <pc:sldMk cId="2121440468" sldId="381"/>
            <ac:cxnSpMk id="138" creationId="{234AE131-C08C-4421-AE7A-0E9ADC87676F}"/>
          </ac:cxnSpMkLst>
        </pc:cxnChg>
        <pc:cxnChg chg="add mod ord">
          <ac:chgData name="Henrik Blom" userId="0f109d1c-0774-4568-aa5d-bb8ffaeb77b7" providerId="ADAL" clId="{0BF20FD6-D16F-49AD-A822-0F409DE90040}" dt="2022-04-05T13:17:25.533" v="2132" actId="167"/>
          <ac:cxnSpMkLst>
            <pc:docMk/>
            <pc:sldMk cId="2121440468" sldId="381"/>
            <ac:cxnSpMk id="140" creationId="{0A6C9029-0766-41D4-9A53-4D06086D4635}"/>
          </ac:cxnSpMkLst>
        </pc:cxnChg>
        <pc:cxnChg chg="add mod ord">
          <ac:chgData name="Henrik Blom" userId="0f109d1c-0774-4568-aa5d-bb8ffaeb77b7" providerId="ADAL" clId="{0BF20FD6-D16F-49AD-A822-0F409DE90040}" dt="2022-04-05T13:19:37.204" v="2253" actId="166"/>
          <ac:cxnSpMkLst>
            <pc:docMk/>
            <pc:sldMk cId="2121440468" sldId="381"/>
            <ac:cxnSpMk id="142" creationId="{871A8E41-E282-44C7-AD18-508AD7679FED}"/>
          </ac:cxnSpMkLst>
        </pc:cxnChg>
        <pc:cxnChg chg="add mod">
          <ac:chgData name="Henrik Blom" userId="0f109d1c-0774-4568-aa5d-bb8ffaeb77b7" providerId="ADAL" clId="{0BF20FD6-D16F-49AD-A822-0F409DE90040}" dt="2022-04-05T13:19:18.772" v="2219" actId="14100"/>
          <ac:cxnSpMkLst>
            <pc:docMk/>
            <pc:sldMk cId="2121440468" sldId="381"/>
            <ac:cxnSpMk id="144" creationId="{D7CD64C5-94F9-4DB0-9966-FC026C218C67}"/>
          </ac:cxnSpMkLst>
        </pc:cxnChg>
      </pc:sldChg>
      <pc:sldChg chg="ord">
        <pc:chgData name="Henrik Blom" userId="0f109d1c-0774-4568-aa5d-bb8ffaeb77b7" providerId="ADAL" clId="{0BF20FD6-D16F-49AD-A822-0F409DE90040}" dt="2022-04-05T18:01:16.654" v="3034"/>
        <pc:sldMkLst>
          <pc:docMk/>
          <pc:sldMk cId="3123699770" sldId="384"/>
        </pc:sldMkLst>
      </pc:sldChg>
      <pc:sldChg chg="del">
        <pc:chgData name="Henrik Blom" userId="0f109d1c-0774-4568-aa5d-bb8ffaeb77b7" providerId="ADAL" clId="{0BF20FD6-D16F-49AD-A822-0F409DE90040}" dt="2022-04-05T18:06:49.786" v="3207" actId="47"/>
        <pc:sldMkLst>
          <pc:docMk/>
          <pc:sldMk cId="2203591334" sldId="385"/>
        </pc:sldMkLst>
      </pc:sldChg>
      <pc:sldChg chg="del">
        <pc:chgData name="Henrik Blom" userId="0f109d1c-0774-4568-aa5d-bb8ffaeb77b7" providerId="ADAL" clId="{0BF20FD6-D16F-49AD-A822-0F409DE90040}" dt="2022-04-05T18:06:49.786" v="3207" actId="47"/>
        <pc:sldMkLst>
          <pc:docMk/>
          <pc:sldMk cId="3863229102" sldId="389"/>
        </pc:sldMkLst>
      </pc:sldChg>
      <pc:sldChg chg="modSp mod ord">
        <pc:chgData name="Henrik Blom" userId="0f109d1c-0774-4568-aa5d-bb8ffaeb77b7" providerId="ADAL" clId="{0BF20FD6-D16F-49AD-A822-0F409DE90040}" dt="2022-04-05T18:00:20.433" v="2977" actId="20577"/>
        <pc:sldMkLst>
          <pc:docMk/>
          <pc:sldMk cId="3914725706" sldId="394"/>
        </pc:sldMkLst>
        <pc:spChg chg="mod">
          <ac:chgData name="Henrik Blom" userId="0f109d1c-0774-4568-aa5d-bb8ffaeb77b7" providerId="ADAL" clId="{0BF20FD6-D16F-49AD-A822-0F409DE90040}" dt="2022-04-05T18:00:20.433" v="2977" actId="20577"/>
          <ac:spMkLst>
            <pc:docMk/>
            <pc:sldMk cId="3914725706" sldId="394"/>
            <ac:spMk id="22" creationId="{1A43AEAF-DDB6-45CF-94D1-92FFA655C876}"/>
          </ac:spMkLst>
        </pc:spChg>
      </pc:sldChg>
      <pc:sldChg chg="modSp mod ord">
        <pc:chgData name="Henrik Blom" userId="0f109d1c-0774-4568-aa5d-bb8ffaeb77b7" providerId="ADAL" clId="{0BF20FD6-D16F-49AD-A822-0F409DE90040}" dt="2022-04-05T18:02:25.864" v="3060"/>
        <pc:sldMkLst>
          <pc:docMk/>
          <pc:sldMk cId="3764665870" sldId="395"/>
        </pc:sldMkLst>
        <pc:spChg chg="mod">
          <ac:chgData name="Henrik Blom" userId="0f109d1c-0774-4568-aa5d-bb8ffaeb77b7" providerId="ADAL" clId="{0BF20FD6-D16F-49AD-A822-0F409DE90040}" dt="2022-04-05T18:02:25.864" v="3060"/>
          <ac:spMkLst>
            <pc:docMk/>
            <pc:sldMk cId="3764665870" sldId="395"/>
            <ac:spMk id="11" creationId="{F1574DA9-B493-42B6-AE9F-7841D79BCECB}"/>
          </ac:spMkLst>
        </pc:spChg>
      </pc:sldChg>
      <pc:sldChg chg="del">
        <pc:chgData name="Henrik Blom" userId="0f109d1c-0774-4568-aa5d-bb8ffaeb77b7" providerId="ADAL" clId="{0BF20FD6-D16F-49AD-A822-0F409DE90040}" dt="2022-04-05T18:00:38.811" v="2979" actId="47"/>
        <pc:sldMkLst>
          <pc:docMk/>
          <pc:sldMk cId="2597969493" sldId="396"/>
        </pc:sldMkLst>
      </pc:sldChg>
      <pc:sldChg chg="del">
        <pc:chgData name="Henrik Blom" userId="0f109d1c-0774-4568-aa5d-bb8ffaeb77b7" providerId="ADAL" clId="{0BF20FD6-D16F-49AD-A822-0F409DE90040}" dt="2022-03-26T12:31:10.223" v="0" actId="47"/>
        <pc:sldMkLst>
          <pc:docMk/>
          <pc:sldMk cId="3702260554" sldId="402"/>
        </pc:sldMkLst>
      </pc:sldChg>
      <pc:sldChg chg="del">
        <pc:chgData name="Henrik Blom" userId="0f109d1c-0774-4568-aa5d-bb8ffaeb77b7" providerId="ADAL" clId="{0BF20FD6-D16F-49AD-A822-0F409DE90040}" dt="2022-04-05T18:06:49.786" v="3207" actId="47"/>
        <pc:sldMkLst>
          <pc:docMk/>
          <pc:sldMk cId="2152043847" sldId="403"/>
        </pc:sldMkLst>
      </pc:sldChg>
      <pc:sldChg chg="del">
        <pc:chgData name="Henrik Blom" userId="0f109d1c-0774-4568-aa5d-bb8ffaeb77b7" providerId="ADAL" clId="{0BF20FD6-D16F-49AD-A822-0F409DE90040}" dt="2022-04-05T18:06:49.786" v="3207" actId="47"/>
        <pc:sldMkLst>
          <pc:docMk/>
          <pc:sldMk cId="699843400" sldId="404"/>
        </pc:sldMkLst>
      </pc:sldChg>
      <pc:sldChg chg="del">
        <pc:chgData name="Henrik Blom" userId="0f109d1c-0774-4568-aa5d-bb8ffaeb77b7" providerId="ADAL" clId="{0BF20FD6-D16F-49AD-A822-0F409DE90040}" dt="2022-04-05T18:06:49.786" v="3207" actId="47"/>
        <pc:sldMkLst>
          <pc:docMk/>
          <pc:sldMk cId="3044083014" sldId="405"/>
        </pc:sldMkLst>
      </pc:sldChg>
      <pc:sldChg chg="modSp mod ord">
        <pc:chgData name="Henrik Blom" userId="0f109d1c-0774-4568-aa5d-bb8ffaeb77b7" providerId="ADAL" clId="{0BF20FD6-D16F-49AD-A822-0F409DE90040}" dt="2022-04-05T18:03:07.036" v="3096" actId="20577"/>
        <pc:sldMkLst>
          <pc:docMk/>
          <pc:sldMk cId="4260151672" sldId="406"/>
        </pc:sldMkLst>
        <pc:spChg chg="mod">
          <ac:chgData name="Henrik Blom" userId="0f109d1c-0774-4568-aa5d-bb8ffaeb77b7" providerId="ADAL" clId="{0BF20FD6-D16F-49AD-A822-0F409DE90040}" dt="2022-04-05T18:03:07.036" v="3096" actId="20577"/>
          <ac:spMkLst>
            <pc:docMk/>
            <pc:sldMk cId="4260151672" sldId="406"/>
            <ac:spMk id="7" creationId="{8EA42DF6-E968-4F41-B489-1677F8F70C8F}"/>
          </ac:spMkLst>
        </pc:spChg>
      </pc:sldChg>
      <pc:sldChg chg="del">
        <pc:chgData name="Henrik Blom" userId="0f109d1c-0774-4568-aa5d-bb8ffaeb77b7" providerId="ADAL" clId="{0BF20FD6-D16F-49AD-A822-0F409DE90040}" dt="2022-04-05T18:06:49.786" v="3207" actId="47"/>
        <pc:sldMkLst>
          <pc:docMk/>
          <pc:sldMk cId="2724965183" sldId="407"/>
        </pc:sldMkLst>
      </pc:sldChg>
      <pc:sldChg chg="modSp mod">
        <pc:chgData name="Henrik Blom" userId="0f109d1c-0774-4568-aa5d-bb8ffaeb77b7" providerId="ADAL" clId="{0BF20FD6-D16F-49AD-A822-0F409DE90040}" dt="2022-04-05T17:55:08.673" v="2900" actId="20577"/>
        <pc:sldMkLst>
          <pc:docMk/>
          <pc:sldMk cId="3154155819" sldId="410"/>
        </pc:sldMkLst>
        <pc:spChg chg="mod">
          <ac:chgData name="Henrik Blom" userId="0f109d1c-0774-4568-aa5d-bb8ffaeb77b7" providerId="ADAL" clId="{0BF20FD6-D16F-49AD-A822-0F409DE90040}" dt="2022-04-05T17:55:08.673" v="2900" actId="20577"/>
          <ac:spMkLst>
            <pc:docMk/>
            <pc:sldMk cId="3154155819" sldId="410"/>
            <ac:spMk id="3" creationId="{23E02542-3A9F-45C2-9473-22EF059F15AA}"/>
          </ac:spMkLst>
        </pc:spChg>
        <pc:spChg chg="mod">
          <ac:chgData name="Henrik Blom" userId="0f109d1c-0774-4568-aa5d-bb8ffaeb77b7" providerId="ADAL" clId="{0BF20FD6-D16F-49AD-A822-0F409DE90040}" dt="2022-04-05T17:31:44.033" v="2528" actId="1035"/>
          <ac:spMkLst>
            <pc:docMk/>
            <pc:sldMk cId="3154155819" sldId="410"/>
            <ac:spMk id="4" creationId="{AFE51EA2-341F-4F7C-B8F8-A108DC6910C6}"/>
          </ac:spMkLst>
        </pc:spChg>
      </pc:sldChg>
      <pc:sldChg chg="addSp delSp modSp mod">
        <pc:chgData name="Henrik Blom" userId="0f109d1c-0774-4568-aa5d-bb8ffaeb77b7" providerId="ADAL" clId="{0BF20FD6-D16F-49AD-A822-0F409DE90040}" dt="2022-04-05T18:06:34.781" v="3206" actId="1076"/>
        <pc:sldMkLst>
          <pc:docMk/>
          <pc:sldMk cId="3938985411" sldId="411"/>
        </pc:sldMkLst>
        <pc:spChg chg="mod">
          <ac:chgData name="Henrik Blom" userId="0f109d1c-0774-4568-aa5d-bb8ffaeb77b7" providerId="ADAL" clId="{0BF20FD6-D16F-49AD-A822-0F409DE90040}" dt="2022-04-05T18:03:56.772" v="3104" actId="20577"/>
          <ac:spMkLst>
            <pc:docMk/>
            <pc:sldMk cId="3938985411" sldId="411"/>
            <ac:spMk id="2" creationId="{4B850E60-6082-4EA2-BB32-36BA6231AAE4}"/>
          </ac:spMkLst>
        </pc:spChg>
        <pc:spChg chg="del">
          <ac:chgData name="Henrik Blom" userId="0f109d1c-0774-4568-aa5d-bb8ffaeb77b7" providerId="ADAL" clId="{0BF20FD6-D16F-49AD-A822-0F409DE90040}" dt="2022-04-05T18:05:27.255" v="3116" actId="478"/>
          <ac:spMkLst>
            <pc:docMk/>
            <pc:sldMk cId="3938985411" sldId="411"/>
            <ac:spMk id="3" creationId="{432E8EC4-98F0-4926-B03D-576FB736BD57}"/>
          </ac:spMkLst>
        </pc:spChg>
        <pc:spChg chg="add mod">
          <ac:chgData name="Henrik Blom" userId="0f109d1c-0774-4568-aa5d-bb8ffaeb77b7" providerId="ADAL" clId="{0BF20FD6-D16F-49AD-A822-0F409DE90040}" dt="2022-04-05T18:06:25.419" v="3203" actId="1035"/>
          <ac:spMkLst>
            <pc:docMk/>
            <pc:sldMk cId="3938985411" sldId="411"/>
            <ac:spMk id="7" creationId="{D53E0DC8-FFEA-43DE-97D0-906169FF11E7}"/>
          </ac:spMkLst>
        </pc:spChg>
        <pc:spChg chg="add mod">
          <ac:chgData name="Henrik Blom" userId="0f109d1c-0774-4568-aa5d-bb8ffaeb77b7" providerId="ADAL" clId="{0BF20FD6-D16F-49AD-A822-0F409DE90040}" dt="2022-04-05T18:06:00.662" v="3148" actId="20577"/>
          <ac:spMkLst>
            <pc:docMk/>
            <pc:sldMk cId="3938985411" sldId="411"/>
            <ac:spMk id="9" creationId="{09F9AC53-4F76-437D-BBB9-3619CAC29D67}"/>
          </ac:spMkLst>
        </pc:spChg>
        <pc:spChg chg="mod">
          <ac:chgData name="Henrik Blom" userId="0f109d1c-0774-4568-aa5d-bb8ffaeb77b7" providerId="ADAL" clId="{0BF20FD6-D16F-49AD-A822-0F409DE90040}" dt="2022-04-05T18:05:34.437" v="3117" actId="1076"/>
          <ac:spMkLst>
            <pc:docMk/>
            <pc:sldMk cId="3938985411" sldId="411"/>
            <ac:spMk id="15" creationId="{D8731867-E6CE-42AE-82E9-B9C5A36ACEA2}"/>
          </ac:spMkLst>
        </pc:spChg>
        <pc:picChg chg="add mod">
          <ac:chgData name="Henrik Blom" userId="0f109d1c-0774-4568-aa5d-bb8ffaeb77b7" providerId="ADAL" clId="{0BF20FD6-D16F-49AD-A822-0F409DE90040}" dt="2022-04-05T18:06:34.781" v="3206" actId="1076"/>
          <ac:picMkLst>
            <pc:docMk/>
            <pc:sldMk cId="3938985411" sldId="411"/>
            <ac:picMk id="8" creationId="{713D8DC8-379F-43FC-A2A8-369F9DB3B0EB}"/>
          </ac:picMkLst>
        </pc:picChg>
      </pc:sldChg>
      <pc:sldChg chg="del">
        <pc:chgData name="Henrik Blom" userId="0f109d1c-0774-4568-aa5d-bb8ffaeb77b7" providerId="ADAL" clId="{0BF20FD6-D16F-49AD-A822-0F409DE90040}" dt="2022-04-05T18:06:49.786" v="3207" actId="47"/>
        <pc:sldMkLst>
          <pc:docMk/>
          <pc:sldMk cId="3207425939" sldId="412"/>
        </pc:sldMkLst>
      </pc:sldChg>
      <pc:sldChg chg="del">
        <pc:chgData name="Henrik Blom" userId="0f109d1c-0774-4568-aa5d-bb8ffaeb77b7" providerId="ADAL" clId="{0BF20FD6-D16F-49AD-A822-0F409DE90040}" dt="2022-04-05T18:06:49.786" v="3207" actId="47"/>
        <pc:sldMkLst>
          <pc:docMk/>
          <pc:sldMk cId="2486442013" sldId="417"/>
        </pc:sldMkLst>
      </pc:sldChg>
      <pc:sldChg chg="del">
        <pc:chgData name="Henrik Blom" userId="0f109d1c-0774-4568-aa5d-bb8ffaeb77b7" providerId="ADAL" clId="{0BF20FD6-D16F-49AD-A822-0F409DE90040}" dt="2022-04-05T18:06:49.786" v="3207" actId="47"/>
        <pc:sldMkLst>
          <pc:docMk/>
          <pc:sldMk cId="3790722193" sldId="419"/>
        </pc:sldMkLst>
      </pc:sldChg>
      <pc:sldChg chg="del">
        <pc:chgData name="Henrik Blom" userId="0f109d1c-0774-4568-aa5d-bb8ffaeb77b7" providerId="ADAL" clId="{0BF20FD6-D16F-49AD-A822-0F409DE90040}" dt="2022-04-05T18:06:49.786" v="3207" actId="47"/>
        <pc:sldMkLst>
          <pc:docMk/>
          <pc:sldMk cId="1652404800" sldId="422"/>
        </pc:sldMkLst>
      </pc:sldChg>
      <pc:sldChg chg="del">
        <pc:chgData name="Henrik Blom" userId="0f109d1c-0774-4568-aa5d-bb8ffaeb77b7" providerId="ADAL" clId="{0BF20FD6-D16F-49AD-A822-0F409DE90040}" dt="2022-04-05T18:06:49.786" v="3207" actId="47"/>
        <pc:sldMkLst>
          <pc:docMk/>
          <pc:sldMk cId="1496611507" sldId="423"/>
        </pc:sldMkLst>
      </pc:sldChg>
      <pc:sldChg chg="del">
        <pc:chgData name="Henrik Blom" userId="0f109d1c-0774-4568-aa5d-bb8ffaeb77b7" providerId="ADAL" clId="{0BF20FD6-D16F-49AD-A822-0F409DE90040}" dt="2022-04-05T18:06:49.786" v="3207" actId="47"/>
        <pc:sldMkLst>
          <pc:docMk/>
          <pc:sldMk cId="1565726956" sldId="424"/>
        </pc:sldMkLst>
      </pc:sldChg>
      <pc:sldChg chg="del">
        <pc:chgData name="Henrik Blom" userId="0f109d1c-0774-4568-aa5d-bb8ffaeb77b7" providerId="ADAL" clId="{0BF20FD6-D16F-49AD-A822-0F409DE90040}" dt="2022-04-05T18:00:38.811" v="2979" actId="47"/>
        <pc:sldMkLst>
          <pc:docMk/>
          <pc:sldMk cId="3762982861" sldId="425"/>
        </pc:sldMkLst>
      </pc:sldChg>
      <pc:sldChg chg="del">
        <pc:chgData name="Henrik Blom" userId="0f109d1c-0774-4568-aa5d-bb8ffaeb77b7" providerId="ADAL" clId="{0BF20FD6-D16F-49AD-A822-0F409DE90040}" dt="2022-04-05T18:06:49.786" v="3207" actId="47"/>
        <pc:sldMkLst>
          <pc:docMk/>
          <pc:sldMk cId="247611033" sldId="426"/>
        </pc:sldMkLst>
      </pc:sldChg>
      <pc:sldChg chg="del">
        <pc:chgData name="Henrik Blom" userId="0f109d1c-0774-4568-aa5d-bb8ffaeb77b7" providerId="ADAL" clId="{0BF20FD6-D16F-49AD-A822-0F409DE90040}" dt="2022-04-05T18:06:49.786" v="3207" actId="47"/>
        <pc:sldMkLst>
          <pc:docMk/>
          <pc:sldMk cId="2017383640" sldId="427"/>
        </pc:sldMkLst>
      </pc:sldChg>
      <pc:sldChg chg="del">
        <pc:chgData name="Henrik Blom" userId="0f109d1c-0774-4568-aa5d-bb8ffaeb77b7" providerId="ADAL" clId="{0BF20FD6-D16F-49AD-A822-0F409DE90040}" dt="2022-04-05T18:06:49.786" v="3207" actId="47"/>
        <pc:sldMkLst>
          <pc:docMk/>
          <pc:sldMk cId="1290766612" sldId="429"/>
        </pc:sldMkLst>
      </pc:sldChg>
      <pc:sldChg chg="modSp new del mod">
        <pc:chgData name="Henrik Blom" userId="0f109d1c-0774-4568-aa5d-bb8ffaeb77b7" providerId="ADAL" clId="{0BF20FD6-D16F-49AD-A822-0F409DE90040}" dt="2022-04-05T18:00:38.811" v="2979" actId="47"/>
        <pc:sldMkLst>
          <pc:docMk/>
          <pc:sldMk cId="1543108209" sldId="430"/>
        </pc:sldMkLst>
        <pc:spChg chg="mod">
          <ac:chgData name="Henrik Blom" userId="0f109d1c-0774-4568-aa5d-bb8ffaeb77b7" providerId="ADAL" clId="{0BF20FD6-D16F-49AD-A822-0F409DE90040}" dt="2022-03-26T12:40:29.535" v="605" actId="20577"/>
          <ac:spMkLst>
            <pc:docMk/>
            <pc:sldMk cId="1543108209" sldId="430"/>
            <ac:spMk id="2" creationId="{93D1E19C-C2AB-4B8A-9039-6FA5B009AF01}"/>
          </ac:spMkLst>
        </pc:spChg>
        <pc:spChg chg="mod">
          <ac:chgData name="Henrik Blom" userId="0f109d1c-0774-4568-aa5d-bb8ffaeb77b7" providerId="ADAL" clId="{0BF20FD6-D16F-49AD-A822-0F409DE90040}" dt="2022-03-26T12:40:08.799" v="560" actId="20577"/>
          <ac:spMkLst>
            <pc:docMk/>
            <pc:sldMk cId="1543108209" sldId="430"/>
            <ac:spMk id="3" creationId="{E1CE2415-459F-47AA-B4BB-EF5313C31687}"/>
          </ac:spMkLst>
        </pc:spChg>
      </pc:sldChg>
      <pc:sldChg chg="addSp modSp new del mod setBg">
        <pc:chgData name="Henrik Blom" userId="0f109d1c-0774-4568-aa5d-bb8ffaeb77b7" providerId="ADAL" clId="{0BF20FD6-D16F-49AD-A822-0F409DE90040}" dt="2022-04-05T17:50:47.229" v="2854" actId="47"/>
        <pc:sldMkLst>
          <pc:docMk/>
          <pc:sldMk cId="1226568501" sldId="431"/>
        </pc:sldMkLst>
        <pc:spChg chg="mod">
          <ac:chgData name="Henrik Blom" userId="0f109d1c-0774-4568-aa5d-bb8ffaeb77b7" providerId="ADAL" clId="{0BF20FD6-D16F-49AD-A822-0F409DE90040}" dt="2022-04-05T11:47:00.916" v="1066" actId="20577"/>
          <ac:spMkLst>
            <pc:docMk/>
            <pc:sldMk cId="1226568501" sldId="431"/>
            <ac:spMk id="2" creationId="{9D3E541C-081A-4FB0-A8A1-5B5C8DEB3553}"/>
          </ac:spMkLst>
        </pc:spChg>
        <pc:spChg chg="mod">
          <ac:chgData name="Henrik Blom" userId="0f109d1c-0774-4568-aa5d-bb8ffaeb77b7" providerId="ADAL" clId="{0BF20FD6-D16F-49AD-A822-0F409DE90040}" dt="2022-04-05T11:46:17.594" v="1027" actId="26606"/>
          <ac:spMkLst>
            <pc:docMk/>
            <pc:sldMk cId="1226568501" sldId="431"/>
            <ac:spMk id="3" creationId="{4B619465-3D09-40EE-85C8-79F1E1F1A920}"/>
          </ac:spMkLst>
        </pc:spChg>
        <pc:spChg chg="add">
          <ac:chgData name="Henrik Blom" userId="0f109d1c-0774-4568-aa5d-bb8ffaeb77b7" providerId="ADAL" clId="{0BF20FD6-D16F-49AD-A822-0F409DE90040}" dt="2022-04-05T11:46:17.594" v="1027" actId="26606"/>
          <ac:spMkLst>
            <pc:docMk/>
            <pc:sldMk cId="1226568501" sldId="431"/>
            <ac:spMk id="8" creationId="{C7FA33FF-088D-4F16-95A2-2C64D353DEA8}"/>
          </ac:spMkLst>
        </pc:spChg>
        <pc:spChg chg="add">
          <ac:chgData name="Henrik Blom" userId="0f109d1c-0774-4568-aa5d-bb8ffaeb77b7" providerId="ADAL" clId="{0BF20FD6-D16F-49AD-A822-0F409DE90040}" dt="2022-04-05T11:46:17.594" v="1027" actId="26606"/>
          <ac:spMkLst>
            <pc:docMk/>
            <pc:sldMk cId="1226568501" sldId="431"/>
            <ac:spMk id="10" creationId="{A376EFB1-01CF-419F-ABF1-2AF02BBFCBD1}"/>
          </ac:spMkLst>
        </pc:spChg>
        <pc:spChg chg="add">
          <ac:chgData name="Henrik Blom" userId="0f109d1c-0774-4568-aa5d-bb8ffaeb77b7" providerId="ADAL" clId="{0BF20FD6-D16F-49AD-A822-0F409DE90040}" dt="2022-04-05T11:46:17.594" v="1027" actId="26606"/>
          <ac:spMkLst>
            <pc:docMk/>
            <pc:sldMk cId="1226568501" sldId="431"/>
            <ac:spMk id="12" creationId="{FF9DEA15-78BD-4750-AA18-B9F28A6D5AB8}"/>
          </ac:spMkLst>
        </pc:spChg>
      </pc:sldChg>
      <pc:sldChg chg="addSp delSp add del setBg delDesignElem">
        <pc:chgData name="Henrik Blom" userId="0f109d1c-0774-4568-aa5d-bb8ffaeb77b7" providerId="ADAL" clId="{0BF20FD6-D16F-49AD-A822-0F409DE90040}" dt="2022-04-05T18:04:41.497" v="3108"/>
        <pc:sldMkLst>
          <pc:docMk/>
          <pc:sldMk cId="1698955771" sldId="431"/>
        </pc:sldMkLst>
        <pc:spChg chg="add del">
          <ac:chgData name="Henrik Blom" userId="0f109d1c-0774-4568-aa5d-bb8ffaeb77b7" providerId="ADAL" clId="{0BF20FD6-D16F-49AD-A822-0F409DE90040}" dt="2022-04-05T18:04:41.497" v="3108"/>
          <ac:spMkLst>
            <pc:docMk/>
            <pc:sldMk cId="1698955771" sldId="431"/>
            <ac:spMk id="15" creationId="{C7FA33FF-088D-4F16-95A2-2C64D353DEA8}"/>
          </ac:spMkLst>
        </pc:spChg>
        <pc:spChg chg="add del">
          <ac:chgData name="Henrik Blom" userId="0f109d1c-0774-4568-aa5d-bb8ffaeb77b7" providerId="ADAL" clId="{0BF20FD6-D16F-49AD-A822-0F409DE90040}" dt="2022-04-05T18:04:41.497" v="3108"/>
          <ac:spMkLst>
            <pc:docMk/>
            <pc:sldMk cId="1698955771" sldId="431"/>
            <ac:spMk id="17" creationId="{A376EFB1-01CF-419F-ABF1-2AF02BBFCBD1}"/>
          </ac:spMkLst>
        </pc:spChg>
        <pc:spChg chg="add del">
          <ac:chgData name="Henrik Blom" userId="0f109d1c-0774-4568-aa5d-bb8ffaeb77b7" providerId="ADAL" clId="{0BF20FD6-D16F-49AD-A822-0F409DE90040}" dt="2022-04-05T18:04:41.497" v="3108"/>
          <ac:spMkLst>
            <pc:docMk/>
            <pc:sldMk cId="1698955771" sldId="431"/>
            <ac:spMk id="19" creationId="{FF9DEA15-78BD-4750-AA18-B9F28A6D5AB8}"/>
          </ac:spMkLst>
        </pc:spChg>
      </pc:sldChg>
      <pc:sldChg chg="delSp add del setBg delDesignElem">
        <pc:chgData name="Henrik Blom" userId="0f109d1c-0774-4568-aa5d-bb8ffaeb77b7" providerId="ADAL" clId="{0BF20FD6-D16F-49AD-A822-0F409DE90040}" dt="2022-04-05T11:47:09.287" v="1070" actId="47"/>
        <pc:sldMkLst>
          <pc:docMk/>
          <pc:sldMk cId="1270918125" sldId="432"/>
        </pc:sldMkLst>
        <pc:spChg chg="del">
          <ac:chgData name="Henrik Blom" userId="0f109d1c-0774-4568-aa5d-bb8ffaeb77b7" providerId="ADAL" clId="{0BF20FD6-D16F-49AD-A822-0F409DE90040}" dt="2022-04-05T11:47:04.645" v="1068"/>
          <ac:spMkLst>
            <pc:docMk/>
            <pc:sldMk cId="1270918125" sldId="432"/>
            <ac:spMk id="8" creationId="{C7FA33FF-088D-4F16-95A2-2C64D353DEA8}"/>
          </ac:spMkLst>
        </pc:spChg>
        <pc:spChg chg="del">
          <ac:chgData name="Henrik Blom" userId="0f109d1c-0774-4568-aa5d-bb8ffaeb77b7" providerId="ADAL" clId="{0BF20FD6-D16F-49AD-A822-0F409DE90040}" dt="2022-04-05T11:47:04.645" v="1068"/>
          <ac:spMkLst>
            <pc:docMk/>
            <pc:sldMk cId="1270918125" sldId="432"/>
            <ac:spMk id="10" creationId="{A376EFB1-01CF-419F-ABF1-2AF02BBFCBD1}"/>
          </ac:spMkLst>
        </pc:spChg>
        <pc:spChg chg="del">
          <ac:chgData name="Henrik Blom" userId="0f109d1c-0774-4568-aa5d-bb8ffaeb77b7" providerId="ADAL" clId="{0BF20FD6-D16F-49AD-A822-0F409DE90040}" dt="2022-04-05T11:47:04.645" v="1068"/>
          <ac:spMkLst>
            <pc:docMk/>
            <pc:sldMk cId="1270918125" sldId="432"/>
            <ac:spMk id="12" creationId="{FF9DEA15-78BD-4750-AA18-B9F28A6D5AB8}"/>
          </ac:spMkLst>
        </pc:spChg>
      </pc:sldChg>
      <pc:sldChg chg="modSp add del mod">
        <pc:chgData name="Henrik Blom" userId="0f109d1c-0774-4568-aa5d-bb8ffaeb77b7" providerId="ADAL" clId="{0BF20FD6-D16F-49AD-A822-0F409DE90040}" dt="2022-04-05T17:51:37.074" v="2855" actId="47"/>
        <pc:sldMkLst>
          <pc:docMk/>
          <pc:sldMk cId="1551526097" sldId="433"/>
        </pc:sldMkLst>
        <pc:spChg chg="mod">
          <ac:chgData name="Henrik Blom" userId="0f109d1c-0774-4568-aa5d-bb8ffaeb77b7" providerId="ADAL" clId="{0BF20FD6-D16F-49AD-A822-0F409DE90040}" dt="2022-04-05T12:26:12.629" v="1256" actId="255"/>
          <ac:spMkLst>
            <pc:docMk/>
            <pc:sldMk cId="1551526097" sldId="433"/>
            <ac:spMk id="2" creationId="{9D3E541C-081A-4FB0-A8A1-5B5C8DEB3553}"/>
          </ac:spMkLst>
        </pc:spChg>
      </pc:sldChg>
      <pc:sldChg chg="modSp add del mod">
        <pc:chgData name="Henrik Blom" userId="0f109d1c-0774-4568-aa5d-bb8ffaeb77b7" providerId="ADAL" clId="{0BF20FD6-D16F-49AD-A822-0F409DE90040}" dt="2022-04-05T18:00:38.811" v="2979" actId="47"/>
        <pc:sldMkLst>
          <pc:docMk/>
          <pc:sldMk cId="2215787259" sldId="434"/>
        </pc:sldMkLst>
        <pc:spChg chg="mod">
          <ac:chgData name="Henrik Blom" userId="0f109d1c-0774-4568-aa5d-bb8ffaeb77b7" providerId="ADAL" clId="{0BF20FD6-D16F-49AD-A822-0F409DE90040}" dt="2022-04-05T11:59:28.648" v="1198" actId="20577"/>
          <ac:spMkLst>
            <pc:docMk/>
            <pc:sldMk cId="2215787259" sldId="434"/>
            <ac:spMk id="3" creationId="{23E02542-3A9F-45C2-9473-22EF059F15AA}"/>
          </ac:spMkLst>
        </pc:spChg>
        <pc:spChg chg="mod">
          <ac:chgData name="Henrik Blom" userId="0f109d1c-0774-4568-aa5d-bb8ffaeb77b7" providerId="ADAL" clId="{0BF20FD6-D16F-49AD-A822-0F409DE90040}" dt="2022-04-05T11:48:00.626" v="1155" actId="1036"/>
          <ac:spMkLst>
            <pc:docMk/>
            <pc:sldMk cId="2215787259" sldId="434"/>
            <ac:spMk id="4" creationId="{AFE51EA2-341F-4F7C-B8F8-A108DC6910C6}"/>
          </ac:spMkLst>
        </pc:spChg>
      </pc:sldChg>
      <pc:sldChg chg="addSp delSp modSp new mod setBg modClrScheme chgLayout">
        <pc:chgData name="Henrik Blom" userId="0f109d1c-0774-4568-aa5d-bb8ffaeb77b7" providerId="ADAL" clId="{0BF20FD6-D16F-49AD-A822-0F409DE90040}" dt="2022-04-05T12:16:59.581" v="1208" actId="26606"/>
        <pc:sldMkLst>
          <pc:docMk/>
          <pc:sldMk cId="1073898412" sldId="435"/>
        </pc:sldMkLst>
        <pc:spChg chg="del">
          <ac:chgData name="Henrik Blom" userId="0f109d1c-0774-4568-aa5d-bb8ffaeb77b7" providerId="ADAL" clId="{0BF20FD6-D16F-49AD-A822-0F409DE90040}" dt="2022-04-05T12:16:50.419" v="1206" actId="700"/>
          <ac:spMkLst>
            <pc:docMk/>
            <pc:sldMk cId="1073898412" sldId="435"/>
            <ac:spMk id="2" creationId="{043FFE31-2229-4CDF-AAC2-03D386D266B0}"/>
          </ac:spMkLst>
        </pc:spChg>
        <pc:spChg chg="del">
          <ac:chgData name="Henrik Blom" userId="0f109d1c-0774-4568-aa5d-bb8ffaeb77b7" providerId="ADAL" clId="{0BF20FD6-D16F-49AD-A822-0F409DE90040}" dt="2022-04-05T12:16:50.419" v="1206" actId="700"/>
          <ac:spMkLst>
            <pc:docMk/>
            <pc:sldMk cId="1073898412" sldId="435"/>
            <ac:spMk id="3" creationId="{464D6EF0-1651-4D13-AD55-4BCBC3B41F5E}"/>
          </ac:spMkLst>
        </pc:spChg>
        <pc:spChg chg="add">
          <ac:chgData name="Henrik Blom" userId="0f109d1c-0774-4568-aa5d-bb8ffaeb77b7" providerId="ADAL" clId="{0BF20FD6-D16F-49AD-A822-0F409DE90040}" dt="2022-04-05T12:16:59.581" v="1208" actId="26606"/>
          <ac:spMkLst>
            <pc:docMk/>
            <pc:sldMk cId="1073898412" sldId="435"/>
            <ac:spMk id="71" creationId="{42A4FC2C-047E-45A5-965D-8E1E3BF09BC6}"/>
          </ac:spMkLst>
        </pc:spChg>
        <pc:picChg chg="add mod">
          <ac:chgData name="Henrik Blom" userId="0f109d1c-0774-4568-aa5d-bb8ffaeb77b7" providerId="ADAL" clId="{0BF20FD6-D16F-49AD-A822-0F409DE90040}" dt="2022-04-05T12:16:59.581" v="1208" actId="26606"/>
          <ac:picMkLst>
            <pc:docMk/>
            <pc:sldMk cId="1073898412" sldId="435"/>
            <ac:picMk id="1026" creationId="{76415FB2-600D-42C0-8C86-DF31A336F6CB}"/>
          </ac:picMkLst>
        </pc:picChg>
      </pc:sldChg>
      <pc:sldChg chg="addSp modSp new mod setBg">
        <pc:chgData name="Henrik Blom" userId="0f109d1c-0774-4568-aa5d-bb8ffaeb77b7" providerId="ADAL" clId="{0BF20FD6-D16F-49AD-A822-0F409DE90040}" dt="2022-04-05T12:17:13.845" v="1211" actId="26606"/>
        <pc:sldMkLst>
          <pc:docMk/>
          <pc:sldMk cId="248901650" sldId="436"/>
        </pc:sldMkLst>
        <pc:spChg chg="add">
          <ac:chgData name="Henrik Blom" userId="0f109d1c-0774-4568-aa5d-bb8ffaeb77b7" providerId="ADAL" clId="{0BF20FD6-D16F-49AD-A822-0F409DE90040}" dt="2022-04-05T12:17:13.845" v="1211" actId="26606"/>
          <ac:spMkLst>
            <pc:docMk/>
            <pc:sldMk cId="248901650" sldId="436"/>
            <ac:spMk id="7" creationId="{42A4FC2C-047E-45A5-965D-8E1E3BF09BC6}"/>
          </ac:spMkLst>
        </pc:spChg>
        <pc:picChg chg="add mod">
          <ac:chgData name="Henrik Blom" userId="0f109d1c-0774-4568-aa5d-bb8ffaeb77b7" providerId="ADAL" clId="{0BF20FD6-D16F-49AD-A822-0F409DE90040}" dt="2022-04-05T12:17:13.845" v="1211" actId="26606"/>
          <ac:picMkLst>
            <pc:docMk/>
            <pc:sldMk cId="248901650" sldId="436"/>
            <ac:picMk id="2" creationId="{10BF17A3-BD34-40FF-8C1D-211DE345FC17}"/>
          </ac:picMkLst>
        </pc:picChg>
      </pc:sldChg>
      <pc:sldChg chg="addSp delSp modSp add mod modClrScheme delDesignElem chgLayout">
        <pc:chgData name="Henrik Blom" userId="0f109d1c-0774-4568-aa5d-bb8ffaeb77b7" providerId="ADAL" clId="{0BF20FD6-D16F-49AD-A822-0F409DE90040}" dt="2022-04-05T17:52:48.818" v="2858" actId="20577"/>
        <pc:sldMkLst>
          <pc:docMk/>
          <pc:sldMk cId="204061731" sldId="437"/>
        </pc:sldMkLst>
        <pc:spChg chg="mod ord">
          <ac:chgData name="Henrik Blom" userId="0f109d1c-0774-4568-aa5d-bb8ffaeb77b7" providerId="ADAL" clId="{0BF20FD6-D16F-49AD-A822-0F409DE90040}" dt="2022-04-05T17:52:48.818" v="2858" actId="20577"/>
          <ac:spMkLst>
            <pc:docMk/>
            <pc:sldMk cId="204061731" sldId="437"/>
            <ac:spMk id="2" creationId="{9D3E541C-081A-4FB0-A8A1-5B5C8DEB3553}"/>
          </ac:spMkLst>
        </pc:spChg>
        <pc:spChg chg="add del mod">
          <ac:chgData name="Henrik Blom" userId="0f109d1c-0774-4568-aa5d-bb8ffaeb77b7" providerId="ADAL" clId="{0BF20FD6-D16F-49AD-A822-0F409DE90040}" dt="2022-04-05T17:47:34.651" v="2825" actId="700"/>
          <ac:spMkLst>
            <pc:docMk/>
            <pc:sldMk cId="204061731" sldId="437"/>
            <ac:spMk id="3" creationId="{4B619465-3D09-40EE-85C8-79F1E1F1A920}"/>
          </ac:spMkLst>
        </pc:spChg>
        <pc:spChg chg="add del">
          <ac:chgData name="Henrik Blom" userId="0f109d1c-0774-4568-aa5d-bb8ffaeb77b7" providerId="ADAL" clId="{0BF20FD6-D16F-49AD-A822-0F409DE90040}" dt="2022-04-05T17:47:34.651" v="2825" actId="700"/>
          <ac:spMkLst>
            <pc:docMk/>
            <pc:sldMk cId="204061731" sldId="437"/>
            <ac:spMk id="8" creationId="{C7FA33FF-088D-4F16-95A2-2C64D353DEA8}"/>
          </ac:spMkLst>
        </pc:spChg>
        <pc:spChg chg="add del">
          <ac:chgData name="Henrik Blom" userId="0f109d1c-0774-4568-aa5d-bb8ffaeb77b7" providerId="ADAL" clId="{0BF20FD6-D16F-49AD-A822-0F409DE90040}" dt="2022-04-05T17:47:34.651" v="2825" actId="700"/>
          <ac:spMkLst>
            <pc:docMk/>
            <pc:sldMk cId="204061731" sldId="437"/>
            <ac:spMk id="10" creationId="{A376EFB1-01CF-419F-ABF1-2AF02BBFCBD1}"/>
          </ac:spMkLst>
        </pc:spChg>
        <pc:spChg chg="add del">
          <ac:chgData name="Henrik Blom" userId="0f109d1c-0774-4568-aa5d-bb8ffaeb77b7" providerId="ADAL" clId="{0BF20FD6-D16F-49AD-A822-0F409DE90040}" dt="2022-04-05T17:47:34.651" v="2825" actId="700"/>
          <ac:spMkLst>
            <pc:docMk/>
            <pc:sldMk cId="204061731" sldId="437"/>
            <ac:spMk id="12" creationId="{FF9DEA15-78BD-4750-AA18-B9F28A6D5AB8}"/>
          </ac:spMkLst>
        </pc:spChg>
        <pc:graphicFrameChg chg="add mod">
          <ac:chgData name="Henrik Blom" userId="0f109d1c-0774-4568-aa5d-bb8ffaeb77b7" providerId="ADAL" clId="{0BF20FD6-D16F-49AD-A822-0F409DE90040}" dt="2022-04-05T17:47:38.966" v="2828"/>
          <ac:graphicFrameMkLst>
            <pc:docMk/>
            <pc:sldMk cId="204061731" sldId="437"/>
            <ac:graphicFrameMk id="7" creationId="{58C3A246-1A2C-4481-935D-40182EEF96EB}"/>
          </ac:graphicFrameMkLst>
        </pc:graphicFrameChg>
        <pc:picChg chg="add del mod">
          <ac:chgData name="Henrik Blom" userId="0f109d1c-0774-4568-aa5d-bb8ffaeb77b7" providerId="ADAL" clId="{0BF20FD6-D16F-49AD-A822-0F409DE90040}" dt="2022-04-05T17:49:30.039" v="2833" actId="478"/>
          <ac:picMkLst>
            <pc:docMk/>
            <pc:sldMk cId="204061731" sldId="437"/>
            <ac:picMk id="4" creationId="{B1E1FB32-75DA-4664-9B5D-932B8E56E173}"/>
          </ac:picMkLst>
        </pc:picChg>
        <pc:picChg chg="add mod">
          <ac:chgData name="Henrik Blom" userId="0f109d1c-0774-4568-aa5d-bb8ffaeb77b7" providerId="ADAL" clId="{0BF20FD6-D16F-49AD-A822-0F409DE90040}" dt="2022-04-05T17:49:47.508" v="2852" actId="1035"/>
          <ac:picMkLst>
            <pc:docMk/>
            <pc:sldMk cId="204061731" sldId="437"/>
            <ac:picMk id="5" creationId="{23FCBCBB-86CF-4AEA-A0CC-48A10120D722}"/>
          </ac:picMkLst>
        </pc:picChg>
      </pc:sldChg>
      <pc:sldChg chg="addSp delSp new del mod modClrScheme chgLayout">
        <pc:chgData name="Henrik Blom" userId="0f109d1c-0774-4568-aa5d-bb8ffaeb77b7" providerId="ADAL" clId="{0BF20FD6-D16F-49AD-A822-0F409DE90040}" dt="2022-04-05T17:50:31.089" v="2853" actId="47"/>
        <pc:sldMkLst>
          <pc:docMk/>
          <pc:sldMk cId="3172257558" sldId="438"/>
        </pc:sldMkLst>
        <pc:spChg chg="del">
          <ac:chgData name="Henrik Blom" userId="0f109d1c-0774-4568-aa5d-bb8ffaeb77b7" providerId="ADAL" clId="{0BF20FD6-D16F-49AD-A822-0F409DE90040}" dt="2022-04-05T12:39:29.262" v="1285" actId="700"/>
          <ac:spMkLst>
            <pc:docMk/>
            <pc:sldMk cId="3172257558" sldId="438"/>
            <ac:spMk id="2" creationId="{65C0A255-6EA8-4568-B3A5-A5BED27FFF79}"/>
          </ac:spMkLst>
        </pc:spChg>
        <pc:spChg chg="del">
          <ac:chgData name="Henrik Blom" userId="0f109d1c-0774-4568-aa5d-bb8ffaeb77b7" providerId="ADAL" clId="{0BF20FD6-D16F-49AD-A822-0F409DE90040}" dt="2022-04-05T12:39:29.262" v="1285" actId="700"/>
          <ac:spMkLst>
            <pc:docMk/>
            <pc:sldMk cId="3172257558" sldId="438"/>
            <ac:spMk id="3" creationId="{29A88217-F9EF-4D7F-B4D6-7835323AFBFC}"/>
          </ac:spMkLst>
        </pc:spChg>
        <pc:picChg chg="add">
          <ac:chgData name="Henrik Blom" userId="0f109d1c-0774-4568-aa5d-bb8ffaeb77b7" providerId="ADAL" clId="{0BF20FD6-D16F-49AD-A822-0F409DE90040}" dt="2022-04-05T12:39:30.526" v="1286"/>
          <ac:picMkLst>
            <pc:docMk/>
            <pc:sldMk cId="3172257558" sldId="438"/>
            <ac:picMk id="2050" creationId="{FC547D57-9A50-4939-931A-BBB497C21EB4}"/>
          </ac:picMkLst>
        </pc:picChg>
      </pc:sldChg>
      <pc:sldChg chg="addSp delSp modSp new mod ord setBg setClrOvrMap">
        <pc:chgData name="Henrik Blom" userId="0f109d1c-0774-4568-aa5d-bb8ffaeb77b7" providerId="ADAL" clId="{0BF20FD6-D16F-49AD-A822-0F409DE90040}" dt="2022-04-05T17:53:24.528" v="2861" actId="14100"/>
        <pc:sldMkLst>
          <pc:docMk/>
          <pc:sldMk cId="4100589792" sldId="439"/>
        </pc:sldMkLst>
        <pc:spChg chg="add mod">
          <ac:chgData name="Henrik Blom" userId="0f109d1c-0774-4568-aa5d-bb8ffaeb77b7" providerId="ADAL" clId="{0BF20FD6-D16F-49AD-A822-0F409DE90040}" dt="2022-04-05T17:53:24.528" v="2861" actId="14100"/>
          <ac:spMkLst>
            <pc:docMk/>
            <pc:sldMk cId="4100589792" sldId="439"/>
            <ac:spMk id="2" creationId="{1499F42E-583A-4945-B7D6-735642BA0A85}"/>
          </ac:spMkLst>
        </pc:spChg>
        <pc:spChg chg="add del">
          <ac:chgData name="Henrik Blom" userId="0f109d1c-0774-4568-aa5d-bb8ffaeb77b7" providerId="ADAL" clId="{0BF20FD6-D16F-49AD-A822-0F409DE90040}" dt="2022-04-05T12:42:09.555" v="1314" actId="26606"/>
          <ac:spMkLst>
            <pc:docMk/>
            <pc:sldMk cId="4100589792" sldId="439"/>
            <ac:spMk id="71" creationId="{7EBFDB7D-DD97-44CE-AFFB-458781A3DB9B}"/>
          </ac:spMkLst>
        </pc:spChg>
        <pc:spChg chg="add del">
          <ac:chgData name="Henrik Blom" userId="0f109d1c-0774-4568-aa5d-bb8ffaeb77b7" providerId="ADAL" clId="{0BF20FD6-D16F-49AD-A822-0F409DE90040}" dt="2022-04-05T12:42:09.555" v="1314" actId="26606"/>
          <ac:spMkLst>
            <pc:docMk/>
            <pc:sldMk cId="4100589792" sldId="439"/>
            <ac:spMk id="73" creationId="{50F864A1-23CF-4954-887F-3C4458622A68}"/>
          </ac:spMkLst>
        </pc:spChg>
        <pc:spChg chg="add del">
          <ac:chgData name="Henrik Blom" userId="0f109d1c-0774-4568-aa5d-bb8ffaeb77b7" providerId="ADAL" clId="{0BF20FD6-D16F-49AD-A822-0F409DE90040}" dt="2022-04-05T12:42:09.555" v="1314" actId="26606"/>
          <ac:spMkLst>
            <pc:docMk/>
            <pc:sldMk cId="4100589792" sldId="439"/>
            <ac:spMk id="75" creationId="{8D313E8C-7457-407E-BDA5-EACA44D38247}"/>
          </ac:spMkLst>
        </pc:spChg>
        <pc:spChg chg="add del">
          <ac:chgData name="Henrik Blom" userId="0f109d1c-0774-4568-aa5d-bb8ffaeb77b7" providerId="ADAL" clId="{0BF20FD6-D16F-49AD-A822-0F409DE90040}" dt="2022-04-05T12:42:11.858" v="1316" actId="26606"/>
          <ac:spMkLst>
            <pc:docMk/>
            <pc:sldMk cId="4100589792" sldId="439"/>
            <ac:spMk id="77" creationId="{7BD8AB83-2763-4392-B4B9-049CDF1F6EA4}"/>
          </ac:spMkLst>
        </pc:spChg>
        <pc:spChg chg="add del">
          <ac:chgData name="Henrik Blom" userId="0f109d1c-0774-4568-aa5d-bb8ffaeb77b7" providerId="ADAL" clId="{0BF20FD6-D16F-49AD-A822-0F409DE90040}" dt="2022-04-05T12:42:11.858" v="1316" actId="26606"/>
          <ac:spMkLst>
            <pc:docMk/>
            <pc:sldMk cId="4100589792" sldId="439"/>
            <ac:spMk id="79" creationId="{480F071C-C35C-4CE1-8EE5-8ED96E2F4E25}"/>
          </ac:spMkLst>
        </pc:spChg>
        <pc:spChg chg="add del">
          <ac:chgData name="Henrik Blom" userId="0f109d1c-0774-4568-aa5d-bb8ffaeb77b7" providerId="ADAL" clId="{0BF20FD6-D16F-49AD-A822-0F409DE90040}" dt="2022-04-05T12:42:11.858" v="1316" actId="26606"/>
          <ac:spMkLst>
            <pc:docMk/>
            <pc:sldMk cId="4100589792" sldId="439"/>
            <ac:spMk id="81" creationId="{CD97FAB4-59E0-4E65-B50B-867B14D2A067}"/>
          </ac:spMkLst>
        </pc:spChg>
        <pc:spChg chg="add del">
          <ac:chgData name="Henrik Blom" userId="0f109d1c-0774-4568-aa5d-bb8ffaeb77b7" providerId="ADAL" clId="{0BF20FD6-D16F-49AD-A822-0F409DE90040}" dt="2022-04-05T12:42:11.858" v="1316" actId="26606"/>
          <ac:spMkLst>
            <pc:docMk/>
            <pc:sldMk cId="4100589792" sldId="439"/>
            <ac:spMk id="83" creationId="{0D578F4B-2751-4FC2-8853-FAC5C59139C1}"/>
          </ac:spMkLst>
        </pc:spChg>
        <pc:spChg chg="add del">
          <ac:chgData name="Henrik Blom" userId="0f109d1c-0774-4568-aa5d-bb8ffaeb77b7" providerId="ADAL" clId="{0BF20FD6-D16F-49AD-A822-0F409DE90040}" dt="2022-04-05T12:43:31.756" v="1404" actId="26606"/>
          <ac:spMkLst>
            <pc:docMk/>
            <pc:sldMk cId="4100589792" sldId="439"/>
            <ac:spMk id="85" creationId="{829A1E2C-5AC8-40FC-99E9-832069D39792}"/>
          </ac:spMkLst>
        </pc:spChg>
        <pc:spChg chg="add del">
          <ac:chgData name="Henrik Blom" userId="0f109d1c-0774-4568-aa5d-bb8ffaeb77b7" providerId="ADAL" clId="{0BF20FD6-D16F-49AD-A822-0F409DE90040}" dt="2022-04-05T12:43:31.738" v="1403" actId="26606"/>
          <ac:spMkLst>
            <pc:docMk/>
            <pc:sldMk cId="4100589792" sldId="439"/>
            <ac:spMk id="147" creationId="{B0792D4F-247E-46FE-85FC-881DEFA41D94}"/>
          </ac:spMkLst>
        </pc:spChg>
        <pc:spChg chg="add del">
          <ac:chgData name="Henrik Blom" userId="0f109d1c-0774-4568-aa5d-bb8ffaeb77b7" providerId="ADAL" clId="{0BF20FD6-D16F-49AD-A822-0F409DE90040}" dt="2022-04-05T12:43:31.738" v="1403" actId="26606"/>
          <ac:spMkLst>
            <pc:docMk/>
            <pc:sldMk cId="4100589792" sldId="439"/>
            <ac:spMk id="149" creationId="{FA3CD3A3-D3C1-4567-BEC0-3A50E9A3A630}"/>
          </ac:spMkLst>
        </pc:spChg>
        <pc:spChg chg="add">
          <ac:chgData name="Henrik Blom" userId="0f109d1c-0774-4568-aa5d-bb8ffaeb77b7" providerId="ADAL" clId="{0BF20FD6-D16F-49AD-A822-0F409DE90040}" dt="2022-04-05T12:43:31.756" v="1404" actId="26606"/>
          <ac:spMkLst>
            <pc:docMk/>
            <pc:sldMk cId="4100589792" sldId="439"/>
            <ac:spMk id="153" creationId="{829A1E2C-5AC8-40FC-99E9-832069D39792}"/>
          </ac:spMkLst>
        </pc:spChg>
        <pc:spChg chg="add del">
          <ac:chgData name="Henrik Blom" userId="0f109d1c-0774-4568-aa5d-bb8ffaeb77b7" providerId="ADAL" clId="{0BF20FD6-D16F-49AD-A822-0F409DE90040}" dt="2022-04-05T12:42:11.858" v="1316" actId="26606"/>
          <ac:spMkLst>
            <pc:docMk/>
            <pc:sldMk cId="4100589792" sldId="439"/>
            <ac:spMk id="3076" creationId="{ED55A19D-297C-4231-AD1F-08EF9B4AA8F4}"/>
          </ac:spMkLst>
        </pc:spChg>
        <pc:spChg chg="add del">
          <ac:chgData name="Henrik Blom" userId="0f109d1c-0774-4568-aa5d-bb8ffaeb77b7" providerId="ADAL" clId="{0BF20FD6-D16F-49AD-A822-0F409DE90040}" dt="2022-04-05T12:42:11.858" v="1316" actId="26606"/>
          <ac:spMkLst>
            <pc:docMk/>
            <pc:sldMk cId="4100589792" sldId="439"/>
            <ac:spMk id="3077" creationId="{EBAB6C56-3D38-4923-996E-BD474BBB91E9}"/>
          </ac:spMkLst>
        </pc:spChg>
        <pc:spChg chg="add del">
          <ac:chgData name="Henrik Blom" userId="0f109d1c-0774-4568-aa5d-bb8ffaeb77b7" providerId="ADAL" clId="{0BF20FD6-D16F-49AD-A822-0F409DE90040}" dt="2022-04-05T12:42:11.858" v="1316" actId="26606"/>
          <ac:spMkLst>
            <pc:docMk/>
            <pc:sldMk cId="4100589792" sldId="439"/>
            <ac:spMk id="3078" creationId="{20CD21DB-082D-417D-A5AB-FC838AF9D944}"/>
          </ac:spMkLst>
        </pc:spChg>
        <pc:spChg chg="add del">
          <ac:chgData name="Henrik Blom" userId="0f109d1c-0774-4568-aa5d-bb8ffaeb77b7" providerId="ADAL" clId="{0BF20FD6-D16F-49AD-A822-0F409DE90040}" dt="2022-04-05T12:42:40.948" v="1368" actId="26606"/>
          <ac:spMkLst>
            <pc:docMk/>
            <pc:sldMk cId="4100589792" sldId="439"/>
            <ac:spMk id="3080" creationId="{7EBFDB7D-DD97-44CE-AFFB-458781A3DB9B}"/>
          </ac:spMkLst>
        </pc:spChg>
        <pc:spChg chg="add del">
          <ac:chgData name="Henrik Blom" userId="0f109d1c-0774-4568-aa5d-bb8ffaeb77b7" providerId="ADAL" clId="{0BF20FD6-D16F-49AD-A822-0F409DE90040}" dt="2022-04-05T12:42:40.948" v="1368" actId="26606"/>
          <ac:spMkLst>
            <pc:docMk/>
            <pc:sldMk cId="4100589792" sldId="439"/>
            <ac:spMk id="3081" creationId="{50F864A1-23CF-4954-887F-3C4458622A68}"/>
          </ac:spMkLst>
        </pc:spChg>
        <pc:spChg chg="add del">
          <ac:chgData name="Henrik Blom" userId="0f109d1c-0774-4568-aa5d-bb8ffaeb77b7" providerId="ADAL" clId="{0BF20FD6-D16F-49AD-A822-0F409DE90040}" dt="2022-04-05T12:42:40.948" v="1368" actId="26606"/>
          <ac:spMkLst>
            <pc:docMk/>
            <pc:sldMk cId="4100589792" sldId="439"/>
            <ac:spMk id="3082" creationId="{8D313E8C-7457-407E-BDA5-EACA44D38247}"/>
          </ac:spMkLst>
        </pc:spChg>
        <pc:spChg chg="add del">
          <ac:chgData name="Henrik Blom" userId="0f109d1c-0774-4568-aa5d-bb8ffaeb77b7" providerId="ADAL" clId="{0BF20FD6-D16F-49AD-A822-0F409DE90040}" dt="2022-04-05T12:43:31.756" v="1404" actId="26606"/>
          <ac:spMkLst>
            <pc:docMk/>
            <pc:sldMk cId="4100589792" sldId="439"/>
            <ac:spMk id="3084" creationId="{8181FC64-B306-4821-98E2-780662EFC486}"/>
          </ac:spMkLst>
        </pc:spChg>
        <pc:spChg chg="add del">
          <ac:chgData name="Henrik Blom" userId="0f109d1c-0774-4568-aa5d-bb8ffaeb77b7" providerId="ADAL" clId="{0BF20FD6-D16F-49AD-A822-0F409DE90040}" dt="2022-04-05T12:43:31.756" v="1404" actId="26606"/>
          <ac:spMkLst>
            <pc:docMk/>
            <pc:sldMk cId="4100589792" sldId="439"/>
            <ac:spMk id="3085" creationId="{5871FC61-DD4E-47D4-81FD-8A7E7D12B371}"/>
          </ac:spMkLst>
        </pc:spChg>
        <pc:spChg chg="add del">
          <ac:chgData name="Henrik Blom" userId="0f109d1c-0774-4568-aa5d-bb8ffaeb77b7" providerId="ADAL" clId="{0BF20FD6-D16F-49AD-A822-0F409DE90040}" dt="2022-04-05T12:43:31.756" v="1404" actId="26606"/>
          <ac:spMkLst>
            <pc:docMk/>
            <pc:sldMk cId="4100589792" sldId="439"/>
            <ac:spMk id="3086" creationId="{F9EC3F91-A75C-4F74-867E-E4C28C13546B}"/>
          </ac:spMkLst>
        </pc:spChg>
        <pc:spChg chg="add">
          <ac:chgData name="Henrik Blom" userId="0f109d1c-0774-4568-aa5d-bb8ffaeb77b7" providerId="ADAL" clId="{0BF20FD6-D16F-49AD-A822-0F409DE90040}" dt="2022-04-05T12:43:31.756" v="1404" actId="26606"/>
          <ac:spMkLst>
            <pc:docMk/>
            <pc:sldMk cId="4100589792" sldId="439"/>
            <ac:spMk id="3088" creationId="{8181FC64-B306-4821-98E2-780662EFC486}"/>
          </ac:spMkLst>
        </pc:spChg>
        <pc:spChg chg="add">
          <ac:chgData name="Henrik Blom" userId="0f109d1c-0774-4568-aa5d-bb8ffaeb77b7" providerId="ADAL" clId="{0BF20FD6-D16F-49AD-A822-0F409DE90040}" dt="2022-04-05T12:43:31.756" v="1404" actId="26606"/>
          <ac:spMkLst>
            <pc:docMk/>
            <pc:sldMk cId="4100589792" sldId="439"/>
            <ac:spMk id="3089" creationId="{5871FC61-DD4E-47D4-81FD-8A7E7D12B371}"/>
          </ac:spMkLst>
        </pc:spChg>
        <pc:spChg chg="add">
          <ac:chgData name="Henrik Blom" userId="0f109d1c-0774-4568-aa5d-bb8ffaeb77b7" providerId="ADAL" clId="{0BF20FD6-D16F-49AD-A822-0F409DE90040}" dt="2022-04-05T12:43:31.756" v="1404" actId="26606"/>
          <ac:spMkLst>
            <pc:docMk/>
            <pc:sldMk cId="4100589792" sldId="439"/>
            <ac:spMk id="3090" creationId="{F9EC3F91-A75C-4F74-867E-E4C28C13546B}"/>
          </ac:spMkLst>
        </pc:spChg>
        <pc:picChg chg="add mod">
          <ac:chgData name="Henrik Blom" userId="0f109d1c-0774-4568-aa5d-bb8ffaeb77b7" providerId="ADAL" clId="{0BF20FD6-D16F-49AD-A822-0F409DE90040}" dt="2022-04-05T12:43:31.738" v="1403" actId="26606"/>
          <ac:picMkLst>
            <pc:docMk/>
            <pc:sldMk cId="4100589792" sldId="439"/>
            <ac:picMk id="3074" creationId="{CCA7A499-4294-4202-BB1A-D5F6709CB13C}"/>
          </ac:picMkLst>
        </pc:picChg>
        <pc:cxnChg chg="add del">
          <ac:chgData name="Henrik Blom" userId="0f109d1c-0774-4568-aa5d-bb8ffaeb77b7" providerId="ADAL" clId="{0BF20FD6-D16F-49AD-A822-0F409DE90040}" dt="2022-04-05T12:44:32.141" v="1417" actId="478"/>
          <ac:cxnSpMkLst>
            <pc:docMk/>
            <pc:sldMk cId="4100589792" sldId="439"/>
            <ac:cxnSpMk id="4" creationId="{D88D8E48-3FB5-4A16-B2AC-C1409E5CD183}"/>
          </ac:cxnSpMkLst>
        </pc:cxnChg>
        <pc:cxnChg chg="add del">
          <ac:chgData name="Henrik Blom" userId="0f109d1c-0774-4568-aa5d-bb8ffaeb77b7" providerId="ADAL" clId="{0BF20FD6-D16F-49AD-A822-0F409DE90040}" dt="2022-04-05T12:43:31.738" v="1403" actId="26606"/>
          <ac:cxnSpMkLst>
            <pc:docMk/>
            <pc:sldMk cId="4100589792" sldId="439"/>
            <ac:cxnSpMk id="151" creationId="{B56D13EF-D431-4D0F-BFFC-1B5A686FF9BD}"/>
          </ac:cxnSpMkLst>
        </pc:cxnChg>
      </pc:sldChg>
      <pc:sldChg chg="modSp add mod ord modAnim">
        <pc:chgData name="Henrik Blom" userId="0f109d1c-0774-4568-aa5d-bb8ffaeb77b7" providerId="ADAL" clId="{0BF20FD6-D16F-49AD-A822-0F409DE90040}" dt="2022-04-05T17:59:00.207" v="2932" actId="14100"/>
        <pc:sldMkLst>
          <pc:docMk/>
          <pc:sldMk cId="2276381810" sldId="440"/>
        </pc:sldMkLst>
        <pc:spChg chg="mod">
          <ac:chgData name="Henrik Blom" userId="0f109d1c-0774-4568-aa5d-bb8ffaeb77b7" providerId="ADAL" clId="{0BF20FD6-D16F-49AD-A822-0F409DE90040}" dt="2022-04-05T17:59:00.207" v="2932" actId="14100"/>
          <ac:spMkLst>
            <pc:docMk/>
            <pc:sldMk cId="2276381810" sldId="440"/>
            <ac:spMk id="3" creationId="{23E02542-3A9F-45C2-9473-22EF059F15AA}"/>
          </ac:spMkLst>
        </pc:spChg>
      </pc:sldChg>
      <pc:sldChg chg="addSp delSp add del setBg delDesignElem">
        <pc:chgData name="Henrik Blom" userId="0f109d1c-0774-4568-aa5d-bb8ffaeb77b7" providerId="ADAL" clId="{0BF20FD6-D16F-49AD-A822-0F409DE90040}" dt="2022-04-05T12:49:13.739" v="1426"/>
        <pc:sldMkLst>
          <pc:docMk/>
          <pc:sldMk cId="2794643163" sldId="440"/>
        </pc:sldMkLst>
        <pc:spChg chg="add del">
          <ac:chgData name="Henrik Blom" userId="0f109d1c-0774-4568-aa5d-bb8ffaeb77b7" providerId="ADAL" clId="{0BF20FD6-D16F-49AD-A822-0F409DE90040}" dt="2022-04-05T12:49:13.739" v="1426"/>
          <ac:spMkLst>
            <pc:docMk/>
            <pc:sldMk cId="2794643163" sldId="440"/>
            <ac:spMk id="8" creationId="{DFF2AC85-FAA0-4844-813F-83C04D7382E2}"/>
          </ac:spMkLst>
        </pc:spChg>
        <pc:spChg chg="add del">
          <ac:chgData name="Henrik Blom" userId="0f109d1c-0774-4568-aa5d-bb8ffaeb77b7" providerId="ADAL" clId="{0BF20FD6-D16F-49AD-A822-0F409DE90040}" dt="2022-04-05T12:49:13.739" v="1426"/>
          <ac:spMkLst>
            <pc:docMk/>
            <pc:sldMk cId="2794643163" sldId="440"/>
            <ac:spMk id="10" creationId="{89CC0F1E-BAA2-47B1-8F83-7ECB9FD9E009}"/>
          </ac:spMkLst>
        </pc:spChg>
      </pc:sldChg>
      <pc:sldChg chg="modSp add del mod">
        <pc:chgData name="Henrik Blom" userId="0f109d1c-0774-4568-aa5d-bb8ffaeb77b7" providerId="ADAL" clId="{0BF20FD6-D16F-49AD-A822-0F409DE90040}" dt="2022-04-05T17:53:46.898" v="2884" actId="47"/>
        <pc:sldMkLst>
          <pc:docMk/>
          <pc:sldMk cId="118813391" sldId="441"/>
        </pc:sldMkLst>
        <pc:spChg chg="mod">
          <ac:chgData name="Henrik Blom" userId="0f109d1c-0774-4568-aa5d-bb8ffaeb77b7" providerId="ADAL" clId="{0BF20FD6-D16F-49AD-A822-0F409DE90040}" dt="2022-04-05T13:05:35.465" v="1640" actId="6549"/>
          <ac:spMkLst>
            <pc:docMk/>
            <pc:sldMk cId="118813391" sldId="441"/>
            <ac:spMk id="3" creationId="{23E02542-3A9F-45C2-9473-22EF059F15AA}"/>
          </ac:spMkLst>
        </pc:spChg>
        <pc:spChg chg="mod">
          <ac:chgData name="Henrik Blom" userId="0f109d1c-0774-4568-aa5d-bb8ffaeb77b7" providerId="ADAL" clId="{0BF20FD6-D16F-49AD-A822-0F409DE90040}" dt="2022-04-05T13:07:24.070" v="1691" actId="1035"/>
          <ac:spMkLst>
            <pc:docMk/>
            <pc:sldMk cId="118813391" sldId="441"/>
            <ac:spMk id="4" creationId="{AFE51EA2-341F-4F7C-B8F8-A108DC6910C6}"/>
          </ac:spMkLst>
        </pc:spChg>
      </pc:sldChg>
      <pc:sldChg chg="add del">
        <pc:chgData name="Henrik Blom" userId="0f109d1c-0774-4568-aa5d-bb8ffaeb77b7" providerId="ADAL" clId="{0BF20FD6-D16F-49AD-A822-0F409DE90040}" dt="2022-04-05T17:58:05.823" v="2922" actId="47"/>
        <pc:sldMkLst>
          <pc:docMk/>
          <pc:sldMk cId="1805049118" sldId="442"/>
        </pc:sldMkLst>
      </pc:sldChg>
      <pc:sldChg chg="modSp add mod">
        <pc:chgData name="Henrik Blom" userId="0f109d1c-0774-4568-aa5d-bb8ffaeb77b7" providerId="ADAL" clId="{0BF20FD6-D16F-49AD-A822-0F409DE90040}" dt="2022-04-05T17:28:12.410" v="2422" actId="13926"/>
        <pc:sldMkLst>
          <pc:docMk/>
          <pc:sldMk cId="1349720167" sldId="443"/>
        </pc:sldMkLst>
        <pc:graphicFrameChg chg="modGraphic">
          <ac:chgData name="Henrik Blom" userId="0f109d1c-0774-4568-aa5d-bb8ffaeb77b7" providerId="ADAL" clId="{0BF20FD6-D16F-49AD-A822-0F409DE90040}" dt="2022-04-05T17:28:12.410" v="2422" actId="13926"/>
          <ac:graphicFrameMkLst>
            <pc:docMk/>
            <pc:sldMk cId="1349720167" sldId="443"/>
            <ac:graphicFrameMk id="3" creationId="{F0519AAD-5166-4F03-9250-252318725508}"/>
          </ac:graphicFrameMkLst>
        </pc:graphicFrameChg>
      </pc:sldChg>
      <pc:sldChg chg="modSp add mod">
        <pc:chgData name="Henrik Blom" userId="0f109d1c-0774-4568-aa5d-bb8ffaeb77b7" providerId="ADAL" clId="{0BF20FD6-D16F-49AD-A822-0F409DE90040}" dt="2022-04-05T17:58:21.686" v="2930" actId="20577"/>
        <pc:sldMkLst>
          <pc:docMk/>
          <pc:sldMk cId="3242769865" sldId="444"/>
        </pc:sldMkLst>
        <pc:spChg chg="mod">
          <ac:chgData name="Henrik Blom" userId="0f109d1c-0774-4568-aa5d-bb8ffaeb77b7" providerId="ADAL" clId="{0BF20FD6-D16F-49AD-A822-0F409DE90040}" dt="2022-04-05T17:58:21.686" v="2930" actId="20577"/>
          <ac:spMkLst>
            <pc:docMk/>
            <pc:sldMk cId="3242769865" sldId="444"/>
            <ac:spMk id="3" creationId="{23E02542-3A9F-45C2-9473-22EF059F15AA}"/>
          </ac:spMkLst>
        </pc:spChg>
        <pc:spChg chg="mod">
          <ac:chgData name="Henrik Blom" userId="0f109d1c-0774-4568-aa5d-bb8ffaeb77b7" providerId="ADAL" clId="{0BF20FD6-D16F-49AD-A822-0F409DE90040}" dt="2022-04-05T17:53:32.820" v="2881" actId="1035"/>
          <ac:spMkLst>
            <pc:docMk/>
            <pc:sldMk cId="3242769865" sldId="444"/>
            <ac:spMk id="4" creationId="{AFE51EA2-341F-4F7C-B8F8-A108DC6910C6}"/>
          </ac:spMkLst>
        </pc:spChg>
      </pc:sldChg>
      <pc:sldChg chg="addSp delSp add del setBg delDesignElem">
        <pc:chgData name="Henrik Blom" userId="0f109d1c-0774-4568-aa5d-bb8ffaeb77b7" providerId="ADAL" clId="{0BF20FD6-D16F-49AD-A822-0F409DE90040}" dt="2022-04-05T17:58:12.204" v="2925"/>
        <pc:sldMkLst>
          <pc:docMk/>
          <pc:sldMk cId="1401331759" sldId="445"/>
        </pc:sldMkLst>
        <pc:spChg chg="add del">
          <ac:chgData name="Henrik Blom" userId="0f109d1c-0774-4568-aa5d-bb8ffaeb77b7" providerId="ADAL" clId="{0BF20FD6-D16F-49AD-A822-0F409DE90040}" dt="2022-04-05T17:58:12.204" v="2925"/>
          <ac:spMkLst>
            <pc:docMk/>
            <pc:sldMk cId="1401331759" sldId="445"/>
            <ac:spMk id="8" creationId="{DFF2AC85-FAA0-4844-813F-83C04D7382E2}"/>
          </ac:spMkLst>
        </pc:spChg>
        <pc:spChg chg="add del">
          <ac:chgData name="Henrik Blom" userId="0f109d1c-0774-4568-aa5d-bb8ffaeb77b7" providerId="ADAL" clId="{0BF20FD6-D16F-49AD-A822-0F409DE90040}" dt="2022-04-05T17:58:12.204" v="2925"/>
          <ac:spMkLst>
            <pc:docMk/>
            <pc:sldMk cId="1401331759" sldId="445"/>
            <ac:spMk id="10" creationId="{89CC0F1E-BAA2-47B1-8F83-7ECB9FD9E009}"/>
          </ac:spMkLst>
        </pc:spChg>
      </pc:sldChg>
      <pc:sldChg chg="modSp add mod">
        <pc:chgData name="Henrik Blom" userId="0f109d1c-0774-4568-aa5d-bb8ffaeb77b7" providerId="ADAL" clId="{0BF20FD6-D16F-49AD-A822-0F409DE90040}" dt="2022-04-05T18:31:41.271" v="3228" actId="1036"/>
        <pc:sldMkLst>
          <pc:docMk/>
          <pc:sldMk cId="1787129465" sldId="445"/>
        </pc:sldMkLst>
        <pc:spChg chg="mod">
          <ac:chgData name="Henrik Blom" userId="0f109d1c-0774-4568-aa5d-bb8ffaeb77b7" providerId="ADAL" clId="{0BF20FD6-D16F-49AD-A822-0F409DE90040}" dt="2022-04-05T18:31:41.271" v="3228" actId="1036"/>
          <ac:spMkLst>
            <pc:docMk/>
            <pc:sldMk cId="1787129465" sldId="445"/>
            <ac:spMk id="4" creationId="{AFE51EA2-341F-4F7C-B8F8-A108DC6910C6}"/>
          </ac:spMkLst>
        </pc:spChg>
      </pc:sldChg>
      <pc:sldChg chg="add del">
        <pc:chgData name="Henrik Blom" userId="0f109d1c-0774-4568-aa5d-bb8ffaeb77b7" providerId="ADAL" clId="{0BF20FD6-D16F-49AD-A822-0F409DE90040}" dt="2022-04-05T17:58:04.651" v="2921" actId="47"/>
        <pc:sldMkLst>
          <pc:docMk/>
          <pc:sldMk cId="1953189624" sldId="445"/>
        </pc:sldMkLst>
      </pc:sldChg>
      <pc:sldChg chg="add del">
        <pc:chgData name="Henrik Blom" userId="0f109d1c-0774-4568-aa5d-bb8ffaeb77b7" providerId="ADAL" clId="{0BF20FD6-D16F-49AD-A822-0F409DE90040}" dt="2022-04-05T17:53:44.920" v="2883" actId="47"/>
        <pc:sldMkLst>
          <pc:docMk/>
          <pc:sldMk cId="3933107002" sldId="445"/>
        </pc:sldMkLst>
      </pc:sldChg>
      <pc:sldChg chg="modSp add mod">
        <pc:chgData name="Henrik Blom" userId="0f109d1c-0774-4568-aa5d-bb8ffaeb77b7" providerId="ADAL" clId="{0BF20FD6-D16F-49AD-A822-0F409DE90040}" dt="2022-04-05T17:59:30.540" v="2966" actId="1036"/>
        <pc:sldMkLst>
          <pc:docMk/>
          <pc:sldMk cId="4154866503" sldId="446"/>
        </pc:sldMkLst>
        <pc:spChg chg="mod">
          <ac:chgData name="Henrik Blom" userId="0f109d1c-0774-4568-aa5d-bb8ffaeb77b7" providerId="ADAL" clId="{0BF20FD6-D16F-49AD-A822-0F409DE90040}" dt="2022-04-05T17:59:30.540" v="2966" actId="1036"/>
          <ac:spMkLst>
            <pc:docMk/>
            <pc:sldMk cId="4154866503" sldId="446"/>
            <ac:spMk id="4" creationId="{AFE51EA2-341F-4F7C-B8F8-A108DC6910C6}"/>
          </ac:spMkLst>
        </pc:spChg>
      </pc:sldChg>
      <pc:sldChg chg="modSp add mod ord">
        <pc:chgData name="Henrik Blom" userId="0f109d1c-0774-4568-aa5d-bb8ffaeb77b7" providerId="ADAL" clId="{0BF20FD6-D16F-49AD-A822-0F409DE90040}" dt="2022-04-05T18:01:23.136" v="3056" actId="1035"/>
        <pc:sldMkLst>
          <pc:docMk/>
          <pc:sldMk cId="3757698897" sldId="447"/>
        </pc:sldMkLst>
        <pc:spChg chg="mod">
          <ac:chgData name="Henrik Blom" userId="0f109d1c-0774-4568-aa5d-bb8ffaeb77b7" providerId="ADAL" clId="{0BF20FD6-D16F-49AD-A822-0F409DE90040}" dt="2022-04-05T18:01:23.136" v="3056" actId="1035"/>
          <ac:spMkLst>
            <pc:docMk/>
            <pc:sldMk cId="3757698897" sldId="447"/>
            <ac:spMk id="4" creationId="{AFE51EA2-341F-4F7C-B8F8-A108DC6910C6}"/>
          </ac:spMkLst>
        </pc:spChg>
      </pc:sldChg>
      <pc:sldChg chg="modSp add mod">
        <pc:chgData name="Henrik Blom" userId="0f109d1c-0774-4568-aa5d-bb8ffaeb77b7" providerId="ADAL" clId="{0BF20FD6-D16F-49AD-A822-0F409DE90040}" dt="2022-04-05T18:02:37.914" v="3087" actId="1036"/>
        <pc:sldMkLst>
          <pc:docMk/>
          <pc:sldMk cId="1923715033" sldId="448"/>
        </pc:sldMkLst>
        <pc:spChg chg="mod">
          <ac:chgData name="Henrik Blom" userId="0f109d1c-0774-4568-aa5d-bb8ffaeb77b7" providerId="ADAL" clId="{0BF20FD6-D16F-49AD-A822-0F409DE90040}" dt="2022-04-05T18:02:37.914" v="3087" actId="1036"/>
          <ac:spMkLst>
            <pc:docMk/>
            <pc:sldMk cId="1923715033" sldId="448"/>
            <ac:spMk id="4" creationId="{AFE51EA2-341F-4F7C-B8F8-A108DC6910C6}"/>
          </ac:spMkLst>
        </pc:spChg>
      </pc:sldChg>
      <pc:sldChg chg="modSp add mod">
        <pc:chgData name="Henrik Blom" userId="0f109d1c-0774-4568-aa5d-bb8ffaeb77b7" providerId="ADAL" clId="{0BF20FD6-D16F-49AD-A822-0F409DE90040}" dt="2022-04-05T18:31:56.551" v="3253" actId="1035"/>
        <pc:sldMkLst>
          <pc:docMk/>
          <pc:sldMk cId="1420164394" sldId="449"/>
        </pc:sldMkLst>
        <pc:spChg chg="mod">
          <ac:chgData name="Henrik Blom" userId="0f109d1c-0774-4568-aa5d-bb8ffaeb77b7" providerId="ADAL" clId="{0BF20FD6-D16F-49AD-A822-0F409DE90040}" dt="2022-04-05T18:31:56.551" v="3253" actId="1035"/>
          <ac:spMkLst>
            <pc:docMk/>
            <pc:sldMk cId="1420164394" sldId="449"/>
            <ac:spMk id="4" creationId="{AFE51EA2-341F-4F7C-B8F8-A108DC6910C6}"/>
          </ac:spMkLst>
        </pc:spChg>
      </pc:sldChg>
      <pc:sldChg chg="modSp add mod">
        <pc:chgData name="Henrik Blom" userId="0f109d1c-0774-4568-aa5d-bb8ffaeb77b7" providerId="ADAL" clId="{0BF20FD6-D16F-49AD-A822-0F409DE90040}" dt="2022-04-05T18:32:05.182" v="3277" actId="1036"/>
        <pc:sldMkLst>
          <pc:docMk/>
          <pc:sldMk cId="833777405" sldId="450"/>
        </pc:sldMkLst>
        <pc:spChg chg="mod">
          <ac:chgData name="Henrik Blom" userId="0f109d1c-0774-4568-aa5d-bb8ffaeb77b7" providerId="ADAL" clId="{0BF20FD6-D16F-49AD-A822-0F409DE90040}" dt="2022-04-05T18:32:05.182" v="3277" actId="1036"/>
          <ac:spMkLst>
            <pc:docMk/>
            <pc:sldMk cId="833777405" sldId="450"/>
            <ac:spMk id="4" creationId="{AFE51EA2-341F-4F7C-B8F8-A108DC6910C6}"/>
          </ac:spMkLst>
        </pc:spChg>
      </pc:sldChg>
    </pc:docChg>
  </pc:docChgLst>
  <pc:docChgLst>
    <pc:chgData name="Henrik Blom" userId="0f109d1c-0774-4568-aa5d-bb8ffaeb77b7" providerId="ADAL" clId="{0EC27B12-28D9-4FD6-9732-F5D57F60BE16}"/>
    <pc:docChg chg="undo custSel addSld delSld modSld sldOrd">
      <pc:chgData name="Henrik Blom" userId="0f109d1c-0774-4568-aa5d-bb8ffaeb77b7" providerId="ADAL" clId="{0EC27B12-28D9-4FD6-9732-F5D57F60BE16}" dt="2023-03-30T18:29:56.798" v="5051" actId="20577"/>
      <pc:docMkLst>
        <pc:docMk/>
      </pc:docMkLst>
      <pc:sldChg chg="addSp delSp modSp mod">
        <pc:chgData name="Henrik Blom" userId="0f109d1c-0774-4568-aa5d-bb8ffaeb77b7" providerId="ADAL" clId="{0EC27B12-28D9-4FD6-9732-F5D57F60BE16}" dt="2023-03-30T15:12:48.950" v="3758" actId="1037"/>
        <pc:sldMkLst>
          <pc:docMk/>
          <pc:sldMk cId="0" sldId="259"/>
        </pc:sldMkLst>
        <pc:spChg chg="mod">
          <ac:chgData name="Henrik Blom" userId="0f109d1c-0774-4568-aa5d-bb8ffaeb77b7" providerId="ADAL" clId="{0EC27B12-28D9-4FD6-9732-F5D57F60BE16}" dt="2023-03-30T15:12:48.950" v="3758" actId="1037"/>
          <ac:spMkLst>
            <pc:docMk/>
            <pc:sldMk cId="0" sldId="259"/>
            <ac:spMk id="8" creationId="{2E822574-F665-419B-BF16-D6985AB7E7B3}"/>
          </ac:spMkLst>
        </pc:spChg>
        <pc:picChg chg="add mod">
          <ac:chgData name="Henrik Blom" userId="0f109d1c-0774-4568-aa5d-bb8ffaeb77b7" providerId="ADAL" clId="{0EC27B12-28D9-4FD6-9732-F5D57F60BE16}" dt="2023-03-30T15:12:44.013" v="3747" actId="1038"/>
          <ac:picMkLst>
            <pc:docMk/>
            <pc:sldMk cId="0" sldId="259"/>
            <ac:picMk id="2" creationId="{6D8EEE5E-9DE3-90C3-8276-5F820606B498}"/>
          </ac:picMkLst>
        </pc:picChg>
        <pc:picChg chg="del">
          <ac:chgData name="Henrik Blom" userId="0f109d1c-0774-4568-aa5d-bb8ffaeb77b7" providerId="ADAL" clId="{0EC27B12-28D9-4FD6-9732-F5D57F60BE16}" dt="2023-03-30T15:12:28.615" v="3727" actId="478"/>
          <ac:picMkLst>
            <pc:docMk/>
            <pc:sldMk cId="0" sldId="259"/>
            <ac:picMk id="7" creationId="{97F54E52-194F-4087-9F84-E22C350A7CE1}"/>
          </ac:picMkLst>
        </pc:picChg>
      </pc:sldChg>
      <pc:sldChg chg="del">
        <pc:chgData name="Henrik Blom" userId="0f109d1c-0774-4568-aa5d-bb8ffaeb77b7" providerId="ADAL" clId="{0EC27B12-28D9-4FD6-9732-F5D57F60BE16}" dt="2023-03-30T15:01:43.209" v="3386" actId="47"/>
        <pc:sldMkLst>
          <pc:docMk/>
          <pc:sldMk cId="0" sldId="262"/>
        </pc:sldMkLst>
      </pc:sldChg>
      <pc:sldChg chg="modSp mod ord">
        <pc:chgData name="Henrik Blom" userId="0f109d1c-0774-4568-aa5d-bb8ffaeb77b7" providerId="ADAL" clId="{0EC27B12-28D9-4FD6-9732-F5D57F60BE16}" dt="2023-03-30T14:10:07.511" v="2229"/>
        <pc:sldMkLst>
          <pc:docMk/>
          <pc:sldMk cId="3806977019" sldId="269"/>
        </pc:sldMkLst>
        <pc:spChg chg="mod">
          <ac:chgData name="Henrik Blom" userId="0f109d1c-0774-4568-aa5d-bb8ffaeb77b7" providerId="ADAL" clId="{0EC27B12-28D9-4FD6-9732-F5D57F60BE16}" dt="2023-03-30T14:10:02.402" v="2227" actId="20577"/>
          <ac:spMkLst>
            <pc:docMk/>
            <pc:sldMk cId="3806977019" sldId="269"/>
            <ac:spMk id="4" creationId="{26228664-94BE-4024-8BA4-59E31841FC44}"/>
          </ac:spMkLst>
        </pc:spChg>
        <pc:spChg chg="mod">
          <ac:chgData name="Henrik Blom" userId="0f109d1c-0774-4568-aa5d-bb8ffaeb77b7" providerId="ADAL" clId="{0EC27B12-28D9-4FD6-9732-F5D57F60BE16}" dt="2023-03-07T09:05:21.253" v="3" actId="20577"/>
          <ac:spMkLst>
            <pc:docMk/>
            <pc:sldMk cId="3806977019" sldId="269"/>
            <ac:spMk id="24" creationId="{00000000-0000-0000-0000-000000000000}"/>
          </ac:spMkLst>
        </pc:spChg>
      </pc:sldChg>
      <pc:sldChg chg="addSp delSp modSp mod setClrOvrMap">
        <pc:chgData name="Henrik Blom" userId="0f109d1c-0774-4568-aa5d-bb8ffaeb77b7" providerId="ADAL" clId="{0EC27B12-28D9-4FD6-9732-F5D57F60BE16}" dt="2023-03-30T15:26:00.627" v="3964" actId="26606"/>
        <pc:sldMkLst>
          <pc:docMk/>
          <pc:sldMk cId="3123699770" sldId="384"/>
        </pc:sldMkLst>
        <pc:spChg chg="mod">
          <ac:chgData name="Henrik Blom" userId="0f109d1c-0774-4568-aa5d-bb8ffaeb77b7" providerId="ADAL" clId="{0EC27B12-28D9-4FD6-9732-F5D57F60BE16}" dt="2023-03-30T15:26:00.627" v="3964" actId="26606"/>
          <ac:spMkLst>
            <pc:docMk/>
            <pc:sldMk cId="3123699770" sldId="384"/>
            <ac:spMk id="2" creationId="{492C6633-01FC-4AD2-84F3-F6A5BD026BCA}"/>
          </ac:spMkLst>
        </pc:spChg>
        <pc:spChg chg="mod">
          <ac:chgData name="Henrik Blom" userId="0f109d1c-0774-4568-aa5d-bb8ffaeb77b7" providerId="ADAL" clId="{0EC27B12-28D9-4FD6-9732-F5D57F60BE16}" dt="2023-03-30T15:26:00.627" v="3964" actId="26606"/>
          <ac:spMkLst>
            <pc:docMk/>
            <pc:sldMk cId="3123699770" sldId="384"/>
            <ac:spMk id="11" creationId="{BEAE421C-06A6-4ABC-8044-3DD0B14CFE4C}"/>
          </ac:spMkLst>
        </pc:spChg>
        <pc:spChg chg="add del">
          <ac:chgData name="Henrik Blom" userId="0f109d1c-0774-4568-aa5d-bb8ffaeb77b7" providerId="ADAL" clId="{0EC27B12-28D9-4FD6-9732-F5D57F60BE16}" dt="2023-03-30T15:26:00.627" v="3964" actId="26606"/>
          <ac:spMkLst>
            <pc:docMk/>
            <pc:sldMk cId="3123699770" sldId="384"/>
            <ac:spMk id="14" creationId="{8F23F8A3-8FD7-4779-8323-FDC26BE99889}"/>
          </ac:spMkLst>
        </pc:spChg>
        <pc:spChg chg="add del">
          <ac:chgData name="Henrik Blom" userId="0f109d1c-0774-4568-aa5d-bb8ffaeb77b7" providerId="ADAL" clId="{0EC27B12-28D9-4FD6-9732-F5D57F60BE16}" dt="2023-03-30T15:26:00.627" v="3964" actId="26606"/>
          <ac:spMkLst>
            <pc:docMk/>
            <pc:sldMk cId="3123699770" sldId="384"/>
            <ac:spMk id="16" creationId="{F605C4CC-A25C-416F-8333-7CB7DC97D870}"/>
          </ac:spMkLst>
        </pc:spChg>
        <pc:spChg chg="add del">
          <ac:chgData name="Henrik Blom" userId="0f109d1c-0774-4568-aa5d-bb8ffaeb77b7" providerId="ADAL" clId="{0EC27B12-28D9-4FD6-9732-F5D57F60BE16}" dt="2023-03-30T15:25:31.110" v="3955" actId="26606"/>
          <ac:spMkLst>
            <pc:docMk/>
            <pc:sldMk cId="3123699770" sldId="384"/>
            <ac:spMk id="21" creationId="{FB5B0058-AF13-4859-B429-4EDDE2A26F7F}"/>
          </ac:spMkLst>
        </pc:spChg>
        <pc:spChg chg="add del">
          <ac:chgData name="Henrik Blom" userId="0f109d1c-0774-4568-aa5d-bb8ffaeb77b7" providerId="ADAL" clId="{0EC27B12-28D9-4FD6-9732-F5D57F60BE16}" dt="2023-03-30T15:25:31.110" v="3955" actId="26606"/>
          <ac:spMkLst>
            <pc:docMk/>
            <pc:sldMk cId="3123699770" sldId="384"/>
            <ac:spMk id="25" creationId="{A4A161CC-6DC5-4863-B213-94529D6E06D7}"/>
          </ac:spMkLst>
        </pc:spChg>
        <pc:spChg chg="add del">
          <ac:chgData name="Henrik Blom" userId="0f109d1c-0774-4568-aa5d-bb8ffaeb77b7" providerId="ADAL" clId="{0EC27B12-28D9-4FD6-9732-F5D57F60BE16}" dt="2023-03-30T15:25:43.086" v="3957" actId="26606"/>
          <ac:spMkLst>
            <pc:docMk/>
            <pc:sldMk cId="3123699770" sldId="384"/>
            <ac:spMk id="27" creationId="{08C9B587-E65E-4B52-B37C-ABEBB6E87928}"/>
          </ac:spMkLst>
        </pc:spChg>
        <pc:spChg chg="add del">
          <ac:chgData name="Henrik Blom" userId="0f109d1c-0774-4568-aa5d-bb8ffaeb77b7" providerId="ADAL" clId="{0EC27B12-28D9-4FD6-9732-F5D57F60BE16}" dt="2023-03-30T15:25:43.086" v="3957" actId="26606"/>
          <ac:spMkLst>
            <pc:docMk/>
            <pc:sldMk cId="3123699770" sldId="384"/>
            <ac:spMk id="28" creationId="{0671A8AE-40A1-4631-A6B8-581AFF065482}"/>
          </ac:spMkLst>
        </pc:spChg>
        <pc:spChg chg="add del">
          <ac:chgData name="Henrik Blom" userId="0f109d1c-0774-4568-aa5d-bb8ffaeb77b7" providerId="ADAL" clId="{0EC27B12-28D9-4FD6-9732-F5D57F60BE16}" dt="2023-03-30T15:25:43.086" v="3957" actId="26606"/>
          <ac:spMkLst>
            <pc:docMk/>
            <pc:sldMk cId="3123699770" sldId="384"/>
            <ac:spMk id="29" creationId="{AB58EF07-17C2-48CF-ABB0-EEF1F17CB8F0}"/>
          </ac:spMkLst>
        </pc:spChg>
        <pc:spChg chg="add del">
          <ac:chgData name="Henrik Blom" userId="0f109d1c-0774-4568-aa5d-bb8ffaeb77b7" providerId="ADAL" clId="{0EC27B12-28D9-4FD6-9732-F5D57F60BE16}" dt="2023-03-30T15:25:43.086" v="3957" actId="26606"/>
          <ac:spMkLst>
            <pc:docMk/>
            <pc:sldMk cId="3123699770" sldId="384"/>
            <ac:spMk id="30" creationId="{AF2F604E-43BE-4DC3-B983-E071523364F8}"/>
          </ac:spMkLst>
        </pc:spChg>
        <pc:spChg chg="add del">
          <ac:chgData name="Henrik Blom" userId="0f109d1c-0774-4568-aa5d-bb8ffaeb77b7" providerId="ADAL" clId="{0EC27B12-28D9-4FD6-9732-F5D57F60BE16}" dt="2023-03-30T15:25:58.471" v="3961" actId="26606"/>
          <ac:spMkLst>
            <pc:docMk/>
            <pc:sldMk cId="3123699770" sldId="384"/>
            <ac:spMk id="31" creationId="{C84384FE-1C88-4CAA-8FB8-2313A3AE734D}"/>
          </ac:spMkLst>
        </pc:spChg>
        <pc:spChg chg="add del">
          <ac:chgData name="Henrik Blom" userId="0f109d1c-0774-4568-aa5d-bb8ffaeb77b7" providerId="ADAL" clId="{0EC27B12-28D9-4FD6-9732-F5D57F60BE16}" dt="2023-03-30T15:25:56.679" v="3959" actId="26606"/>
          <ac:spMkLst>
            <pc:docMk/>
            <pc:sldMk cId="3123699770" sldId="384"/>
            <ac:spMk id="32" creationId="{6F828D28-8E09-41CC-8229-3070B5467A96}"/>
          </ac:spMkLst>
        </pc:spChg>
        <pc:spChg chg="add del">
          <ac:chgData name="Henrik Blom" userId="0f109d1c-0774-4568-aa5d-bb8ffaeb77b7" providerId="ADAL" clId="{0EC27B12-28D9-4FD6-9732-F5D57F60BE16}" dt="2023-03-30T15:25:56.679" v="3959" actId="26606"/>
          <ac:spMkLst>
            <pc:docMk/>
            <pc:sldMk cId="3123699770" sldId="384"/>
            <ac:spMk id="33" creationId="{D5B012D8-7F27-4758-9AC6-C889B154BD73}"/>
          </ac:spMkLst>
        </pc:spChg>
        <pc:spChg chg="add del">
          <ac:chgData name="Henrik Blom" userId="0f109d1c-0774-4568-aa5d-bb8ffaeb77b7" providerId="ADAL" clId="{0EC27B12-28D9-4FD6-9732-F5D57F60BE16}" dt="2023-03-30T15:25:56.679" v="3959" actId="26606"/>
          <ac:spMkLst>
            <pc:docMk/>
            <pc:sldMk cId="3123699770" sldId="384"/>
            <ac:spMk id="34" creationId="{4063B759-00FC-46D1-9898-8E8625268FAF}"/>
          </ac:spMkLst>
        </pc:spChg>
        <pc:spChg chg="add del">
          <ac:chgData name="Henrik Blom" userId="0f109d1c-0774-4568-aa5d-bb8ffaeb77b7" providerId="ADAL" clId="{0EC27B12-28D9-4FD6-9732-F5D57F60BE16}" dt="2023-03-30T15:25:58.471" v="3961" actId="26606"/>
          <ac:spMkLst>
            <pc:docMk/>
            <pc:sldMk cId="3123699770" sldId="384"/>
            <ac:spMk id="36" creationId="{49B447FE-DDA9-4B30-828A-59FC569124E2}"/>
          </ac:spMkLst>
        </pc:spChg>
        <pc:spChg chg="add del">
          <ac:chgData name="Henrik Blom" userId="0f109d1c-0774-4568-aa5d-bb8ffaeb77b7" providerId="ADAL" clId="{0EC27B12-28D9-4FD6-9732-F5D57F60BE16}" dt="2023-03-30T15:25:58.471" v="3961" actId="26606"/>
          <ac:spMkLst>
            <pc:docMk/>
            <pc:sldMk cId="3123699770" sldId="384"/>
            <ac:spMk id="37" creationId="{C3D487F7-9050-4871-B351-34A72ADB296C}"/>
          </ac:spMkLst>
        </pc:spChg>
        <pc:spChg chg="add del">
          <ac:chgData name="Henrik Blom" userId="0f109d1c-0774-4568-aa5d-bb8ffaeb77b7" providerId="ADAL" clId="{0EC27B12-28D9-4FD6-9732-F5D57F60BE16}" dt="2023-03-30T15:25:58.471" v="3961" actId="26606"/>
          <ac:spMkLst>
            <pc:docMk/>
            <pc:sldMk cId="3123699770" sldId="384"/>
            <ac:spMk id="38" creationId="{F43C27DD-EF6A-4C48-9669-C2970E71A814}"/>
          </ac:spMkLst>
        </pc:spChg>
        <pc:spChg chg="add del">
          <ac:chgData name="Henrik Blom" userId="0f109d1c-0774-4568-aa5d-bb8ffaeb77b7" providerId="ADAL" clId="{0EC27B12-28D9-4FD6-9732-F5D57F60BE16}" dt="2023-03-30T15:25:58.471" v="3961" actId="26606"/>
          <ac:spMkLst>
            <pc:docMk/>
            <pc:sldMk cId="3123699770" sldId="384"/>
            <ac:spMk id="39" creationId="{05A1AA86-B7E6-4C02-AA34-F1A25CD4CCBD}"/>
          </ac:spMkLst>
        </pc:spChg>
        <pc:spChg chg="add del">
          <ac:chgData name="Henrik Blom" userId="0f109d1c-0774-4568-aa5d-bb8ffaeb77b7" providerId="ADAL" clId="{0EC27B12-28D9-4FD6-9732-F5D57F60BE16}" dt="2023-03-30T15:25:58.471" v="3961" actId="26606"/>
          <ac:spMkLst>
            <pc:docMk/>
            <pc:sldMk cId="3123699770" sldId="384"/>
            <ac:spMk id="40" creationId="{86C3B9CB-4E48-4726-B7B9-9E02F71B150F}"/>
          </ac:spMkLst>
        </pc:spChg>
        <pc:spChg chg="add del">
          <ac:chgData name="Henrik Blom" userId="0f109d1c-0774-4568-aa5d-bb8ffaeb77b7" providerId="ADAL" clId="{0EC27B12-28D9-4FD6-9732-F5D57F60BE16}" dt="2023-03-30T15:26:00.621" v="3963" actId="26606"/>
          <ac:spMkLst>
            <pc:docMk/>
            <pc:sldMk cId="3123699770" sldId="384"/>
            <ac:spMk id="42" creationId="{FB5B0058-AF13-4859-B429-4EDDE2A26F7F}"/>
          </ac:spMkLst>
        </pc:spChg>
        <pc:spChg chg="add del">
          <ac:chgData name="Henrik Blom" userId="0f109d1c-0774-4568-aa5d-bb8ffaeb77b7" providerId="ADAL" clId="{0EC27B12-28D9-4FD6-9732-F5D57F60BE16}" dt="2023-03-30T15:26:00.621" v="3963" actId="26606"/>
          <ac:spMkLst>
            <pc:docMk/>
            <pc:sldMk cId="3123699770" sldId="384"/>
            <ac:spMk id="44" creationId="{A4A161CC-6DC5-4863-B213-94529D6E06D7}"/>
          </ac:spMkLst>
        </pc:spChg>
        <pc:spChg chg="add">
          <ac:chgData name="Henrik Blom" userId="0f109d1c-0774-4568-aa5d-bb8ffaeb77b7" providerId="ADAL" clId="{0EC27B12-28D9-4FD6-9732-F5D57F60BE16}" dt="2023-03-30T15:26:00.627" v="3964" actId="26606"/>
          <ac:spMkLst>
            <pc:docMk/>
            <pc:sldMk cId="3123699770" sldId="384"/>
            <ac:spMk id="46" creationId="{6F828D28-8E09-41CC-8229-3070B5467A96}"/>
          </ac:spMkLst>
        </pc:spChg>
        <pc:spChg chg="add">
          <ac:chgData name="Henrik Blom" userId="0f109d1c-0774-4568-aa5d-bb8ffaeb77b7" providerId="ADAL" clId="{0EC27B12-28D9-4FD6-9732-F5D57F60BE16}" dt="2023-03-30T15:26:00.627" v="3964" actId="26606"/>
          <ac:spMkLst>
            <pc:docMk/>
            <pc:sldMk cId="3123699770" sldId="384"/>
            <ac:spMk id="47" creationId="{D5B012D8-7F27-4758-9AC6-C889B154BD73}"/>
          </ac:spMkLst>
        </pc:spChg>
        <pc:spChg chg="add">
          <ac:chgData name="Henrik Blom" userId="0f109d1c-0774-4568-aa5d-bb8ffaeb77b7" providerId="ADAL" clId="{0EC27B12-28D9-4FD6-9732-F5D57F60BE16}" dt="2023-03-30T15:26:00.627" v="3964" actId="26606"/>
          <ac:spMkLst>
            <pc:docMk/>
            <pc:sldMk cId="3123699770" sldId="384"/>
            <ac:spMk id="48" creationId="{4063B759-00FC-46D1-9898-8E8625268FAF}"/>
          </ac:spMkLst>
        </pc:spChg>
        <pc:picChg chg="mod ord">
          <ac:chgData name="Henrik Blom" userId="0f109d1c-0774-4568-aa5d-bb8ffaeb77b7" providerId="ADAL" clId="{0EC27B12-28D9-4FD6-9732-F5D57F60BE16}" dt="2023-03-30T15:26:00.627" v="3964" actId="26606"/>
          <ac:picMkLst>
            <pc:docMk/>
            <pc:sldMk cId="3123699770" sldId="384"/>
            <ac:picMk id="7" creationId="{6F86432C-A9C3-4D22-B69C-C6F7829A4E11}"/>
          </ac:picMkLst>
        </pc:picChg>
        <pc:cxnChg chg="add del">
          <ac:chgData name="Henrik Blom" userId="0f109d1c-0774-4568-aa5d-bb8ffaeb77b7" providerId="ADAL" clId="{0EC27B12-28D9-4FD6-9732-F5D57F60BE16}" dt="2023-03-30T15:25:31.110" v="3955" actId="26606"/>
          <ac:cxnSpMkLst>
            <pc:docMk/>
            <pc:sldMk cId="3123699770" sldId="384"/>
            <ac:cxnSpMk id="23" creationId="{AC65C03C-3F17-45DC-A1B9-35ACA43397D4}"/>
          </ac:cxnSpMkLst>
        </pc:cxnChg>
        <pc:cxnChg chg="add del">
          <ac:chgData name="Henrik Blom" userId="0f109d1c-0774-4568-aa5d-bb8ffaeb77b7" providerId="ADAL" clId="{0EC27B12-28D9-4FD6-9732-F5D57F60BE16}" dt="2023-03-30T15:26:00.621" v="3963" actId="26606"/>
          <ac:cxnSpMkLst>
            <pc:docMk/>
            <pc:sldMk cId="3123699770" sldId="384"/>
            <ac:cxnSpMk id="43" creationId="{AC65C03C-3F17-45DC-A1B9-35ACA43397D4}"/>
          </ac:cxnSpMkLst>
        </pc:cxnChg>
      </pc:sldChg>
      <pc:sldChg chg="del">
        <pc:chgData name="Henrik Blom" userId="0f109d1c-0774-4568-aa5d-bb8ffaeb77b7" providerId="ADAL" clId="{0EC27B12-28D9-4FD6-9732-F5D57F60BE16}" dt="2023-03-30T15:19:03.233" v="3918" actId="47"/>
        <pc:sldMkLst>
          <pc:docMk/>
          <pc:sldMk cId="3938985411" sldId="411"/>
        </pc:sldMkLst>
      </pc:sldChg>
      <pc:sldChg chg="add del ord">
        <pc:chgData name="Henrik Blom" userId="0f109d1c-0774-4568-aa5d-bb8ffaeb77b7" providerId="ADAL" clId="{0EC27B12-28D9-4FD6-9732-F5D57F60BE16}" dt="2023-03-30T15:19:01.904" v="3917"/>
        <pc:sldMkLst>
          <pc:docMk/>
          <pc:sldMk cId="4100589792" sldId="439"/>
        </pc:sldMkLst>
      </pc:sldChg>
      <pc:sldChg chg="addSp delSp add del setBg delDesignElem">
        <pc:chgData name="Henrik Blom" userId="0f109d1c-0774-4568-aa5d-bb8ffaeb77b7" providerId="ADAL" clId="{0EC27B12-28D9-4FD6-9732-F5D57F60BE16}" dt="2023-03-30T15:18:49.267" v="3914"/>
        <pc:sldMkLst>
          <pc:docMk/>
          <pc:sldMk cId="4116178028" sldId="439"/>
        </pc:sldMkLst>
        <pc:spChg chg="add del">
          <ac:chgData name="Henrik Blom" userId="0f109d1c-0774-4568-aa5d-bb8ffaeb77b7" providerId="ADAL" clId="{0EC27B12-28D9-4FD6-9732-F5D57F60BE16}" dt="2023-03-30T15:18:49.267" v="3914"/>
          <ac:spMkLst>
            <pc:docMk/>
            <pc:sldMk cId="4116178028" sldId="439"/>
            <ac:spMk id="3095" creationId="{B5809B1F-0726-44C0-B0A1-7FCE2A129E20}"/>
          </ac:spMkLst>
        </pc:spChg>
        <pc:spChg chg="add del">
          <ac:chgData name="Henrik Blom" userId="0f109d1c-0774-4568-aa5d-bb8ffaeb77b7" providerId="ADAL" clId="{0EC27B12-28D9-4FD6-9732-F5D57F60BE16}" dt="2023-03-30T15:18:49.267" v="3914"/>
          <ac:spMkLst>
            <pc:docMk/>
            <pc:sldMk cId="4116178028" sldId="439"/>
            <ac:spMk id="3097" creationId="{26EE9A0B-C601-4E3F-8541-29CA20DE1186}"/>
          </ac:spMkLst>
        </pc:spChg>
      </pc:sldChg>
      <pc:sldChg chg="addSp delSp modSp mod">
        <pc:chgData name="Henrik Blom" userId="0f109d1c-0774-4568-aa5d-bb8ffaeb77b7" providerId="ADAL" clId="{0EC27B12-28D9-4FD6-9732-F5D57F60BE16}" dt="2023-03-30T15:06:40.576" v="3602" actId="1036"/>
        <pc:sldMkLst>
          <pc:docMk/>
          <pc:sldMk cId="2020278284" sldId="458"/>
        </pc:sldMkLst>
        <pc:spChg chg="add mod">
          <ac:chgData name="Henrik Blom" userId="0f109d1c-0774-4568-aa5d-bb8ffaeb77b7" providerId="ADAL" clId="{0EC27B12-28D9-4FD6-9732-F5D57F60BE16}" dt="2023-03-30T15:06:35.977" v="3594" actId="1036"/>
          <ac:spMkLst>
            <pc:docMk/>
            <pc:sldMk cId="2020278284" sldId="458"/>
            <ac:spMk id="4" creationId="{D305C005-EA8C-90B9-A290-AFAC4893D5FD}"/>
          </ac:spMkLst>
        </pc:spChg>
        <pc:spChg chg="add mod">
          <ac:chgData name="Henrik Blom" userId="0f109d1c-0774-4568-aa5d-bb8ffaeb77b7" providerId="ADAL" clId="{0EC27B12-28D9-4FD6-9732-F5D57F60BE16}" dt="2023-03-30T15:06:35.977" v="3594" actId="1036"/>
          <ac:spMkLst>
            <pc:docMk/>
            <pc:sldMk cId="2020278284" sldId="458"/>
            <ac:spMk id="5" creationId="{D263600C-305C-F9B4-2F17-DFD8D200D44B}"/>
          </ac:spMkLst>
        </pc:spChg>
        <pc:spChg chg="del">
          <ac:chgData name="Henrik Blom" userId="0f109d1c-0774-4568-aa5d-bb8ffaeb77b7" providerId="ADAL" clId="{0EC27B12-28D9-4FD6-9732-F5D57F60BE16}" dt="2023-03-30T14:52:42.041" v="3223" actId="478"/>
          <ac:spMkLst>
            <pc:docMk/>
            <pc:sldMk cId="2020278284" sldId="458"/>
            <ac:spMk id="6" creationId="{D4C530AB-2BF1-4AA5-8677-10B810B38D67}"/>
          </ac:spMkLst>
        </pc:spChg>
        <pc:spChg chg="add mod">
          <ac:chgData name="Henrik Blom" userId="0f109d1c-0774-4568-aa5d-bb8ffaeb77b7" providerId="ADAL" clId="{0EC27B12-28D9-4FD6-9732-F5D57F60BE16}" dt="2023-03-30T15:06:35.977" v="3594" actId="1036"/>
          <ac:spMkLst>
            <pc:docMk/>
            <pc:sldMk cId="2020278284" sldId="458"/>
            <ac:spMk id="7" creationId="{65773533-CA33-38C7-0D4B-998EC8BF6952}"/>
          </ac:spMkLst>
        </pc:spChg>
        <pc:spChg chg="mod">
          <ac:chgData name="Henrik Blom" userId="0f109d1c-0774-4568-aa5d-bb8ffaeb77b7" providerId="ADAL" clId="{0EC27B12-28D9-4FD6-9732-F5D57F60BE16}" dt="2023-03-30T15:01:56.497" v="3403" actId="20577"/>
          <ac:spMkLst>
            <pc:docMk/>
            <pc:sldMk cId="2020278284" sldId="458"/>
            <ac:spMk id="9" creationId="{8CE94A06-A1CF-419F-BDBE-1F9DA4A0FAF7}"/>
          </ac:spMkLst>
        </pc:spChg>
        <pc:spChg chg="add mod">
          <ac:chgData name="Henrik Blom" userId="0f109d1c-0774-4568-aa5d-bb8ffaeb77b7" providerId="ADAL" clId="{0EC27B12-28D9-4FD6-9732-F5D57F60BE16}" dt="2023-03-30T15:06:40.576" v="3602" actId="1036"/>
          <ac:spMkLst>
            <pc:docMk/>
            <pc:sldMk cId="2020278284" sldId="458"/>
            <ac:spMk id="10" creationId="{FB48908F-6AEF-B903-D868-9AFDD38FAACC}"/>
          </ac:spMkLst>
        </pc:spChg>
        <pc:graphicFrameChg chg="add mod modGraphic">
          <ac:chgData name="Henrik Blom" userId="0f109d1c-0774-4568-aa5d-bb8ffaeb77b7" providerId="ADAL" clId="{0EC27B12-28D9-4FD6-9732-F5D57F60BE16}" dt="2023-03-30T15:06:32.519" v="3581" actId="1036"/>
          <ac:graphicFrameMkLst>
            <pc:docMk/>
            <pc:sldMk cId="2020278284" sldId="458"/>
            <ac:graphicFrameMk id="2" creationId="{C09F3ED4-906C-14AF-E87C-5AA8F95F1581}"/>
          </ac:graphicFrameMkLst>
        </pc:graphicFrameChg>
        <pc:graphicFrameChg chg="add del mod modGraphic">
          <ac:chgData name="Henrik Blom" userId="0f109d1c-0774-4568-aa5d-bb8ffaeb77b7" providerId="ADAL" clId="{0EC27B12-28D9-4FD6-9732-F5D57F60BE16}" dt="2023-03-30T14:53:47.781" v="3231" actId="478"/>
          <ac:graphicFrameMkLst>
            <pc:docMk/>
            <pc:sldMk cId="2020278284" sldId="458"/>
            <ac:graphicFrameMk id="3" creationId="{F0519AAD-5166-4F03-9250-252318725508}"/>
          </ac:graphicFrameMkLst>
        </pc:graphicFrameChg>
      </pc:sldChg>
      <pc:sldChg chg="del">
        <pc:chgData name="Henrik Blom" userId="0f109d1c-0774-4568-aa5d-bb8ffaeb77b7" providerId="ADAL" clId="{0EC27B12-28D9-4FD6-9732-F5D57F60BE16}" dt="2023-03-30T14:32:59.936" v="2390" actId="47"/>
        <pc:sldMkLst>
          <pc:docMk/>
          <pc:sldMk cId="538511116" sldId="465"/>
        </pc:sldMkLst>
      </pc:sldChg>
      <pc:sldChg chg="modSp mod">
        <pc:chgData name="Henrik Blom" userId="0f109d1c-0774-4568-aa5d-bb8ffaeb77b7" providerId="ADAL" clId="{0EC27B12-28D9-4FD6-9732-F5D57F60BE16}" dt="2023-03-30T15:50:56.461" v="4346" actId="20577"/>
        <pc:sldMkLst>
          <pc:docMk/>
          <pc:sldMk cId="4124652959" sldId="475"/>
        </pc:sldMkLst>
        <pc:spChg chg="mod">
          <ac:chgData name="Henrik Blom" userId="0f109d1c-0774-4568-aa5d-bb8ffaeb77b7" providerId="ADAL" clId="{0EC27B12-28D9-4FD6-9732-F5D57F60BE16}" dt="2023-03-30T15:50:56.461" v="4346" actId="20577"/>
          <ac:spMkLst>
            <pc:docMk/>
            <pc:sldMk cId="4124652959" sldId="475"/>
            <ac:spMk id="4" creationId="{26228664-94BE-4024-8BA4-59E31841FC44}"/>
          </ac:spMkLst>
        </pc:spChg>
      </pc:sldChg>
      <pc:sldChg chg="modSp mod">
        <pc:chgData name="Henrik Blom" userId="0f109d1c-0774-4568-aa5d-bb8ffaeb77b7" providerId="ADAL" clId="{0EC27B12-28D9-4FD6-9732-F5D57F60BE16}" dt="2023-03-30T15:51:59.263" v="4372" actId="1035"/>
        <pc:sldMkLst>
          <pc:docMk/>
          <pc:sldMk cId="195567603" sldId="477"/>
        </pc:sldMkLst>
        <pc:spChg chg="mod">
          <ac:chgData name="Henrik Blom" userId="0f109d1c-0774-4568-aa5d-bb8ffaeb77b7" providerId="ADAL" clId="{0EC27B12-28D9-4FD6-9732-F5D57F60BE16}" dt="2023-03-30T15:51:59.263" v="4372" actId="1035"/>
          <ac:spMkLst>
            <pc:docMk/>
            <pc:sldMk cId="195567603" sldId="477"/>
            <ac:spMk id="7" creationId="{29295A0D-4B09-4AE3-B8F4-7CC585290625}"/>
          </ac:spMkLst>
        </pc:spChg>
        <pc:spChg chg="mod">
          <ac:chgData name="Henrik Blom" userId="0f109d1c-0774-4568-aa5d-bb8ffaeb77b7" providerId="ADAL" clId="{0EC27B12-28D9-4FD6-9732-F5D57F60BE16}" dt="2023-03-30T15:51:59.263" v="4372" actId="1035"/>
          <ac:spMkLst>
            <pc:docMk/>
            <pc:sldMk cId="195567603" sldId="477"/>
            <ac:spMk id="9" creationId="{59A3B5A5-35D2-4C0F-AF07-FE9FCF374990}"/>
          </ac:spMkLst>
        </pc:spChg>
      </pc:sldChg>
      <pc:sldChg chg="del">
        <pc:chgData name="Henrik Blom" userId="0f109d1c-0774-4568-aa5d-bb8ffaeb77b7" providerId="ADAL" clId="{0EC27B12-28D9-4FD6-9732-F5D57F60BE16}" dt="2023-03-30T15:13:02.095" v="3759" actId="47"/>
        <pc:sldMkLst>
          <pc:docMk/>
          <pc:sldMk cId="911728400" sldId="482"/>
        </pc:sldMkLst>
      </pc:sldChg>
      <pc:sldChg chg="addSp delSp modSp mod">
        <pc:chgData name="Henrik Blom" userId="0f109d1c-0774-4568-aa5d-bb8ffaeb77b7" providerId="ADAL" clId="{0EC27B12-28D9-4FD6-9732-F5D57F60BE16}" dt="2023-03-30T15:53:00.422" v="4374" actId="208"/>
        <pc:sldMkLst>
          <pc:docMk/>
          <pc:sldMk cId="4174757617" sldId="484"/>
        </pc:sldMkLst>
        <pc:spChg chg="add del mod">
          <ac:chgData name="Henrik Blom" userId="0f109d1c-0774-4568-aa5d-bb8ffaeb77b7" providerId="ADAL" clId="{0EC27B12-28D9-4FD6-9732-F5D57F60BE16}" dt="2023-03-30T15:17:18.936" v="3894" actId="478"/>
          <ac:spMkLst>
            <pc:docMk/>
            <pc:sldMk cId="4174757617" sldId="484"/>
            <ac:spMk id="2" creationId="{365F6F08-B904-26CA-33E8-99BD1D9BA947}"/>
          </ac:spMkLst>
        </pc:spChg>
        <pc:spChg chg="del mod">
          <ac:chgData name="Henrik Blom" userId="0f109d1c-0774-4568-aa5d-bb8ffaeb77b7" providerId="ADAL" clId="{0EC27B12-28D9-4FD6-9732-F5D57F60BE16}" dt="2023-03-30T15:17:08.528" v="3891" actId="478"/>
          <ac:spMkLst>
            <pc:docMk/>
            <pc:sldMk cId="4174757617" sldId="484"/>
            <ac:spMk id="3" creationId="{195578FC-98C6-4AA5-9A88-3CD46C654B26}"/>
          </ac:spMkLst>
        </pc:spChg>
        <pc:spChg chg="add del mod">
          <ac:chgData name="Henrik Blom" userId="0f109d1c-0774-4568-aa5d-bb8ffaeb77b7" providerId="ADAL" clId="{0EC27B12-28D9-4FD6-9732-F5D57F60BE16}" dt="2023-03-30T15:17:25.464" v="3897" actId="478"/>
          <ac:spMkLst>
            <pc:docMk/>
            <pc:sldMk cId="4174757617" sldId="484"/>
            <ac:spMk id="4" creationId="{7A59CE85-C0DA-A309-5715-3236C1ADA870}"/>
          </ac:spMkLst>
        </pc:spChg>
        <pc:spChg chg="add del mod">
          <ac:chgData name="Henrik Blom" userId="0f109d1c-0774-4568-aa5d-bb8ffaeb77b7" providerId="ADAL" clId="{0EC27B12-28D9-4FD6-9732-F5D57F60BE16}" dt="2023-03-30T15:53:00.422" v="4374" actId="208"/>
          <ac:spMkLst>
            <pc:docMk/>
            <pc:sldMk cId="4174757617" sldId="484"/>
            <ac:spMk id="6" creationId="{CE15CCE4-A836-9E85-B5FE-6BDF88398B77}"/>
          </ac:spMkLst>
        </pc:spChg>
        <pc:spChg chg="mod">
          <ac:chgData name="Henrik Blom" userId="0f109d1c-0774-4568-aa5d-bb8ffaeb77b7" providerId="ADAL" clId="{0EC27B12-28D9-4FD6-9732-F5D57F60BE16}" dt="2023-03-30T15:52:54.151" v="4373" actId="208"/>
          <ac:spMkLst>
            <pc:docMk/>
            <pc:sldMk cId="4174757617" sldId="484"/>
            <ac:spMk id="7" creationId="{9ED5755E-FAA3-4023-86B6-2617CBC138A1}"/>
          </ac:spMkLst>
        </pc:spChg>
        <pc:spChg chg="mod">
          <ac:chgData name="Henrik Blom" userId="0f109d1c-0774-4568-aa5d-bb8ffaeb77b7" providerId="ADAL" clId="{0EC27B12-28D9-4FD6-9732-F5D57F60BE16}" dt="2023-03-30T15:52:54.151" v="4373" actId="208"/>
          <ac:spMkLst>
            <pc:docMk/>
            <pc:sldMk cId="4174757617" sldId="484"/>
            <ac:spMk id="8" creationId="{1A409CAB-4096-468A-86D3-EF23A2363828}"/>
          </ac:spMkLst>
        </pc:spChg>
        <pc:spChg chg="del mod">
          <ac:chgData name="Henrik Blom" userId="0f109d1c-0774-4568-aa5d-bb8ffaeb77b7" providerId="ADAL" clId="{0EC27B12-28D9-4FD6-9732-F5D57F60BE16}" dt="2023-03-30T15:17:29.176" v="3898" actId="478"/>
          <ac:spMkLst>
            <pc:docMk/>
            <pc:sldMk cId="4174757617" sldId="484"/>
            <ac:spMk id="9" creationId="{3775DD0C-0015-42F1-8A46-CD1AC1C5E123}"/>
          </ac:spMkLst>
        </pc:spChg>
        <pc:spChg chg="del mod">
          <ac:chgData name="Henrik Blom" userId="0f109d1c-0774-4568-aa5d-bb8ffaeb77b7" providerId="ADAL" clId="{0EC27B12-28D9-4FD6-9732-F5D57F60BE16}" dt="2023-03-30T15:17:39.522" v="3901" actId="478"/>
          <ac:spMkLst>
            <pc:docMk/>
            <pc:sldMk cId="4174757617" sldId="484"/>
            <ac:spMk id="10" creationId="{DB65C76B-6E6F-450D-A385-3062D6D1D98E}"/>
          </ac:spMkLst>
        </pc:spChg>
        <pc:spChg chg="mod">
          <ac:chgData name="Henrik Blom" userId="0f109d1c-0774-4568-aa5d-bb8ffaeb77b7" providerId="ADAL" clId="{0EC27B12-28D9-4FD6-9732-F5D57F60BE16}" dt="2023-03-21T20:50:54.331" v="1969" actId="20577"/>
          <ac:spMkLst>
            <pc:docMk/>
            <pc:sldMk cId="4174757617" sldId="484"/>
            <ac:spMk id="11" creationId="{C6529A60-D46F-481A-8D13-C674FA7BCCDD}"/>
          </ac:spMkLst>
        </pc:spChg>
        <pc:spChg chg="add mod">
          <ac:chgData name="Henrik Blom" userId="0f109d1c-0774-4568-aa5d-bb8ffaeb77b7" providerId="ADAL" clId="{0EC27B12-28D9-4FD6-9732-F5D57F60BE16}" dt="2023-03-30T15:53:00.422" v="4374" actId="208"/>
          <ac:spMkLst>
            <pc:docMk/>
            <pc:sldMk cId="4174757617" sldId="484"/>
            <ac:spMk id="12" creationId="{030A3215-7BEB-7BB2-C86A-C3CBA3E70D49}"/>
          </ac:spMkLst>
        </pc:spChg>
        <pc:spChg chg="add del mod">
          <ac:chgData name="Henrik Blom" userId="0f109d1c-0774-4568-aa5d-bb8ffaeb77b7" providerId="ADAL" clId="{0EC27B12-28D9-4FD6-9732-F5D57F60BE16}" dt="2023-03-30T15:18:12.799" v="3910" actId="478"/>
          <ac:spMkLst>
            <pc:docMk/>
            <pc:sldMk cId="4174757617" sldId="484"/>
            <ac:spMk id="13" creationId="{90A03246-30CA-BE15-8BA1-FEBFD5215AED}"/>
          </ac:spMkLst>
        </pc:spChg>
        <pc:spChg chg="add mod">
          <ac:chgData name="Henrik Blom" userId="0f109d1c-0774-4568-aa5d-bb8ffaeb77b7" providerId="ADAL" clId="{0EC27B12-28D9-4FD6-9732-F5D57F60BE16}" dt="2023-03-30T15:53:00.422" v="4374" actId="208"/>
          <ac:spMkLst>
            <pc:docMk/>
            <pc:sldMk cId="4174757617" sldId="484"/>
            <ac:spMk id="14" creationId="{2C1D43B0-C9E3-E3A9-99BC-A98AE2B427D7}"/>
          </ac:spMkLst>
        </pc:spChg>
        <pc:spChg chg="add mod">
          <ac:chgData name="Henrik Blom" userId="0f109d1c-0774-4568-aa5d-bb8ffaeb77b7" providerId="ADAL" clId="{0EC27B12-28D9-4FD6-9732-F5D57F60BE16}" dt="2023-03-30T15:53:00.422" v="4374" actId="208"/>
          <ac:spMkLst>
            <pc:docMk/>
            <pc:sldMk cId="4174757617" sldId="484"/>
            <ac:spMk id="15" creationId="{B07C9DB3-26BA-01EA-D63D-39AA3A06FF3D}"/>
          </ac:spMkLst>
        </pc:spChg>
        <pc:spChg chg="add del mod">
          <ac:chgData name="Henrik Blom" userId="0f109d1c-0774-4568-aa5d-bb8ffaeb77b7" providerId="ADAL" clId="{0EC27B12-28D9-4FD6-9732-F5D57F60BE16}" dt="2023-03-30T15:18:12.264" v="3909" actId="478"/>
          <ac:spMkLst>
            <pc:docMk/>
            <pc:sldMk cId="4174757617" sldId="484"/>
            <ac:spMk id="16" creationId="{C9CB66F6-0A17-1B73-3C21-4E11591E02C1}"/>
          </ac:spMkLst>
        </pc:spChg>
        <pc:spChg chg="add del mod">
          <ac:chgData name="Henrik Blom" userId="0f109d1c-0774-4568-aa5d-bb8ffaeb77b7" providerId="ADAL" clId="{0EC27B12-28D9-4FD6-9732-F5D57F60BE16}" dt="2023-03-30T15:18:00.830" v="3908" actId="478"/>
          <ac:spMkLst>
            <pc:docMk/>
            <pc:sldMk cId="4174757617" sldId="484"/>
            <ac:spMk id="17" creationId="{354BA482-78BD-A9F1-9480-DD04123E2277}"/>
          </ac:spMkLst>
        </pc:spChg>
        <pc:graphicFrameChg chg="mod">
          <ac:chgData name="Henrik Blom" userId="0f109d1c-0774-4568-aa5d-bb8ffaeb77b7" providerId="ADAL" clId="{0EC27B12-28D9-4FD6-9732-F5D57F60BE16}" dt="2023-03-20T20:33:24.403" v="1772"/>
          <ac:graphicFrameMkLst>
            <pc:docMk/>
            <pc:sldMk cId="4174757617" sldId="484"/>
            <ac:graphicFrameMk id="5" creationId="{897D1E5A-A914-4CFC-A579-CEE3BFD3B2D4}"/>
          </ac:graphicFrameMkLst>
        </pc:graphicFrameChg>
      </pc:sldChg>
      <pc:sldChg chg="del">
        <pc:chgData name="Henrik Blom" userId="0f109d1c-0774-4568-aa5d-bb8ffaeb77b7" providerId="ADAL" clId="{0EC27B12-28D9-4FD6-9732-F5D57F60BE16}" dt="2023-03-30T15:23:56.512" v="3953" actId="47"/>
        <pc:sldMkLst>
          <pc:docMk/>
          <pc:sldMk cId="2723078557" sldId="485"/>
        </pc:sldMkLst>
      </pc:sldChg>
      <pc:sldChg chg="modSp del mod">
        <pc:chgData name="Henrik Blom" userId="0f109d1c-0774-4568-aa5d-bb8ffaeb77b7" providerId="ADAL" clId="{0EC27B12-28D9-4FD6-9732-F5D57F60BE16}" dt="2023-03-30T15:47:30.754" v="4278" actId="47"/>
        <pc:sldMkLst>
          <pc:docMk/>
          <pc:sldMk cId="1436330134" sldId="488"/>
        </pc:sldMkLst>
        <pc:spChg chg="mod">
          <ac:chgData name="Henrik Blom" userId="0f109d1c-0774-4568-aa5d-bb8ffaeb77b7" providerId="ADAL" clId="{0EC27B12-28D9-4FD6-9732-F5D57F60BE16}" dt="2023-03-30T14:32:35.977" v="2389" actId="5793"/>
          <ac:spMkLst>
            <pc:docMk/>
            <pc:sldMk cId="1436330134" sldId="488"/>
            <ac:spMk id="4" creationId="{26228664-94BE-4024-8BA4-59E31841FC44}"/>
          </ac:spMkLst>
        </pc:spChg>
        <pc:spChg chg="mod">
          <ac:chgData name="Henrik Blom" userId="0f109d1c-0774-4568-aa5d-bb8ffaeb77b7" providerId="ADAL" clId="{0EC27B12-28D9-4FD6-9732-F5D57F60BE16}" dt="2023-03-30T15:22:50.751" v="3933" actId="20577"/>
          <ac:spMkLst>
            <pc:docMk/>
            <pc:sldMk cId="1436330134" sldId="488"/>
            <ac:spMk id="24" creationId="{00000000-0000-0000-0000-000000000000}"/>
          </ac:spMkLst>
        </pc:spChg>
      </pc:sldChg>
      <pc:sldChg chg="addSp delSp modSp mod">
        <pc:chgData name="Henrik Blom" userId="0f109d1c-0774-4568-aa5d-bb8ffaeb77b7" providerId="ADAL" clId="{0EC27B12-28D9-4FD6-9732-F5D57F60BE16}" dt="2023-03-30T15:22:38.167" v="3927" actId="20577"/>
        <pc:sldMkLst>
          <pc:docMk/>
          <pc:sldMk cId="1481744034" sldId="489"/>
        </pc:sldMkLst>
        <pc:spChg chg="add mod">
          <ac:chgData name="Henrik Blom" userId="0f109d1c-0774-4568-aa5d-bb8ffaeb77b7" providerId="ADAL" clId="{0EC27B12-28D9-4FD6-9732-F5D57F60BE16}" dt="2023-03-30T15:22:27.431" v="3922" actId="20577"/>
          <ac:spMkLst>
            <pc:docMk/>
            <pc:sldMk cId="1481744034" sldId="489"/>
            <ac:spMk id="2" creationId="{61D92048-7673-1D7E-9544-A9064E1C633B}"/>
          </ac:spMkLst>
        </pc:spChg>
        <pc:spChg chg="add del mod">
          <ac:chgData name="Henrik Blom" userId="0f109d1c-0774-4568-aa5d-bb8ffaeb77b7" providerId="ADAL" clId="{0EC27B12-28D9-4FD6-9732-F5D57F60BE16}" dt="2023-03-30T14:28:53.170" v="2235" actId="478"/>
          <ac:spMkLst>
            <pc:docMk/>
            <pc:sldMk cId="1481744034" sldId="489"/>
            <ac:spMk id="4" creationId="{26228664-94BE-4024-8BA4-59E31841FC44}"/>
          </ac:spMkLst>
        </pc:spChg>
        <pc:spChg chg="mod">
          <ac:chgData name="Henrik Blom" userId="0f109d1c-0774-4568-aa5d-bb8ffaeb77b7" providerId="ADAL" clId="{0EC27B12-28D9-4FD6-9732-F5D57F60BE16}" dt="2023-03-30T15:22:38.167" v="3927" actId="20577"/>
          <ac:spMkLst>
            <pc:docMk/>
            <pc:sldMk cId="1481744034" sldId="489"/>
            <ac:spMk id="24" creationId="{00000000-0000-0000-0000-000000000000}"/>
          </ac:spMkLst>
        </pc:spChg>
        <pc:picChg chg="add mod">
          <ac:chgData name="Henrik Blom" userId="0f109d1c-0774-4568-aa5d-bb8ffaeb77b7" providerId="ADAL" clId="{0EC27B12-28D9-4FD6-9732-F5D57F60BE16}" dt="2023-03-30T14:32:21.848" v="2364" actId="1076"/>
          <ac:picMkLst>
            <pc:docMk/>
            <pc:sldMk cId="1481744034" sldId="489"/>
            <ac:picMk id="5" creationId="{6AA61A6C-4ECF-6CEB-FB38-B7C9EB7F9590}"/>
          </ac:picMkLst>
        </pc:picChg>
      </pc:sldChg>
      <pc:sldChg chg="del">
        <pc:chgData name="Henrik Blom" userId="0f109d1c-0774-4568-aa5d-bb8ffaeb77b7" providerId="ADAL" clId="{0EC27B12-28D9-4FD6-9732-F5D57F60BE16}" dt="2023-03-30T15:54:58.176" v="4457" actId="47"/>
        <pc:sldMkLst>
          <pc:docMk/>
          <pc:sldMk cId="787604481" sldId="491"/>
        </pc:sldMkLst>
      </pc:sldChg>
      <pc:sldChg chg="del">
        <pc:chgData name="Henrik Blom" userId="0f109d1c-0774-4568-aa5d-bb8ffaeb77b7" providerId="ADAL" clId="{0EC27B12-28D9-4FD6-9732-F5D57F60BE16}" dt="2023-03-30T15:54:08.196" v="4406" actId="47"/>
        <pc:sldMkLst>
          <pc:docMk/>
          <pc:sldMk cId="2008628301" sldId="492"/>
        </pc:sldMkLst>
      </pc:sldChg>
      <pc:sldChg chg="del">
        <pc:chgData name="Henrik Blom" userId="0f109d1c-0774-4568-aa5d-bb8ffaeb77b7" providerId="ADAL" clId="{0EC27B12-28D9-4FD6-9732-F5D57F60BE16}" dt="2023-03-30T15:54:16.249" v="4408" actId="47"/>
        <pc:sldMkLst>
          <pc:docMk/>
          <pc:sldMk cId="2330052553" sldId="493"/>
        </pc:sldMkLst>
      </pc:sldChg>
      <pc:sldChg chg="delSp modSp del mod">
        <pc:chgData name="Henrik Blom" userId="0f109d1c-0774-4568-aa5d-bb8ffaeb77b7" providerId="ADAL" clId="{0EC27B12-28D9-4FD6-9732-F5D57F60BE16}" dt="2023-03-30T18:28:25.213" v="4936" actId="47"/>
        <pc:sldMkLst>
          <pc:docMk/>
          <pc:sldMk cId="2365744614" sldId="495"/>
        </pc:sldMkLst>
        <pc:spChg chg="mod">
          <ac:chgData name="Henrik Blom" userId="0f109d1c-0774-4568-aa5d-bb8ffaeb77b7" providerId="ADAL" clId="{0EC27B12-28D9-4FD6-9732-F5D57F60BE16}" dt="2023-03-30T18:12:49.752" v="4566" actId="20577"/>
          <ac:spMkLst>
            <pc:docMk/>
            <pc:sldMk cId="2365744614" sldId="495"/>
            <ac:spMk id="4" creationId="{26228664-94BE-4024-8BA4-59E31841FC44}"/>
          </ac:spMkLst>
        </pc:spChg>
        <pc:spChg chg="mod">
          <ac:chgData name="Henrik Blom" userId="0f109d1c-0774-4568-aa5d-bb8ffaeb77b7" providerId="ADAL" clId="{0EC27B12-28D9-4FD6-9732-F5D57F60BE16}" dt="2023-03-30T15:22:56.128" v="3938" actId="20577"/>
          <ac:spMkLst>
            <pc:docMk/>
            <pc:sldMk cId="2365744614" sldId="495"/>
            <ac:spMk id="24" creationId="{00000000-0000-0000-0000-000000000000}"/>
          </ac:spMkLst>
        </pc:spChg>
        <pc:picChg chg="del mod">
          <ac:chgData name="Henrik Blom" userId="0f109d1c-0774-4568-aa5d-bb8ffaeb77b7" providerId="ADAL" clId="{0EC27B12-28D9-4FD6-9732-F5D57F60BE16}" dt="2023-03-30T15:27:51.395" v="3981" actId="478"/>
          <ac:picMkLst>
            <pc:docMk/>
            <pc:sldMk cId="2365744614" sldId="495"/>
            <ac:picMk id="2" creationId="{BC9D7399-B529-49F4-B374-2EDFC7FF4628}"/>
          </ac:picMkLst>
        </pc:picChg>
      </pc:sldChg>
      <pc:sldChg chg="modSp mod">
        <pc:chgData name="Henrik Blom" userId="0f109d1c-0774-4568-aa5d-bb8ffaeb77b7" providerId="ADAL" clId="{0EC27B12-28D9-4FD6-9732-F5D57F60BE16}" dt="2023-03-30T18:18:21.405" v="4783" actId="20577"/>
        <pc:sldMkLst>
          <pc:docMk/>
          <pc:sldMk cId="2089766199" sldId="498"/>
        </pc:sldMkLst>
        <pc:spChg chg="mod">
          <ac:chgData name="Henrik Blom" userId="0f109d1c-0774-4568-aa5d-bb8ffaeb77b7" providerId="ADAL" clId="{0EC27B12-28D9-4FD6-9732-F5D57F60BE16}" dt="2023-03-30T18:18:21.405" v="4783" actId="20577"/>
          <ac:spMkLst>
            <pc:docMk/>
            <pc:sldMk cId="2089766199" sldId="498"/>
            <ac:spMk id="4" creationId="{26228664-94BE-4024-8BA4-59E31841FC44}"/>
          </ac:spMkLst>
        </pc:spChg>
        <pc:spChg chg="mod">
          <ac:chgData name="Henrik Blom" userId="0f109d1c-0774-4568-aa5d-bb8ffaeb77b7" providerId="ADAL" clId="{0EC27B12-28D9-4FD6-9732-F5D57F60BE16}" dt="2023-03-30T15:23:02.169" v="3944" actId="20577"/>
          <ac:spMkLst>
            <pc:docMk/>
            <pc:sldMk cId="2089766199" sldId="498"/>
            <ac:spMk id="24" creationId="{00000000-0000-0000-0000-000000000000}"/>
          </ac:spMkLst>
        </pc:spChg>
      </pc:sldChg>
      <pc:sldChg chg="new del">
        <pc:chgData name="Henrik Blom" userId="0f109d1c-0774-4568-aa5d-bb8ffaeb77b7" providerId="ADAL" clId="{0EC27B12-28D9-4FD6-9732-F5D57F60BE16}" dt="2023-03-07T09:05:50.183" v="8" actId="47"/>
        <pc:sldMkLst>
          <pc:docMk/>
          <pc:sldMk cId="367831601" sldId="499"/>
        </pc:sldMkLst>
      </pc:sldChg>
      <pc:sldChg chg="modSp add del mod">
        <pc:chgData name="Henrik Blom" userId="0f109d1c-0774-4568-aa5d-bb8ffaeb77b7" providerId="ADAL" clId="{0EC27B12-28D9-4FD6-9732-F5D57F60BE16}" dt="2023-03-30T15:23:52.799" v="3952" actId="47"/>
        <pc:sldMkLst>
          <pc:docMk/>
          <pc:sldMk cId="1403442232" sldId="499"/>
        </pc:sldMkLst>
        <pc:spChg chg="mod">
          <ac:chgData name="Henrik Blom" userId="0f109d1c-0774-4568-aa5d-bb8ffaeb77b7" providerId="ADAL" clId="{0EC27B12-28D9-4FD6-9732-F5D57F60BE16}" dt="2023-03-07T09:06:19.517" v="34" actId="20577"/>
          <ac:spMkLst>
            <pc:docMk/>
            <pc:sldMk cId="1403442232" sldId="499"/>
            <ac:spMk id="37" creationId="{00000000-0000-0000-0000-000000000000}"/>
          </ac:spMkLst>
        </pc:spChg>
      </pc:sldChg>
      <pc:sldChg chg="addSp delSp modSp add del mod modClrScheme chgLayout">
        <pc:chgData name="Henrik Blom" userId="0f109d1c-0774-4568-aa5d-bb8ffaeb77b7" providerId="ADAL" clId="{0EC27B12-28D9-4FD6-9732-F5D57F60BE16}" dt="2023-03-30T14:58:10.987" v="3278" actId="47"/>
        <pc:sldMkLst>
          <pc:docMk/>
          <pc:sldMk cId="2161728149" sldId="500"/>
        </pc:sldMkLst>
        <pc:spChg chg="add del mod ord">
          <ac:chgData name="Henrik Blom" userId="0f109d1c-0774-4568-aa5d-bb8ffaeb77b7" providerId="ADAL" clId="{0EC27B12-28D9-4FD6-9732-F5D57F60BE16}" dt="2023-03-07T09:08:11.317" v="41" actId="478"/>
          <ac:spMkLst>
            <pc:docMk/>
            <pc:sldMk cId="2161728149" sldId="500"/>
            <ac:spMk id="3" creationId="{23DDF67A-6EA9-330F-87B1-F147F7938EB9}"/>
          </ac:spMkLst>
        </pc:spChg>
        <pc:spChg chg="add del mod ord">
          <ac:chgData name="Henrik Blom" userId="0f109d1c-0774-4568-aa5d-bb8ffaeb77b7" providerId="ADAL" clId="{0EC27B12-28D9-4FD6-9732-F5D57F60BE16}" dt="2023-03-07T09:08:15.461" v="42" actId="478"/>
          <ac:spMkLst>
            <pc:docMk/>
            <pc:sldMk cId="2161728149" sldId="500"/>
            <ac:spMk id="4" creationId="{178232A9-881E-33C1-FA9F-95053F4D4370}"/>
          </ac:spMkLst>
        </pc:spChg>
        <pc:spChg chg="add mod">
          <ac:chgData name="Henrik Blom" userId="0f109d1c-0774-4568-aa5d-bb8ffaeb77b7" providerId="ADAL" clId="{0EC27B12-28D9-4FD6-9732-F5D57F60BE16}" dt="2023-03-30T14:41:00.926" v="2860" actId="6549"/>
          <ac:spMkLst>
            <pc:docMk/>
            <pc:sldMk cId="2161728149" sldId="500"/>
            <ac:spMk id="5" creationId="{7B59F100-7667-1B71-AB8A-746DDE179066}"/>
          </ac:spMkLst>
        </pc:spChg>
        <pc:spChg chg="del">
          <ac:chgData name="Henrik Blom" userId="0f109d1c-0774-4568-aa5d-bb8ffaeb77b7" providerId="ADAL" clId="{0EC27B12-28D9-4FD6-9732-F5D57F60BE16}" dt="2023-03-07T09:08:00.869" v="39" actId="478"/>
          <ac:spMkLst>
            <pc:docMk/>
            <pc:sldMk cId="2161728149" sldId="500"/>
            <ac:spMk id="60" creationId="{00000000-0000-0000-0000-000000000000}"/>
          </ac:spMkLst>
        </pc:spChg>
        <pc:spChg chg="del">
          <ac:chgData name="Henrik Blom" userId="0f109d1c-0774-4568-aa5d-bb8ffaeb77b7" providerId="ADAL" clId="{0EC27B12-28D9-4FD6-9732-F5D57F60BE16}" dt="2023-03-07T09:07:58.830" v="38" actId="478"/>
          <ac:spMkLst>
            <pc:docMk/>
            <pc:sldMk cId="2161728149" sldId="500"/>
            <ac:spMk id="61" creationId="{00000000-0000-0000-0000-000000000000}"/>
          </ac:spMkLst>
        </pc:spChg>
        <pc:picChg chg="del">
          <ac:chgData name="Henrik Blom" userId="0f109d1c-0774-4568-aa5d-bb8ffaeb77b7" providerId="ADAL" clId="{0EC27B12-28D9-4FD6-9732-F5D57F60BE16}" dt="2023-03-07T09:07:58.830" v="38" actId="478"/>
          <ac:picMkLst>
            <pc:docMk/>
            <pc:sldMk cId="2161728149" sldId="500"/>
            <ac:picMk id="2" creationId="{1CA3BE01-529F-48BB-A9F4-B31BD5A908F2}"/>
          </ac:picMkLst>
        </pc:picChg>
        <pc:picChg chg="add mod">
          <ac:chgData name="Henrik Blom" userId="0f109d1c-0774-4568-aa5d-bb8ffaeb77b7" providerId="ADAL" clId="{0EC27B12-28D9-4FD6-9732-F5D57F60BE16}" dt="2023-03-30T14:37:10.719" v="2493" actId="1076"/>
          <ac:picMkLst>
            <pc:docMk/>
            <pc:sldMk cId="2161728149" sldId="500"/>
            <ac:picMk id="3" creationId="{69974E36-A7A9-B80B-EE14-1E84E41FC398}"/>
          </ac:picMkLst>
        </pc:picChg>
      </pc:sldChg>
      <pc:sldChg chg="new del">
        <pc:chgData name="Henrik Blom" userId="0f109d1c-0774-4568-aa5d-bb8ffaeb77b7" providerId="ADAL" clId="{0EC27B12-28D9-4FD6-9732-F5D57F60BE16}" dt="2023-03-07T09:07:30.695" v="36" actId="47"/>
        <pc:sldMkLst>
          <pc:docMk/>
          <pc:sldMk cId="2438632457" sldId="500"/>
        </pc:sldMkLst>
      </pc:sldChg>
      <pc:sldChg chg="addSp delSp modSp new del mod modClrScheme chgLayout">
        <pc:chgData name="Henrik Blom" userId="0f109d1c-0774-4568-aa5d-bb8ffaeb77b7" providerId="ADAL" clId="{0EC27B12-28D9-4FD6-9732-F5D57F60BE16}" dt="2023-03-30T18:16:31.810" v="4567" actId="47"/>
        <pc:sldMkLst>
          <pc:docMk/>
          <pc:sldMk cId="3415168163" sldId="501"/>
        </pc:sldMkLst>
        <pc:spChg chg="add del mod ord">
          <ac:chgData name="Henrik Blom" userId="0f109d1c-0774-4568-aa5d-bb8ffaeb77b7" providerId="ADAL" clId="{0EC27B12-28D9-4FD6-9732-F5D57F60BE16}" dt="2023-03-20T19:09:30.672" v="1427" actId="700"/>
          <ac:spMkLst>
            <pc:docMk/>
            <pc:sldMk cId="3415168163" sldId="501"/>
            <ac:spMk id="2" creationId="{A711F3FF-0C76-F5B1-F73B-C989B0EE4AC5}"/>
          </ac:spMkLst>
        </pc:spChg>
        <pc:spChg chg="add mod ord">
          <ac:chgData name="Henrik Blom" userId="0f109d1c-0774-4568-aa5d-bb8ffaeb77b7" providerId="ADAL" clId="{0EC27B12-28D9-4FD6-9732-F5D57F60BE16}" dt="2023-03-20T19:09:30.672" v="1427" actId="700"/>
          <ac:spMkLst>
            <pc:docMk/>
            <pc:sldMk cId="3415168163" sldId="501"/>
            <ac:spMk id="3" creationId="{4516DE54-FC3D-0C63-117D-08EEC9F07239}"/>
          </ac:spMkLst>
        </pc:spChg>
        <pc:spChg chg="add mod ord">
          <ac:chgData name="Henrik Blom" userId="0f109d1c-0774-4568-aa5d-bb8ffaeb77b7" providerId="ADAL" clId="{0EC27B12-28D9-4FD6-9732-F5D57F60BE16}" dt="2023-03-30T15:51:09.952" v="4347" actId="6549"/>
          <ac:spMkLst>
            <pc:docMk/>
            <pc:sldMk cId="3415168163" sldId="501"/>
            <ac:spMk id="4" creationId="{16F04582-6286-AABF-92C6-31E16D5689B3}"/>
          </ac:spMkLst>
        </pc:spChg>
      </pc:sldChg>
      <pc:sldChg chg="delSp modSp add mod">
        <pc:chgData name="Henrik Blom" userId="0f109d1c-0774-4568-aa5d-bb8ffaeb77b7" providerId="ADAL" clId="{0EC27B12-28D9-4FD6-9732-F5D57F60BE16}" dt="2023-03-30T18:29:56.798" v="5051" actId="20577"/>
        <pc:sldMkLst>
          <pc:docMk/>
          <pc:sldMk cId="3395162139" sldId="502"/>
        </pc:sldMkLst>
        <pc:spChg chg="mod">
          <ac:chgData name="Henrik Blom" userId="0f109d1c-0774-4568-aa5d-bb8ffaeb77b7" providerId="ADAL" clId="{0EC27B12-28D9-4FD6-9732-F5D57F60BE16}" dt="2023-03-30T18:29:56.798" v="5051" actId="20577"/>
          <ac:spMkLst>
            <pc:docMk/>
            <pc:sldMk cId="3395162139" sldId="502"/>
            <ac:spMk id="2" creationId="{61D92048-7673-1D7E-9544-A9064E1C633B}"/>
          </ac:spMkLst>
        </pc:spChg>
        <pc:spChg chg="mod">
          <ac:chgData name="Henrik Blom" userId="0f109d1c-0774-4568-aa5d-bb8ffaeb77b7" providerId="ADAL" clId="{0EC27B12-28D9-4FD6-9732-F5D57F60BE16}" dt="2023-03-30T14:41:55.242" v="2875" actId="20577"/>
          <ac:spMkLst>
            <pc:docMk/>
            <pc:sldMk cId="3395162139" sldId="502"/>
            <ac:spMk id="24" creationId="{00000000-0000-0000-0000-000000000000}"/>
          </ac:spMkLst>
        </pc:spChg>
        <pc:picChg chg="del">
          <ac:chgData name="Henrik Blom" userId="0f109d1c-0774-4568-aa5d-bb8ffaeb77b7" providerId="ADAL" clId="{0EC27B12-28D9-4FD6-9732-F5D57F60BE16}" dt="2023-03-30T14:41:48.568" v="2864" actId="478"/>
          <ac:picMkLst>
            <pc:docMk/>
            <pc:sldMk cId="3395162139" sldId="502"/>
            <ac:picMk id="5" creationId="{6AA61A6C-4ECF-6CEB-FB38-B7C9EB7F9590}"/>
          </ac:picMkLst>
        </pc:picChg>
      </pc:sldChg>
      <pc:sldChg chg="modSp add mod">
        <pc:chgData name="Henrik Blom" userId="0f109d1c-0774-4568-aa5d-bb8ffaeb77b7" providerId="ADAL" clId="{0EC27B12-28D9-4FD6-9732-F5D57F60BE16}" dt="2023-03-30T15:35:46.663" v="4247" actId="15"/>
        <pc:sldMkLst>
          <pc:docMk/>
          <pc:sldMk cId="2435194555" sldId="503"/>
        </pc:sldMkLst>
        <pc:spChg chg="mod">
          <ac:chgData name="Henrik Blom" userId="0f109d1c-0774-4568-aa5d-bb8ffaeb77b7" providerId="ADAL" clId="{0EC27B12-28D9-4FD6-9732-F5D57F60BE16}" dt="2023-03-30T15:35:46.663" v="4247" actId="15"/>
          <ac:spMkLst>
            <pc:docMk/>
            <pc:sldMk cId="2435194555" sldId="503"/>
            <ac:spMk id="2" creationId="{61D92048-7673-1D7E-9544-A9064E1C633B}"/>
          </ac:spMkLst>
        </pc:spChg>
        <pc:spChg chg="mod">
          <ac:chgData name="Henrik Blom" userId="0f109d1c-0774-4568-aa5d-bb8ffaeb77b7" providerId="ADAL" clId="{0EC27B12-28D9-4FD6-9732-F5D57F60BE16}" dt="2023-03-30T15:34:29.343" v="4230" actId="20577"/>
          <ac:spMkLst>
            <pc:docMk/>
            <pc:sldMk cId="2435194555" sldId="503"/>
            <ac:spMk id="24" creationId="{00000000-0000-0000-0000-000000000000}"/>
          </ac:spMkLst>
        </pc:spChg>
      </pc:sldChg>
      <pc:sldChg chg="new del">
        <pc:chgData name="Henrik Blom" userId="0f109d1c-0774-4568-aa5d-bb8ffaeb77b7" providerId="ADAL" clId="{0EC27B12-28D9-4FD6-9732-F5D57F60BE16}" dt="2023-03-30T15:34:03.320" v="4200" actId="47"/>
        <pc:sldMkLst>
          <pc:docMk/>
          <pc:sldMk cId="2596455624" sldId="503"/>
        </pc:sldMkLst>
      </pc:sldChg>
      <pc:sldChg chg="add del">
        <pc:chgData name="Henrik Blom" userId="0f109d1c-0774-4568-aa5d-bb8ffaeb77b7" providerId="ADAL" clId="{0EC27B12-28D9-4FD6-9732-F5D57F60BE16}" dt="2023-03-30T15:34:36.695" v="4232"/>
        <pc:sldMkLst>
          <pc:docMk/>
          <pc:sldMk cId="368923911" sldId="504"/>
        </pc:sldMkLst>
      </pc:sldChg>
      <pc:sldChg chg="addSp delSp modSp new mod setBg modClrScheme chgLayout">
        <pc:chgData name="Henrik Blom" userId="0f109d1c-0774-4568-aa5d-bb8ffaeb77b7" providerId="ADAL" clId="{0EC27B12-28D9-4FD6-9732-F5D57F60BE16}" dt="2023-03-30T15:47:59.747" v="4287" actId="26606"/>
        <pc:sldMkLst>
          <pc:docMk/>
          <pc:sldMk cId="379958465" sldId="504"/>
        </pc:sldMkLst>
        <pc:spChg chg="del">
          <ac:chgData name="Henrik Blom" userId="0f109d1c-0774-4568-aa5d-bb8ffaeb77b7" providerId="ADAL" clId="{0EC27B12-28D9-4FD6-9732-F5D57F60BE16}" dt="2023-03-30T15:47:49.258" v="4282" actId="700"/>
          <ac:spMkLst>
            <pc:docMk/>
            <pc:sldMk cId="379958465" sldId="504"/>
            <ac:spMk id="2" creationId="{57374BA3-25EE-2328-AAD5-D45688E475BA}"/>
          </ac:spMkLst>
        </pc:spChg>
        <pc:spChg chg="del">
          <ac:chgData name="Henrik Blom" userId="0f109d1c-0774-4568-aa5d-bb8ffaeb77b7" providerId="ADAL" clId="{0EC27B12-28D9-4FD6-9732-F5D57F60BE16}" dt="2023-03-30T15:47:49.258" v="4282" actId="700"/>
          <ac:spMkLst>
            <pc:docMk/>
            <pc:sldMk cId="379958465" sldId="504"/>
            <ac:spMk id="3" creationId="{3BF3FE0A-9527-14F7-EB9E-7A6435253954}"/>
          </ac:spMkLst>
        </pc:spChg>
        <pc:spChg chg="add">
          <ac:chgData name="Henrik Blom" userId="0f109d1c-0774-4568-aa5d-bb8ffaeb77b7" providerId="ADAL" clId="{0EC27B12-28D9-4FD6-9732-F5D57F60BE16}" dt="2023-03-30T15:47:59.747" v="4287" actId="26606"/>
          <ac:spMkLst>
            <pc:docMk/>
            <pc:sldMk cId="379958465" sldId="504"/>
            <ac:spMk id="10" creationId="{42A4FC2C-047E-45A5-965D-8E1E3BF09BC6}"/>
          </ac:spMkLst>
        </pc:spChg>
        <pc:picChg chg="add mod">
          <ac:chgData name="Henrik Blom" userId="0f109d1c-0774-4568-aa5d-bb8ffaeb77b7" providerId="ADAL" clId="{0EC27B12-28D9-4FD6-9732-F5D57F60BE16}" dt="2023-03-30T15:47:59.747" v="4287" actId="26606"/>
          <ac:picMkLst>
            <pc:docMk/>
            <pc:sldMk cId="379958465" sldId="504"/>
            <ac:picMk id="5" creationId="{4BF2F2A9-08E5-C543-CBD1-FA60B6F0C32C}"/>
          </ac:picMkLst>
        </pc:picChg>
      </pc:sldChg>
      <pc:sldChg chg="addSp delSp modSp add mod setBg modClrScheme chgLayout">
        <pc:chgData name="Henrik Blom" userId="0f109d1c-0774-4568-aa5d-bb8ffaeb77b7" providerId="ADAL" clId="{0EC27B12-28D9-4FD6-9732-F5D57F60BE16}" dt="2023-03-30T15:48:12.578" v="4289" actId="26606"/>
        <pc:sldMkLst>
          <pc:docMk/>
          <pc:sldMk cId="532535946" sldId="505"/>
        </pc:sldMkLst>
        <pc:spChg chg="del">
          <ac:chgData name="Henrik Blom" userId="0f109d1c-0774-4568-aa5d-bb8ffaeb77b7" providerId="ADAL" clId="{0EC27B12-28D9-4FD6-9732-F5D57F60BE16}" dt="2023-03-30T15:47:51.698" v="4283" actId="700"/>
          <ac:spMkLst>
            <pc:docMk/>
            <pc:sldMk cId="532535946" sldId="505"/>
            <ac:spMk id="2" creationId="{57374BA3-25EE-2328-AAD5-D45688E475BA}"/>
          </ac:spMkLst>
        </pc:spChg>
        <pc:spChg chg="del">
          <ac:chgData name="Henrik Blom" userId="0f109d1c-0774-4568-aa5d-bb8ffaeb77b7" providerId="ADAL" clId="{0EC27B12-28D9-4FD6-9732-F5D57F60BE16}" dt="2023-03-30T15:47:51.698" v="4283" actId="700"/>
          <ac:spMkLst>
            <pc:docMk/>
            <pc:sldMk cId="532535946" sldId="505"/>
            <ac:spMk id="3" creationId="{3BF3FE0A-9527-14F7-EB9E-7A6435253954}"/>
          </ac:spMkLst>
        </pc:spChg>
        <pc:spChg chg="add">
          <ac:chgData name="Henrik Blom" userId="0f109d1c-0774-4568-aa5d-bb8ffaeb77b7" providerId="ADAL" clId="{0EC27B12-28D9-4FD6-9732-F5D57F60BE16}" dt="2023-03-30T15:48:12.578" v="4289" actId="26606"/>
          <ac:spMkLst>
            <pc:docMk/>
            <pc:sldMk cId="532535946" sldId="505"/>
            <ac:spMk id="10" creationId="{42A4FC2C-047E-45A5-965D-8E1E3BF09BC6}"/>
          </ac:spMkLst>
        </pc:spChg>
        <pc:picChg chg="add mod">
          <ac:chgData name="Henrik Blom" userId="0f109d1c-0774-4568-aa5d-bb8ffaeb77b7" providerId="ADAL" clId="{0EC27B12-28D9-4FD6-9732-F5D57F60BE16}" dt="2023-03-30T15:48:12.578" v="4289" actId="26606"/>
          <ac:picMkLst>
            <pc:docMk/>
            <pc:sldMk cId="532535946" sldId="505"/>
            <ac:picMk id="5" creationId="{226B8A06-5A77-BF92-71B0-9B0EB57E8449}"/>
          </ac:picMkLst>
        </pc:picChg>
      </pc:sldChg>
      <pc:sldChg chg="addSp delSp modSp add mod setBg modClrScheme chgLayout">
        <pc:chgData name="Henrik Blom" userId="0f109d1c-0774-4568-aa5d-bb8ffaeb77b7" providerId="ADAL" clId="{0EC27B12-28D9-4FD6-9732-F5D57F60BE16}" dt="2023-03-30T15:48:25.316" v="4291" actId="26606"/>
        <pc:sldMkLst>
          <pc:docMk/>
          <pc:sldMk cId="1663599012" sldId="506"/>
        </pc:sldMkLst>
        <pc:spChg chg="del">
          <ac:chgData name="Henrik Blom" userId="0f109d1c-0774-4568-aa5d-bb8ffaeb77b7" providerId="ADAL" clId="{0EC27B12-28D9-4FD6-9732-F5D57F60BE16}" dt="2023-03-30T15:47:54.105" v="4284" actId="700"/>
          <ac:spMkLst>
            <pc:docMk/>
            <pc:sldMk cId="1663599012" sldId="506"/>
            <ac:spMk id="2" creationId="{57374BA3-25EE-2328-AAD5-D45688E475BA}"/>
          </ac:spMkLst>
        </pc:spChg>
        <pc:spChg chg="del">
          <ac:chgData name="Henrik Blom" userId="0f109d1c-0774-4568-aa5d-bb8ffaeb77b7" providerId="ADAL" clId="{0EC27B12-28D9-4FD6-9732-F5D57F60BE16}" dt="2023-03-30T15:47:54.105" v="4284" actId="700"/>
          <ac:spMkLst>
            <pc:docMk/>
            <pc:sldMk cId="1663599012" sldId="506"/>
            <ac:spMk id="3" creationId="{3BF3FE0A-9527-14F7-EB9E-7A6435253954}"/>
          </ac:spMkLst>
        </pc:spChg>
        <pc:spChg chg="add">
          <ac:chgData name="Henrik Blom" userId="0f109d1c-0774-4568-aa5d-bb8ffaeb77b7" providerId="ADAL" clId="{0EC27B12-28D9-4FD6-9732-F5D57F60BE16}" dt="2023-03-30T15:48:25.316" v="4291" actId="26606"/>
          <ac:spMkLst>
            <pc:docMk/>
            <pc:sldMk cId="1663599012" sldId="506"/>
            <ac:spMk id="10" creationId="{42A4FC2C-047E-45A5-965D-8E1E3BF09BC6}"/>
          </ac:spMkLst>
        </pc:spChg>
        <pc:picChg chg="add mod">
          <ac:chgData name="Henrik Blom" userId="0f109d1c-0774-4568-aa5d-bb8ffaeb77b7" providerId="ADAL" clId="{0EC27B12-28D9-4FD6-9732-F5D57F60BE16}" dt="2023-03-30T15:48:25.316" v="4291" actId="26606"/>
          <ac:picMkLst>
            <pc:docMk/>
            <pc:sldMk cId="1663599012" sldId="506"/>
            <ac:picMk id="5" creationId="{058F3D82-8F09-B8D2-6693-5C6E0ABAF307}"/>
          </ac:picMkLst>
        </pc:picChg>
      </pc:sldChg>
      <pc:sldChg chg="addSp delSp modSp add mod setBg modClrScheme chgLayout">
        <pc:chgData name="Henrik Blom" userId="0f109d1c-0774-4568-aa5d-bb8ffaeb77b7" providerId="ADAL" clId="{0EC27B12-28D9-4FD6-9732-F5D57F60BE16}" dt="2023-03-30T15:48:39.331" v="4293" actId="26606"/>
        <pc:sldMkLst>
          <pc:docMk/>
          <pc:sldMk cId="452387959" sldId="507"/>
        </pc:sldMkLst>
        <pc:spChg chg="del">
          <ac:chgData name="Henrik Blom" userId="0f109d1c-0774-4568-aa5d-bb8ffaeb77b7" providerId="ADAL" clId="{0EC27B12-28D9-4FD6-9732-F5D57F60BE16}" dt="2023-03-30T15:47:56.331" v="4285" actId="700"/>
          <ac:spMkLst>
            <pc:docMk/>
            <pc:sldMk cId="452387959" sldId="507"/>
            <ac:spMk id="2" creationId="{57374BA3-25EE-2328-AAD5-D45688E475BA}"/>
          </ac:spMkLst>
        </pc:spChg>
        <pc:spChg chg="del">
          <ac:chgData name="Henrik Blom" userId="0f109d1c-0774-4568-aa5d-bb8ffaeb77b7" providerId="ADAL" clId="{0EC27B12-28D9-4FD6-9732-F5D57F60BE16}" dt="2023-03-30T15:47:56.331" v="4285" actId="700"/>
          <ac:spMkLst>
            <pc:docMk/>
            <pc:sldMk cId="452387959" sldId="507"/>
            <ac:spMk id="3" creationId="{3BF3FE0A-9527-14F7-EB9E-7A6435253954}"/>
          </ac:spMkLst>
        </pc:spChg>
        <pc:spChg chg="add">
          <ac:chgData name="Henrik Blom" userId="0f109d1c-0774-4568-aa5d-bb8ffaeb77b7" providerId="ADAL" clId="{0EC27B12-28D9-4FD6-9732-F5D57F60BE16}" dt="2023-03-30T15:48:39.331" v="4293" actId="26606"/>
          <ac:spMkLst>
            <pc:docMk/>
            <pc:sldMk cId="452387959" sldId="507"/>
            <ac:spMk id="10" creationId="{42A4FC2C-047E-45A5-965D-8E1E3BF09BC6}"/>
          </ac:spMkLst>
        </pc:spChg>
        <pc:picChg chg="add mod">
          <ac:chgData name="Henrik Blom" userId="0f109d1c-0774-4568-aa5d-bb8ffaeb77b7" providerId="ADAL" clId="{0EC27B12-28D9-4FD6-9732-F5D57F60BE16}" dt="2023-03-30T15:48:39.331" v="4293" actId="26606"/>
          <ac:picMkLst>
            <pc:docMk/>
            <pc:sldMk cId="452387959" sldId="507"/>
            <ac:picMk id="5" creationId="{8F5CF96B-0602-D722-746F-10ADD3C249BD}"/>
          </ac:picMkLst>
        </pc:picChg>
      </pc:sldChg>
      <pc:sldChg chg="addSp delSp modSp add mod">
        <pc:chgData name="Henrik Blom" userId="0f109d1c-0774-4568-aa5d-bb8ffaeb77b7" providerId="ADAL" clId="{0EC27B12-28D9-4FD6-9732-F5D57F60BE16}" dt="2023-03-30T15:55:16.390" v="4503" actId="1036"/>
        <pc:sldMkLst>
          <pc:docMk/>
          <pc:sldMk cId="2172005402" sldId="508"/>
        </pc:sldMkLst>
        <pc:spChg chg="del mod">
          <ac:chgData name="Henrik Blom" userId="0f109d1c-0774-4568-aa5d-bb8ffaeb77b7" providerId="ADAL" clId="{0EC27B12-28D9-4FD6-9732-F5D57F60BE16}" dt="2023-03-30T15:55:11.430" v="4458" actId="478"/>
          <ac:spMkLst>
            <pc:docMk/>
            <pc:sldMk cId="2172005402" sldId="508"/>
            <ac:spMk id="2" creationId="{7126804C-774A-4751-AD36-F0A295C41BFA}"/>
          </ac:spMkLst>
        </pc:spChg>
        <pc:spChg chg="add mod">
          <ac:chgData name="Henrik Blom" userId="0f109d1c-0774-4568-aa5d-bb8ffaeb77b7" providerId="ADAL" clId="{0EC27B12-28D9-4FD6-9732-F5D57F60BE16}" dt="2023-03-30T15:55:16.390" v="4503" actId="1036"/>
          <ac:spMkLst>
            <pc:docMk/>
            <pc:sldMk cId="2172005402" sldId="508"/>
            <ac:spMk id="3" creationId="{D255D827-8220-983C-D3BF-E055F15A329F}"/>
          </ac:spMkLst>
        </pc:spChg>
        <pc:spChg chg="mod">
          <ac:chgData name="Henrik Blom" userId="0f109d1c-0774-4568-aa5d-bb8ffaeb77b7" providerId="ADAL" clId="{0EC27B12-28D9-4FD6-9732-F5D57F60BE16}" dt="2023-03-30T15:53:56.937" v="4379" actId="1036"/>
          <ac:spMkLst>
            <pc:docMk/>
            <pc:sldMk cId="2172005402" sldId="508"/>
            <ac:spMk id="24" creationId="{00000000-0000-0000-0000-000000000000}"/>
          </ac:spMkLst>
        </pc:spChg>
      </pc:sldChg>
      <pc:sldChg chg="modSp add mod">
        <pc:chgData name="Henrik Blom" userId="0f109d1c-0774-4568-aa5d-bb8ffaeb77b7" providerId="ADAL" clId="{0EC27B12-28D9-4FD6-9732-F5D57F60BE16}" dt="2023-03-30T15:54:26.451" v="4429" actId="14100"/>
        <pc:sldMkLst>
          <pc:docMk/>
          <pc:sldMk cId="3962505210" sldId="509"/>
        </pc:sldMkLst>
        <pc:spChg chg="mod">
          <ac:chgData name="Henrik Blom" userId="0f109d1c-0774-4568-aa5d-bb8ffaeb77b7" providerId="ADAL" clId="{0EC27B12-28D9-4FD6-9732-F5D57F60BE16}" dt="2023-03-30T15:54:26.451" v="4429" actId="14100"/>
          <ac:spMkLst>
            <pc:docMk/>
            <pc:sldMk cId="3962505210" sldId="509"/>
            <ac:spMk id="2" creationId="{7126804C-774A-4751-AD36-F0A295C41BFA}"/>
          </ac:spMkLst>
        </pc:spChg>
      </pc:sldChg>
      <pc:sldChg chg="modSp add mod">
        <pc:chgData name="Henrik Blom" userId="0f109d1c-0774-4568-aa5d-bb8ffaeb77b7" providerId="ADAL" clId="{0EC27B12-28D9-4FD6-9732-F5D57F60BE16}" dt="2023-03-30T15:54:55.133" v="4456" actId="14100"/>
        <pc:sldMkLst>
          <pc:docMk/>
          <pc:sldMk cId="4114887685" sldId="510"/>
        </pc:sldMkLst>
        <pc:spChg chg="mod">
          <ac:chgData name="Henrik Blom" userId="0f109d1c-0774-4568-aa5d-bb8ffaeb77b7" providerId="ADAL" clId="{0EC27B12-28D9-4FD6-9732-F5D57F60BE16}" dt="2023-03-30T15:54:55.133" v="4456" actId="14100"/>
          <ac:spMkLst>
            <pc:docMk/>
            <pc:sldMk cId="4114887685" sldId="510"/>
            <ac:spMk id="2" creationId="{7126804C-774A-4751-AD36-F0A295C41BFA}"/>
          </ac:spMkLst>
        </pc:spChg>
      </pc:sldChg>
      <pc:sldChg chg="addSp delSp modSp add mod">
        <pc:chgData name="Henrik Blom" userId="0f109d1c-0774-4568-aa5d-bb8ffaeb77b7" providerId="ADAL" clId="{0EC27B12-28D9-4FD6-9732-F5D57F60BE16}" dt="2023-03-30T18:27:46.126" v="4934" actId="1035"/>
        <pc:sldMkLst>
          <pc:docMk/>
          <pc:sldMk cId="922821248" sldId="511"/>
        </pc:sldMkLst>
        <pc:spChg chg="del">
          <ac:chgData name="Henrik Blom" userId="0f109d1c-0774-4568-aa5d-bb8ffaeb77b7" providerId="ADAL" clId="{0EC27B12-28D9-4FD6-9732-F5D57F60BE16}" dt="2023-03-30T18:19:08.751" v="4785" actId="478"/>
          <ac:spMkLst>
            <pc:docMk/>
            <pc:sldMk cId="922821248" sldId="511"/>
            <ac:spMk id="2" creationId="{61D92048-7673-1D7E-9544-A9064E1C633B}"/>
          </ac:spMkLst>
        </pc:spChg>
        <pc:spChg chg="add mod">
          <ac:chgData name="Henrik Blom" userId="0f109d1c-0774-4568-aa5d-bb8ffaeb77b7" providerId="ADAL" clId="{0EC27B12-28D9-4FD6-9732-F5D57F60BE16}" dt="2023-03-30T18:27:46.126" v="4934" actId="1035"/>
          <ac:spMkLst>
            <pc:docMk/>
            <pc:sldMk cId="922821248" sldId="511"/>
            <ac:spMk id="6" creationId="{EED8B378-B788-4BA3-8212-1592C2BA9929}"/>
          </ac:spMkLst>
        </pc:spChg>
        <pc:spChg chg="add mod">
          <ac:chgData name="Henrik Blom" userId="0f109d1c-0774-4568-aa5d-bb8ffaeb77b7" providerId="ADAL" clId="{0EC27B12-28D9-4FD6-9732-F5D57F60BE16}" dt="2023-03-30T18:27:46.126" v="4934" actId="1035"/>
          <ac:spMkLst>
            <pc:docMk/>
            <pc:sldMk cId="922821248" sldId="511"/>
            <ac:spMk id="8" creationId="{97F76D17-B282-A0F4-8FFE-2B83E6C978CB}"/>
          </ac:spMkLst>
        </pc:spChg>
        <pc:picChg chg="add mod">
          <ac:chgData name="Henrik Blom" userId="0f109d1c-0774-4568-aa5d-bb8ffaeb77b7" providerId="ADAL" clId="{0EC27B12-28D9-4FD6-9732-F5D57F60BE16}" dt="2023-03-30T18:27:46.126" v="4934" actId="1035"/>
          <ac:picMkLst>
            <pc:docMk/>
            <pc:sldMk cId="922821248" sldId="511"/>
            <ac:picMk id="3" creationId="{62246C98-038F-3E4C-84F3-3AA3086D1EE8}"/>
          </ac:picMkLst>
        </pc:picChg>
        <pc:picChg chg="add mod">
          <ac:chgData name="Henrik Blom" userId="0f109d1c-0774-4568-aa5d-bb8ffaeb77b7" providerId="ADAL" clId="{0EC27B12-28D9-4FD6-9732-F5D57F60BE16}" dt="2023-03-30T18:27:46.126" v="4934" actId="1035"/>
          <ac:picMkLst>
            <pc:docMk/>
            <pc:sldMk cId="922821248" sldId="511"/>
            <ac:picMk id="4" creationId="{D7FDA11D-A03E-CEC1-BE23-8EEDCA9983BF}"/>
          </ac:picMkLst>
        </pc:picChg>
      </pc:sldChg>
      <pc:sldChg chg="modSp add mod">
        <pc:chgData name="Henrik Blom" userId="0f109d1c-0774-4568-aa5d-bb8ffaeb77b7" providerId="ADAL" clId="{0EC27B12-28D9-4FD6-9732-F5D57F60BE16}" dt="2023-03-30T18:28:35.991" v="4937" actId="20577"/>
        <pc:sldMkLst>
          <pc:docMk/>
          <pc:sldMk cId="311696485" sldId="512"/>
        </pc:sldMkLst>
        <pc:spChg chg="mod">
          <ac:chgData name="Henrik Blom" userId="0f109d1c-0774-4568-aa5d-bb8ffaeb77b7" providerId="ADAL" clId="{0EC27B12-28D9-4FD6-9732-F5D57F60BE16}" dt="2023-03-30T18:28:35.991" v="4937" actId="20577"/>
          <ac:spMkLst>
            <pc:docMk/>
            <pc:sldMk cId="311696485" sldId="512"/>
            <ac:spMk id="4" creationId="{26228664-94BE-4024-8BA4-59E31841FC44}"/>
          </ac:spMkLst>
        </pc:spChg>
      </pc:sldChg>
      <pc:sldMasterChg chg="delSldLayout">
        <pc:chgData name="Henrik Blom" userId="0f109d1c-0774-4568-aa5d-bb8ffaeb77b7" providerId="ADAL" clId="{0EC27B12-28D9-4FD6-9732-F5D57F60BE16}" dt="2023-03-30T15:01:43.209" v="3386" actId="47"/>
        <pc:sldMasterMkLst>
          <pc:docMk/>
          <pc:sldMasterMk cId="827702639" sldId="2147483648"/>
        </pc:sldMasterMkLst>
        <pc:sldLayoutChg chg="del">
          <pc:chgData name="Henrik Blom" userId="0f109d1c-0774-4568-aa5d-bb8ffaeb77b7" providerId="ADAL" clId="{0EC27B12-28D9-4FD6-9732-F5D57F60BE16}" dt="2023-03-30T15:01:43.209" v="3386" actId="47"/>
          <pc:sldLayoutMkLst>
            <pc:docMk/>
            <pc:sldMasterMk cId="827702639" sldId="2147483648"/>
            <pc:sldLayoutMk cId="3182279813" sldId="2147483662"/>
          </pc:sldLayoutMkLst>
        </pc:sldLayoutChg>
      </pc:sldMasterChg>
    </pc:docChg>
  </pc:docChgLst>
  <pc:docChgLst>
    <pc:chgData name="Henrik Blom" userId="0f109d1c-0774-4568-aa5d-bb8ffaeb77b7" providerId="ADAL" clId="{4371C1A0-6A34-4658-AAA3-3AA6AF9F6149}"/>
    <pc:docChg chg="undo custSel addSld delSld modSld sldOrd modMainMaster">
      <pc:chgData name="Henrik Blom" userId="0f109d1c-0774-4568-aa5d-bb8ffaeb77b7" providerId="ADAL" clId="{4371C1A0-6A34-4658-AAA3-3AA6AF9F6149}" dt="2022-12-16T19:49:28.744" v="9625" actId="13926"/>
      <pc:docMkLst>
        <pc:docMk/>
      </pc:docMkLst>
      <pc:sldChg chg="modSp add del mod modTransition setBg">
        <pc:chgData name="Henrik Blom" userId="0f109d1c-0774-4568-aa5d-bb8ffaeb77b7" providerId="ADAL" clId="{4371C1A0-6A34-4658-AAA3-3AA6AF9F6149}" dt="2022-12-15T14:57:52.608" v="8008" actId="47"/>
        <pc:sldMkLst>
          <pc:docMk/>
          <pc:sldMk cId="0" sldId="258"/>
        </pc:sldMkLst>
        <pc:spChg chg="mod">
          <ac:chgData name="Henrik Blom" userId="0f109d1c-0774-4568-aa5d-bb8ffaeb77b7" providerId="ADAL" clId="{4371C1A0-6A34-4658-AAA3-3AA6AF9F6149}" dt="2022-10-30T15:57:33.520" v="734" actId="403"/>
          <ac:spMkLst>
            <pc:docMk/>
            <pc:sldMk cId="0" sldId="258"/>
            <ac:spMk id="30" creationId="{00000000-0000-0000-0000-000000000000}"/>
          </ac:spMkLst>
        </pc:spChg>
        <pc:spChg chg="mod">
          <ac:chgData name="Henrik Blom" userId="0f109d1c-0774-4568-aa5d-bb8ffaeb77b7" providerId="ADAL" clId="{4371C1A0-6A34-4658-AAA3-3AA6AF9F6149}" dt="2022-10-30T15:57:19.773" v="731" actId="20577"/>
          <ac:spMkLst>
            <pc:docMk/>
            <pc:sldMk cId="0" sldId="258"/>
            <ac:spMk id="31" creationId="{00000000-0000-0000-0000-000000000000}"/>
          </ac:spMkLst>
        </pc:spChg>
      </pc:sldChg>
      <pc:sldChg chg="addSp delSp modSp add mod modTransition setBg">
        <pc:chgData name="Henrik Blom" userId="0f109d1c-0774-4568-aa5d-bb8ffaeb77b7" providerId="ADAL" clId="{4371C1A0-6A34-4658-AAA3-3AA6AF9F6149}" dt="2022-12-15T10:47:20.838" v="5249" actId="207"/>
        <pc:sldMkLst>
          <pc:docMk/>
          <pc:sldMk cId="0" sldId="259"/>
        </pc:sldMkLst>
        <pc:spChg chg="add mod ord">
          <ac:chgData name="Henrik Blom" userId="0f109d1c-0774-4568-aa5d-bb8ffaeb77b7" providerId="ADAL" clId="{4371C1A0-6A34-4658-AAA3-3AA6AF9F6149}" dt="2022-10-30T16:07:02.878" v="966" actId="167"/>
          <ac:spMkLst>
            <pc:docMk/>
            <pc:sldMk cId="0" sldId="259"/>
            <ac:spMk id="6" creationId="{0109B7FF-ECB2-42E9-9B8B-306F734BA0AB}"/>
          </ac:spMkLst>
        </pc:spChg>
        <pc:spChg chg="add mod">
          <ac:chgData name="Henrik Blom" userId="0f109d1c-0774-4568-aa5d-bb8ffaeb77b7" providerId="ADAL" clId="{4371C1A0-6A34-4658-AAA3-3AA6AF9F6149}" dt="2022-12-15T10:47:20.838" v="5249" actId="207"/>
          <ac:spMkLst>
            <pc:docMk/>
            <pc:sldMk cId="0" sldId="259"/>
            <ac:spMk id="8" creationId="{2E822574-F665-419B-BF16-D6985AB7E7B3}"/>
          </ac:spMkLst>
        </pc:spChg>
        <pc:spChg chg="mod">
          <ac:chgData name="Henrik Blom" userId="0f109d1c-0774-4568-aa5d-bb8ffaeb77b7" providerId="ADAL" clId="{4371C1A0-6A34-4658-AAA3-3AA6AF9F6149}" dt="2022-10-30T16:09:59.338" v="1029" actId="14100"/>
          <ac:spMkLst>
            <pc:docMk/>
            <pc:sldMk cId="0" sldId="259"/>
            <ac:spMk id="37" creationId="{00000000-0000-0000-0000-000000000000}"/>
          </ac:spMkLst>
        </pc:spChg>
        <pc:spChg chg="del mod">
          <ac:chgData name="Henrik Blom" userId="0f109d1c-0774-4568-aa5d-bb8ffaeb77b7" providerId="ADAL" clId="{4371C1A0-6A34-4658-AAA3-3AA6AF9F6149}" dt="2022-10-30T16:09:28.560" v="978" actId="478"/>
          <ac:spMkLst>
            <pc:docMk/>
            <pc:sldMk cId="0" sldId="259"/>
            <ac:spMk id="38" creationId="{00000000-0000-0000-0000-000000000000}"/>
          </ac:spMkLst>
        </pc:spChg>
        <pc:picChg chg="add mod">
          <ac:chgData name="Henrik Blom" userId="0f109d1c-0774-4568-aa5d-bb8ffaeb77b7" providerId="ADAL" clId="{4371C1A0-6A34-4658-AAA3-3AA6AF9F6149}" dt="2022-10-30T16:08:24.652" v="974" actId="1076"/>
          <ac:picMkLst>
            <pc:docMk/>
            <pc:sldMk cId="0" sldId="259"/>
            <ac:picMk id="7" creationId="{97F54E52-194F-4087-9F84-E22C350A7CE1}"/>
          </ac:picMkLst>
        </pc:picChg>
        <pc:picChg chg="del">
          <ac:chgData name="Henrik Blom" userId="0f109d1c-0774-4568-aa5d-bb8ffaeb77b7" providerId="ADAL" clId="{4371C1A0-6A34-4658-AAA3-3AA6AF9F6149}" dt="2022-10-30T16:08:03.857" v="970" actId="478"/>
          <ac:picMkLst>
            <pc:docMk/>
            <pc:sldMk cId="0" sldId="259"/>
            <ac:picMk id="36" creationId="{00000000-0000-0000-0000-000000000000}"/>
          </ac:picMkLst>
        </pc:picChg>
      </pc:sldChg>
      <pc:sldChg chg="add del setBg">
        <pc:chgData name="Henrik Blom" userId="0f109d1c-0774-4568-aa5d-bb8ffaeb77b7" providerId="ADAL" clId="{4371C1A0-6A34-4658-AAA3-3AA6AF9F6149}" dt="2022-10-30T16:04:17.480" v="948" actId="47"/>
        <pc:sldMkLst>
          <pc:docMk/>
          <pc:sldMk cId="0" sldId="260"/>
        </pc:sldMkLst>
      </pc:sldChg>
      <pc:sldChg chg="addSp delSp modSp add del mod ord setBg">
        <pc:chgData name="Henrik Blom" userId="0f109d1c-0774-4568-aa5d-bb8ffaeb77b7" providerId="ADAL" clId="{4371C1A0-6A34-4658-AAA3-3AA6AF9F6149}" dt="2022-10-30T16:10:09.879" v="1030" actId="47"/>
        <pc:sldMkLst>
          <pc:docMk/>
          <pc:sldMk cId="0" sldId="261"/>
        </pc:sldMkLst>
        <pc:spChg chg="add mod">
          <ac:chgData name="Henrik Blom" userId="0f109d1c-0774-4568-aa5d-bb8ffaeb77b7" providerId="ADAL" clId="{4371C1A0-6A34-4658-AAA3-3AA6AF9F6149}" dt="2022-10-30T16:06:27.579" v="962" actId="207"/>
          <ac:spMkLst>
            <pc:docMk/>
            <pc:sldMk cId="0" sldId="261"/>
            <ac:spMk id="3" creationId="{D43562C3-1900-4AD8-8023-CAB5A6DBF420}"/>
          </ac:spMkLst>
        </pc:spChg>
        <pc:spChg chg="add del">
          <ac:chgData name="Henrik Blom" userId="0f109d1c-0774-4568-aa5d-bb8ffaeb77b7" providerId="ADAL" clId="{4371C1A0-6A34-4658-AAA3-3AA6AF9F6149}" dt="2022-10-30T16:04:42.615" v="952" actId="478"/>
          <ac:spMkLst>
            <pc:docMk/>
            <pc:sldMk cId="0" sldId="261"/>
            <ac:spMk id="6" creationId="{2239699A-C4B6-41F3-93C1-0C620C6659C1}"/>
          </ac:spMkLst>
        </pc:spChg>
        <pc:picChg chg="add mod">
          <ac:chgData name="Henrik Blom" userId="0f109d1c-0774-4568-aa5d-bb8ffaeb77b7" providerId="ADAL" clId="{4371C1A0-6A34-4658-AAA3-3AA6AF9F6149}" dt="2022-10-30T16:07:43.396" v="969" actId="1076"/>
          <ac:picMkLst>
            <pc:docMk/>
            <pc:sldMk cId="0" sldId="261"/>
            <ac:picMk id="8" creationId="{6BAC70FE-1812-4282-8D94-3062A525FC48}"/>
          </ac:picMkLst>
        </pc:picChg>
        <pc:picChg chg="add del mod">
          <ac:chgData name="Henrik Blom" userId="0f109d1c-0774-4568-aa5d-bb8ffaeb77b7" providerId="ADAL" clId="{4371C1A0-6A34-4658-AAA3-3AA6AF9F6149}" dt="2022-10-30T16:07:37.100" v="968" actId="478"/>
          <ac:picMkLst>
            <pc:docMk/>
            <pc:sldMk cId="0" sldId="261"/>
            <ac:picMk id="9" creationId="{DAD6E38A-B40A-4AD3-AA2E-DF43BAB2FD7F}"/>
          </ac:picMkLst>
        </pc:picChg>
        <pc:picChg chg="add del">
          <ac:chgData name="Henrik Blom" userId="0f109d1c-0774-4568-aa5d-bb8ffaeb77b7" providerId="ADAL" clId="{4371C1A0-6A34-4658-AAA3-3AA6AF9F6149}" dt="2022-10-30T16:05:47.858" v="959" actId="478"/>
          <ac:picMkLst>
            <pc:docMk/>
            <pc:sldMk cId="0" sldId="261"/>
            <ac:picMk id="53" creationId="{00000000-0000-0000-0000-000000000000}"/>
          </ac:picMkLst>
        </pc:picChg>
      </pc:sldChg>
      <pc:sldChg chg="addSp delSp modSp add mod modTransition">
        <pc:chgData name="Henrik Blom" userId="0f109d1c-0774-4568-aa5d-bb8ffaeb77b7" providerId="ADAL" clId="{4371C1A0-6A34-4658-AAA3-3AA6AF9F6149}" dt="2022-12-15T18:46:56.471" v="9492" actId="6549"/>
        <pc:sldMkLst>
          <pc:docMk/>
          <pc:sldMk cId="0" sldId="262"/>
        </pc:sldMkLst>
        <pc:spChg chg="add del mod">
          <ac:chgData name="Henrik Blom" userId="0f109d1c-0774-4568-aa5d-bb8ffaeb77b7" providerId="ADAL" clId="{4371C1A0-6A34-4658-AAA3-3AA6AF9F6149}" dt="2022-12-15T13:45:19.034" v="6929" actId="478"/>
          <ac:spMkLst>
            <pc:docMk/>
            <pc:sldMk cId="0" sldId="262"/>
            <ac:spMk id="3" creationId="{66D0D4A1-9151-47D2-9982-A4F569F65213}"/>
          </ac:spMkLst>
        </pc:spChg>
        <pc:spChg chg="add del mod">
          <ac:chgData name="Henrik Blom" userId="0f109d1c-0774-4568-aa5d-bb8ffaeb77b7" providerId="ADAL" clId="{4371C1A0-6A34-4658-AAA3-3AA6AF9F6149}" dt="2022-12-15T13:45:17.978" v="6928" actId="478"/>
          <ac:spMkLst>
            <pc:docMk/>
            <pc:sldMk cId="0" sldId="262"/>
            <ac:spMk id="7" creationId="{0172D00E-C127-4B47-B087-12B773FDAE03}"/>
          </ac:spMkLst>
        </pc:spChg>
        <pc:spChg chg="add del mod">
          <ac:chgData name="Henrik Blom" userId="0f109d1c-0774-4568-aa5d-bb8ffaeb77b7" providerId="ADAL" clId="{4371C1A0-6A34-4658-AAA3-3AA6AF9F6149}" dt="2022-12-15T13:45:17.444" v="6927" actId="478"/>
          <ac:spMkLst>
            <pc:docMk/>
            <pc:sldMk cId="0" sldId="262"/>
            <ac:spMk id="8" creationId="{1993558D-8568-4C21-B087-B5E5EC6E73B4}"/>
          </ac:spMkLst>
        </pc:spChg>
        <pc:spChg chg="mod">
          <ac:chgData name="Henrik Blom" userId="0f109d1c-0774-4568-aa5d-bb8ffaeb77b7" providerId="ADAL" clId="{4371C1A0-6A34-4658-AAA3-3AA6AF9F6149}" dt="2022-12-15T13:35:21.712" v="6647" actId="1076"/>
          <ac:spMkLst>
            <pc:docMk/>
            <pc:sldMk cId="0" sldId="262"/>
            <ac:spMk id="59" creationId="{00000000-0000-0000-0000-000000000000}"/>
          </ac:spMkLst>
        </pc:spChg>
        <pc:spChg chg="mod">
          <ac:chgData name="Henrik Blom" userId="0f109d1c-0774-4568-aa5d-bb8ffaeb77b7" providerId="ADAL" clId="{4371C1A0-6A34-4658-AAA3-3AA6AF9F6149}" dt="2022-12-15T14:56:45.799" v="7927" actId="20577"/>
          <ac:spMkLst>
            <pc:docMk/>
            <pc:sldMk cId="0" sldId="262"/>
            <ac:spMk id="60" creationId="{00000000-0000-0000-0000-000000000000}"/>
          </ac:spMkLst>
        </pc:spChg>
        <pc:spChg chg="mod">
          <ac:chgData name="Henrik Blom" userId="0f109d1c-0774-4568-aa5d-bb8ffaeb77b7" providerId="ADAL" clId="{4371C1A0-6A34-4658-AAA3-3AA6AF9F6149}" dt="2022-12-15T18:46:56.471" v="9492" actId="6549"/>
          <ac:spMkLst>
            <pc:docMk/>
            <pc:sldMk cId="0" sldId="262"/>
            <ac:spMk id="61" creationId="{00000000-0000-0000-0000-000000000000}"/>
          </ac:spMkLst>
        </pc:spChg>
        <pc:picChg chg="add mod">
          <ac:chgData name="Henrik Blom" userId="0f109d1c-0774-4568-aa5d-bb8ffaeb77b7" providerId="ADAL" clId="{4371C1A0-6A34-4658-AAA3-3AA6AF9F6149}" dt="2022-12-15T14:57:10.586" v="7959" actId="1035"/>
          <ac:picMkLst>
            <pc:docMk/>
            <pc:sldMk cId="0" sldId="262"/>
            <ac:picMk id="2" creationId="{1CA3BE01-529F-48BB-A9F4-B31BD5A908F2}"/>
          </ac:picMkLst>
        </pc:picChg>
      </pc:sldChg>
      <pc:sldChg chg="modSp del">
        <pc:chgData name="Henrik Blom" userId="0f109d1c-0774-4568-aa5d-bb8ffaeb77b7" providerId="ADAL" clId="{4371C1A0-6A34-4658-AAA3-3AA6AF9F6149}" dt="2022-10-30T16:00:08.035" v="890" actId="47"/>
        <pc:sldMkLst>
          <pc:docMk/>
          <pc:sldMk cId="1346451934" sldId="267"/>
        </pc:sldMkLst>
        <pc:spChg chg="mod">
          <ac:chgData name="Henrik Blom" userId="0f109d1c-0774-4568-aa5d-bb8ffaeb77b7" providerId="ADAL" clId="{4371C1A0-6A34-4658-AAA3-3AA6AF9F6149}" dt="2022-10-28T19:13:53.927" v="1" actId="20577"/>
          <ac:spMkLst>
            <pc:docMk/>
            <pc:sldMk cId="1346451934" sldId="267"/>
            <ac:spMk id="2" creationId="{405A985E-66DC-412E-B338-76234DA47498}"/>
          </ac:spMkLst>
        </pc:spChg>
        <pc:spChg chg="mod">
          <ac:chgData name="Henrik Blom" userId="0f109d1c-0774-4568-aa5d-bb8ffaeb77b7" providerId="ADAL" clId="{4371C1A0-6A34-4658-AAA3-3AA6AF9F6149}" dt="2022-10-28T19:14:01.987" v="11" actId="20577"/>
          <ac:spMkLst>
            <pc:docMk/>
            <pc:sldMk cId="1346451934" sldId="267"/>
            <ac:spMk id="3" creationId="{0B327FEA-CD2E-4911-9E79-CC2E6AA4BA51}"/>
          </ac:spMkLst>
        </pc:spChg>
      </pc:sldChg>
      <pc:sldChg chg="modSp add mod ord modTransition">
        <pc:chgData name="Henrik Blom" userId="0f109d1c-0774-4568-aa5d-bb8ffaeb77b7" providerId="ADAL" clId="{4371C1A0-6A34-4658-AAA3-3AA6AF9F6149}" dt="2022-12-15T10:44:19.705" v="5092" actId="20577"/>
        <pc:sldMkLst>
          <pc:docMk/>
          <pc:sldMk cId="3806977019" sldId="269"/>
        </pc:sldMkLst>
        <pc:spChg chg="mod">
          <ac:chgData name="Henrik Blom" userId="0f109d1c-0774-4568-aa5d-bb8ffaeb77b7" providerId="ADAL" clId="{4371C1A0-6A34-4658-AAA3-3AA6AF9F6149}" dt="2022-12-15T10:44:19.705" v="5092" actId="20577"/>
          <ac:spMkLst>
            <pc:docMk/>
            <pc:sldMk cId="3806977019" sldId="269"/>
            <ac:spMk id="4" creationId="{26228664-94BE-4024-8BA4-59E31841FC44}"/>
          </ac:spMkLst>
        </pc:spChg>
        <pc:spChg chg="mod">
          <ac:chgData name="Henrik Blom" userId="0f109d1c-0774-4568-aa5d-bb8ffaeb77b7" providerId="ADAL" clId="{4371C1A0-6A34-4658-AAA3-3AA6AF9F6149}" dt="2022-10-30T15:58:22.634" v="741"/>
          <ac:spMkLst>
            <pc:docMk/>
            <pc:sldMk cId="3806977019" sldId="269"/>
            <ac:spMk id="24" creationId="{00000000-0000-0000-0000-000000000000}"/>
          </ac:spMkLst>
        </pc:spChg>
      </pc:sldChg>
      <pc:sldChg chg="del modTransition">
        <pc:chgData name="Henrik Blom" userId="0f109d1c-0774-4568-aa5d-bb8ffaeb77b7" providerId="ADAL" clId="{4371C1A0-6A34-4658-AAA3-3AA6AF9F6149}" dt="2022-12-15T14:58:14.826" v="8009" actId="47"/>
        <pc:sldMkLst>
          <pc:docMk/>
          <pc:sldMk cId="2121440468" sldId="381"/>
        </pc:sldMkLst>
      </pc:sldChg>
      <pc:sldChg chg="modSp mod modTransition">
        <pc:chgData name="Henrik Blom" userId="0f109d1c-0774-4568-aa5d-bb8ffaeb77b7" providerId="ADAL" clId="{4371C1A0-6A34-4658-AAA3-3AA6AF9F6149}" dt="2022-12-15T15:29:07.109" v="8187" actId="20577"/>
        <pc:sldMkLst>
          <pc:docMk/>
          <pc:sldMk cId="3123699770" sldId="384"/>
        </pc:sldMkLst>
        <pc:spChg chg="mod">
          <ac:chgData name="Henrik Blom" userId="0f109d1c-0774-4568-aa5d-bb8ffaeb77b7" providerId="ADAL" clId="{4371C1A0-6A34-4658-AAA3-3AA6AF9F6149}" dt="2022-12-15T15:29:07.109" v="8187" actId="20577"/>
          <ac:spMkLst>
            <pc:docMk/>
            <pc:sldMk cId="3123699770" sldId="384"/>
            <ac:spMk id="11" creationId="{BEAE421C-06A6-4ABC-8044-3DD0B14CFE4C}"/>
          </ac:spMkLst>
        </pc:spChg>
      </pc:sldChg>
      <pc:sldChg chg="modTransition">
        <pc:chgData name="Henrik Blom" userId="0f109d1c-0774-4568-aa5d-bb8ffaeb77b7" providerId="ADAL" clId="{4371C1A0-6A34-4658-AAA3-3AA6AF9F6149}" dt="2022-11-19T12:26:35.013" v="2609"/>
        <pc:sldMkLst>
          <pc:docMk/>
          <pc:sldMk cId="3914725706" sldId="394"/>
        </pc:sldMkLst>
      </pc:sldChg>
      <pc:sldChg chg="modSp mod modTransition">
        <pc:chgData name="Henrik Blom" userId="0f109d1c-0774-4568-aa5d-bb8ffaeb77b7" providerId="ADAL" clId="{4371C1A0-6A34-4658-AAA3-3AA6AF9F6149}" dt="2022-12-15T13:51:07.306" v="7192" actId="20577"/>
        <pc:sldMkLst>
          <pc:docMk/>
          <pc:sldMk cId="3764665870" sldId="395"/>
        </pc:sldMkLst>
        <pc:spChg chg="mod">
          <ac:chgData name="Henrik Blom" userId="0f109d1c-0774-4568-aa5d-bb8ffaeb77b7" providerId="ADAL" clId="{4371C1A0-6A34-4658-AAA3-3AA6AF9F6149}" dt="2022-12-15T13:51:07.306" v="7192" actId="20577"/>
          <ac:spMkLst>
            <pc:docMk/>
            <pc:sldMk cId="3764665870" sldId="395"/>
            <ac:spMk id="2" creationId="{492C6633-01FC-4AD2-84F3-F6A5BD026BCA}"/>
          </ac:spMkLst>
        </pc:spChg>
      </pc:sldChg>
      <pc:sldChg chg="modTransition">
        <pc:chgData name="Henrik Blom" userId="0f109d1c-0774-4568-aa5d-bb8ffaeb77b7" providerId="ADAL" clId="{4371C1A0-6A34-4658-AAA3-3AA6AF9F6149}" dt="2022-11-19T12:26:35.013" v="2609"/>
        <pc:sldMkLst>
          <pc:docMk/>
          <pc:sldMk cId="4260151672" sldId="406"/>
        </pc:sldMkLst>
      </pc:sldChg>
      <pc:sldChg chg="del">
        <pc:chgData name="Henrik Blom" userId="0f109d1c-0774-4568-aa5d-bb8ffaeb77b7" providerId="ADAL" clId="{4371C1A0-6A34-4658-AAA3-3AA6AF9F6149}" dt="2022-10-30T16:01:15.576" v="906" actId="47"/>
        <pc:sldMkLst>
          <pc:docMk/>
          <pc:sldMk cId="3154155819" sldId="410"/>
        </pc:sldMkLst>
      </pc:sldChg>
      <pc:sldChg chg="addSp delSp modSp mod modTransition setBg setClrOvrMap">
        <pc:chgData name="Henrik Blom" userId="0f109d1c-0774-4568-aa5d-bb8ffaeb77b7" providerId="ADAL" clId="{4371C1A0-6A34-4658-AAA3-3AA6AF9F6149}" dt="2022-12-15T15:50:56.742" v="9158" actId="207"/>
        <pc:sldMkLst>
          <pc:docMk/>
          <pc:sldMk cId="3938985411" sldId="411"/>
        </pc:sldMkLst>
        <pc:spChg chg="del mod ord">
          <ac:chgData name="Henrik Blom" userId="0f109d1c-0774-4568-aa5d-bb8ffaeb77b7" providerId="ADAL" clId="{4371C1A0-6A34-4658-AAA3-3AA6AF9F6149}" dt="2022-12-15T15:49:41.993" v="9093" actId="478"/>
          <ac:spMkLst>
            <pc:docMk/>
            <pc:sldMk cId="3938985411" sldId="411"/>
            <ac:spMk id="2" creationId="{4B850E60-6082-4EA2-BB32-36BA6231AAE4}"/>
          </ac:spMkLst>
        </pc:spChg>
        <pc:spChg chg="add del mod">
          <ac:chgData name="Henrik Blom" userId="0f109d1c-0774-4568-aa5d-bb8ffaeb77b7" providerId="ADAL" clId="{4371C1A0-6A34-4658-AAA3-3AA6AF9F6149}" dt="2022-12-15T15:48:28.838" v="9056" actId="478"/>
          <ac:spMkLst>
            <pc:docMk/>
            <pc:sldMk cId="3938985411" sldId="411"/>
            <ac:spMk id="4" creationId="{FBD2AC7E-0496-40C2-9433-E7A52364A206}"/>
          </ac:spMkLst>
        </pc:spChg>
        <pc:spChg chg="add del mod">
          <ac:chgData name="Henrik Blom" userId="0f109d1c-0774-4568-aa5d-bb8ffaeb77b7" providerId="ADAL" clId="{4371C1A0-6A34-4658-AAA3-3AA6AF9F6149}" dt="2022-12-15T15:49:43.825" v="9094" actId="478"/>
          <ac:spMkLst>
            <pc:docMk/>
            <pc:sldMk cId="3938985411" sldId="411"/>
            <ac:spMk id="6" creationId="{C3339594-DE0C-4F5C-A525-43CF096B4A8F}"/>
          </ac:spMkLst>
        </pc:spChg>
        <pc:spChg chg="del">
          <ac:chgData name="Henrik Blom" userId="0f109d1c-0774-4568-aa5d-bb8ffaeb77b7" providerId="ADAL" clId="{4371C1A0-6A34-4658-AAA3-3AA6AF9F6149}" dt="2022-12-15T15:48:25.431" v="9055" actId="478"/>
          <ac:spMkLst>
            <pc:docMk/>
            <pc:sldMk cId="3938985411" sldId="411"/>
            <ac:spMk id="7" creationId="{D53E0DC8-FFEA-43DE-97D0-906169FF11E7}"/>
          </ac:spMkLst>
        </pc:spChg>
        <pc:spChg chg="del">
          <ac:chgData name="Henrik Blom" userId="0f109d1c-0774-4568-aa5d-bb8ffaeb77b7" providerId="ADAL" clId="{4371C1A0-6A34-4658-AAA3-3AA6AF9F6149}" dt="2022-12-15T15:48:25.431" v="9055" actId="478"/>
          <ac:spMkLst>
            <pc:docMk/>
            <pc:sldMk cId="3938985411" sldId="411"/>
            <ac:spMk id="9" creationId="{09F9AC53-4F76-437D-BBB9-3619CAC29D67}"/>
          </ac:spMkLst>
        </pc:spChg>
        <pc:spChg chg="add mod">
          <ac:chgData name="Henrik Blom" userId="0f109d1c-0774-4568-aa5d-bb8ffaeb77b7" providerId="ADAL" clId="{4371C1A0-6A34-4658-AAA3-3AA6AF9F6149}" dt="2022-12-15T15:50:24.272" v="9153" actId="1038"/>
          <ac:spMkLst>
            <pc:docMk/>
            <pc:sldMk cId="3938985411" sldId="411"/>
            <ac:spMk id="14" creationId="{90968C9F-69B9-428E-88FA-6341CD7787C7}"/>
          </ac:spMkLst>
        </pc:spChg>
        <pc:spChg chg="del">
          <ac:chgData name="Henrik Blom" userId="0f109d1c-0774-4568-aa5d-bb8ffaeb77b7" providerId="ADAL" clId="{4371C1A0-6A34-4658-AAA3-3AA6AF9F6149}" dt="2022-12-15T15:48:25.431" v="9055" actId="478"/>
          <ac:spMkLst>
            <pc:docMk/>
            <pc:sldMk cId="3938985411" sldId="411"/>
            <ac:spMk id="15" creationId="{D8731867-E6CE-42AE-82E9-B9C5A36ACEA2}"/>
          </ac:spMkLst>
        </pc:spChg>
        <pc:spChg chg="add mod">
          <ac:chgData name="Henrik Blom" userId="0f109d1c-0774-4568-aa5d-bb8ffaeb77b7" providerId="ADAL" clId="{4371C1A0-6A34-4658-AAA3-3AA6AF9F6149}" dt="2022-12-15T15:50:56.742" v="9158" actId="207"/>
          <ac:spMkLst>
            <pc:docMk/>
            <pc:sldMk cId="3938985411" sldId="411"/>
            <ac:spMk id="16" creationId="{23D84CB2-0668-45B1-A9A7-59B4E53CE40C}"/>
          </ac:spMkLst>
        </pc:spChg>
        <pc:spChg chg="add mod">
          <ac:chgData name="Henrik Blom" userId="0f109d1c-0774-4568-aa5d-bb8ffaeb77b7" providerId="ADAL" clId="{4371C1A0-6A34-4658-AAA3-3AA6AF9F6149}" dt="2022-12-15T15:50:50.953" v="9157" actId="207"/>
          <ac:spMkLst>
            <pc:docMk/>
            <pc:sldMk cId="3938985411" sldId="411"/>
            <ac:spMk id="18" creationId="{50E3D94B-D52C-4D5F-8B1B-8B6C8392A936}"/>
          </ac:spMkLst>
        </pc:spChg>
        <pc:spChg chg="del">
          <ac:chgData name="Henrik Blom" userId="0f109d1c-0774-4568-aa5d-bb8ffaeb77b7" providerId="ADAL" clId="{4371C1A0-6A34-4658-AAA3-3AA6AF9F6149}" dt="2022-12-15T15:48:37.657" v="9060" actId="26606"/>
          <ac:spMkLst>
            <pc:docMk/>
            <pc:sldMk cId="3938985411" sldId="411"/>
            <ac:spMk id="27" creationId="{DFF2AC85-FAA0-4844-813F-83C04D7382E2}"/>
          </ac:spMkLst>
        </pc:spChg>
        <pc:spChg chg="del">
          <ac:chgData name="Henrik Blom" userId="0f109d1c-0774-4568-aa5d-bb8ffaeb77b7" providerId="ADAL" clId="{4371C1A0-6A34-4658-AAA3-3AA6AF9F6149}" dt="2022-12-15T15:48:37.657" v="9060" actId="26606"/>
          <ac:spMkLst>
            <pc:docMk/>
            <pc:sldMk cId="3938985411" sldId="411"/>
            <ac:spMk id="29" creationId="{89CC0F1E-BAA2-47B1-8F83-7ECB9FD9E009}"/>
          </ac:spMkLst>
        </pc:spChg>
        <pc:spChg chg="add">
          <ac:chgData name="Henrik Blom" userId="0f109d1c-0774-4568-aa5d-bb8ffaeb77b7" providerId="ADAL" clId="{4371C1A0-6A34-4658-AAA3-3AA6AF9F6149}" dt="2022-12-15T15:48:37.657" v="9060" actId="26606"/>
          <ac:spMkLst>
            <pc:docMk/>
            <pc:sldMk cId="3938985411" sldId="411"/>
            <ac:spMk id="34" creationId="{53F29798-D584-4792-9B62-3F5F5C36D619}"/>
          </ac:spMkLst>
        </pc:spChg>
        <pc:picChg chg="del">
          <ac:chgData name="Henrik Blom" userId="0f109d1c-0774-4568-aa5d-bb8ffaeb77b7" providerId="ADAL" clId="{4371C1A0-6A34-4658-AAA3-3AA6AF9F6149}" dt="2022-12-15T15:48:25.431" v="9055" actId="478"/>
          <ac:picMkLst>
            <pc:docMk/>
            <pc:sldMk cId="3938985411" sldId="411"/>
            <ac:picMk id="8" creationId="{713D8DC8-379F-43FC-A2A8-369F9DB3B0EB}"/>
          </ac:picMkLst>
        </pc:picChg>
        <pc:picChg chg="mod ord">
          <ac:chgData name="Henrik Blom" userId="0f109d1c-0774-4568-aa5d-bb8ffaeb77b7" providerId="ADAL" clId="{4371C1A0-6A34-4658-AAA3-3AA6AF9F6149}" dt="2022-12-15T15:50:24.272" v="9153" actId="1038"/>
          <ac:picMkLst>
            <pc:docMk/>
            <pc:sldMk cId="3938985411" sldId="411"/>
            <ac:picMk id="10" creationId="{8A0B073C-C3D1-4B87-B8E1-51511E37103E}"/>
          </ac:picMkLst>
        </pc:picChg>
        <pc:picChg chg="add mod">
          <ac:chgData name="Henrik Blom" userId="0f109d1c-0774-4568-aa5d-bb8ffaeb77b7" providerId="ADAL" clId="{4371C1A0-6A34-4658-AAA3-3AA6AF9F6149}" dt="2022-12-15T15:50:24.272" v="9153" actId="1038"/>
          <ac:picMkLst>
            <pc:docMk/>
            <pc:sldMk cId="3938985411" sldId="411"/>
            <ac:picMk id="12" creationId="{66337B80-2FCA-4D4F-954A-161AC5C3D16C}"/>
          </ac:picMkLst>
        </pc:picChg>
      </pc:sldChg>
      <pc:sldChg chg="del modTransition">
        <pc:chgData name="Henrik Blom" userId="0f109d1c-0774-4568-aa5d-bb8ffaeb77b7" providerId="ADAL" clId="{4371C1A0-6A34-4658-AAA3-3AA6AF9F6149}" dt="2022-12-15T15:47:02.106" v="9050" actId="47"/>
        <pc:sldMkLst>
          <pc:docMk/>
          <pc:sldMk cId="2541661373" sldId="421"/>
        </pc:sldMkLst>
      </pc:sldChg>
      <pc:sldChg chg="delSp add del setBg delDesignElem">
        <pc:chgData name="Henrik Blom" userId="0f109d1c-0774-4568-aa5d-bb8ffaeb77b7" providerId="ADAL" clId="{4371C1A0-6A34-4658-AAA3-3AA6AF9F6149}" dt="2022-12-15T15:50:32.777" v="9155" actId="47"/>
        <pc:sldMkLst>
          <pc:docMk/>
          <pc:sldMk cId="1496611507" sldId="423"/>
        </pc:sldMkLst>
        <pc:spChg chg="del">
          <ac:chgData name="Henrik Blom" userId="0f109d1c-0774-4568-aa5d-bb8ffaeb77b7" providerId="ADAL" clId="{4371C1A0-6A34-4658-AAA3-3AA6AF9F6149}" dt="2022-12-15T15:46:59.777" v="9049"/>
          <ac:spMkLst>
            <pc:docMk/>
            <pc:sldMk cId="1496611507" sldId="423"/>
            <ac:spMk id="135" creationId="{01D0AF59-99C3-4251-AB9A-C966C6AD4400}"/>
          </ac:spMkLst>
        </pc:spChg>
        <pc:spChg chg="del">
          <ac:chgData name="Henrik Blom" userId="0f109d1c-0774-4568-aa5d-bb8ffaeb77b7" providerId="ADAL" clId="{4371C1A0-6A34-4658-AAA3-3AA6AF9F6149}" dt="2022-12-15T15:46:59.777" v="9049"/>
          <ac:spMkLst>
            <pc:docMk/>
            <pc:sldMk cId="1496611507" sldId="423"/>
            <ac:spMk id="137" creationId="{1855405F-37A2-4869-9154-F8BE3BECE6C3}"/>
          </ac:spMkLst>
        </pc:spChg>
      </pc:sldChg>
      <pc:sldChg chg="del modTransition">
        <pc:chgData name="Henrik Blom" userId="0f109d1c-0774-4568-aa5d-bb8ffaeb77b7" providerId="ADAL" clId="{4371C1A0-6A34-4658-AAA3-3AA6AF9F6149}" dt="2022-12-15T11:08:28.743" v="5620" actId="47"/>
        <pc:sldMkLst>
          <pc:docMk/>
          <pc:sldMk cId="204061731" sldId="437"/>
        </pc:sldMkLst>
      </pc:sldChg>
      <pc:sldChg chg="modSp mod modTransition">
        <pc:chgData name="Henrik Blom" userId="0f109d1c-0774-4568-aa5d-bb8ffaeb77b7" providerId="ADAL" clId="{4371C1A0-6A34-4658-AAA3-3AA6AF9F6149}" dt="2022-12-15T16:06:07.366" v="9164" actId="1076"/>
        <pc:sldMkLst>
          <pc:docMk/>
          <pc:sldMk cId="4100589792" sldId="439"/>
        </pc:sldMkLst>
        <pc:spChg chg="mod">
          <ac:chgData name="Henrik Blom" userId="0f109d1c-0774-4568-aa5d-bb8ffaeb77b7" providerId="ADAL" clId="{4371C1A0-6A34-4658-AAA3-3AA6AF9F6149}" dt="2022-12-15T16:06:07.366" v="9164" actId="1076"/>
          <ac:spMkLst>
            <pc:docMk/>
            <pc:sldMk cId="4100589792" sldId="439"/>
            <ac:spMk id="2" creationId="{1499F42E-583A-4945-B7D6-735642BA0A85}"/>
          </ac:spMkLst>
        </pc:spChg>
      </pc:sldChg>
      <pc:sldChg chg="del modTransition">
        <pc:chgData name="Henrik Blom" userId="0f109d1c-0774-4568-aa5d-bb8ffaeb77b7" providerId="ADAL" clId="{4371C1A0-6A34-4658-AAA3-3AA6AF9F6149}" dt="2022-12-15T14:58:22.800" v="8010" actId="47"/>
        <pc:sldMkLst>
          <pc:docMk/>
          <pc:sldMk cId="1349720167" sldId="443"/>
        </pc:sldMkLst>
      </pc:sldChg>
      <pc:sldChg chg="del">
        <pc:chgData name="Henrik Blom" userId="0f109d1c-0774-4568-aa5d-bb8ffaeb77b7" providerId="ADAL" clId="{4371C1A0-6A34-4658-AAA3-3AA6AF9F6149}" dt="2022-10-30T16:02:22.976" v="940" actId="47"/>
        <pc:sldMkLst>
          <pc:docMk/>
          <pc:sldMk cId="3242769865" sldId="444"/>
        </pc:sldMkLst>
      </pc:sldChg>
      <pc:sldChg chg="del modTransition">
        <pc:chgData name="Henrik Blom" userId="0f109d1c-0774-4568-aa5d-bb8ffaeb77b7" providerId="ADAL" clId="{4371C1A0-6A34-4658-AAA3-3AA6AF9F6149}" dt="2022-12-15T15:28:43.759" v="8182" actId="47"/>
        <pc:sldMkLst>
          <pc:docMk/>
          <pc:sldMk cId="1787129465" sldId="445"/>
        </pc:sldMkLst>
      </pc:sldChg>
      <pc:sldChg chg="delSp modSp del mod ord modTransition">
        <pc:chgData name="Henrik Blom" userId="0f109d1c-0774-4568-aa5d-bb8ffaeb77b7" providerId="ADAL" clId="{4371C1A0-6A34-4658-AAA3-3AA6AF9F6149}" dt="2022-12-15T11:09:28.799" v="5646" actId="47"/>
        <pc:sldMkLst>
          <pc:docMk/>
          <pc:sldMk cId="578433092" sldId="451"/>
        </pc:sldMkLst>
        <pc:spChg chg="del mod">
          <ac:chgData name="Henrik Blom" userId="0f109d1c-0774-4568-aa5d-bb8ffaeb77b7" providerId="ADAL" clId="{4371C1A0-6A34-4658-AAA3-3AA6AF9F6149}" dt="2022-12-15T11:09:10.471" v="5639" actId="21"/>
          <ac:spMkLst>
            <pc:docMk/>
            <pc:sldMk cId="578433092" sldId="451"/>
            <ac:spMk id="11" creationId="{ADFDD1D4-3946-46AC-94F1-D786D8A5A09B}"/>
          </ac:spMkLst>
        </pc:spChg>
        <pc:spChg chg="del">
          <ac:chgData name="Henrik Blom" userId="0f109d1c-0774-4568-aa5d-bb8ffaeb77b7" providerId="ADAL" clId="{4371C1A0-6A34-4658-AAA3-3AA6AF9F6149}" dt="2022-12-15T11:09:10.471" v="5639" actId="21"/>
          <ac:spMkLst>
            <pc:docMk/>
            <pc:sldMk cId="578433092" sldId="451"/>
            <ac:spMk id="13" creationId="{FB456BCE-34B8-4FFB-804D-6A4AC76FD8F1}"/>
          </ac:spMkLst>
        </pc:spChg>
      </pc:sldChg>
      <pc:sldChg chg="modSp del mod modTransition">
        <pc:chgData name="Henrik Blom" userId="0f109d1c-0774-4568-aa5d-bb8ffaeb77b7" providerId="ADAL" clId="{4371C1A0-6A34-4658-AAA3-3AA6AF9F6149}" dt="2022-12-15T15:28:53.770" v="8183" actId="47"/>
        <pc:sldMkLst>
          <pc:docMk/>
          <pc:sldMk cId="1187390909" sldId="454"/>
        </pc:sldMkLst>
        <pc:spChg chg="mod">
          <ac:chgData name="Henrik Blom" userId="0f109d1c-0774-4568-aa5d-bb8ffaeb77b7" providerId="ADAL" clId="{4371C1A0-6A34-4658-AAA3-3AA6AF9F6149}" dt="2022-11-27T21:12:36.846" v="4567" actId="27636"/>
          <ac:spMkLst>
            <pc:docMk/>
            <pc:sldMk cId="1187390909" sldId="454"/>
            <ac:spMk id="3" creationId="{4DA8D3AA-AB4D-47A4-9F75-849ABBD8B95D}"/>
          </ac:spMkLst>
        </pc:spChg>
      </pc:sldChg>
      <pc:sldChg chg="addSp delSp modSp add mod ord modTransition">
        <pc:chgData name="Henrik Blom" userId="0f109d1c-0774-4568-aa5d-bb8ffaeb77b7" providerId="ADAL" clId="{4371C1A0-6A34-4658-AAA3-3AA6AF9F6149}" dt="2022-12-16T19:49:28.744" v="9625" actId="13926"/>
        <pc:sldMkLst>
          <pc:docMk/>
          <pc:sldMk cId="2020278284" sldId="458"/>
        </pc:sldMkLst>
        <pc:spChg chg="del">
          <ac:chgData name="Henrik Blom" userId="0f109d1c-0774-4568-aa5d-bb8ffaeb77b7" providerId="ADAL" clId="{4371C1A0-6A34-4658-AAA3-3AA6AF9F6149}" dt="2022-12-15T14:04:03.563" v="7435" actId="478"/>
          <ac:spMkLst>
            <pc:docMk/>
            <pc:sldMk cId="2020278284" sldId="458"/>
            <ac:spMk id="2" creationId="{FF7C7765-0157-430E-9541-156AD6E6DBE7}"/>
          </ac:spMkLst>
        </pc:spChg>
        <pc:spChg chg="mod">
          <ac:chgData name="Henrik Blom" userId="0f109d1c-0774-4568-aa5d-bb8ffaeb77b7" providerId="ADAL" clId="{4371C1A0-6A34-4658-AAA3-3AA6AF9F6149}" dt="2022-12-15T16:16:17.187" v="9403" actId="1036"/>
          <ac:spMkLst>
            <pc:docMk/>
            <pc:sldMk cId="2020278284" sldId="458"/>
            <ac:spMk id="6" creationId="{D4C530AB-2BF1-4AA5-8677-10B810B38D67}"/>
          </ac:spMkLst>
        </pc:spChg>
        <pc:spChg chg="add del mod">
          <ac:chgData name="Henrik Blom" userId="0f109d1c-0774-4568-aa5d-bb8ffaeb77b7" providerId="ADAL" clId="{4371C1A0-6A34-4658-AAA3-3AA6AF9F6149}" dt="2022-12-15T14:04:05.756" v="7436" actId="478"/>
          <ac:spMkLst>
            <pc:docMk/>
            <pc:sldMk cId="2020278284" sldId="458"/>
            <ac:spMk id="7" creationId="{23176BD7-BAF0-4413-B09D-951645E87A1B}"/>
          </ac:spMkLst>
        </pc:spChg>
        <pc:spChg chg="add mod">
          <ac:chgData name="Henrik Blom" userId="0f109d1c-0774-4568-aa5d-bb8ffaeb77b7" providerId="ADAL" clId="{4371C1A0-6A34-4658-AAA3-3AA6AF9F6149}" dt="2022-12-15T14:05:58.146" v="7463" actId="14100"/>
          <ac:spMkLst>
            <pc:docMk/>
            <pc:sldMk cId="2020278284" sldId="458"/>
            <ac:spMk id="9" creationId="{8CE94A06-A1CF-419F-BDBE-1F9DA4A0FAF7}"/>
          </ac:spMkLst>
        </pc:spChg>
        <pc:graphicFrameChg chg="mod modGraphic">
          <ac:chgData name="Henrik Blom" userId="0f109d1c-0774-4568-aa5d-bb8ffaeb77b7" providerId="ADAL" clId="{4371C1A0-6A34-4658-AAA3-3AA6AF9F6149}" dt="2022-12-16T19:49:28.744" v="9625" actId="13926"/>
          <ac:graphicFrameMkLst>
            <pc:docMk/>
            <pc:sldMk cId="2020278284" sldId="458"/>
            <ac:graphicFrameMk id="3" creationId="{F0519AAD-5166-4F03-9250-252318725508}"/>
          </ac:graphicFrameMkLst>
        </pc:graphicFrameChg>
        <pc:cxnChg chg="add del mod">
          <ac:chgData name="Henrik Blom" userId="0f109d1c-0774-4568-aa5d-bb8ffaeb77b7" providerId="ADAL" clId="{4371C1A0-6A34-4658-AAA3-3AA6AF9F6149}" dt="2022-12-15T14:06:28.131" v="7467" actId="478"/>
          <ac:cxnSpMkLst>
            <pc:docMk/>
            <pc:sldMk cId="2020278284" sldId="458"/>
            <ac:cxnSpMk id="5" creationId="{1303928F-D411-4D59-8B98-213F84032F97}"/>
          </ac:cxnSpMkLst>
        </pc:cxnChg>
      </pc:sldChg>
      <pc:sldChg chg="del modTransition">
        <pc:chgData name="Henrik Blom" userId="0f109d1c-0774-4568-aa5d-bb8ffaeb77b7" providerId="ADAL" clId="{4371C1A0-6A34-4658-AAA3-3AA6AF9F6149}" dt="2022-12-15T15:46:07.512" v="9020" actId="47"/>
        <pc:sldMkLst>
          <pc:docMk/>
          <pc:sldMk cId="37337291" sldId="459"/>
        </pc:sldMkLst>
      </pc:sldChg>
      <pc:sldChg chg="del modTransition">
        <pc:chgData name="Henrik Blom" userId="0f109d1c-0774-4568-aa5d-bb8ffaeb77b7" providerId="ADAL" clId="{4371C1A0-6A34-4658-AAA3-3AA6AF9F6149}" dt="2022-12-15T15:45:54.521" v="9018" actId="47"/>
        <pc:sldMkLst>
          <pc:docMk/>
          <pc:sldMk cId="2592267597" sldId="460"/>
        </pc:sldMkLst>
      </pc:sldChg>
      <pc:sldChg chg="del modTransition">
        <pc:chgData name="Henrik Blom" userId="0f109d1c-0774-4568-aa5d-bb8ffaeb77b7" providerId="ADAL" clId="{4371C1A0-6A34-4658-AAA3-3AA6AF9F6149}" dt="2022-12-15T15:42:55.223" v="9014" actId="47"/>
        <pc:sldMkLst>
          <pc:docMk/>
          <pc:sldMk cId="3864314265" sldId="462"/>
        </pc:sldMkLst>
      </pc:sldChg>
      <pc:sldChg chg="del modTransition">
        <pc:chgData name="Henrik Blom" userId="0f109d1c-0774-4568-aa5d-bb8ffaeb77b7" providerId="ADAL" clId="{4371C1A0-6A34-4658-AAA3-3AA6AF9F6149}" dt="2022-12-15T15:42:55.223" v="9014" actId="47"/>
        <pc:sldMkLst>
          <pc:docMk/>
          <pc:sldMk cId="116145498" sldId="463"/>
        </pc:sldMkLst>
      </pc:sldChg>
      <pc:sldChg chg="del modTransition">
        <pc:chgData name="Henrik Blom" userId="0f109d1c-0774-4568-aa5d-bb8ffaeb77b7" providerId="ADAL" clId="{4371C1A0-6A34-4658-AAA3-3AA6AF9F6149}" dt="2022-12-15T15:43:09.483" v="9015" actId="47"/>
        <pc:sldMkLst>
          <pc:docMk/>
          <pc:sldMk cId="2853972455" sldId="464"/>
        </pc:sldMkLst>
      </pc:sldChg>
      <pc:sldChg chg="addSp modSp mod modTransition">
        <pc:chgData name="Henrik Blom" userId="0f109d1c-0774-4568-aa5d-bb8ffaeb77b7" providerId="ADAL" clId="{4371C1A0-6A34-4658-AAA3-3AA6AF9F6149}" dt="2022-12-15T16:17:40.144" v="9420" actId="20577"/>
        <pc:sldMkLst>
          <pc:docMk/>
          <pc:sldMk cId="538511116" sldId="465"/>
        </pc:sldMkLst>
        <pc:spChg chg="mod">
          <ac:chgData name="Henrik Blom" userId="0f109d1c-0774-4568-aa5d-bb8ffaeb77b7" providerId="ADAL" clId="{4371C1A0-6A34-4658-AAA3-3AA6AF9F6149}" dt="2022-12-15T16:10:14.864" v="9274" actId="1036"/>
          <ac:spMkLst>
            <pc:docMk/>
            <pc:sldMk cId="538511116" sldId="465"/>
            <ac:spMk id="4" creationId="{046234B9-C749-4BB4-AF64-66BEA5D4375E}"/>
          </ac:spMkLst>
        </pc:spChg>
        <pc:spChg chg="mod">
          <ac:chgData name="Henrik Blom" userId="0f109d1c-0774-4568-aa5d-bb8ffaeb77b7" providerId="ADAL" clId="{4371C1A0-6A34-4658-AAA3-3AA6AF9F6149}" dt="2022-12-15T16:17:40.144" v="9420" actId="20577"/>
          <ac:spMkLst>
            <pc:docMk/>
            <pc:sldMk cId="538511116" sldId="465"/>
            <ac:spMk id="5" creationId="{7F296BC3-4EF2-4F0F-8DB1-0FAB80334088}"/>
          </ac:spMkLst>
        </pc:spChg>
        <pc:spChg chg="add mod">
          <ac:chgData name="Henrik Blom" userId="0f109d1c-0774-4568-aa5d-bb8ffaeb77b7" providerId="ADAL" clId="{4371C1A0-6A34-4658-AAA3-3AA6AF9F6149}" dt="2022-12-15T16:10:48.494" v="9323" actId="20577"/>
          <ac:spMkLst>
            <pc:docMk/>
            <pc:sldMk cId="538511116" sldId="465"/>
            <ac:spMk id="7" creationId="{91D7ADC9-1410-4599-B70F-AC095B4F4B47}"/>
          </ac:spMkLst>
        </pc:spChg>
      </pc:sldChg>
      <pc:sldChg chg="del modTransition">
        <pc:chgData name="Henrik Blom" userId="0f109d1c-0774-4568-aa5d-bb8ffaeb77b7" providerId="ADAL" clId="{4371C1A0-6A34-4658-AAA3-3AA6AF9F6149}" dt="2022-12-15T14:22:36.072" v="7546" actId="47"/>
        <pc:sldMkLst>
          <pc:docMk/>
          <pc:sldMk cId="549925109" sldId="466"/>
        </pc:sldMkLst>
      </pc:sldChg>
      <pc:sldChg chg="del modTransition">
        <pc:chgData name="Henrik Blom" userId="0f109d1c-0774-4568-aa5d-bb8ffaeb77b7" providerId="ADAL" clId="{4371C1A0-6A34-4658-AAA3-3AA6AF9F6149}" dt="2022-12-15T14:22:36.072" v="7546" actId="47"/>
        <pc:sldMkLst>
          <pc:docMk/>
          <pc:sldMk cId="2485709519" sldId="467"/>
        </pc:sldMkLst>
      </pc:sldChg>
      <pc:sldChg chg="del modTransition">
        <pc:chgData name="Henrik Blom" userId="0f109d1c-0774-4568-aa5d-bb8ffaeb77b7" providerId="ADAL" clId="{4371C1A0-6A34-4658-AAA3-3AA6AF9F6149}" dt="2022-12-15T14:22:36.072" v="7546" actId="47"/>
        <pc:sldMkLst>
          <pc:docMk/>
          <pc:sldMk cId="2834383364" sldId="468"/>
        </pc:sldMkLst>
      </pc:sldChg>
      <pc:sldChg chg="del modTransition">
        <pc:chgData name="Henrik Blom" userId="0f109d1c-0774-4568-aa5d-bb8ffaeb77b7" providerId="ADAL" clId="{4371C1A0-6A34-4658-AAA3-3AA6AF9F6149}" dt="2022-12-15T14:22:36.072" v="7546" actId="47"/>
        <pc:sldMkLst>
          <pc:docMk/>
          <pc:sldMk cId="1208542506" sldId="469"/>
        </pc:sldMkLst>
      </pc:sldChg>
      <pc:sldChg chg="del modTransition">
        <pc:chgData name="Henrik Blom" userId="0f109d1c-0774-4568-aa5d-bb8ffaeb77b7" providerId="ADAL" clId="{4371C1A0-6A34-4658-AAA3-3AA6AF9F6149}" dt="2022-12-15T14:22:36.072" v="7546" actId="47"/>
        <pc:sldMkLst>
          <pc:docMk/>
          <pc:sldMk cId="3880958865" sldId="470"/>
        </pc:sldMkLst>
      </pc:sldChg>
      <pc:sldChg chg="del modTransition">
        <pc:chgData name="Henrik Blom" userId="0f109d1c-0774-4568-aa5d-bb8ffaeb77b7" providerId="ADAL" clId="{4371C1A0-6A34-4658-AAA3-3AA6AF9F6149}" dt="2022-12-15T14:22:56.535" v="7547" actId="47"/>
        <pc:sldMkLst>
          <pc:docMk/>
          <pc:sldMk cId="695529869" sldId="471"/>
        </pc:sldMkLst>
      </pc:sldChg>
      <pc:sldChg chg="modSp mod modTransition">
        <pc:chgData name="Henrik Blom" userId="0f109d1c-0774-4568-aa5d-bb8ffaeb77b7" providerId="ADAL" clId="{4371C1A0-6A34-4658-AAA3-3AA6AF9F6149}" dt="2022-12-15T15:47:08.406" v="9051" actId="14100"/>
        <pc:sldMkLst>
          <pc:docMk/>
          <pc:sldMk cId="2587065955" sldId="472"/>
        </pc:sldMkLst>
        <pc:picChg chg="mod">
          <ac:chgData name="Henrik Blom" userId="0f109d1c-0774-4568-aa5d-bb8ffaeb77b7" providerId="ADAL" clId="{4371C1A0-6A34-4658-AAA3-3AA6AF9F6149}" dt="2022-12-15T15:47:08.406" v="9051" actId="14100"/>
          <ac:picMkLst>
            <pc:docMk/>
            <pc:sldMk cId="2587065955" sldId="472"/>
            <ac:picMk id="3" creationId="{CEC5F81E-7124-4682-9A61-1F68435EFF9B}"/>
          </ac:picMkLst>
        </pc:picChg>
      </pc:sldChg>
      <pc:sldChg chg="addSp modSp new del mod modTransition setBg">
        <pc:chgData name="Henrik Blom" userId="0f109d1c-0774-4568-aa5d-bb8ffaeb77b7" providerId="ADAL" clId="{4371C1A0-6A34-4658-AAA3-3AA6AF9F6149}" dt="2022-12-15T11:10:45.566" v="5750" actId="47"/>
        <pc:sldMkLst>
          <pc:docMk/>
          <pc:sldMk cId="4245485778" sldId="473"/>
        </pc:sldMkLst>
        <pc:spChg chg="mod">
          <ac:chgData name="Henrik Blom" userId="0f109d1c-0774-4568-aa5d-bb8ffaeb77b7" providerId="ADAL" clId="{4371C1A0-6A34-4658-AAA3-3AA6AF9F6149}" dt="2022-12-15T11:08:46.780" v="5638" actId="20577"/>
          <ac:spMkLst>
            <pc:docMk/>
            <pc:sldMk cId="4245485778" sldId="473"/>
            <ac:spMk id="2" creationId="{8E9E2AED-B704-44F5-ABC0-67ACDE5E77BC}"/>
          </ac:spMkLst>
        </pc:spChg>
        <pc:spChg chg="mod">
          <ac:chgData name="Henrik Blom" userId="0f109d1c-0774-4568-aa5d-bb8ffaeb77b7" providerId="ADAL" clId="{4371C1A0-6A34-4658-AAA3-3AA6AF9F6149}" dt="2022-11-19T11:42:35.463" v="1852" actId="20577"/>
          <ac:spMkLst>
            <pc:docMk/>
            <pc:sldMk cId="4245485778" sldId="473"/>
            <ac:spMk id="3" creationId="{D83DCB6C-A3EF-4989-92C8-4E599F82A7C2}"/>
          </ac:spMkLst>
        </pc:spChg>
        <pc:spChg chg="add">
          <ac:chgData name="Henrik Blom" userId="0f109d1c-0774-4568-aa5d-bb8ffaeb77b7" providerId="ADAL" clId="{4371C1A0-6A34-4658-AAA3-3AA6AF9F6149}" dt="2022-10-28T19:15:47.644" v="63" actId="26606"/>
          <ac:spMkLst>
            <pc:docMk/>
            <pc:sldMk cId="4245485778" sldId="473"/>
            <ac:spMk id="8" creationId="{33CD251C-A887-4D2F-925B-FC097198538B}"/>
          </ac:spMkLst>
        </pc:spChg>
        <pc:spChg chg="add">
          <ac:chgData name="Henrik Blom" userId="0f109d1c-0774-4568-aa5d-bb8ffaeb77b7" providerId="ADAL" clId="{4371C1A0-6A34-4658-AAA3-3AA6AF9F6149}" dt="2022-10-28T19:15:47.644" v="63" actId="26606"/>
          <ac:spMkLst>
            <pc:docMk/>
            <pc:sldMk cId="4245485778" sldId="473"/>
            <ac:spMk id="10" creationId="{3B2069EE-A08E-44F0-B3F9-3CF8CC2DCAD5}"/>
          </ac:spMkLst>
        </pc:spChg>
        <pc:grpChg chg="add">
          <ac:chgData name="Henrik Blom" userId="0f109d1c-0774-4568-aa5d-bb8ffaeb77b7" providerId="ADAL" clId="{4371C1A0-6A34-4658-AAA3-3AA6AF9F6149}" dt="2022-10-28T19:15:47.644" v="63" actId="26606"/>
          <ac:grpSpMkLst>
            <pc:docMk/>
            <pc:sldMk cId="4245485778" sldId="473"/>
            <ac:grpSpMk id="12" creationId="{E12BF2FB-8A96-4B53-86A0-04755C545EB8}"/>
          </ac:grpSpMkLst>
        </pc:grpChg>
      </pc:sldChg>
      <pc:sldChg chg="addSp delSp modSp add del mod modTransition setBg delDesignElem">
        <pc:chgData name="Henrik Blom" userId="0f109d1c-0774-4568-aa5d-bb8ffaeb77b7" providerId="ADAL" clId="{4371C1A0-6A34-4658-AAA3-3AA6AF9F6149}" dt="2022-12-15T11:10:46.417" v="5751" actId="47"/>
        <pc:sldMkLst>
          <pc:docMk/>
          <pc:sldMk cId="1208556674" sldId="474"/>
        </pc:sldMkLst>
        <pc:spChg chg="mod">
          <ac:chgData name="Henrik Blom" userId="0f109d1c-0774-4568-aa5d-bb8ffaeb77b7" providerId="ADAL" clId="{4371C1A0-6A34-4658-AAA3-3AA6AF9F6149}" dt="2022-10-28T19:18:17.194" v="187" actId="26606"/>
          <ac:spMkLst>
            <pc:docMk/>
            <pc:sldMk cId="1208556674" sldId="474"/>
            <ac:spMk id="2" creationId="{8E9E2AED-B704-44F5-ABC0-67ACDE5E77BC}"/>
          </ac:spMkLst>
        </pc:spChg>
        <pc:spChg chg="mod">
          <ac:chgData name="Henrik Blom" userId="0f109d1c-0774-4568-aa5d-bb8ffaeb77b7" providerId="ADAL" clId="{4371C1A0-6A34-4658-AAA3-3AA6AF9F6149}" dt="2022-10-28T19:18:17.194" v="187" actId="26606"/>
          <ac:spMkLst>
            <pc:docMk/>
            <pc:sldMk cId="1208556674" sldId="474"/>
            <ac:spMk id="3" creationId="{D83DCB6C-A3EF-4989-92C8-4E599F82A7C2}"/>
          </ac:spMkLst>
        </pc:spChg>
        <pc:spChg chg="add del">
          <ac:chgData name="Henrik Blom" userId="0f109d1c-0774-4568-aa5d-bb8ffaeb77b7" providerId="ADAL" clId="{4371C1A0-6A34-4658-AAA3-3AA6AF9F6149}" dt="2022-10-28T19:18:17.189" v="186" actId="26606"/>
          <ac:spMkLst>
            <pc:docMk/>
            <pc:sldMk cId="1208556674" sldId="474"/>
            <ac:spMk id="5" creationId="{33CD251C-A887-4D2F-925B-FC097198538B}"/>
          </ac:spMkLst>
        </pc:spChg>
        <pc:spChg chg="add del">
          <ac:chgData name="Henrik Blom" userId="0f109d1c-0774-4568-aa5d-bb8ffaeb77b7" providerId="ADAL" clId="{4371C1A0-6A34-4658-AAA3-3AA6AF9F6149}" dt="2022-10-28T19:18:17.189" v="186" actId="26606"/>
          <ac:spMkLst>
            <pc:docMk/>
            <pc:sldMk cId="1208556674" sldId="474"/>
            <ac:spMk id="6" creationId="{3B2069EE-A08E-44F0-B3F9-3CF8CC2DCAD5}"/>
          </ac:spMkLst>
        </pc:spChg>
        <pc:spChg chg="del">
          <ac:chgData name="Henrik Blom" userId="0f109d1c-0774-4568-aa5d-bb8ffaeb77b7" providerId="ADAL" clId="{4371C1A0-6A34-4658-AAA3-3AA6AF9F6149}" dt="2022-10-28T19:17:36.413" v="151"/>
          <ac:spMkLst>
            <pc:docMk/>
            <pc:sldMk cId="1208556674" sldId="474"/>
            <ac:spMk id="8" creationId="{33CD251C-A887-4D2F-925B-FC097198538B}"/>
          </ac:spMkLst>
        </pc:spChg>
        <pc:spChg chg="del">
          <ac:chgData name="Henrik Blom" userId="0f109d1c-0774-4568-aa5d-bb8ffaeb77b7" providerId="ADAL" clId="{4371C1A0-6A34-4658-AAA3-3AA6AF9F6149}" dt="2022-10-28T19:17:36.413" v="151"/>
          <ac:spMkLst>
            <pc:docMk/>
            <pc:sldMk cId="1208556674" sldId="474"/>
            <ac:spMk id="10" creationId="{3B2069EE-A08E-44F0-B3F9-3CF8CC2DCAD5}"/>
          </ac:spMkLst>
        </pc:spChg>
        <pc:spChg chg="add">
          <ac:chgData name="Henrik Blom" userId="0f109d1c-0774-4568-aa5d-bb8ffaeb77b7" providerId="ADAL" clId="{4371C1A0-6A34-4658-AAA3-3AA6AF9F6149}" dt="2022-10-28T19:18:17.194" v="187" actId="26606"/>
          <ac:spMkLst>
            <pc:docMk/>
            <pc:sldMk cId="1208556674" sldId="474"/>
            <ac:spMk id="18" creationId="{33CD251C-A887-4D2F-925B-FC097198538B}"/>
          </ac:spMkLst>
        </pc:spChg>
        <pc:spChg chg="add">
          <ac:chgData name="Henrik Blom" userId="0f109d1c-0774-4568-aa5d-bb8ffaeb77b7" providerId="ADAL" clId="{4371C1A0-6A34-4658-AAA3-3AA6AF9F6149}" dt="2022-10-28T19:18:17.194" v="187" actId="26606"/>
          <ac:spMkLst>
            <pc:docMk/>
            <pc:sldMk cId="1208556674" sldId="474"/>
            <ac:spMk id="19" creationId="{3B2069EE-A08E-44F0-B3F9-3CF8CC2DCAD5}"/>
          </ac:spMkLst>
        </pc:spChg>
        <pc:grpChg chg="del">
          <ac:chgData name="Henrik Blom" userId="0f109d1c-0774-4568-aa5d-bb8ffaeb77b7" providerId="ADAL" clId="{4371C1A0-6A34-4658-AAA3-3AA6AF9F6149}" dt="2022-10-28T19:17:36.413" v="151"/>
          <ac:grpSpMkLst>
            <pc:docMk/>
            <pc:sldMk cId="1208556674" sldId="474"/>
            <ac:grpSpMk id="12" creationId="{E12BF2FB-8A96-4B53-86A0-04755C545EB8}"/>
          </ac:grpSpMkLst>
        </pc:grpChg>
        <pc:grpChg chg="add del">
          <ac:chgData name="Henrik Blom" userId="0f109d1c-0774-4568-aa5d-bb8ffaeb77b7" providerId="ADAL" clId="{4371C1A0-6A34-4658-AAA3-3AA6AF9F6149}" dt="2022-10-28T19:18:17.189" v="186" actId="26606"/>
          <ac:grpSpMkLst>
            <pc:docMk/>
            <pc:sldMk cId="1208556674" sldId="474"/>
            <ac:grpSpMk id="14" creationId="{C9888C69-11CC-40BA-BABF-F9B7E11C9156}"/>
          </ac:grpSpMkLst>
        </pc:grpChg>
        <pc:grpChg chg="add">
          <ac:chgData name="Henrik Blom" userId="0f109d1c-0774-4568-aa5d-bb8ffaeb77b7" providerId="ADAL" clId="{4371C1A0-6A34-4658-AAA3-3AA6AF9F6149}" dt="2022-10-28T19:18:17.194" v="187" actId="26606"/>
          <ac:grpSpMkLst>
            <pc:docMk/>
            <pc:sldMk cId="1208556674" sldId="474"/>
            <ac:grpSpMk id="20" creationId="{E12BF2FB-8A96-4B53-86A0-04755C545EB8}"/>
          </ac:grpSpMkLst>
        </pc:grpChg>
        <pc:picChg chg="add del">
          <ac:chgData name="Henrik Blom" userId="0f109d1c-0774-4568-aa5d-bb8ffaeb77b7" providerId="ADAL" clId="{4371C1A0-6A34-4658-AAA3-3AA6AF9F6149}" dt="2022-10-28T19:18:17.189" v="186" actId="26606"/>
          <ac:picMkLst>
            <pc:docMk/>
            <pc:sldMk cId="1208556674" sldId="474"/>
            <ac:picMk id="7" creationId="{5842A99F-E143-C709-FD92-E006F21307A9}"/>
          </ac:picMkLst>
        </pc:picChg>
      </pc:sldChg>
      <pc:sldChg chg="modSp new del mod">
        <pc:chgData name="Henrik Blom" userId="0f109d1c-0774-4568-aa5d-bb8ffaeb77b7" providerId="ADAL" clId="{4371C1A0-6A34-4658-AAA3-3AA6AF9F6149}" dt="2022-10-30T15:57:38.073" v="735" actId="47"/>
        <pc:sldMkLst>
          <pc:docMk/>
          <pc:sldMk cId="1636345425" sldId="475"/>
        </pc:sldMkLst>
        <pc:spChg chg="mod">
          <ac:chgData name="Henrik Blom" userId="0f109d1c-0774-4568-aa5d-bb8ffaeb77b7" providerId="ADAL" clId="{4371C1A0-6A34-4658-AAA3-3AA6AF9F6149}" dt="2022-10-30T15:34:14.633" v="420" actId="20577"/>
          <ac:spMkLst>
            <pc:docMk/>
            <pc:sldMk cId="1636345425" sldId="475"/>
            <ac:spMk id="2" creationId="{7FA05AC8-8C32-4635-8E28-6AB1FB7446EF}"/>
          </ac:spMkLst>
        </pc:spChg>
        <pc:spChg chg="mod">
          <ac:chgData name="Henrik Blom" userId="0f109d1c-0774-4568-aa5d-bb8ffaeb77b7" providerId="ADAL" clId="{4371C1A0-6A34-4658-AAA3-3AA6AF9F6149}" dt="2022-10-30T15:35:47.748" v="620"/>
          <ac:spMkLst>
            <pc:docMk/>
            <pc:sldMk cId="1636345425" sldId="475"/>
            <ac:spMk id="3" creationId="{52550BBA-358A-474F-A3AE-D8FD1FD44F6C}"/>
          </ac:spMkLst>
        </pc:spChg>
      </pc:sldChg>
      <pc:sldChg chg="addSp modSp add mod modTransition">
        <pc:chgData name="Henrik Blom" userId="0f109d1c-0774-4568-aa5d-bb8ffaeb77b7" providerId="ADAL" clId="{4371C1A0-6A34-4658-AAA3-3AA6AF9F6149}" dt="2022-12-15T18:46:15.366" v="9489" actId="1036"/>
        <pc:sldMkLst>
          <pc:docMk/>
          <pc:sldMk cId="4124652959" sldId="475"/>
        </pc:sldMkLst>
        <pc:spChg chg="add mod">
          <ac:chgData name="Henrik Blom" userId="0f109d1c-0774-4568-aa5d-bb8ffaeb77b7" providerId="ADAL" clId="{4371C1A0-6A34-4658-AAA3-3AA6AF9F6149}" dt="2022-12-15T18:46:15.366" v="9489" actId="1036"/>
          <ac:spMkLst>
            <pc:docMk/>
            <pc:sldMk cId="4124652959" sldId="475"/>
            <ac:spMk id="2" creationId="{7126804C-774A-4751-AD36-F0A295C41BFA}"/>
          </ac:spMkLst>
        </pc:spChg>
        <pc:spChg chg="mod">
          <ac:chgData name="Henrik Blom" userId="0f109d1c-0774-4568-aa5d-bb8ffaeb77b7" providerId="ADAL" clId="{4371C1A0-6A34-4658-AAA3-3AA6AF9F6149}" dt="2022-12-15T16:07:20.840" v="9168" actId="15"/>
          <ac:spMkLst>
            <pc:docMk/>
            <pc:sldMk cId="4124652959" sldId="475"/>
            <ac:spMk id="4" creationId="{26228664-94BE-4024-8BA4-59E31841FC44}"/>
          </ac:spMkLst>
        </pc:spChg>
        <pc:spChg chg="mod">
          <ac:chgData name="Henrik Blom" userId="0f109d1c-0774-4568-aa5d-bb8ffaeb77b7" providerId="ADAL" clId="{4371C1A0-6A34-4658-AAA3-3AA6AF9F6149}" dt="2022-10-30T16:00:41.673" v="898" actId="20577"/>
          <ac:spMkLst>
            <pc:docMk/>
            <pc:sldMk cId="4124652959" sldId="475"/>
            <ac:spMk id="24" creationId="{00000000-0000-0000-0000-000000000000}"/>
          </ac:spMkLst>
        </pc:spChg>
      </pc:sldChg>
      <pc:sldChg chg="modSp add del mod modTransition">
        <pc:chgData name="Henrik Blom" userId="0f109d1c-0774-4568-aa5d-bb8ffaeb77b7" providerId="ADAL" clId="{4371C1A0-6A34-4658-AAA3-3AA6AF9F6149}" dt="2022-12-15T16:07:55.051" v="9198" actId="47"/>
        <pc:sldMkLst>
          <pc:docMk/>
          <pc:sldMk cId="889088559" sldId="476"/>
        </pc:sldMkLst>
        <pc:spChg chg="mod">
          <ac:chgData name="Henrik Blom" userId="0f109d1c-0774-4568-aa5d-bb8ffaeb77b7" providerId="ADAL" clId="{4371C1A0-6A34-4658-AAA3-3AA6AF9F6149}" dt="2022-10-30T16:02:18.009" v="939" actId="1035"/>
          <ac:spMkLst>
            <pc:docMk/>
            <pc:sldMk cId="889088559" sldId="476"/>
            <ac:spMk id="2" creationId="{7126804C-774A-4751-AD36-F0A295C41BFA}"/>
          </ac:spMkLst>
        </pc:spChg>
        <pc:spChg chg="mod">
          <ac:chgData name="Henrik Blom" userId="0f109d1c-0774-4568-aa5d-bb8ffaeb77b7" providerId="ADAL" clId="{4371C1A0-6A34-4658-AAA3-3AA6AF9F6149}" dt="2022-12-15T15:28:17.712" v="8121" actId="20577"/>
          <ac:spMkLst>
            <pc:docMk/>
            <pc:sldMk cId="889088559" sldId="476"/>
            <ac:spMk id="4" creationId="{26228664-94BE-4024-8BA4-59E31841FC44}"/>
          </ac:spMkLst>
        </pc:spChg>
      </pc:sldChg>
      <pc:sldChg chg="addSp delSp modSp add mod modTransition">
        <pc:chgData name="Henrik Blom" userId="0f109d1c-0774-4568-aa5d-bb8ffaeb77b7" providerId="ADAL" clId="{4371C1A0-6A34-4658-AAA3-3AA6AF9F6149}" dt="2022-12-15T11:15:45.214" v="6006" actId="207"/>
        <pc:sldMkLst>
          <pc:docMk/>
          <pc:sldMk cId="195567603" sldId="477"/>
        </pc:sldMkLst>
        <pc:spChg chg="add mod">
          <ac:chgData name="Henrik Blom" userId="0f109d1c-0774-4568-aa5d-bb8ffaeb77b7" providerId="ADAL" clId="{4371C1A0-6A34-4658-AAA3-3AA6AF9F6149}" dt="2022-12-15T11:15:45.214" v="6006" actId="207"/>
          <ac:spMkLst>
            <pc:docMk/>
            <pc:sldMk cId="195567603" sldId="477"/>
            <ac:spMk id="7" creationId="{29295A0D-4B09-4AE3-B8F4-7CC585290625}"/>
          </ac:spMkLst>
        </pc:spChg>
        <pc:spChg chg="add del mod">
          <ac:chgData name="Henrik Blom" userId="0f109d1c-0774-4568-aa5d-bb8ffaeb77b7" providerId="ADAL" clId="{4371C1A0-6A34-4658-AAA3-3AA6AF9F6149}" dt="2022-12-15T11:00:02.642" v="5386" actId="478"/>
          <ac:spMkLst>
            <pc:docMk/>
            <pc:sldMk cId="195567603" sldId="477"/>
            <ac:spMk id="8" creationId="{A7F8F5E9-E7C8-4F7A-B72D-8B6122832400}"/>
          </ac:spMkLst>
        </pc:spChg>
        <pc:spChg chg="add mod">
          <ac:chgData name="Henrik Blom" userId="0f109d1c-0774-4568-aa5d-bb8ffaeb77b7" providerId="ADAL" clId="{4371C1A0-6A34-4658-AAA3-3AA6AF9F6149}" dt="2022-12-15T11:09:25.801" v="5645" actId="207"/>
          <ac:spMkLst>
            <pc:docMk/>
            <pc:sldMk cId="195567603" sldId="477"/>
            <ac:spMk id="9" creationId="{59A3B5A5-35D2-4C0F-AF07-FE9FCF374990}"/>
          </ac:spMkLst>
        </pc:spChg>
        <pc:spChg chg="mod">
          <ac:chgData name="Henrik Blom" userId="0f109d1c-0774-4568-aa5d-bb8ffaeb77b7" providerId="ADAL" clId="{4371C1A0-6A34-4658-AAA3-3AA6AF9F6149}" dt="2022-10-30T16:10:29.457" v="1033" actId="20577"/>
          <ac:spMkLst>
            <pc:docMk/>
            <pc:sldMk cId="195567603" sldId="477"/>
            <ac:spMk id="37" creationId="{00000000-0000-0000-0000-000000000000}"/>
          </ac:spMkLst>
        </pc:spChg>
        <pc:picChg chg="del">
          <ac:chgData name="Henrik Blom" userId="0f109d1c-0774-4568-aa5d-bb8ffaeb77b7" providerId="ADAL" clId="{4371C1A0-6A34-4658-AAA3-3AA6AF9F6149}" dt="2022-10-30T16:10:33.428" v="1034" actId="478"/>
          <ac:picMkLst>
            <pc:docMk/>
            <pc:sldMk cId="195567603" sldId="477"/>
            <ac:picMk id="7" creationId="{97F54E52-194F-4087-9F84-E22C350A7CE1}"/>
          </ac:picMkLst>
        </pc:picChg>
      </pc:sldChg>
      <pc:sldChg chg="new del">
        <pc:chgData name="Henrik Blom" userId="0f109d1c-0774-4568-aa5d-bb8ffaeb77b7" providerId="ADAL" clId="{4371C1A0-6A34-4658-AAA3-3AA6AF9F6149}" dt="2022-10-30T16:03:00.960" v="943" actId="47"/>
        <pc:sldMkLst>
          <pc:docMk/>
          <pc:sldMk cId="763213887" sldId="477"/>
        </pc:sldMkLst>
      </pc:sldChg>
      <pc:sldChg chg="add del">
        <pc:chgData name="Henrik Blom" userId="0f109d1c-0774-4568-aa5d-bb8ffaeb77b7" providerId="ADAL" clId="{4371C1A0-6A34-4658-AAA3-3AA6AF9F6149}" dt="2022-12-15T15:32:11.010" v="8358" actId="47"/>
        <pc:sldMkLst>
          <pc:docMk/>
          <pc:sldMk cId="2887677696" sldId="478"/>
        </pc:sldMkLst>
      </pc:sldChg>
      <pc:sldChg chg="addSp modSp new del mod modTransition modClrScheme chgLayout">
        <pc:chgData name="Henrik Blom" userId="0f109d1c-0774-4568-aa5d-bb8ffaeb77b7" providerId="ADAL" clId="{4371C1A0-6A34-4658-AAA3-3AA6AF9F6149}" dt="2022-12-15T11:11:02.691" v="5752" actId="2696"/>
        <pc:sldMkLst>
          <pc:docMk/>
          <pc:sldMk cId="4142305772" sldId="478"/>
        </pc:sldMkLst>
        <pc:spChg chg="mod ord">
          <ac:chgData name="Henrik Blom" userId="0f109d1c-0774-4568-aa5d-bb8ffaeb77b7" providerId="ADAL" clId="{4371C1A0-6A34-4658-AAA3-3AA6AF9F6149}" dt="2022-11-19T12:00:01.688" v="1978" actId="20577"/>
          <ac:spMkLst>
            <pc:docMk/>
            <pc:sldMk cId="4142305772" sldId="478"/>
            <ac:spMk id="2" creationId="{39A08260-43C1-49BF-8F56-4BC0E6075F33}"/>
          </ac:spMkLst>
        </pc:spChg>
        <pc:spChg chg="add mod ord">
          <ac:chgData name="Henrik Blom" userId="0f109d1c-0774-4568-aa5d-bb8ffaeb77b7" providerId="ADAL" clId="{4371C1A0-6A34-4658-AAA3-3AA6AF9F6149}" dt="2022-11-19T12:00:45.775" v="1999" actId="20577"/>
          <ac:spMkLst>
            <pc:docMk/>
            <pc:sldMk cId="4142305772" sldId="478"/>
            <ac:spMk id="3" creationId="{D4FF7F57-00A1-4B49-BCAA-52A672374D8B}"/>
          </ac:spMkLst>
        </pc:spChg>
      </pc:sldChg>
      <pc:sldChg chg="modSp new del mod modTransition">
        <pc:chgData name="Henrik Blom" userId="0f109d1c-0774-4568-aa5d-bb8ffaeb77b7" providerId="ADAL" clId="{4371C1A0-6A34-4658-AAA3-3AA6AF9F6149}" dt="2022-12-15T15:42:49.681" v="9013" actId="47"/>
        <pc:sldMkLst>
          <pc:docMk/>
          <pc:sldMk cId="402838311" sldId="479"/>
        </pc:sldMkLst>
        <pc:spChg chg="mod">
          <ac:chgData name="Henrik Blom" userId="0f109d1c-0774-4568-aa5d-bb8ffaeb77b7" providerId="ADAL" clId="{4371C1A0-6A34-4658-AAA3-3AA6AF9F6149}" dt="2022-11-19T13:48:33.018" v="4221" actId="20577"/>
          <ac:spMkLst>
            <pc:docMk/>
            <pc:sldMk cId="402838311" sldId="479"/>
            <ac:spMk id="3" creationId="{34AA65E7-9E15-427B-BC80-CFF91E7B0B52}"/>
          </ac:spMkLst>
        </pc:spChg>
      </pc:sldChg>
      <pc:sldChg chg="modSp new del mod">
        <pc:chgData name="Henrik Blom" userId="0f109d1c-0774-4568-aa5d-bb8ffaeb77b7" providerId="ADAL" clId="{4371C1A0-6A34-4658-AAA3-3AA6AF9F6149}" dt="2022-12-15T18:42:30.441" v="9422" actId="47"/>
        <pc:sldMkLst>
          <pc:docMk/>
          <pc:sldMk cId="3112236773" sldId="480"/>
        </pc:sldMkLst>
        <pc:spChg chg="mod">
          <ac:chgData name="Henrik Blom" userId="0f109d1c-0774-4568-aa5d-bb8ffaeb77b7" providerId="ADAL" clId="{4371C1A0-6A34-4658-AAA3-3AA6AF9F6149}" dt="2022-11-19T13:39:15.578" v="3949" actId="20577"/>
          <ac:spMkLst>
            <pc:docMk/>
            <pc:sldMk cId="3112236773" sldId="480"/>
            <ac:spMk id="3" creationId="{8094A282-7DDC-4EA9-88F9-5C295F698DA0}"/>
          </ac:spMkLst>
        </pc:spChg>
      </pc:sldChg>
      <pc:sldChg chg="modSp new del mod">
        <pc:chgData name="Henrik Blom" userId="0f109d1c-0774-4568-aa5d-bb8ffaeb77b7" providerId="ADAL" clId="{4371C1A0-6A34-4658-AAA3-3AA6AF9F6149}" dt="2022-12-15T15:43:25.468" v="9016" actId="47"/>
        <pc:sldMkLst>
          <pc:docMk/>
          <pc:sldMk cId="2464869429" sldId="481"/>
        </pc:sldMkLst>
        <pc:spChg chg="mod">
          <ac:chgData name="Henrik Blom" userId="0f109d1c-0774-4568-aa5d-bb8ffaeb77b7" providerId="ADAL" clId="{4371C1A0-6A34-4658-AAA3-3AA6AF9F6149}" dt="2022-12-05T21:00:36.721" v="4679" actId="20577"/>
          <ac:spMkLst>
            <pc:docMk/>
            <pc:sldMk cId="2464869429" sldId="481"/>
            <ac:spMk id="2" creationId="{440174B0-5708-48CD-A9D7-771EDF1995D6}"/>
          </ac:spMkLst>
        </pc:spChg>
      </pc:sldChg>
      <pc:sldChg chg="addSp delSp modSp new mod">
        <pc:chgData name="Henrik Blom" userId="0f109d1c-0774-4568-aa5d-bb8ffaeb77b7" providerId="ADAL" clId="{4371C1A0-6A34-4658-AAA3-3AA6AF9F6149}" dt="2022-12-15T14:45:03.663" v="7600" actId="20577"/>
        <pc:sldMkLst>
          <pc:docMk/>
          <pc:sldMk cId="911728400" sldId="482"/>
        </pc:sldMkLst>
        <pc:spChg chg="add mod">
          <ac:chgData name="Henrik Blom" userId="0f109d1c-0774-4568-aa5d-bb8ffaeb77b7" providerId="ADAL" clId="{4371C1A0-6A34-4658-AAA3-3AA6AF9F6149}" dt="2022-12-15T14:45:03.663" v="7600" actId="20577"/>
          <ac:spMkLst>
            <pc:docMk/>
            <pc:sldMk cId="911728400" sldId="482"/>
            <ac:spMk id="2" creationId="{77D54A21-02DD-4057-959F-EE9A0853E59B}"/>
          </ac:spMkLst>
        </pc:spChg>
        <pc:spChg chg="add mod ord">
          <ac:chgData name="Henrik Blom" userId="0f109d1c-0774-4568-aa5d-bb8ffaeb77b7" providerId="ADAL" clId="{4371C1A0-6A34-4658-AAA3-3AA6AF9F6149}" dt="2022-12-15T10:56:58.109" v="5254" actId="167"/>
          <ac:spMkLst>
            <pc:docMk/>
            <pc:sldMk cId="911728400" sldId="482"/>
            <ac:spMk id="3" creationId="{39C00B40-C7B0-4740-97D4-DD218F8CB6E2}"/>
          </ac:spMkLst>
        </pc:spChg>
        <pc:spChg chg="add del mod">
          <ac:chgData name="Henrik Blom" userId="0f109d1c-0774-4568-aa5d-bb8ffaeb77b7" providerId="ADAL" clId="{4371C1A0-6A34-4658-AAA3-3AA6AF9F6149}" dt="2022-12-15T10:57:28.316" v="5303" actId="478"/>
          <ac:spMkLst>
            <pc:docMk/>
            <pc:sldMk cId="911728400" sldId="482"/>
            <ac:spMk id="4" creationId="{5CAE61D2-E888-4D7C-8E18-1D20D3252604}"/>
          </ac:spMkLst>
        </pc:spChg>
        <pc:picChg chg="add mod">
          <ac:chgData name="Henrik Blom" userId="0f109d1c-0774-4568-aa5d-bb8ffaeb77b7" providerId="ADAL" clId="{4371C1A0-6A34-4658-AAA3-3AA6AF9F6149}" dt="2022-12-15T10:59:05.142" v="5353" actId="1076"/>
          <ac:picMkLst>
            <pc:docMk/>
            <pc:sldMk cId="911728400" sldId="482"/>
            <ac:picMk id="5" creationId="{9C1CEE8D-BA9E-49FC-8ED6-C1867A92C860}"/>
          </ac:picMkLst>
        </pc:picChg>
      </pc:sldChg>
      <pc:sldChg chg="addSp delSp modSp new del mod ord setBg">
        <pc:chgData name="Henrik Blom" userId="0f109d1c-0774-4568-aa5d-bb8ffaeb77b7" providerId="ADAL" clId="{4371C1A0-6A34-4658-AAA3-3AA6AF9F6149}" dt="2022-12-15T11:06:45.211" v="5553" actId="47"/>
        <pc:sldMkLst>
          <pc:docMk/>
          <pc:sldMk cId="2434782923" sldId="483"/>
        </pc:sldMkLst>
        <pc:spChg chg="add del mod">
          <ac:chgData name="Henrik Blom" userId="0f109d1c-0774-4568-aa5d-bb8ffaeb77b7" providerId="ADAL" clId="{4371C1A0-6A34-4658-AAA3-3AA6AF9F6149}" dt="2022-12-15T11:02:43.567" v="5438" actId="26606"/>
          <ac:spMkLst>
            <pc:docMk/>
            <pc:sldMk cId="2434782923" sldId="483"/>
            <ac:spMk id="2" creationId="{3B6036C5-10E6-4DE5-B97D-6548E7754DDB}"/>
          </ac:spMkLst>
        </pc:spChg>
        <pc:spChg chg="add">
          <ac:chgData name="Henrik Blom" userId="0f109d1c-0774-4568-aa5d-bb8ffaeb77b7" providerId="ADAL" clId="{4371C1A0-6A34-4658-AAA3-3AA6AF9F6149}" dt="2022-12-15T11:02:43.567" v="5438" actId="26606"/>
          <ac:spMkLst>
            <pc:docMk/>
            <pc:sldMk cId="2434782923" sldId="483"/>
            <ac:spMk id="8" creationId="{AE2B703B-46F9-481A-A605-82E2A828C4FA}"/>
          </ac:spMkLst>
        </pc:spChg>
        <pc:spChg chg="add">
          <ac:chgData name="Henrik Blom" userId="0f109d1c-0774-4568-aa5d-bb8ffaeb77b7" providerId="ADAL" clId="{4371C1A0-6A34-4658-AAA3-3AA6AF9F6149}" dt="2022-12-15T11:02:43.567" v="5438" actId="26606"/>
          <ac:spMkLst>
            <pc:docMk/>
            <pc:sldMk cId="2434782923" sldId="483"/>
            <ac:spMk id="10" creationId="{F13BE4D7-0C3D-4906-B230-A1C5B4665CCF}"/>
          </ac:spMkLst>
        </pc:spChg>
        <pc:graphicFrameChg chg="add mod">
          <ac:chgData name="Henrik Blom" userId="0f109d1c-0774-4568-aa5d-bb8ffaeb77b7" providerId="ADAL" clId="{4371C1A0-6A34-4658-AAA3-3AA6AF9F6149}" dt="2022-12-15T11:02:48.122" v="5441" actId="20577"/>
          <ac:graphicFrameMkLst>
            <pc:docMk/>
            <pc:sldMk cId="2434782923" sldId="483"/>
            <ac:graphicFrameMk id="6" creationId="{7190EEE4-E927-62C6-314D-65B25143B668}"/>
          </ac:graphicFrameMkLst>
        </pc:graphicFrameChg>
        <pc:cxnChg chg="add del">
          <ac:chgData name="Henrik Blom" userId="0f109d1c-0774-4568-aa5d-bb8ffaeb77b7" providerId="ADAL" clId="{4371C1A0-6A34-4658-AAA3-3AA6AF9F6149}" dt="2022-12-15T11:01:32.433" v="5395" actId="478"/>
          <ac:cxnSpMkLst>
            <pc:docMk/>
            <pc:sldMk cId="2434782923" sldId="483"/>
            <ac:cxnSpMk id="4" creationId="{44B799CB-507A-4992-847F-13D179085D8A}"/>
          </ac:cxnSpMkLst>
        </pc:cxnChg>
        <pc:cxnChg chg="add del mod">
          <ac:chgData name="Henrik Blom" userId="0f109d1c-0774-4568-aa5d-bb8ffaeb77b7" providerId="ADAL" clId="{4371C1A0-6A34-4658-AAA3-3AA6AF9F6149}" dt="2022-12-15T11:01:32.944" v="5396" actId="478"/>
          <ac:cxnSpMkLst>
            <pc:docMk/>
            <pc:sldMk cId="2434782923" sldId="483"/>
            <ac:cxnSpMk id="5" creationId="{26FCE871-0928-4CB2-90EC-1F5F978BF257}"/>
          </ac:cxnSpMkLst>
        </pc:cxnChg>
      </pc:sldChg>
      <pc:sldChg chg="addSp delSp modSp add mod">
        <pc:chgData name="Henrik Blom" userId="0f109d1c-0774-4568-aa5d-bb8ffaeb77b7" providerId="ADAL" clId="{4371C1A0-6A34-4658-AAA3-3AA6AF9F6149}" dt="2022-12-15T15:49:36.103" v="9092" actId="1076"/>
        <pc:sldMkLst>
          <pc:docMk/>
          <pc:sldMk cId="4174757617" sldId="484"/>
        </pc:sldMkLst>
        <pc:spChg chg="del">
          <ac:chgData name="Henrik Blom" userId="0f109d1c-0774-4568-aa5d-bb8ffaeb77b7" providerId="ADAL" clId="{4371C1A0-6A34-4658-AAA3-3AA6AF9F6149}" dt="2022-12-15T11:03:17.155" v="5443" actId="478"/>
          <ac:spMkLst>
            <pc:docMk/>
            <pc:sldMk cId="4174757617" sldId="484"/>
            <ac:spMk id="2" creationId="{7126804C-774A-4751-AD36-F0A295C41BFA}"/>
          </ac:spMkLst>
        </pc:spChg>
        <pc:spChg chg="add mod">
          <ac:chgData name="Henrik Blom" userId="0f109d1c-0774-4568-aa5d-bb8ffaeb77b7" providerId="ADAL" clId="{4371C1A0-6A34-4658-AAA3-3AA6AF9F6149}" dt="2022-12-15T11:07:22.810" v="5599" actId="20577"/>
          <ac:spMkLst>
            <pc:docMk/>
            <pc:sldMk cId="4174757617" sldId="484"/>
            <ac:spMk id="3" creationId="{195578FC-98C6-4AA5-9A88-3CD46C654B26}"/>
          </ac:spMkLst>
        </pc:spChg>
        <pc:spChg chg="del">
          <ac:chgData name="Henrik Blom" userId="0f109d1c-0774-4568-aa5d-bb8ffaeb77b7" providerId="ADAL" clId="{4371C1A0-6A34-4658-AAA3-3AA6AF9F6149}" dt="2022-12-15T11:03:17.155" v="5443" actId="478"/>
          <ac:spMkLst>
            <pc:docMk/>
            <pc:sldMk cId="4174757617" sldId="484"/>
            <ac:spMk id="4" creationId="{26228664-94BE-4024-8BA4-59E31841FC44}"/>
          </ac:spMkLst>
        </pc:spChg>
        <pc:spChg chg="add mod">
          <ac:chgData name="Henrik Blom" userId="0f109d1c-0774-4568-aa5d-bb8ffaeb77b7" providerId="ADAL" clId="{4371C1A0-6A34-4658-AAA3-3AA6AF9F6149}" dt="2022-12-15T11:07:24.050" v="5600" actId="20577"/>
          <ac:spMkLst>
            <pc:docMk/>
            <pc:sldMk cId="4174757617" sldId="484"/>
            <ac:spMk id="7" creationId="{9ED5755E-FAA3-4023-86B6-2617CBC138A1}"/>
          </ac:spMkLst>
        </pc:spChg>
        <pc:spChg chg="add mod">
          <ac:chgData name="Henrik Blom" userId="0f109d1c-0774-4568-aa5d-bb8ffaeb77b7" providerId="ADAL" clId="{4371C1A0-6A34-4658-AAA3-3AA6AF9F6149}" dt="2022-12-15T11:07:24.968" v="5601" actId="20577"/>
          <ac:spMkLst>
            <pc:docMk/>
            <pc:sldMk cId="4174757617" sldId="484"/>
            <ac:spMk id="8" creationId="{1A409CAB-4096-468A-86D3-EF23A2363828}"/>
          </ac:spMkLst>
        </pc:spChg>
        <pc:spChg chg="add mod">
          <ac:chgData name="Henrik Blom" userId="0f109d1c-0774-4568-aa5d-bb8ffaeb77b7" providerId="ADAL" clId="{4371C1A0-6A34-4658-AAA3-3AA6AF9F6149}" dt="2022-12-15T11:07:43.641" v="5617" actId="20577"/>
          <ac:spMkLst>
            <pc:docMk/>
            <pc:sldMk cId="4174757617" sldId="484"/>
            <ac:spMk id="9" creationId="{3775DD0C-0015-42F1-8A46-CD1AC1C5E123}"/>
          </ac:spMkLst>
        </pc:spChg>
        <pc:spChg chg="add mod">
          <ac:chgData name="Henrik Blom" userId="0f109d1c-0774-4568-aa5d-bb8ffaeb77b7" providerId="ADAL" clId="{4371C1A0-6A34-4658-AAA3-3AA6AF9F6149}" dt="2022-12-15T11:07:40.784" v="5611" actId="20577"/>
          <ac:spMkLst>
            <pc:docMk/>
            <pc:sldMk cId="4174757617" sldId="484"/>
            <ac:spMk id="10" creationId="{DB65C76B-6E6F-450D-A385-3062D6D1D98E}"/>
          </ac:spMkLst>
        </pc:spChg>
        <pc:spChg chg="add mod">
          <ac:chgData name="Henrik Blom" userId="0f109d1c-0774-4568-aa5d-bb8ffaeb77b7" providerId="ADAL" clId="{4371C1A0-6A34-4658-AAA3-3AA6AF9F6149}" dt="2022-12-15T15:49:36.103" v="9092" actId="1076"/>
          <ac:spMkLst>
            <pc:docMk/>
            <pc:sldMk cId="4174757617" sldId="484"/>
            <ac:spMk id="11" creationId="{C6529A60-D46F-481A-8D13-C674FA7BCCDD}"/>
          </ac:spMkLst>
        </pc:spChg>
        <pc:spChg chg="del">
          <ac:chgData name="Henrik Blom" userId="0f109d1c-0774-4568-aa5d-bb8ffaeb77b7" providerId="ADAL" clId="{4371C1A0-6A34-4658-AAA3-3AA6AF9F6149}" dt="2022-12-15T11:03:17.155" v="5443" actId="478"/>
          <ac:spMkLst>
            <pc:docMk/>
            <pc:sldMk cId="4174757617" sldId="484"/>
            <ac:spMk id="24" creationId="{00000000-0000-0000-0000-000000000000}"/>
          </ac:spMkLst>
        </pc:spChg>
        <pc:graphicFrameChg chg="add mod">
          <ac:chgData name="Henrik Blom" userId="0f109d1c-0774-4568-aa5d-bb8ffaeb77b7" providerId="ADAL" clId="{4371C1A0-6A34-4658-AAA3-3AA6AF9F6149}" dt="2022-12-15T11:04:24.450" v="5464" actId="1036"/>
          <ac:graphicFrameMkLst>
            <pc:docMk/>
            <pc:sldMk cId="4174757617" sldId="484"/>
            <ac:graphicFrameMk id="5" creationId="{897D1E5A-A914-4CFC-A579-CEE3BFD3B2D4}"/>
          </ac:graphicFrameMkLst>
        </pc:graphicFrameChg>
      </pc:sldChg>
      <pc:sldChg chg="addSp delSp modSp add mod">
        <pc:chgData name="Henrik Blom" userId="0f109d1c-0774-4568-aa5d-bb8ffaeb77b7" providerId="ADAL" clId="{4371C1A0-6A34-4658-AAA3-3AA6AF9F6149}" dt="2022-12-15T14:45:51.429" v="7608" actId="404"/>
        <pc:sldMkLst>
          <pc:docMk/>
          <pc:sldMk cId="2723078557" sldId="485"/>
        </pc:sldMkLst>
        <pc:spChg chg="add del mod">
          <ac:chgData name="Henrik Blom" userId="0f109d1c-0774-4568-aa5d-bb8ffaeb77b7" providerId="ADAL" clId="{4371C1A0-6A34-4658-AAA3-3AA6AF9F6149}" dt="2022-12-15T14:45:41.581" v="7605" actId="478"/>
          <ac:spMkLst>
            <pc:docMk/>
            <pc:sldMk cId="2723078557" sldId="485"/>
            <ac:spMk id="2" creationId="{28A6D13B-E4DD-4305-8D41-F53119326BFA}"/>
          </ac:spMkLst>
        </pc:spChg>
        <pc:spChg chg="del">
          <ac:chgData name="Henrik Blom" userId="0f109d1c-0774-4568-aa5d-bb8ffaeb77b7" providerId="ADAL" clId="{4371C1A0-6A34-4658-AAA3-3AA6AF9F6149}" dt="2022-12-15T11:09:55.897" v="5680" actId="478"/>
          <ac:spMkLst>
            <pc:docMk/>
            <pc:sldMk cId="2723078557" sldId="485"/>
            <ac:spMk id="7" creationId="{29295A0D-4B09-4AE3-B8F4-7CC585290625}"/>
          </ac:spMkLst>
        </pc:spChg>
        <pc:spChg chg="add mod">
          <ac:chgData name="Henrik Blom" userId="0f109d1c-0774-4568-aa5d-bb8ffaeb77b7" providerId="ADAL" clId="{4371C1A0-6A34-4658-AAA3-3AA6AF9F6149}" dt="2022-12-15T14:45:51.429" v="7608" actId="404"/>
          <ac:spMkLst>
            <pc:docMk/>
            <pc:sldMk cId="2723078557" sldId="485"/>
            <ac:spMk id="8" creationId="{46FE2557-2454-41B4-984E-CE10D9CDFEE6}"/>
          </ac:spMkLst>
        </pc:spChg>
        <pc:spChg chg="mod">
          <ac:chgData name="Henrik Blom" userId="0f109d1c-0774-4568-aa5d-bb8ffaeb77b7" providerId="ADAL" clId="{4371C1A0-6A34-4658-AAA3-3AA6AF9F6149}" dt="2022-12-15T14:45:39.789" v="7604" actId="1076"/>
          <ac:spMkLst>
            <pc:docMk/>
            <pc:sldMk cId="2723078557" sldId="485"/>
            <ac:spMk id="9" creationId="{59A3B5A5-35D2-4C0F-AF07-FE9FCF374990}"/>
          </ac:spMkLst>
        </pc:spChg>
        <pc:spChg chg="mod">
          <ac:chgData name="Henrik Blom" userId="0f109d1c-0774-4568-aa5d-bb8ffaeb77b7" providerId="ADAL" clId="{4371C1A0-6A34-4658-AAA3-3AA6AF9F6149}" dt="2022-12-15T11:09:51.897" v="5679" actId="20577"/>
          <ac:spMkLst>
            <pc:docMk/>
            <pc:sldMk cId="2723078557" sldId="485"/>
            <ac:spMk id="37" creationId="{00000000-0000-0000-0000-000000000000}"/>
          </ac:spMkLst>
        </pc:spChg>
      </pc:sldChg>
      <pc:sldChg chg="modSp new del mod">
        <pc:chgData name="Henrik Blom" userId="0f109d1c-0774-4568-aa5d-bb8ffaeb77b7" providerId="ADAL" clId="{4371C1A0-6A34-4658-AAA3-3AA6AF9F6149}" dt="2022-12-15T15:30:37.497" v="8241" actId="47"/>
        <pc:sldMkLst>
          <pc:docMk/>
          <pc:sldMk cId="875678456" sldId="486"/>
        </pc:sldMkLst>
        <pc:spChg chg="mod">
          <ac:chgData name="Henrik Blom" userId="0f109d1c-0774-4568-aa5d-bb8ffaeb77b7" providerId="ADAL" clId="{4371C1A0-6A34-4658-AAA3-3AA6AF9F6149}" dt="2022-12-15T11:14:21.852" v="6005" actId="20577"/>
          <ac:spMkLst>
            <pc:docMk/>
            <pc:sldMk cId="875678456" sldId="486"/>
            <ac:spMk id="3" creationId="{B0DDA837-A304-492D-9D77-238BD430FC3C}"/>
          </ac:spMkLst>
        </pc:spChg>
      </pc:sldChg>
      <pc:sldChg chg="addSp delSp modSp add del mod">
        <pc:chgData name="Henrik Blom" userId="0f109d1c-0774-4568-aa5d-bb8ffaeb77b7" providerId="ADAL" clId="{4371C1A0-6A34-4658-AAA3-3AA6AF9F6149}" dt="2022-12-15T11:11:38.628" v="5757" actId="47"/>
        <pc:sldMkLst>
          <pc:docMk/>
          <pc:sldMk cId="3419393164" sldId="486"/>
        </pc:sldMkLst>
        <pc:spChg chg="del">
          <ac:chgData name="Henrik Blom" userId="0f109d1c-0774-4568-aa5d-bb8ffaeb77b7" providerId="ADAL" clId="{4371C1A0-6A34-4658-AAA3-3AA6AF9F6149}" dt="2022-12-15T11:11:23.250" v="5755" actId="478"/>
          <ac:spMkLst>
            <pc:docMk/>
            <pc:sldMk cId="3419393164" sldId="486"/>
            <ac:spMk id="4" creationId="{046234B9-C749-4BB4-AF64-66BEA5D4375E}"/>
          </ac:spMkLst>
        </pc:spChg>
        <pc:spChg chg="del">
          <ac:chgData name="Henrik Blom" userId="0f109d1c-0774-4568-aa5d-bb8ffaeb77b7" providerId="ADAL" clId="{4371C1A0-6A34-4658-AAA3-3AA6AF9F6149}" dt="2022-12-15T11:11:23.250" v="5755" actId="478"/>
          <ac:spMkLst>
            <pc:docMk/>
            <pc:sldMk cId="3419393164" sldId="486"/>
            <ac:spMk id="5" creationId="{7F296BC3-4EF2-4F0F-8DB1-0FAB80334088}"/>
          </ac:spMkLst>
        </pc:spChg>
        <pc:picChg chg="add mod">
          <ac:chgData name="Henrik Blom" userId="0f109d1c-0774-4568-aa5d-bb8ffaeb77b7" providerId="ADAL" clId="{4371C1A0-6A34-4658-AAA3-3AA6AF9F6149}" dt="2022-12-15T11:11:24.471" v="5756"/>
          <ac:picMkLst>
            <pc:docMk/>
            <pc:sldMk cId="3419393164" sldId="486"/>
            <ac:picMk id="7" creationId="{50FEE6F7-4CBE-4AC0-8F95-8C1661223E6B}"/>
          </ac:picMkLst>
        </pc:picChg>
      </pc:sldChg>
      <pc:sldChg chg="modSp add del mod">
        <pc:chgData name="Henrik Blom" userId="0f109d1c-0774-4568-aa5d-bb8ffaeb77b7" providerId="ADAL" clId="{4371C1A0-6A34-4658-AAA3-3AA6AF9F6149}" dt="2022-12-15T16:08:44.011" v="9230" actId="47"/>
        <pc:sldMkLst>
          <pc:docMk/>
          <pc:sldMk cId="1857829283" sldId="487"/>
        </pc:sldMkLst>
        <pc:spChg chg="mod">
          <ac:chgData name="Henrik Blom" userId="0f109d1c-0774-4568-aa5d-bb8ffaeb77b7" providerId="ADAL" clId="{4371C1A0-6A34-4658-AAA3-3AA6AF9F6149}" dt="2022-12-15T15:42:12.047" v="9000" actId="14100"/>
          <ac:spMkLst>
            <pc:docMk/>
            <pc:sldMk cId="1857829283" sldId="487"/>
            <ac:spMk id="2" creationId="{7126804C-774A-4751-AD36-F0A295C41BFA}"/>
          </ac:spMkLst>
        </pc:spChg>
      </pc:sldChg>
      <pc:sldChg chg="delSp modSp add mod">
        <pc:chgData name="Henrik Blom" userId="0f109d1c-0774-4568-aa5d-bb8ffaeb77b7" providerId="ADAL" clId="{4371C1A0-6A34-4658-AAA3-3AA6AF9F6149}" dt="2022-12-15T15:42:19.852" v="9004" actId="27636"/>
        <pc:sldMkLst>
          <pc:docMk/>
          <pc:sldMk cId="1436330134" sldId="488"/>
        </pc:sldMkLst>
        <pc:spChg chg="del">
          <ac:chgData name="Henrik Blom" userId="0f109d1c-0774-4568-aa5d-bb8ffaeb77b7" providerId="ADAL" clId="{4371C1A0-6A34-4658-AAA3-3AA6AF9F6149}" dt="2022-12-15T15:30:12.356" v="8217" actId="478"/>
          <ac:spMkLst>
            <pc:docMk/>
            <pc:sldMk cId="1436330134" sldId="488"/>
            <ac:spMk id="2" creationId="{7126804C-774A-4751-AD36-F0A295C41BFA}"/>
          </ac:spMkLst>
        </pc:spChg>
        <pc:spChg chg="mod">
          <ac:chgData name="Henrik Blom" userId="0f109d1c-0774-4568-aa5d-bb8ffaeb77b7" providerId="ADAL" clId="{4371C1A0-6A34-4658-AAA3-3AA6AF9F6149}" dt="2022-12-15T15:42:19.852" v="9004" actId="27636"/>
          <ac:spMkLst>
            <pc:docMk/>
            <pc:sldMk cId="1436330134" sldId="488"/>
            <ac:spMk id="4" creationId="{26228664-94BE-4024-8BA4-59E31841FC44}"/>
          </ac:spMkLst>
        </pc:spChg>
        <pc:spChg chg="mod">
          <ac:chgData name="Henrik Blom" userId="0f109d1c-0774-4568-aa5d-bb8ffaeb77b7" providerId="ADAL" clId="{4371C1A0-6A34-4658-AAA3-3AA6AF9F6149}" dt="2022-12-15T15:30:47.781" v="8272" actId="20577"/>
          <ac:spMkLst>
            <pc:docMk/>
            <pc:sldMk cId="1436330134" sldId="488"/>
            <ac:spMk id="24" creationId="{00000000-0000-0000-0000-000000000000}"/>
          </ac:spMkLst>
        </pc:spChg>
      </pc:sldChg>
      <pc:sldChg chg="modSp add mod">
        <pc:chgData name="Henrik Blom" userId="0f109d1c-0774-4568-aa5d-bb8ffaeb77b7" providerId="ADAL" clId="{4371C1A0-6A34-4658-AAA3-3AA6AF9F6149}" dt="2022-12-15T18:55:45.554" v="9618" actId="20577"/>
        <pc:sldMkLst>
          <pc:docMk/>
          <pc:sldMk cId="1481744034" sldId="489"/>
        </pc:sldMkLst>
        <pc:spChg chg="mod">
          <ac:chgData name="Henrik Blom" userId="0f109d1c-0774-4568-aa5d-bb8ffaeb77b7" providerId="ADAL" clId="{4371C1A0-6A34-4658-AAA3-3AA6AF9F6149}" dt="2022-12-15T18:55:45.554" v="9618" actId="20577"/>
          <ac:spMkLst>
            <pc:docMk/>
            <pc:sldMk cId="1481744034" sldId="489"/>
            <ac:spMk id="4" creationId="{26228664-94BE-4024-8BA4-59E31841FC44}"/>
          </ac:spMkLst>
        </pc:spChg>
        <pc:spChg chg="mod">
          <ac:chgData name="Henrik Blom" userId="0f109d1c-0774-4568-aa5d-bb8ffaeb77b7" providerId="ADAL" clId="{4371C1A0-6A34-4658-AAA3-3AA6AF9F6149}" dt="2022-12-15T15:36:29.775" v="8649" actId="20577"/>
          <ac:spMkLst>
            <pc:docMk/>
            <pc:sldMk cId="1481744034" sldId="489"/>
            <ac:spMk id="24" creationId="{00000000-0000-0000-0000-000000000000}"/>
          </ac:spMkLst>
        </pc:spChg>
      </pc:sldChg>
      <pc:sldChg chg="new del">
        <pc:chgData name="Henrik Blom" userId="0f109d1c-0774-4568-aa5d-bb8ffaeb77b7" providerId="ADAL" clId="{4371C1A0-6A34-4658-AAA3-3AA6AF9F6149}" dt="2022-12-15T15:50:29.720" v="9154" actId="47"/>
        <pc:sldMkLst>
          <pc:docMk/>
          <pc:sldMk cId="170525196" sldId="490"/>
        </pc:sldMkLst>
      </pc:sldChg>
      <pc:sldChg chg="modSp add mod">
        <pc:chgData name="Henrik Blom" userId="0f109d1c-0774-4568-aa5d-bb8ffaeb77b7" providerId="ADAL" clId="{4371C1A0-6A34-4658-AAA3-3AA6AF9F6149}" dt="2022-12-15T15:46:15.680" v="9047" actId="1036"/>
        <pc:sldMkLst>
          <pc:docMk/>
          <pc:sldMk cId="787604481" sldId="491"/>
        </pc:sldMkLst>
        <pc:spChg chg="mod">
          <ac:chgData name="Henrik Blom" userId="0f109d1c-0774-4568-aa5d-bb8ffaeb77b7" providerId="ADAL" clId="{4371C1A0-6A34-4658-AAA3-3AA6AF9F6149}" dt="2022-12-15T15:46:15.680" v="9047" actId="1036"/>
          <ac:spMkLst>
            <pc:docMk/>
            <pc:sldMk cId="787604481" sldId="491"/>
            <ac:spMk id="2" creationId="{7126804C-774A-4751-AD36-F0A295C41BFA}"/>
          </ac:spMkLst>
        </pc:spChg>
      </pc:sldChg>
      <pc:sldChg chg="modSp add mod">
        <pc:chgData name="Henrik Blom" userId="0f109d1c-0774-4568-aa5d-bb8ffaeb77b7" providerId="ADAL" clId="{4371C1A0-6A34-4658-AAA3-3AA6AF9F6149}" dt="2022-12-15T16:08:49.534" v="9231" actId="14100"/>
        <pc:sldMkLst>
          <pc:docMk/>
          <pc:sldMk cId="2008628301" sldId="492"/>
        </pc:sldMkLst>
        <pc:spChg chg="mod">
          <ac:chgData name="Henrik Blom" userId="0f109d1c-0774-4568-aa5d-bb8ffaeb77b7" providerId="ADAL" clId="{4371C1A0-6A34-4658-AAA3-3AA6AF9F6149}" dt="2022-12-15T16:08:49.534" v="9231" actId="14100"/>
          <ac:spMkLst>
            <pc:docMk/>
            <pc:sldMk cId="2008628301" sldId="492"/>
            <ac:spMk id="2" creationId="{7126804C-774A-4751-AD36-F0A295C41BFA}"/>
          </ac:spMkLst>
        </pc:spChg>
      </pc:sldChg>
      <pc:sldChg chg="addSp delSp modSp add del">
        <pc:chgData name="Henrik Blom" userId="0f109d1c-0774-4568-aa5d-bb8ffaeb77b7" providerId="ADAL" clId="{4371C1A0-6A34-4658-AAA3-3AA6AF9F6149}" dt="2022-12-15T15:50:41.090" v="9156" actId="47"/>
        <pc:sldMkLst>
          <pc:docMk/>
          <pc:sldMk cId="2374238841" sldId="492"/>
        </pc:sldMkLst>
        <pc:picChg chg="add del mod">
          <ac:chgData name="Henrik Blom" userId="0f109d1c-0774-4568-aa5d-bb8ffaeb77b7" providerId="ADAL" clId="{4371C1A0-6A34-4658-AAA3-3AA6AF9F6149}" dt="2022-12-15T15:47:22.624" v="9054" actId="478"/>
          <ac:picMkLst>
            <pc:docMk/>
            <pc:sldMk cId="2374238841" sldId="492"/>
            <ac:picMk id="4" creationId="{8820BC65-7979-42AB-9FFF-914CD11CB2EF}"/>
          </ac:picMkLst>
        </pc:picChg>
      </pc:sldChg>
      <pc:sldChg chg="modSp add mod">
        <pc:chgData name="Henrik Blom" userId="0f109d1c-0774-4568-aa5d-bb8ffaeb77b7" providerId="ADAL" clId="{4371C1A0-6A34-4658-AAA3-3AA6AF9F6149}" dt="2022-12-15T16:08:38.701" v="9229" actId="14100"/>
        <pc:sldMkLst>
          <pc:docMk/>
          <pc:sldMk cId="2330052553" sldId="493"/>
        </pc:sldMkLst>
        <pc:spChg chg="mod">
          <ac:chgData name="Henrik Blom" userId="0f109d1c-0774-4568-aa5d-bb8ffaeb77b7" providerId="ADAL" clId="{4371C1A0-6A34-4658-AAA3-3AA6AF9F6149}" dt="2022-12-15T16:08:38.701" v="9229" actId="14100"/>
          <ac:spMkLst>
            <pc:docMk/>
            <pc:sldMk cId="2330052553" sldId="493"/>
            <ac:spMk id="2" creationId="{7126804C-774A-4751-AD36-F0A295C41BFA}"/>
          </ac:spMkLst>
        </pc:spChg>
      </pc:sldChg>
      <pc:sldChg chg="add">
        <pc:chgData name="Henrik Blom" userId="0f109d1c-0774-4568-aa5d-bb8ffaeb77b7" providerId="ADAL" clId="{4371C1A0-6A34-4658-AAA3-3AA6AF9F6149}" dt="2022-12-15T18:42:28.093" v="9421"/>
        <pc:sldMkLst>
          <pc:docMk/>
          <pc:sldMk cId="2365744614" sldId="495"/>
        </pc:sldMkLst>
      </pc:sldChg>
      <pc:sldChg chg="new del">
        <pc:chgData name="Henrik Blom" userId="0f109d1c-0774-4568-aa5d-bb8ffaeb77b7" providerId="ADAL" clId="{4371C1A0-6A34-4658-AAA3-3AA6AF9F6149}" dt="2022-12-15T18:42:54.735" v="9425" actId="47"/>
        <pc:sldMkLst>
          <pc:docMk/>
          <pc:sldMk cId="2282025904" sldId="496"/>
        </pc:sldMkLst>
      </pc:sldChg>
      <pc:sldChg chg="add del">
        <pc:chgData name="Henrik Blom" userId="0f109d1c-0774-4568-aa5d-bb8ffaeb77b7" providerId="ADAL" clId="{4371C1A0-6A34-4658-AAA3-3AA6AF9F6149}" dt="2022-12-15T18:43:41.422" v="9427" actId="47"/>
        <pc:sldMkLst>
          <pc:docMk/>
          <pc:sldMk cId="2015963909" sldId="497"/>
        </pc:sldMkLst>
      </pc:sldChg>
      <pc:sldChg chg="modSp add mod">
        <pc:chgData name="Henrik Blom" userId="0f109d1c-0774-4568-aa5d-bb8ffaeb77b7" providerId="ADAL" clId="{4371C1A0-6A34-4658-AAA3-3AA6AF9F6149}" dt="2022-12-15T18:44:26.618" v="9484" actId="14100"/>
        <pc:sldMkLst>
          <pc:docMk/>
          <pc:sldMk cId="2089766199" sldId="498"/>
        </pc:sldMkLst>
        <pc:spChg chg="mod">
          <ac:chgData name="Henrik Blom" userId="0f109d1c-0774-4568-aa5d-bb8ffaeb77b7" providerId="ADAL" clId="{4371C1A0-6A34-4658-AAA3-3AA6AF9F6149}" dt="2022-12-15T18:44:26.618" v="9484" actId="14100"/>
          <ac:spMkLst>
            <pc:docMk/>
            <pc:sldMk cId="2089766199" sldId="498"/>
            <ac:spMk id="4" creationId="{26228664-94BE-4024-8BA4-59E31841FC44}"/>
          </ac:spMkLst>
        </pc:spChg>
        <pc:spChg chg="mod">
          <ac:chgData name="Henrik Blom" userId="0f109d1c-0774-4568-aa5d-bb8ffaeb77b7" providerId="ADAL" clId="{4371C1A0-6A34-4658-AAA3-3AA6AF9F6149}" dt="2022-12-15T18:43:57.634" v="9431" actId="20577"/>
          <ac:spMkLst>
            <pc:docMk/>
            <pc:sldMk cId="2089766199" sldId="498"/>
            <ac:spMk id="24" creationId="{00000000-0000-0000-0000-000000000000}"/>
          </ac:spMkLst>
        </pc:spChg>
      </pc:sldChg>
      <pc:sldMasterChg chg="modTransition delSldLayout modSldLayout">
        <pc:chgData name="Henrik Blom" userId="0f109d1c-0774-4568-aa5d-bb8ffaeb77b7" providerId="ADAL" clId="{4371C1A0-6A34-4658-AAA3-3AA6AF9F6149}" dt="2022-12-15T14:57:52.608" v="8008" actId="47"/>
        <pc:sldMasterMkLst>
          <pc:docMk/>
          <pc:sldMasterMk cId="827702639" sldId="2147483648"/>
        </pc:sldMasterMkLst>
        <pc:sldLayoutChg chg="modTransition">
          <pc:chgData name="Henrik Blom" userId="0f109d1c-0774-4568-aa5d-bb8ffaeb77b7" providerId="ADAL" clId="{4371C1A0-6A34-4658-AAA3-3AA6AF9F6149}" dt="2022-11-19T12:26:35.013" v="2609"/>
          <pc:sldLayoutMkLst>
            <pc:docMk/>
            <pc:sldMasterMk cId="827702639" sldId="2147483648"/>
            <pc:sldLayoutMk cId="3498444763" sldId="2147483649"/>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1217296899" sldId="2147483650"/>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4284794939" sldId="2147483651"/>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2220696596" sldId="2147483652"/>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2351977660" sldId="2147483653"/>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4057132436" sldId="2147483654"/>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2523761569" sldId="2147483655"/>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11949182" sldId="2147483656"/>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2230378659" sldId="2147483657"/>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1791514615" sldId="2147483658"/>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209452043" sldId="2147483659"/>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1666952184" sldId="2147483660"/>
          </pc:sldLayoutMkLst>
        </pc:sldLayoutChg>
        <pc:sldLayoutChg chg="del modTransition">
          <pc:chgData name="Henrik Blom" userId="0f109d1c-0774-4568-aa5d-bb8ffaeb77b7" providerId="ADAL" clId="{4371C1A0-6A34-4658-AAA3-3AA6AF9F6149}" dt="2022-12-15T14:57:52.608" v="8008" actId="47"/>
          <pc:sldLayoutMkLst>
            <pc:docMk/>
            <pc:sldMasterMk cId="827702639" sldId="2147483648"/>
            <pc:sldLayoutMk cId="4127308118" sldId="2147483661"/>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3182279813" sldId="2147483662"/>
          </pc:sldLayoutMkLst>
        </pc:sldLayoutChg>
      </pc:sldMasterChg>
    </pc:docChg>
  </pc:docChgLst>
  <pc:docChgLst>
    <pc:chgData name="Henrik Blom" userId="0f109d1c-0774-4568-aa5d-bb8ffaeb77b7" providerId="ADAL" clId="{D427DACE-7CE6-4BFA-9D22-880F907D3DE2}"/>
    <pc:docChg chg="undo custSel addSld delSld modSld sldOrd">
      <pc:chgData name="Henrik Blom" userId="0f109d1c-0774-4568-aa5d-bb8ffaeb77b7" providerId="ADAL" clId="{D427DACE-7CE6-4BFA-9D22-880F907D3DE2}" dt="2021-12-15T17:34:02.854" v="2663" actId="20577"/>
      <pc:docMkLst>
        <pc:docMk/>
      </pc:docMkLst>
      <pc:sldChg chg="del">
        <pc:chgData name="Henrik Blom" userId="0f109d1c-0774-4568-aa5d-bb8ffaeb77b7" providerId="ADAL" clId="{D427DACE-7CE6-4BFA-9D22-880F907D3DE2}" dt="2021-12-14T18:37:32.363" v="2303" actId="47"/>
        <pc:sldMkLst>
          <pc:docMk/>
          <pc:sldMk cId="2703972671" sldId="256"/>
        </pc:sldMkLst>
      </pc:sldChg>
      <pc:sldChg chg="del">
        <pc:chgData name="Henrik Blom" userId="0f109d1c-0774-4568-aa5d-bb8ffaeb77b7" providerId="ADAL" clId="{D427DACE-7CE6-4BFA-9D22-880F907D3DE2}" dt="2021-12-14T18:37:32.363" v="2303" actId="47"/>
        <pc:sldMkLst>
          <pc:docMk/>
          <pc:sldMk cId="1331205874" sldId="257"/>
        </pc:sldMkLst>
      </pc:sldChg>
      <pc:sldChg chg="del">
        <pc:chgData name="Henrik Blom" userId="0f109d1c-0774-4568-aa5d-bb8ffaeb77b7" providerId="ADAL" clId="{D427DACE-7CE6-4BFA-9D22-880F907D3DE2}" dt="2021-12-14T18:37:32.363" v="2303" actId="47"/>
        <pc:sldMkLst>
          <pc:docMk/>
          <pc:sldMk cId="3210931988" sldId="261"/>
        </pc:sldMkLst>
      </pc:sldChg>
      <pc:sldChg chg="del">
        <pc:chgData name="Henrik Blom" userId="0f109d1c-0774-4568-aa5d-bb8ffaeb77b7" providerId="ADAL" clId="{D427DACE-7CE6-4BFA-9D22-880F907D3DE2}" dt="2021-12-14T18:37:32.363" v="2303" actId="47"/>
        <pc:sldMkLst>
          <pc:docMk/>
          <pc:sldMk cId="870256678" sldId="263"/>
        </pc:sldMkLst>
      </pc:sldChg>
      <pc:sldChg chg="del">
        <pc:chgData name="Henrik Blom" userId="0f109d1c-0774-4568-aa5d-bb8ffaeb77b7" providerId="ADAL" clId="{D427DACE-7CE6-4BFA-9D22-880F907D3DE2}" dt="2021-12-14T18:37:32.363" v="2303" actId="47"/>
        <pc:sldMkLst>
          <pc:docMk/>
          <pc:sldMk cId="543454433" sldId="265"/>
        </pc:sldMkLst>
      </pc:sldChg>
      <pc:sldChg chg="del">
        <pc:chgData name="Henrik Blom" userId="0f109d1c-0774-4568-aa5d-bb8ffaeb77b7" providerId="ADAL" clId="{D427DACE-7CE6-4BFA-9D22-880F907D3DE2}" dt="2021-12-14T18:37:32.363" v="2303" actId="47"/>
        <pc:sldMkLst>
          <pc:docMk/>
          <pc:sldMk cId="2293655214" sldId="266"/>
        </pc:sldMkLst>
      </pc:sldChg>
      <pc:sldChg chg="modSp mod modAnim">
        <pc:chgData name="Henrik Blom" userId="0f109d1c-0774-4568-aa5d-bb8ffaeb77b7" providerId="ADAL" clId="{D427DACE-7CE6-4BFA-9D22-880F907D3DE2}" dt="2021-12-14T17:32:40.570" v="320" actId="20577"/>
        <pc:sldMkLst>
          <pc:docMk/>
          <pc:sldMk cId="1346451934" sldId="267"/>
        </pc:sldMkLst>
        <pc:spChg chg="mod">
          <ac:chgData name="Henrik Blom" userId="0f109d1c-0774-4568-aa5d-bb8ffaeb77b7" providerId="ADAL" clId="{D427DACE-7CE6-4BFA-9D22-880F907D3DE2}" dt="2021-12-14T17:32:28.360" v="301" actId="20577"/>
          <ac:spMkLst>
            <pc:docMk/>
            <pc:sldMk cId="1346451934" sldId="267"/>
            <ac:spMk id="2" creationId="{405A985E-66DC-412E-B338-76234DA47498}"/>
          </ac:spMkLst>
        </pc:spChg>
        <pc:spChg chg="mod">
          <ac:chgData name="Henrik Blom" userId="0f109d1c-0774-4568-aa5d-bb8ffaeb77b7" providerId="ADAL" clId="{D427DACE-7CE6-4BFA-9D22-880F907D3DE2}" dt="2021-12-14T17:32:40.570" v="320" actId="20577"/>
          <ac:spMkLst>
            <pc:docMk/>
            <pc:sldMk cId="1346451934" sldId="267"/>
            <ac:spMk id="3" creationId="{0B327FEA-CD2E-4911-9E79-CC2E6AA4BA51}"/>
          </ac:spMkLst>
        </pc:spChg>
      </pc:sldChg>
      <pc:sldChg chg="del">
        <pc:chgData name="Henrik Blom" userId="0f109d1c-0774-4568-aa5d-bb8ffaeb77b7" providerId="ADAL" clId="{D427DACE-7CE6-4BFA-9D22-880F907D3DE2}" dt="2021-12-14T18:37:32.363" v="2303" actId="47"/>
        <pc:sldMkLst>
          <pc:docMk/>
          <pc:sldMk cId="695306806" sldId="269"/>
        </pc:sldMkLst>
      </pc:sldChg>
      <pc:sldChg chg="del">
        <pc:chgData name="Henrik Blom" userId="0f109d1c-0774-4568-aa5d-bb8ffaeb77b7" providerId="ADAL" clId="{D427DACE-7CE6-4BFA-9D22-880F907D3DE2}" dt="2021-12-14T18:37:32.363" v="2303" actId="47"/>
        <pc:sldMkLst>
          <pc:docMk/>
          <pc:sldMk cId="1395009375" sldId="271"/>
        </pc:sldMkLst>
      </pc:sldChg>
      <pc:sldChg chg="del">
        <pc:chgData name="Henrik Blom" userId="0f109d1c-0774-4568-aa5d-bb8ffaeb77b7" providerId="ADAL" clId="{D427DACE-7CE6-4BFA-9D22-880F907D3DE2}" dt="2021-12-14T18:37:32.363" v="2303" actId="47"/>
        <pc:sldMkLst>
          <pc:docMk/>
          <pc:sldMk cId="3971191566" sldId="273"/>
        </pc:sldMkLst>
      </pc:sldChg>
      <pc:sldChg chg="del">
        <pc:chgData name="Henrik Blom" userId="0f109d1c-0774-4568-aa5d-bb8ffaeb77b7" providerId="ADAL" clId="{D427DACE-7CE6-4BFA-9D22-880F907D3DE2}" dt="2021-12-14T18:37:32.363" v="2303" actId="47"/>
        <pc:sldMkLst>
          <pc:docMk/>
          <pc:sldMk cId="825997354" sldId="274"/>
        </pc:sldMkLst>
      </pc:sldChg>
      <pc:sldChg chg="del">
        <pc:chgData name="Henrik Blom" userId="0f109d1c-0774-4568-aa5d-bb8ffaeb77b7" providerId="ADAL" clId="{D427DACE-7CE6-4BFA-9D22-880F907D3DE2}" dt="2021-12-14T18:37:32.363" v="2303" actId="47"/>
        <pc:sldMkLst>
          <pc:docMk/>
          <pc:sldMk cId="690045228" sldId="275"/>
        </pc:sldMkLst>
      </pc:sldChg>
      <pc:sldChg chg="del">
        <pc:chgData name="Henrik Blom" userId="0f109d1c-0774-4568-aa5d-bb8ffaeb77b7" providerId="ADAL" clId="{D427DACE-7CE6-4BFA-9D22-880F907D3DE2}" dt="2021-12-14T18:37:32.363" v="2303" actId="47"/>
        <pc:sldMkLst>
          <pc:docMk/>
          <pc:sldMk cId="3744006732" sldId="283"/>
        </pc:sldMkLst>
      </pc:sldChg>
      <pc:sldChg chg="del">
        <pc:chgData name="Henrik Blom" userId="0f109d1c-0774-4568-aa5d-bb8ffaeb77b7" providerId="ADAL" clId="{D427DACE-7CE6-4BFA-9D22-880F907D3DE2}" dt="2021-12-14T18:37:32.363" v="2303" actId="47"/>
        <pc:sldMkLst>
          <pc:docMk/>
          <pc:sldMk cId="2869650016" sldId="284"/>
        </pc:sldMkLst>
      </pc:sldChg>
      <pc:sldChg chg="del">
        <pc:chgData name="Henrik Blom" userId="0f109d1c-0774-4568-aa5d-bb8ffaeb77b7" providerId="ADAL" clId="{D427DACE-7CE6-4BFA-9D22-880F907D3DE2}" dt="2021-12-14T18:37:32.363" v="2303" actId="47"/>
        <pc:sldMkLst>
          <pc:docMk/>
          <pc:sldMk cId="413357758" sldId="285"/>
        </pc:sldMkLst>
      </pc:sldChg>
      <pc:sldChg chg="del">
        <pc:chgData name="Henrik Blom" userId="0f109d1c-0774-4568-aa5d-bb8ffaeb77b7" providerId="ADAL" clId="{D427DACE-7CE6-4BFA-9D22-880F907D3DE2}" dt="2021-12-14T18:37:32.363" v="2303" actId="47"/>
        <pc:sldMkLst>
          <pc:docMk/>
          <pc:sldMk cId="3646365560" sldId="286"/>
        </pc:sldMkLst>
      </pc:sldChg>
      <pc:sldChg chg="del">
        <pc:chgData name="Henrik Blom" userId="0f109d1c-0774-4568-aa5d-bb8ffaeb77b7" providerId="ADAL" clId="{D427DACE-7CE6-4BFA-9D22-880F907D3DE2}" dt="2021-12-14T18:37:32.363" v="2303" actId="47"/>
        <pc:sldMkLst>
          <pc:docMk/>
          <pc:sldMk cId="110608573" sldId="287"/>
        </pc:sldMkLst>
      </pc:sldChg>
      <pc:sldChg chg="del">
        <pc:chgData name="Henrik Blom" userId="0f109d1c-0774-4568-aa5d-bb8ffaeb77b7" providerId="ADAL" clId="{D427DACE-7CE6-4BFA-9D22-880F907D3DE2}" dt="2021-12-14T18:37:32.363" v="2303" actId="47"/>
        <pc:sldMkLst>
          <pc:docMk/>
          <pc:sldMk cId="3060696485" sldId="289"/>
        </pc:sldMkLst>
      </pc:sldChg>
      <pc:sldChg chg="del">
        <pc:chgData name="Henrik Blom" userId="0f109d1c-0774-4568-aa5d-bb8ffaeb77b7" providerId="ADAL" clId="{D427DACE-7CE6-4BFA-9D22-880F907D3DE2}" dt="2021-12-14T18:37:32.363" v="2303" actId="47"/>
        <pc:sldMkLst>
          <pc:docMk/>
          <pc:sldMk cId="542170548" sldId="291"/>
        </pc:sldMkLst>
      </pc:sldChg>
      <pc:sldChg chg="del">
        <pc:chgData name="Henrik Blom" userId="0f109d1c-0774-4568-aa5d-bb8ffaeb77b7" providerId="ADAL" clId="{D427DACE-7CE6-4BFA-9D22-880F907D3DE2}" dt="2021-12-14T18:37:32.363" v="2303" actId="47"/>
        <pc:sldMkLst>
          <pc:docMk/>
          <pc:sldMk cId="2270428194" sldId="292"/>
        </pc:sldMkLst>
      </pc:sldChg>
      <pc:sldChg chg="del">
        <pc:chgData name="Henrik Blom" userId="0f109d1c-0774-4568-aa5d-bb8ffaeb77b7" providerId="ADAL" clId="{D427DACE-7CE6-4BFA-9D22-880F907D3DE2}" dt="2021-12-14T18:37:32.363" v="2303" actId="47"/>
        <pc:sldMkLst>
          <pc:docMk/>
          <pc:sldMk cId="3300254689" sldId="293"/>
        </pc:sldMkLst>
      </pc:sldChg>
      <pc:sldChg chg="del">
        <pc:chgData name="Henrik Blom" userId="0f109d1c-0774-4568-aa5d-bb8ffaeb77b7" providerId="ADAL" clId="{D427DACE-7CE6-4BFA-9D22-880F907D3DE2}" dt="2021-12-14T18:37:32.363" v="2303" actId="47"/>
        <pc:sldMkLst>
          <pc:docMk/>
          <pc:sldMk cId="344180429" sldId="294"/>
        </pc:sldMkLst>
      </pc:sldChg>
      <pc:sldChg chg="del">
        <pc:chgData name="Henrik Blom" userId="0f109d1c-0774-4568-aa5d-bb8ffaeb77b7" providerId="ADAL" clId="{D427DACE-7CE6-4BFA-9D22-880F907D3DE2}" dt="2021-12-14T18:37:32.363" v="2303" actId="47"/>
        <pc:sldMkLst>
          <pc:docMk/>
          <pc:sldMk cId="2136199395" sldId="295"/>
        </pc:sldMkLst>
      </pc:sldChg>
      <pc:sldChg chg="del">
        <pc:chgData name="Henrik Blom" userId="0f109d1c-0774-4568-aa5d-bb8ffaeb77b7" providerId="ADAL" clId="{D427DACE-7CE6-4BFA-9D22-880F907D3DE2}" dt="2021-12-14T18:37:32.363" v="2303" actId="47"/>
        <pc:sldMkLst>
          <pc:docMk/>
          <pc:sldMk cId="2114015181" sldId="296"/>
        </pc:sldMkLst>
      </pc:sldChg>
      <pc:sldChg chg="del">
        <pc:chgData name="Henrik Blom" userId="0f109d1c-0774-4568-aa5d-bb8ffaeb77b7" providerId="ADAL" clId="{D427DACE-7CE6-4BFA-9D22-880F907D3DE2}" dt="2021-12-14T18:37:32.363" v="2303" actId="47"/>
        <pc:sldMkLst>
          <pc:docMk/>
          <pc:sldMk cId="2462401316" sldId="297"/>
        </pc:sldMkLst>
      </pc:sldChg>
      <pc:sldChg chg="del">
        <pc:chgData name="Henrik Blom" userId="0f109d1c-0774-4568-aa5d-bb8ffaeb77b7" providerId="ADAL" clId="{D427DACE-7CE6-4BFA-9D22-880F907D3DE2}" dt="2021-12-14T18:37:32.363" v="2303" actId="47"/>
        <pc:sldMkLst>
          <pc:docMk/>
          <pc:sldMk cId="3684790623" sldId="298"/>
        </pc:sldMkLst>
      </pc:sldChg>
      <pc:sldChg chg="del">
        <pc:chgData name="Henrik Blom" userId="0f109d1c-0774-4568-aa5d-bb8ffaeb77b7" providerId="ADAL" clId="{D427DACE-7CE6-4BFA-9D22-880F907D3DE2}" dt="2021-12-14T18:37:32.363" v="2303" actId="47"/>
        <pc:sldMkLst>
          <pc:docMk/>
          <pc:sldMk cId="2878890316" sldId="299"/>
        </pc:sldMkLst>
      </pc:sldChg>
      <pc:sldChg chg="del">
        <pc:chgData name="Henrik Blom" userId="0f109d1c-0774-4568-aa5d-bb8ffaeb77b7" providerId="ADAL" clId="{D427DACE-7CE6-4BFA-9D22-880F907D3DE2}" dt="2021-12-14T18:37:32.363" v="2303" actId="47"/>
        <pc:sldMkLst>
          <pc:docMk/>
          <pc:sldMk cId="1357889880" sldId="300"/>
        </pc:sldMkLst>
      </pc:sldChg>
      <pc:sldChg chg="del">
        <pc:chgData name="Henrik Blom" userId="0f109d1c-0774-4568-aa5d-bb8ffaeb77b7" providerId="ADAL" clId="{D427DACE-7CE6-4BFA-9D22-880F907D3DE2}" dt="2021-12-14T18:37:32.363" v="2303" actId="47"/>
        <pc:sldMkLst>
          <pc:docMk/>
          <pc:sldMk cId="1615755430" sldId="301"/>
        </pc:sldMkLst>
      </pc:sldChg>
      <pc:sldChg chg="del">
        <pc:chgData name="Henrik Blom" userId="0f109d1c-0774-4568-aa5d-bb8ffaeb77b7" providerId="ADAL" clId="{D427DACE-7CE6-4BFA-9D22-880F907D3DE2}" dt="2021-12-14T18:37:32.363" v="2303" actId="47"/>
        <pc:sldMkLst>
          <pc:docMk/>
          <pc:sldMk cId="1329594258" sldId="302"/>
        </pc:sldMkLst>
      </pc:sldChg>
      <pc:sldChg chg="del">
        <pc:chgData name="Henrik Blom" userId="0f109d1c-0774-4568-aa5d-bb8ffaeb77b7" providerId="ADAL" clId="{D427DACE-7CE6-4BFA-9D22-880F907D3DE2}" dt="2021-12-14T18:37:32.363" v="2303" actId="47"/>
        <pc:sldMkLst>
          <pc:docMk/>
          <pc:sldMk cId="1296224503" sldId="303"/>
        </pc:sldMkLst>
      </pc:sldChg>
      <pc:sldChg chg="del">
        <pc:chgData name="Henrik Blom" userId="0f109d1c-0774-4568-aa5d-bb8ffaeb77b7" providerId="ADAL" clId="{D427DACE-7CE6-4BFA-9D22-880F907D3DE2}" dt="2021-12-14T18:37:32.363" v="2303" actId="47"/>
        <pc:sldMkLst>
          <pc:docMk/>
          <pc:sldMk cId="3074891076" sldId="304"/>
        </pc:sldMkLst>
      </pc:sldChg>
      <pc:sldChg chg="del">
        <pc:chgData name="Henrik Blom" userId="0f109d1c-0774-4568-aa5d-bb8ffaeb77b7" providerId="ADAL" clId="{D427DACE-7CE6-4BFA-9D22-880F907D3DE2}" dt="2021-12-14T18:37:32.363" v="2303" actId="47"/>
        <pc:sldMkLst>
          <pc:docMk/>
          <pc:sldMk cId="1760023651" sldId="305"/>
        </pc:sldMkLst>
      </pc:sldChg>
      <pc:sldChg chg="del">
        <pc:chgData name="Henrik Blom" userId="0f109d1c-0774-4568-aa5d-bb8ffaeb77b7" providerId="ADAL" clId="{D427DACE-7CE6-4BFA-9D22-880F907D3DE2}" dt="2021-12-14T18:37:32.363" v="2303" actId="47"/>
        <pc:sldMkLst>
          <pc:docMk/>
          <pc:sldMk cId="2887127219" sldId="307"/>
        </pc:sldMkLst>
      </pc:sldChg>
      <pc:sldChg chg="del">
        <pc:chgData name="Henrik Blom" userId="0f109d1c-0774-4568-aa5d-bb8ffaeb77b7" providerId="ADAL" clId="{D427DACE-7CE6-4BFA-9D22-880F907D3DE2}" dt="2021-12-14T18:37:32.363" v="2303" actId="47"/>
        <pc:sldMkLst>
          <pc:docMk/>
          <pc:sldMk cId="1642769173" sldId="308"/>
        </pc:sldMkLst>
      </pc:sldChg>
      <pc:sldChg chg="del">
        <pc:chgData name="Henrik Blom" userId="0f109d1c-0774-4568-aa5d-bb8ffaeb77b7" providerId="ADAL" clId="{D427DACE-7CE6-4BFA-9D22-880F907D3DE2}" dt="2021-12-14T18:37:32.363" v="2303" actId="47"/>
        <pc:sldMkLst>
          <pc:docMk/>
          <pc:sldMk cId="3901174283" sldId="311"/>
        </pc:sldMkLst>
      </pc:sldChg>
      <pc:sldChg chg="del">
        <pc:chgData name="Henrik Blom" userId="0f109d1c-0774-4568-aa5d-bb8ffaeb77b7" providerId="ADAL" clId="{D427DACE-7CE6-4BFA-9D22-880F907D3DE2}" dt="2021-12-14T18:37:32.363" v="2303" actId="47"/>
        <pc:sldMkLst>
          <pc:docMk/>
          <pc:sldMk cId="700016498" sldId="350"/>
        </pc:sldMkLst>
      </pc:sldChg>
      <pc:sldChg chg="del">
        <pc:chgData name="Henrik Blom" userId="0f109d1c-0774-4568-aa5d-bb8ffaeb77b7" providerId="ADAL" clId="{D427DACE-7CE6-4BFA-9D22-880F907D3DE2}" dt="2021-12-14T18:37:32.363" v="2303" actId="47"/>
        <pc:sldMkLst>
          <pc:docMk/>
          <pc:sldMk cId="2660950744" sldId="351"/>
        </pc:sldMkLst>
      </pc:sldChg>
      <pc:sldChg chg="del">
        <pc:chgData name="Henrik Blom" userId="0f109d1c-0774-4568-aa5d-bb8ffaeb77b7" providerId="ADAL" clId="{D427DACE-7CE6-4BFA-9D22-880F907D3DE2}" dt="2021-12-14T18:37:32.363" v="2303" actId="47"/>
        <pc:sldMkLst>
          <pc:docMk/>
          <pc:sldMk cId="473274881" sldId="352"/>
        </pc:sldMkLst>
      </pc:sldChg>
      <pc:sldChg chg="del">
        <pc:chgData name="Henrik Blom" userId="0f109d1c-0774-4568-aa5d-bb8ffaeb77b7" providerId="ADAL" clId="{D427DACE-7CE6-4BFA-9D22-880F907D3DE2}" dt="2021-12-14T18:37:32.363" v="2303" actId="47"/>
        <pc:sldMkLst>
          <pc:docMk/>
          <pc:sldMk cId="693929222" sldId="353"/>
        </pc:sldMkLst>
      </pc:sldChg>
      <pc:sldChg chg="del">
        <pc:chgData name="Henrik Blom" userId="0f109d1c-0774-4568-aa5d-bb8ffaeb77b7" providerId="ADAL" clId="{D427DACE-7CE6-4BFA-9D22-880F907D3DE2}" dt="2021-12-14T18:37:32.363" v="2303" actId="47"/>
        <pc:sldMkLst>
          <pc:docMk/>
          <pc:sldMk cId="1843955328" sldId="355"/>
        </pc:sldMkLst>
      </pc:sldChg>
      <pc:sldChg chg="del">
        <pc:chgData name="Henrik Blom" userId="0f109d1c-0774-4568-aa5d-bb8ffaeb77b7" providerId="ADAL" clId="{D427DACE-7CE6-4BFA-9D22-880F907D3DE2}" dt="2021-12-14T18:37:32.363" v="2303" actId="47"/>
        <pc:sldMkLst>
          <pc:docMk/>
          <pc:sldMk cId="1747736464" sldId="356"/>
        </pc:sldMkLst>
      </pc:sldChg>
      <pc:sldChg chg="del">
        <pc:chgData name="Henrik Blom" userId="0f109d1c-0774-4568-aa5d-bb8ffaeb77b7" providerId="ADAL" clId="{D427DACE-7CE6-4BFA-9D22-880F907D3DE2}" dt="2021-12-14T18:37:32.363" v="2303" actId="47"/>
        <pc:sldMkLst>
          <pc:docMk/>
          <pc:sldMk cId="1728950313" sldId="357"/>
        </pc:sldMkLst>
      </pc:sldChg>
      <pc:sldChg chg="del">
        <pc:chgData name="Henrik Blom" userId="0f109d1c-0774-4568-aa5d-bb8ffaeb77b7" providerId="ADAL" clId="{D427DACE-7CE6-4BFA-9D22-880F907D3DE2}" dt="2021-12-14T18:37:32.363" v="2303" actId="47"/>
        <pc:sldMkLst>
          <pc:docMk/>
          <pc:sldMk cId="3374444656" sldId="358"/>
        </pc:sldMkLst>
      </pc:sldChg>
      <pc:sldChg chg="del">
        <pc:chgData name="Henrik Blom" userId="0f109d1c-0774-4568-aa5d-bb8ffaeb77b7" providerId="ADAL" clId="{D427DACE-7CE6-4BFA-9D22-880F907D3DE2}" dt="2021-12-14T18:37:32.363" v="2303" actId="47"/>
        <pc:sldMkLst>
          <pc:docMk/>
          <pc:sldMk cId="704733140" sldId="359"/>
        </pc:sldMkLst>
      </pc:sldChg>
      <pc:sldChg chg="del">
        <pc:chgData name="Henrik Blom" userId="0f109d1c-0774-4568-aa5d-bb8ffaeb77b7" providerId="ADAL" clId="{D427DACE-7CE6-4BFA-9D22-880F907D3DE2}" dt="2021-12-14T18:37:32.363" v="2303" actId="47"/>
        <pc:sldMkLst>
          <pc:docMk/>
          <pc:sldMk cId="544084735" sldId="361"/>
        </pc:sldMkLst>
      </pc:sldChg>
      <pc:sldChg chg="del">
        <pc:chgData name="Henrik Blom" userId="0f109d1c-0774-4568-aa5d-bb8ffaeb77b7" providerId="ADAL" clId="{D427DACE-7CE6-4BFA-9D22-880F907D3DE2}" dt="2021-12-14T18:37:32.363" v="2303" actId="47"/>
        <pc:sldMkLst>
          <pc:docMk/>
          <pc:sldMk cId="1292116922" sldId="362"/>
        </pc:sldMkLst>
      </pc:sldChg>
      <pc:sldChg chg="del">
        <pc:chgData name="Henrik Blom" userId="0f109d1c-0774-4568-aa5d-bb8ffaeb77b7" providerId="ADAL" clId="{D427DACE-7CE6-4BFA-9D22-880F907D3DE2}" dt="2021-12-14T18:37:32.363" v="2303" actId="47"/>
        <pc:sldMkLst>
          <pc:docMk/>
          <pc:sldMk cId="2980800198" sldId="363"/>
        </pc:sldMkLst>
      </pc:sldChg>
      <pc:sldChg chg="del">
        <pc:chgData name="Henrik Blom" userId="0f109d1c-0774-4568-aa5d-bb8ffaeb77b7" providerId="ADAL" clId="{D427DACE-7CE6-4BFA-9D22-880F907D3DE2}" dt="2021-12-14T18:37:32.363" v="2303" actId="47"/>
        <pc:sldMkLst>
          <pc:docMk/>
          <pc:sldMk cId="2660430843" sldId="364"/>
        </pc:sldMkLst>
      </pc:sldChg>
      <pc:sldChg chg="del">
        <pc:chgData name="Henrik Blom" userId="0f109d1c-0774-4568-aa5d-bb8ffaeb77b7" providerId="ADAL" clId="{D427DACE-7CE6-4BFA-9D22-880F907D3DE2}" dt="2021-12-14T18:37:32.363" v="2303" actId="47"/>
        <pc:sldMkLst>
          <pc:docMk/>
          <pc:sldMk cId="4115400744" sldId="365"/>
        </pc:sldMkLst>
      </pc:sldChg>
      <pc:sldChg chg="del">
        <pc:chgData name="Henrik Blom" userId="0f109d1c-0774-4568-aa5d-bb8ffaeb77b7" providerId="ADAL" clId="{D427DACE-7CE6-4BFA-9D22-880F907D3DE2}" dt="2021-12-14T18:37:32.363" v="2303" actId="47"/>
        <pc:sldMkLst>
          <pc:docMk/>
          <pc:sldMk cId="2278438270" sldId="366"/>
        </pc:sldMkLst>
      </pc:sldChg>
      <pc:sldChg chg="del">
        <pc:chgData name="Henrik Blom" userId="0f109d1c-0774-4568-aa5d-bb8ffaeb77b7" providerId="ADAL" clId="{D427DACE-7CE6-4BFA-9D22-880F907D3DE2}" dt="2021-12-14T18:37:32.363" v="2303" actId="47"/>
        <pc:sldMkLst>
          <pc:docMk/>
          <pc:sldMk cId="3817633000" sldId="367"/>
        </pc:sldMkLst>
      </pc:sldChg>
      <pc:sldChg chg="del">
        <pc:chgData name="Henrik Blom" userId="0f109d1c-0774-4568-aa5d-bb8ffaeb77b7" providerId="ADAL" clId="{D427DACE-7CE6-4BFA-9D22-880F907D3DE2}" dt="2021-12-14T18:37:32.363" v="2303" actId="47"/>
        <pc:sldMkLst>
          <pc:docMk/>
          <pc:sldMk cId="2639966845" sldId="369"/>
        </pc:sldMkLst>
      </pc:sldChg>
      <pc:sldChg chg="del">
        <pc:chgData name="Henrik Blom" userId="0f109d1c-0774-4568-aa5d-bb8ffaeb77b7" providerId="ADAL" clId="{D427DACE-7CE6-4BFA-9D22-880F907D3DE2}" dt="2021-12-14T18:37:32.363" v="2303" actId="47"/>
        <pc:sldMkLst>
          <pc:docMk/>
          <pc:sldMk cId="34298036" sldId="370"/>
        </pc:sldMkLst>
      </pc:sldChg>
      <pc:sldChg chg="del">
        <pc:chgData name="Henrik Blom" userId="0f109d1c-0774-4568-aa5d-bb8ffaeb77b7" providerId="ADAL" clId="{D427DACE-7CE6-4BFA-9D22-880F907D3DE2}" dt="2021-12-14T18:37:32.363" v="2303" actId="47"/>
        <pc:sldMkLst>
          <pc:docMk/>
          <pc:sldMk cId="4125369478" sldId="371"/>
        </pc:sldMkLst>
      </pc:sldChg>
      <pc:sldChg chg="del">
        <pc:chgData name="Henrik Blom" userId="0f109d1c-0774-4568-aa5d-bb8ffaeb77b7" providerId="ADAL" clId="{D427DACE-7CE6-4BFA-9D22-880F907D3DE2}" dt="2021-12-14T18:37:32.363" v="2303" actId="47"/>
        <pc:sldMkLst>
          <pc:docMk/>
          <pc:sldMk cId="4250107650" sldId="372"/>
        </pc:sldMkLst>
      </pc:sldChg>
      <pc:sldChg chg="del">
        <pc:chgData name="Henrik Blom" userId="0f109d1c-0774-4568-aa5d-bb8ffaeb77b7" providerId="ADAL" clId="{D427DACE-7CE6-4BFA-9D22-880F907D3DE2}" dt="2021-12-14T18:37:32.363" v="2303" actId="47"/>
        <pc:sldMkLst>
          <pc:docMk/>
          <pc:sldMk cId="279504391" sldId="373"/>
        </pc:sldMkLst>
      </pc:sldChg>
      <pc:sldChg chg="del">
        <pc:chgData name="Henrik Blom" userId="0f109d1c-0774-4568-aa5d-bb8ffaeb77b7" providerId="ADAL" clId="{D427DACE-7CE6-4BFA-9D22-880F907D3DE2}" dt="2021-12-14T18:37:32.363" v="2303" actId="47"/>
        <pc:sldMkLst>
          <pc:docMk/>
          <pc:sldMk cId="368364534" sldId="374"/>
        </pc:sldMkLst>
      </pc:sldChg>
      <pc:sldChg chg="del">
        <pc:chgData name="Henrik Blom" userId="0f109d1c-0774-4568-aa5d-bb8ffaeb77b7" providerId="ADAL" clId="{D427DACE-7CE6-4BFA-9D22-880F907D3DE2}" dt="2021-12-14T18:37:32.363" v="2303" actId="47"/>
        <pc:sldMkLst>
          <pc:docMk/>
          <pc:sldMk cId="521065177" sldId="375"/>
        </pc:sldMkLst>
      </pc:sldChg>
      <pc:sldChg chg="del">
        <pc:chgData name="Henrik Blom" userId="0f109d1c-0774-4568-aa5d-bb8ffaeb77b7" providerId="ADAL" clId="{D427DACE-7CE6-4BFA-9D22-880F907D3DE2}" dt="2021-12-14T18:37:32.363" v="2303" actId="47"/>
        <pc:sldMkLst>
          <pc:docMk/>
          <pc:sldMk cId="866895655" sldId="376"/>
        </pc:sldMkLst>
      </pc:sldChg>
      <pc:sldChg chg="del">
        <pc:chgData name="Henrik Blom" userId="0f109d1c-0774-4568-aa5d-bb8ffaeb77b7" providerId="ADAL" clId="{D427DACE-7CE6-4BFA-9D22-880F907D3DE2}" dt="2021-12-14T18:37:32.363" v="2303" actId="47"/>
        <pc:sldMkLst>
          <pc:docMk/>
          <pc:sldMk cId="131984146" sldId="377"/>
        </pc:sldMkLst>
      </pc:sldChg>
      <pc:sldChg chg="del">
        <pc:chgData name="Henrik Blom" userId="0f109d1c-0774-4568-aa5d-bb8ffaeb77b7" providerId="ADAL" clId="{D427DACE-7CE6-4BFA-9D22-880F907D3DE2}" dt="2021-12-14T18:37:32.363" v="2303" actId="47"/>
        <pc:sldMkLst>
          <pc:docMk/>
          <pc:sldMk cId="3045476356" sldId="378"/>
        </pc:sldMkLst>
      </pc:sldChg>
      <pc:sldChg chg="del">
        <pc:chgData name="Henrik Blom" userId="0f109d1c-0774-4568-aa5d-bb8ffaeb77b7" providerId="ADAL" clId="{D427DACE-7CE6-4BFA-9D22-880F907D3DE2}" dt="2021-12-14T18:37:32.363" v="2303" actId="47"/>
        <pc:sldMkLst>
          <pc:docMk/>
          <pc:sldMk cId="3316578043" sldId="379"/>
        </pc:sldMkLst>
      </pc:sldChg>
      <pc:sldChg chg="del">
        <pc:chgData name="Henrik Blom" userId="0f109d1c-0774-4568-aa5d-bb8ffaeb77b7" providerId="ADAL" clId="{D427DACE-7CE6-4BFA-9D22-880F907D3DE2}" dt="2021-12-14T18:37:32.363" v="2303" actId="47"/>
        <pc:sldMkLst>
          <pc:docMk/>
          <pc:sldMk cId="2458346478" sldId="380"/>
        </pc:sldMkLst>
      </pc:sldChg>
      <pc:sldChg chg="del">
        <pc:chgData name="Henrik Blom" userId="0f109d1c-0774-4568-aa5d-bb8ffaeb77b7" providerId="ADAL" clId="{D427DACE-7CE6-4BFA-9D22-880F907D3DE2}" dt="2021-12-14T18:37:32.363" v="2303" actId="47"/>
        <pc:sldMkLst>
          <pc:docMk/>
          <pc:sldMk cId="2121440468" sldId="381"/>
        </pc:sldMkLst>
      </pc:sldChg>
      <pc:sldChg chg="del ord">
        <pc:chgData name="Henrik Blom" userId="0f109d1c-0774-4568-aa5d-bb8ffaeb77b7" providerId="ADAL" clId="{D427DACE-7CE6-4BFA-9D22-880F907D3DE2}" dt="2021-12-14T18:37:32.363" v="2303" actId="47"/>
        <pc:sldMkLst>
          <pc:docMk/>
          <pc:sldMk cId="906920211" sldId="382"/>
        </pc:sldMkLst>
      </pc:sldChg>
      <pc:sldChg chg="modSp mod">
        <pc:chgData name="Henrik Blom" userId="0f109d1c-0774-4568-aa5d-bb8ffaeb77b7" providerId="ADAL" clId="{D427DACE-7CE6-4BFA-9D22-880F907D3DE2}" dt="2021-12-14T17:49:36.580" v="737" actId="27636"/>
        <pc:sldMkLst>
          <pc:docMk/>
          <pc:sldMk cId="3123699770" sldId="384"/>
        </pc:sldMkLst>
        <pc:spChg chg="mod">
          <ac:chgData name="Henrik Blom" userId="0f109d1c-0774-4568-aa5d-bb8ffaeb77b7" providerId="ADAL" clId="{D427DACE-7CE6-4BFA-9D22-880F907D3DE2}" dt="2021-12-14T17:49:36.580" v="737" actId="27636"/>
          <ac:spMkLst>
            <pc:docMk/>
            <pc:sldMk cId="3123699770" sldId="384"/>
            <ac:spMk id="2" creationId="{492C6633-01FC-4AD2-84F3-F6A5BD026BCA}"/>
          </ac:spMkLst>
        </pc:spChg>
      </pc:sldChg>
      <pc:sldChg chg="addSp delSp modSp mod setBg">
        <pc:chgData name="Henrik Blom" userId="0f109d1c-0774-4568-aa5d-bb8ffaeb77b7" providerId="ADAL" clId="{D427DACE-7CE6-4BFA-9D22-880F907D3DE2}" dt="2021-12-14T17:50:51.258" v="773" actId="26606"/>
        <pc:sldMkLst>
          <pc:docMk/>
          <pc:sldMk cId="2203591334" sldId="385"/>
        </pc:sldMkLst>
        <pc:spChg chg="mod">
          <ac:chgData name="Henrik Blom" userId="0f109d1c-0774-4568-aa5d-bb8ffaeb77b7" providerId="ADAL" clId="{D427DACE-7CE6-4BFA-9D22-880F907D3DE2}" dt="2021-12-14T17:50:51.258" v="773" actId="26606"/>
          <ac:spMkLst>
            <pc:docMk/>
            <pc:sldMk cId="2203591334" sldId="385"/>
            <ac:spMk id="2" creationId="{492C6633-01FC-4AD2-84F3-F6A5BD026BCA}"/>
          </ac:spMkLst>
        </pc:spChg>
        <pc:spChg chg="mod ord">
          <ac:chgData name="Henrik Blom" userId="0f109d1c-0774-4568-aa5d-bb8ffaeb77b7" providerId="ADAL" clId="{D427DACE-7CE6-4BFA-9D22-880F907D3DE2}" dt="2021-12-14T17:50:51.258" v="773" actId="26606"/>
          <ac:spMkLst>
            <pc:docMk/>
            <pc:sldMk cId="2203591334" sldId="385"/>
            <ac:spMk id="3" creationId="{97768440-76B3-426C-8F2A-C57280E8CD11}"/>
          </ac:spMkLst>
        </pc:spChg>
        <pc:spChg chg="del">
          <ac:chgData name="Henrik Blom" userId="0f109d1c-0774-4568-aa5d-bb8ffaeb77b7" providerId="ADAL" clId="{D427DACE-7CE6-4BFA-9D22-880F907D3DE2}" dt="2021-12-14T17:38:32.234" v="370" actId="478"/>
          <ac:spMkLst>
            <pc:docMk/>
            <pc:sldMk cId="2203591334" sldId="385"/>
            <ac:spMk id="5" creationId="{0565D6A3-9F74-455A-982F-4DF30C8E3EF5}"/>
          </ac:spMkLst>
        </pc:spChg>
        <pc:spChg chg="add del">
          <ac:chgData name="Henrik Blom" userId="0f109d1c-0774-4568-aa5d-bb8ffaeb77b7" providerId="ADAL" clId="{D427DACE-7CE6-4BFA-9D22-880F907D3DE2}" dt="2021-12-14T17:50:51.258" v="773" actId="26606"/>
          <ac:spMkLst>
            <pc:docMk/>
            <pc:sldMk cId="2203591334" sldId="385"/>
            <ac:spMk id="71" creationId="{F944E337-3E5D-4A1F-A5A1-2057F25B8A7B}"/>
          </ac:spMkLst>
        </pc:spChg>
        <pc:spChg chg="add del">
          <ac:chgData name="Henrik Blom" userId="0f109d1c-0774-4568-aa5d-bb8ffaeb77b7" providerId="ADAL" clId="{D427DACE-7CE6-4BFA-9D22-880F907D3DE2}" dt="2021-12-14T17:50:51.258" v="773" actId="26606"/>
          <ac:spMkLst>
            <pc:docMk/>
            <pc:sldMk cId="2203591334" sldId="385"/>
            <ac:spMk id="73" creationId="{4DA50D69-7CF7-4844-B844-A2B821C77F24}"/>
          </ac:spMkLst>
        </pc:spChg>
        <pc:spChg chg="add">
          <ac:chgData name="Henrik Blom" userId="0f109d1c-0774-4568-aa5d-bb8ffaeb77b7" providerId="ADAL" clId="{D427DACE-7CE6-4BFA-9D22-880F907D3DE2}" dt="2021-12-14T17:50:51.258" v="773" actId="26606"/>
          <ac:spMkLst>
            <pc:docMk/>
            <pc:sldMk cId="2203591334" sldId="385"/>
            <ac:spMk id="135" creationId="{135FA909-3F24-448C-A8BC-7CF77F62F84F}"/>
          </ac:spMkLst>
        </pc:spChg>
        <pc:grpChg chg="add">
          <ac:chgData name="Henrik Blom" userId="0f109d1c-0774-4568-aa5d-bb8ffaeb77b7" providerId="ADAL" clId="{D427DACE-7CE6-4BFA-9D22-880F907D3DE2}" dt="2021-12-14T17:50:51.258" v="773" actId="26606"/>
          <ac:grpSpMkLst>
            <pc:docMk/>
            <pc:sldMk cId="2203591334" sldId="385"/>
            <ac:grpSpMk id="137" creationId="{8B60959F-9B69-4520-A16E-EA6BECC747D6}"/>
          </ac:grpSpMkLst>
        </pc:grpChg>
        <pc:picChg chg="del">
          <ac:chgData name="Henrik Blom" userId="0f109d1c-0774-4568-aa5d-bb8ffaeb77b7" providerId="ADAL" clId="{D427DACE-7CE6-4BFA-9D22-880F907D3DE2}" dt="2021-12-14T17:38:30.792" v="369" actId="478"/>
          <ac:picMkLst>
            <pc:docMk/>
            <pc:sldMk cId="2203591334" sldId="385"/>
            <ac:picMk id="4" creationId="{6ABA97AC-3F3A-48EC-AAD1-663121C22F8A}"/>
          </ac:picMkLst>
        </pc:picChg>
        <pc:picChg chg="add mod ord">
          <ac:chgData name="Henrik Blom" userId="0f109d1c-0774-4568-aa5d-bb8ffaeb77b7" providerId="ADAL" clId="{D427DACE-7CE6-4BFA-9D22-880F907D3DE2}" dt="2021-12-14T17:50:51.258" v="773" actId="26606"/>
          <ac:picMkLst>
            <pc:docMk/>
            <pc:sldMk cId="2203591334" sldId="385"/>
            <ac:picMk id="1026" creationId="{A536386F-42D8-4580-A98F-2652AC27BF0F}"/>
          </ac:picMkLst>
        </pc:picChg>
      </pc:sldChg>
      <pc:sldChg chg="modSp mod">
        <pc:chgData name="Henrik Blom" userId="0f109d1c-0774-4568-aa5d-bb8ffaeb77b7" providerId="ADAL" clId="{D427DACE-7CE6-4BFA-9D22-880F907D3DE2}" dt="2021-12-14T18:40:54.962" v="2317" actId="20577"/>
        <pc:sldMkLst>
          <pc:docMk/>
          <pc:sldMk cId="3863229102" sldId="389"/>
        </pc:sldMkLst>
        <pc:spChg chg="mod">
          <ac:chgData name="Henrik Blom" userId="0f109d1c-0774-4568-aa5d-bb8ffaeb77b7" providerId="ADAL" clId="{D427DACE-7CE6-4BFA-9D22-880F907D3DE2}" dt="2021-12-14T18:40:54.962" v="2317" actId="20577"/>
          <ac:spMkLst>
            <pc:docMk/>
            <pc:sldMk cId="3863229102" sldId="389"/>
            <ac:spMk id="2" creationId="{F9308624-2799-46CF-BCED-6C0C4CBB7B74}"/>
          </ac:spMkLst>
        </pc:spChg>
      </pc:sldChg>
      <pc:sldChg chg="del">
        <pc:chgData name="Henrik Blom" userId="0f109d1c-0774-4568-aa5d-bb8ffaeb77b7" providerId="ADAL" clId="{D427DACE-7CE6-4BFA-9D22-880F907D3DE2}" dt="2021-12-14T18:37:32.363" v="2303" actId="47"/>
        <pc:sldMkLst>
          <pc:docMk/>
          <pc:sldMk cId="2588629772" sldId="390"/>
        </pc:sldMkLst>
      </pc:sldChg>
      <pc:sldChg chg="del">
        <pc:chgData name="Henrik Blom" userId="0f109d1c-0774-4568-aa5d-bb8ffaeb77b7" providerId="ADAL" clId="{D427DACE-7CE6-4BFA-9D22-880F907D3DE2}" dt="2021-12-14T18:37:32.363" v="2303" actId="47"/>
        <pc:sldMkLst>
          <pc:docMk/>
          <pc:sldMk cId="3198470875" sldId="393"/>
        </pc:sldMkLst>
      </pc:sldChg>
      <pc:sldChg chg="ord">
        <pc:chgData name="Henrik Blom" userId="0f109d1c-0774-4568-aa5d-bb8ffaeb77b7" providerId="ADAL" clId="{D427DACE-7CE6-4BFA-9D22-880F907D3DE2}" dt="2021-12-14T18:02:57.426" v="941"/>
        <pc:sldMkLst>
          <pc:docMk/>
          <pc:sldMk cId="2597969493" sldId="396"/>
        </pc:sldMkLst>
      </pc:sldChg>
      <pc:sldChg chg="del ord">
        <pc:chgData name="Henrik Blom" userId="0f109d1c-0774-4568-aa5d-bb8ffaeb77b7" providerId="ADAL" clId="{D427DACE-7CE6-4BFA-9D22-880F907D3DE2}" dt="2021-12-14T18:37:32.363" v="2303" actId="47"/>
        <pc:sldMkLst>
          <pc:docMk/>
          <pc:sldMk cId="1806932499" sldId="399"/>
        </pc:sldMkLst>
      </pc:sldChg>
      <pc:sldChg chg="del">
        <pc:chgData name="Henrik Blom" userId="0f109d1c-0774-4568-aa5d-bb8ffaeb77b7" providerId="ADAL" clId="{D427DACE-7CE6-4BFA-9D22-880F907D3DE2}" dt="2021-12-14T18:37:32.363" v="2303" actId="47"/>
        <pc:sldMkLst>
          <pc:docMk/>
          <pc:sldMk cId="1773352464" sldId="400"/>
        </pc:sldMkLst>
      </pc:sldChg>
      <pc:sldChg chg="del ord">
        <pc:chgData name="Henrik Blom" userId="0f109d1c-0774-4568-aa5d-bb8ffaeb77b7" providerId="ADAL" clId="{D427DACE-7CE6-4BFA-9D22-880F907D3DE2}" dt="2021-12-14T18:37:32.363" v="2303" actId="47"/>
        <pc:sldMkLst>
          <pc:docMk/>
          <pc:sldMk cId="286404437" sldId="401"/>
        </pc:sldMkLst>
      </pc:sldChg>
      <pc:sldChg chg="addSp delSp modSp mod">
        <pc:chgData name="Henrik Blom" userId="0f109d1c-0774-4568-aa5d-bb8ffaeb77b7" providerId="ADAL" clId="{D427DACE-7CE6-4BFA-9D22-880F907D3DE2}" dt="2021-12-14T18:39:37.647" v="2306" actId="478"/>
        <pc:sldMkLst>
          <pc:docMk/>
          <pc:sldMk cId="3702260554" sldId="402"/>
        </pc:sldMkLst>
        <pc:spChg chg="add del mod">
          <ac:chgData name="Henrik Blom" userId="0f109d1c-0774-4568-aa5d-bb8ffaeb77b7" providerId="ADAL" clId="{D427DACE-7CE6-4BFA-9D22-880F907D3DE2}" dt="2021-12-14T18:39:37.647" v="2306" actId="478"/>
          <ac:spMkLst>
            <pc:docMk/>
            <pc:sldMk cId="3702260554" sldId="402"/>
            <ac:spMk id="2" creationId="{9CA09776-0A5D-47BB-B250-10ADCB17BDEE}"/>
          </ac:spMkLst>
        </pc:spChg>
      </pc:sldChg>
      <pc:sldChg chg="modSp">
        <pc:chgData name="Henrik Blom" userId="0f109d1c-0774-4568-aa5d-bb8ffaeb77b7" providerId="ADAL" clId="{D427DACE-7CE6-4BFA-9D22-880F907D3DE2}" dt="2021-12-13T21:05:21.284" v="105" actId="20577"/>
        <pc:sldMkLst>
          <pc:docMk/>
          <pc:sldMk cId="699843400" sldId="404"/>
        </pc:sldMkLst>
        <pc:graphicFrameChg chg="mod">
          <ac:chgData name="Henrik Blom" userId="0f109d1c-0774-4568-aa5d-bb8ffaeb77b7" providerId="ADAL" clId="{D427DACE-7CE6-4BFA-9D22-880F907D3DE2}" dt="2021-12-13T21:05:21.284" v="105" actId="20577"/>
          <ac:graphicFrameMkLst>
            <pc:docMk/>
            <pc:sldMk cId="699843400" sldId="404"/>
            <ac:graphicFrameMk id="18" creationId="{F44525E9-AC60-4D56-9DFE-DF8619CCAD57}"/>
          </ac:graphicFrameMkLst>
        </pc:graphicFrameChg>
      </pc:sldChg>
      <pc:sldChg chg="addSp delSp modSp mod">
        <pc:chgData name="Henrik Blom" userId="0f109d1c-0774-4568-aa5d-bb8ffaeb77b7" providerId="ADAL" clId="{D427DACE-7CE6-4BFA-9D22-880F907D3DE2}" dt="2021-12-14T18:41:13.032" v="2318" actId="115"/>
        <pc:sldMkLst>
          <pc:docMk/>
          <pc:sldMk cId="3044083014" sldId="405"/>
        </pc:sldMkLst>
        <pc:spChg chg="mod">
          <ac:chgData name="Henrik Blom" userId="0f109d1c-0774-4568-aa5d-bb8ffaeb77b7" providerId="ADAL" clId="{D427DACE-7CE6-4BFA-9D22-880F907D3DE2}" dt="2021-12-14T18:41:13.032" v="2318" actId="115"/>
          <ac:spMkLst>
            <pc:docMk/>
            <pc:sldMk cId="3044083014" sldId="405"/>
            <ac:spMk id="3" creationId="{43158203-1F30-4102-AFF5-E1975152F44E}"/>
          </ac:spMkLst>
        </pc:spChg>
        <pc:spChg chg="mod">
          <ac:chgData name="Henrik Blom" userId="0f109d1c-0774-4568-aa5d-bb8ffaeb77b7" providerId="ADAL" clId="{D427DACE-7CE6-4BFA-9D22-880F907D3DE2}" dt="2021-12-14T17:36:45.130" v="331" actId="20577"/>
          <ac:spMkLst>
            <pc:docMk/>
            <pc:sldMk cId="3044083014" sldId="405"/>
            <ac:spMk id="9" creationId="{841DA539-FD75-4AA4-A56E-8429E91CDE05}"/>
          </ac:spMkLst>
        </pc:spChg>
        <pc:spChg chg="mod">
          <ac:chgData name="Henrik Blom" userId="0f109d1c-0774-4568-aa5d-bb8ffaeb77b7" providerId="ADAL" clId="{D427DACE-7CE6-4BFA-9D22-880F907D3DE2}" dt="2021-12-14T17:36:48.233" v="334" actId="20577"/>
          <ac:spMkLst>
            <pc:docMk/>
            <pc:sldMk cId="3044083014" sldId="405"/>
            <ac:spMk id="10" creationId="{587D5EA6-5DC1-4D3D-8341-9B30B9EEF524}"/>
          </ac:spMkLst>
        </pc:spChg>
        <pc:spChg chg="del">
          <ac:chgData name="Henrik Blom" userId="0f109d1c-0774-4568-aa5d-bb8ffaeb77b7" providerId="ADAL" clId="{D427DACE-7CE6-4BFA-9D22-880F907D3DE2}" dt="2021-12-14T17:36:35.720" v="329" actId="26606"/>
          <ac:spMkLst>
            <pc:docMk/>
            <pc:sldMk cId="3044083014" sldId="405"/>
            <ac:spMk id="71" creationId="{55C01129-3453-464D-A870-ED71C6E89D60}"/>
          </ac:spMkLst>
        </pc:spChg>
        <pc:spChg chg="del">
          <ac:chgData name="Henrik Blom" userId="0f109d1c-0774-4568-aa5d-bb8ffaeb77b7" providerId="ADAL" clId="{D427DACE-7CE6-4BFA-9D22-880F907D3DE2}" dt="2021-12-14T17:36:35.720" v="329" actId="26606"/>
          <ac:spMkLst>
            <pc:docMk/>
            <pc:sldMk cId="3044083014" sldId="405"/>
            <ac:spMk id="73" creationId="{9D2781A6-5C82-4764-B489-F9A599C0A7EB}"/>
          </ac:spMkLst>
        </pc:spChg>
        <pc:spChg chg="add">
          <ac:chgData name="Henrik Blom" userId="0f109d1c-0774-4568-aa5d-bb8ffaeb77b7" providerId="ADAL" clId="{D427DACE-7CE6-4BFA-9D22-880F907D3DE2}" dt="2021-12-14T17:36:35.720" v="329" actId="26606"/>
          <ac:spMkLst>
            <pc:docMk/>
            <pc:sldMk cId="3044083014" sldId="405"/>
            <ac:spMk id="135" creationId="{C232B152-3720-4D3B-97ED-45CE5483F16F}"/>
          </ac:spMkLst>
        </pc:spChg>
        <pc:spChg chg="add">
          <ac:chgData name="Henrik Blom" userId="0f109d1c-0774-4568-aa5d-bb8ffaeb77b7" providerId="ADAL" clId="{D427DACE-7CE6-4BFA-9D22-880F907D3DE2}" dt="2021-12-14T17:36:35.720" v="329" actId="26606"/>
          <ac:spMkLst>
            <pc:docMk/>
            <pc:sldMk cId="3044083014" sldId="405"/>
            <ac:spMk id="137" creationId="{11BAB570-FF10-4E96-8A3F-FA9804702B89}"/>
          </ac:spMkLst>
        </pc:spChg>
        <pc:spChg chg="add">
          <ac:chgData name="Henrik Blom" userId="0f109d1c-0774-4568-aa5d-bb8ffaeb77b7" providerId="ADAL" clId="{D427DACE-7CE6-4BFA-9D22-880F907D3DE2}" dt="2021-12-14T17:36:35.720" v="329" actId="26606"/>
          <ac:spMkLst>
            <pc:docMk/>
            <pc:sldMk cId="3044083014" sldId="405"/>
            <ac:spMk id="139" creationId="{4B9FAFB2-BEB5-4848-8018-BCAD99E2E1AA}"/>
          </ac:spMkLst>
        </pc:spChg>
        <pc:picChg chg="mod ord">
          <ac:chgData name="Henrik Blom" userId="0f109d1c-0774-4568-aa5d-bb8ffaeb77b7" providerId="ADAL" clId="{D427DACE-7CE6-4BFA-9D22-880F907D3DE2}" dt="2021-12-14T17:36:35.720" v="329" actId="26606"/>
          <ac:picMkLst>
            <pc:docMk/>
            <pc:sldMk cId="3044083014" sldId="405"/>
            <ac:picMk id="5" creationId="{B099E76A-6128-4730-A1C6-0EAF89A431F7}"/>
          </ac:picMkLst>
        </pc:picChg>
        <pc:picChg chg="mod">
          <ac:chgData name="Henrik Blom" userId="0f109d1c-0774-4568-aa5d-bb8ffaeb77b7" providerId="ADAL" clId="{D427DACE-7CE6-4BFA-9D22-880F907D3DE2}" dt="2021-12-14T17:36:35.720" v="329" actId="26606"/>
          <ac:picMkLst>
            <pc:docMk/>
            <pc:sldMk cId="3044083014" sldId="405"/>
            <ac:picMk id="1026" creationId="{A3F02764-CC60-406A-A96C-A201991149A5}"/>
          </ac:picMkLst>
        </pc:picChg>
      </pc:sldChg>
      <pc:sldChg chg="modSp mod">
        <pc:chgData name="Henrik Blom" userId="0f109d1c-0774-4568-aa5d-bb8ffaeb77b7" providerId="ADAL" clId="{D427DACE-7CE6-4BFA-9D22-880F907D3DE2}" dt="2021-12-14T17:49:17.177" v="720" actId="27636"/>
        <pc:sldMkLst>
          <pc:docMk/>
          <pc:sldMk cId="4260151672" sldId="406"/>
        </pc:sldMkLst>
        <pc:spChg chg="mod">
          <ac:chgData name="Henrik Blom" userId="0f109d1c-0774-4568-aa5d-bb8ffaeb77b7" providerId="ADAL" clId="{D427DACE-7CE6-4BFA-9D22-880F907D3DE2}" dt="2021-12-14T17:49:17.177" v="720" actId="27636"/>
          <ac:spMkLst>
            <pc:docMk/>
            <pc:sldMk cId="4260151672" sldId="406"/>
            <ac:spMk id="2" creationId="{492C6633-01FC-4AD2-84F3-F6A5BD026BCA}"/>
          </ac:spMkLst>
        </pc:spChg>
        <pc:spChg chg="mod">
          <ac:chgData name="Henrik Blom" userId="0f109d1c-0774-4568-aa5d-bb8ffaeb77b7" providerId="ADAL" clId="{D427DACE-7CE6-4BFA-9D22-880F907D3DE2}" dt="2021-12-14T17:46:58.321" v="644" actId="27636"/>
          <ac:spMkLst>
            <pc:docMk/>
            <pc:sldMk cId="4260151672" sldId="406"/>
            <ac:spMk id="7" creationId="{8EA42DF6-E968-4F41-B489-1677F8F70C8F}"/>
          </ac:spMkLst>
        </pc:spChg>
      </pc:sldChg>
      <pc:sldChg chg="modSp mod">
        <pc:chgData name="Henrik Blom" userId="0f109d1c-0774-4568-aa5d-bb8ffaeb77b7" providerId="ADAL" clId="{D427DACE-7CE6-4BFA-9D22-880F907D3DE2}" dt="2021-12-14T18:02:37.065" v="939" actId="1036"/>
        <pc:sldMkLst>
          <pc:docMk/>
          <pc:sldMk cId="2724965183" sldId="407"/>
        </pc:sldMkLst>
        <pc:graphicFrameChg chg="mod">
          <ac:chgData name="Henrik Blom" userId="0f109d1c-0774-4568-aa5d-bb8ffaeb77b7" providerId="ADAL" clId="{D427DACE-7CE6-4BFA-9D22-880F907D3DE2}" dt="2021-12-14T18:02:37.065" v="939" actId="1036"/>
          <ac:graphicFrameMkLst>
            <pc:docMk/>
            <pc:sldMk cId="2724965183" sldId="407"/>
            <ac:graphicFrameMk id="5" creationId="{60E70165-E4EA-42A5-AD64-08768C074915}"/>
          </ac:graphicFrameMkLst>
        </pc:graphicFrameChg>
      </pc:sldChg>
      <pc:sldChg chg="del">
        <pc:chgData name="Henrik Blom" userId="0f109d1c-0774-4568-aa5d-bb8ffaeb77b7" providerId="ADAL" clId="{D427DACE-7CE6-4BFA-9D22-880F907D3DE2}" dt="2021-12-14T17:44:06.984" v="420" actId="47"/>
        <pc:sldMkLst>
          <pc:docMk/>
          <pc:sldMk cId="3621424220" sldId="408"/>
        </pc:sldMkLst>
      </pc:sldChg>
      <pc:sldChg chg="addSp delSp modSp mod setBg">
        <pc:chgData name="Henrik Blom" userId="0f109d1c-0774-4568-aa5d-bb8ffaeb77b7" providerId="ADAL" clId="{D427DACE-7CE6-4BFA-9D22-880F907D3DE2}" dt="2021-12-14T18:29:47.654" v="1991" actId="1035"/>
        <pc:sldMkLst>
          <pc:docMk/>
          <pc:sldMk cId="3154155819" sldId="410"/>
        </pc:sldMkLst>
        <pc:spChg chg="mod">
          <ac:chgData name="Henrik Blom" userId="0f109d1c-0774-4568-aa5d-bb8ffaeb77b7" providerId="ADAL" clId="{D427DACE-7CE6-4BFA-9D22-880F907D3DE2}" dt="2021-12-13T21:02:37.087" v="31" actId="26606"/>
          <ac:spMkLst>
            <pc:docMk/>
            <pc:sldMk cId="3154155819" sldId="410"/>
            <ac:spMk id="2" creationId="{C3415F90-C05A-426F-BBBB-20477F72B699}"/>
          </ac:spMkLst>
        </pc:spChg>
        <pc:spChg chg="mod">
          <ac:chgData name="Henrik Blom" userId="0f109d1c-0774-4568-aa5d-bb8ffaeb77b7" providerId="ADAL" clId="{D427DACE-7CE6-4BFA-9D22-880F907D3DE2}" dt="2021-12-14T18:29:41.717" v="1966" actId="20577"/>
          <ac:spMkLst>
            <pc:docMk/>
            <pc:sldMk cId="3154155819" sldId="410"/>
            <ac:spMk id="3" creationId="{23E02542-3A9F-45C2-9473-22EF059F15AA}"/>
          </ac:spMkLst>
        </pc:spChg>
        <pc:spChg chg="add mod">
          <ac:chgData name="Henrik Blom" userId="0f109d1c-0774-4568-aa5d-bb8ffaeb77b7" providerId="ADAL" clId="{D427DACE-7CE6-4BFA-9D22-880F907D3DE2}" dt="2021-12-14T18:29:47.654" v="1991" actId="1035"/>
          <ac:spMkLst>
            <pc:docMk/>
            <pc:sldMk cId="3154155819" sldId="410"/>
            <ac:spMk id="4" creationId="{AFE51EA2-341F-4F7C-B8F8-A108DC6910C6}"/>
          </ac:spMkLst>
        </pc:spChg>
        <pc:spChg chg="add del">
          <ac:chgData name="Henrik Blom" userId="0f109d1c-0774-4568-aa5d-bb8ffaeb77b7" providerId="ADAL" clId="{D427DACE-7CE6-4BFA-9D22-880F907D3DE2}" dt="2021-12-13T21:02:37.087" v="31" actId="26606"/>
          <ac:spMkLst>
            <pc:docMk/>
            <pc:sldMk cId="3154155819" sldId="410"/>
            <ac:spMk id="8" creationId="{DFF2AC85-FAA0-4844-813F-83C04D7382E2}"/>
          </ac:spMkLst>
        </pc:spChg>
        <pc:spChg chg="add del">
          <ac:chgData name="Henrik Blom" userId="0f109d1c-0774-4568-aa5d-bb8ffaeb77b7" providerId="ADAL" clId="{D427DACE-7CE6-4BFA-9D22-880F907D3DE2}" dt="2021-12-13T21:02:37.087" v="31" actId="26606"/>
          <ac:spMkLst>
            <pc:docMk/>
            <pc:sldMk cId="3154155819" sldId="410"/>
            <ac:spMk id="10" creationId="{89CC0F1E-BAA2-47B1-8F83-7ECB9FD9E009}"/>
          </ac:spMkLst>
        </pc:spChg>
        <pc:spChg chg="add del">
          <ac:chgData name="Henrik Blom" userId="0f109d1c-0774-4568-aa5d-bb8ffaeb77b7" providerId="ADAL" clId="{D427DACE-7CE6-4BFA-9D22-880F907D3DE2}" dt="2021-12-13T21:02:37.087" v="31" actId="26606"/>
          <ac:spMkLst>
            <pc:docMk/>
            <pc:sldMk cId="3154155819" sldId="410"/>
            <ac:spMk id="16" creationId="{C5E6CFF1-2F42-4E10-9A97-F116F46F53FE}"/>
          </ac:spMkLst>
        </pc:spChg>
        <pc:picChg chg="add del">
          <ac:chgData name="Henrik Blom" userId="0f109d1c-0774-4568-aa5d-bb8ffaeb77b7" providerId="ADAL" clId="{D427DACE-7CE6-4BFA-9D22-880F907D3DE2}" dt="2021-12-13T21:02:37.087" v="31" actId="26606"/>
          <ac:picMkLst>
            <pc:docMk/>
            <pc:sldMk cId="3154155819" sldId="410"/>
            <ac:picMk id="12" creationId="{5FAD2374-B2E8-47D4-9C3F-06BFF59E720A}"/>
          </ac:picMkLst>
        </pc:picChg>
        <pc:cxnChg chg="add del">
          <ac:chgData name="Henrik Blom" userId="0f109d1c-0774-4568-aa5d-bb8ffaeb77b7" providerId="ADAL" clId="{D427DACE-7CE6-4BFA-9D22-880F907D3DE2}" dt="2021-12-13T21:02:37.087" v="31" actId="26606"/>
          <ac:cxnSpMkLst>
            <pc:docMk/>
            <pc:sldMk cId="3154155819" sldId="410"/>
            <ac:cxnSpMk id="18" creationId="{67182200-4859-4C8D-BCBB-55B245C28BA3}"/>
          </ac:cxnSpMkLst>
        </pc:cxnChg>
      </pc:sldChg>
      <pc:sldChg chg="addSp modSp mod">
        <pc:chgData name="Henrik Blom" userId="0f109d1c-0774-4568-aa5d-bb8ffaeb77b7" providerId="ADAL" clId="{D427DACE-7CE6-4BFA-9D22-880F907D3DE2}" dt="2021-12-14T18:16:17.165" v="1178" actId="1076"/>
        <pc:sldMkLst>
          <pc:docMk/>
          <pc:sldMk cId="3938985411" sldId="411"/>
        </pc:sldMkLst>
        <pc:spChg chg="add mod">
          <ac:chgData name="Henrik Blom" userId="0f109d1c-0774-4568-aa5d-bb8ffaeb77b7" providerId="ADAL" clId="{D427DACE-7CE6-4BFA-9D22-880F907D3DE2}" dt="2021-12-14T18:16:17.165" v="1178" actId="1076"/>
          <ac:spMkLst>
            <pc:docMk/>
            <pc:sldMk cId="3938985411" sldId="411"/>
            <ac:spMk id="3" creationId="{432E8EC4-98F0-4926-B03D-576FB736BD57}"/>
          </ac:spMkLst>
        </pc:spChg>
      </pc:sldChg>
      <pc:sldChg chg="modSp mod setBg">
        <pc:chgData name="Henrik Blom" userId="0f109d1c-0774-4568-aa5d-bb8ffaeb77b7" providerId="ADAL" clId="{D427DACE-7CE6-4BFA-9D22-880F907D3DE2}" dt="2021-12-15T17:34:02.854" v="2663" actId="20577"/>
        <pc:sldMkLst>
          <pc:docMk/>
          <pc:sldMk cId="3207425939" sldId="412"/>
        </pc:sldMkLst>
        <pc:spChg chg="mod">
          <ac:chgData name="Henrik Blom" userId="0f109d1c-0774-4568-aa5d-bb8ffaeb77b7" providerId="ADAL" clId="{D427DACE-7CE6-4BFA-9D22-880F907D3DE2}" dt="2021-12-14T18:06:38.989" v="973" actId="1038"/>
          <ac:spMkLst>
            <pc:docMk/>
            <pc:sldMk cId="3207425939" sldId="412"/>
            <ac:spMk id="4" creationId="{CFC3E9D4-084D-4AB5-A742-6F7EB70CCBF1}"/>
          </ac:spMkLst>
        </pc:spChg>
        <pc:spChg chg="mod">
          <ac:chgData name="Henrik Blom" userId="0f109d1c-0774-4568-aa5d-bb8ffaeb77b7" providerId="ADAL" clId="{D427DACE-7CE6-4BFA-9D22-880F907D3DE2}" dt="2021-12-14T18:06:38.989" v="973" actId="1038"/>
          <ac:spMkLst>
            <pc:docMk/>
            <pc:sldMk cId="3207425939" sldId="412"/>
            <ac:spMk id="12" creationId="{164E2A85-39FD-4448-8F80-C1CEECEBB6AD}"/>
          </ac:spMkLst>
        </pc:spChg>
        <pc:spChg chg="mod">
          <ac:chgData name="Henrik Blom" userId="0f109d1c-0774-4568-aa5d-bb8ffaeb77b7" providerId="ADAL" clId="{D427DACE-7CE6-4BFA-9D22-880F907D3DE2}" dt="2021-12-14T18:06:21.141" v="966" actId="1035"/>
          <ac:spMkLst>
            <pc:docMk/>
            <pc:sldMk cId="3207425939" sldId="412"/>
            <ac:spMk id="13" creationId="{CB7F1A36-2DF1-4058-BD17-7E1C538731A2}"/>
          </ac:spMkLst>
        </pc:spChg>
        <pc:spChg chg="mod">
          <ac:chgData name="Henrik Blom" userId="0f109d1c-0774-4568-aa5d-bb8ffaeb77b7" providerId="ADAL" clId="{D427DACE-7CE6-4BFA-9D22-880F907D3DE2}" dt="2021-12-14T18:06:21.141" v="966" actId="1035"/>
          <ac:spMkLst>
            <pc:docMk/>
            <pc:sldMk cId="3207425939" sldId="412"/>
            <ac:spMk id="14" creationId="{75104048-F054-4AB9-8AF9-F1F2F3D602A9}"/>
          </ac:spMkLst>
        </pc:spChg>
        <pc:spChg chg="mod">
          <ac:chgData name="Henrik Blom" userId="0f109d1c-0774-4568-aa5d-bb8ffaeb77b7" providerId="ADAL" clId="{D427DACE-7CE6-4BFA-9D22-880F907D3DE2}" dt="2021-12-14T18:06:38.989" v="973" actId="1038"/>
          <ac:spMkLst>
            <pc:docMk/>
            <pc:sldMk cId="3207425939" sldId="412"/>
            <ac:spMk id="17" creationId="{953AB0A9-371E-4C70-8B0A-FE3123A74928}"/>
          </ac:spMkLst>
        </pc:spChg>
        <pc:spChg chg="mod">
          <ac:chgData name="Henrik Blom" userId="0f109d1c-0774-4568-aa5d-bb8ffaeb77b7" providerId="ADAL" clId="{D427DACE-7CE6-4BFA-9D22-880F907D3DE2}" dt="2021-12-14T18:06:38.989" v="973" actId="1038"/>
          <ac:spMkLst>
            <pc:docMk/>
            <pc:sldMk cId="3207425939" sldId="412"/>
            <ac:spMk id="18" creationId="{ACD87C16-B6B3-475E-AE63-E3B67F907E0E}"/>
          </ac:spMkLst>
        </pc:spChg>
        <pc:spChg chg="mod">
          <ac:chgData name="Henrik Blom" userId="0f109d1c-0774-4568-aa5d-bb8ffaeb77b7" providerId="ADAL" clId="{D427DACE-7CE6-4BFA-9D22-880F907D3DE2}" dt="2021-12-14T18:06:38.989" v="973" actId="1038"/>
          <ac:spMkLst>
            <pc:docMk/>
            <pc:sldMk cId="3207425939" sldId="412"/>
            <ac:spMk id="19" creationId="{0A3E5028-7AC6-4A9C-99F1-C1EC280D09DF}"/>
          </ac:spMkLst>
        </pc:spChg>
        <pc:spChg chg="mod">
          <ac:chgData name="Henrik Blom" userId="0f109d1c-0774-4568-aa5d-bb8ffaeb77b7" providerId="ADAL" clId="{D427DACE-7CE6-4BFA-9D22-880F907D3DE2}" dt="2021-12-14T18:06:21.141" v="966" actId="1035"/>
          <ac:spMkLst>
            <pc:docMk/>
            <pc:sldMk cId="3207425939" sldId="412"/>
            <ac:spMk id="60" creationId="{3BDCD86F-94C9-47F4-AD37-96C7EBF46B82}"/>
          </ac:spMkLst>
        </pc:spChg>
        <pc:spChg chg="mod">
          <ac:chgData name="Henrik Blom" userId="0f109d1c-0774-4568-aa5d-bb8ffaeb77b7" providerId="ADAL" clId="{D427DACE-7CE6-4BFA-9D22-880F907D3DE2}" dt="2021-12-14T18:06:21.141" v="966" actId="1035"/>
          <ac:spMkLst>
            <pc:docMk/>
            <pc:sldMk cId="3207425939" sldId="412"/>
            <ac:spMk id="61" creationId="{79109C57-90C1-447D-B283-103679CD8D42}"/>
          </ac:spMkLst>
        </pc:spChg>
        <pc:spChg chg="mod">
          <ac:chgData name="Henrik Blom" userId="0f109d1c-0774-4568-aa5d-bb8ffaeb77b7" providerId="ADAL" clId="{D427DACE-7CE6-4BFA-9D22-880F907D3DE2}" dt="2021-12-14T18:06:21.141" v="966" actId="1035"/>
          <ac:spMkLst>
            <pc:docMk/>
            <pc:sldMk cId="3207425939" sldId="412"/>
            <ac:spMk id="62" creationId="{D5EE7C9A-AA86-4068-9DB7-EE3B054936D1}"/>
          </ac:spMkLst>
        </pc:spChg>
        <pc:spChg chg="mod">
          <ac:chgData name="Henrik Blom" userId="0f109d1c-0774-4568-aa5d-bb8ffaeb77b7" providerId="ADAL" clId="{D427DACE-7CE6-4BFA-9D22-880F907D3DE2}" dt="2021-12-14T18:06:21.141" v="966" actId="1035"/>
          <ac:spMkLst>
            <pc:docMk/>
            <pc:sldMk cId="3207425939" sldId="412"/>
            <ac:spMk id="63" creationId="{361ADFB3-C7EF-43D6-AF21-BC872EAD12E2}"/>
          </ac:spMkLst>
        </pc:spChg>
        <pc:graphicFrameChg chg="mod modGraphic">
          <ac:chgData name="Henrik Blom" userId="0f109d1c-0774-4568-aa5d-bb8ffaeb77b7" providerId="ADAL" clId="{D427DACE-7CE6-4BFA-9D22-880F907D3DE2}" dt="2021-12-15T17:34:02.854" v="2663" actId="20577"/>
          <ac:graphicFrameMkLst>
            <pc:docMk/>
            <pc:sldMk cId="3207425939" sldId="412"/>
            <ac:graphicFrameMk id="3" creationId="{F0519AAD-5166-4F03-9250-252318725508}"/>
          </ac:graphicFrameMkLst>
        </pc:graphicFrameChg>
      </pc:sldChg>
      <pc:sldChg chg="del ord">
        <pc:chgData name="Henrik Blom" userId="0f109d1c-0774-4568-aa5d-bb8ffaeb77b7" providerId="ADAL" clId="{D427DACE-7CE6-4BFA-9D22-880F907D3DE2}" dt="2021-12-14T18:37:32.363" v="2303" actId="47"/>
        <pc:sldMkLst>
          <pc:docMk/>
          <pc:sldMk cId="0" sldId="414"/>
        </pc:sldMkLst>
      </pc:sldChg>
      <pc:sldChg chg="modSp del mod ord">
        <pc:chgData name="Henrik Blom" userId="0f109d1c-0774-4568-aa5d-bb8ffaeb77b7" providerId="ADAL" clId="{D427DACE-7CE6-4BFA-9D22-880F907D3DE2}" dt="2021-12-14T18:37:32.363" v="2303" actId="47"/>
        <pc:sldMkLst>
          <pc:docMk/>
          <pc:sldMk cId="3475097304" sldId="415"/>
        </pc:sldMkLst>
        <pc:picChg chg="mod">
          <ac:chgData name="Henrik Blom" userId="0f109d1c-0774-4568-aa5d-bb8ffaeb77b7" providerId="ADAL" clId="{D427DACE-7CE6-4BFA-9D22-880F907D3DE2}" dt="2021-12-14T18:09:46.205" v="975" actId="14100"/>
          <ac:picMkLst>
            <pc:docMk/>
            <pc:sldMk cId="3475097304" sldId="415"/>
            <ac:picMk id="5" creationId="{880E6135-B2C0-498F-8203-A34C16CDA8CA}"/>
          </ac:picMkLst>
        </pc:picChg>
      </pc:sldChg>
      <pc:sldChg chg="del">
        <pc:chgData name="Henrik Blom" userId="0f109d1c-0774-4568-aa5d-bb8ffaeb77b7" providerId="ADAL" clId="{D427DACE-7CE6-4BFA-9D22-880F907D3DE2}" dt="2021-12-14T18:07:26.225" v="974" actId="47"/>
        <pc:sldMkLst>
          <pc:docMk/>
          <pc:sldMk cId="372139704" sldId="416"/>
        </pc:sldMkLst>
      </pc:sldChg>
      <pc:sldChg chg="modSp del mod">
        <pc:chgData name="Henrik Blom" userId="0f109d1c-0774-4568-aa5d-bb8ffaeb77b7" providerId="ADAL" clId="{D427DACE-7CE6-4BFA-9D22-880F907D3DE2}" dt="2021-12-14T18:37:10.055" v="2302" actId="47"/>
        <pc:sldMkLst>
          <pc:docMk/>
          <pc:sldMk cId="3168362130" sldId="418"/>
        </pc:sldMkLst>
        <pc:spChg chg="mod">
          <ac:chgData name="Henrik Blom" userId="0f109d1c-0774-4568-aa5d-bb8ffaeb77b7" providerId="ADAL" clId="{D427DACE-7CE6-4BFA-9D22-880F907D3DE2}" dt="2021-12-13T21:07:30.484" v="138" actId="20577"/>
          <ac:spMkLst>
            <pc:docMk/>
            <pc:sldMk cId="3168362130" sldId="418"/>
            <ac:spMk id="3" creationId="{D4D319AB-2B56-4FF3-A38B-404D87CE3236}"/>
          </ac:spMkLst>
        </pc:spChg>
      </pc:sldChg>
      <pc:sldChg chg="addSp delSp modSp add del mod ord">
        <pc:chgData name="Henrik Blom" userId="0f109d1c-0774-4568-aa5d-bb8ffaeb77b7" providerId="ADAL" clId="{D427DACE-7CE6-4BFA-9D22-880F907D3DE2}" dt="2021-12-14T18:39:47.150" v="2311"/>
        <pc:sldMkLst>
          <pc:docMk/>
          <pc:sldMk cId="3790722193" sldId="419"/>
        </pc:sldMkLst>
        <pc:spChg chg="mod">
          <ac:chgData name="Henrik Blom" userId="0f109d1c-0774-4568-aa5d-bb8ffaeb77b7" providerId="ADAL" clId="{D427DACE-7CE6-4BFA-9D22-880F907D3DE2}" dt="2021-12-13T21:02:52.379" v="32" actId="20577"/>
          <ac:spMkLst>
            <pc:docMk/>
            <pc:sldMk cId="3790722193" sldId="419"/>
            <ac:spMk id="2" creationId="{D5C3B3C9-447D-4AED-AD59-9ED7D9442FE2}"/>
          </ac:spMkLst>
        </pc:spChg>
        <pc:spChg chg="mod">
          <ac:chgData name="Henrik Blom" userId="0f109d1c-0774-4568-aa5d-bb8ffaeb77b7" providerId="ADAL" clId="{D427DACE-7CE6-4BFA-9D22-880F907D3DE2}" dt="2021-12-14T17:33:17.568" v="325" actId="20577"/>
          <ac:spMkLst>
            <pc:docMk/>
            <pc:sldMk cId="3790722193" sldId="419"/>
            <ac:spMk id="3" creationId="{42A213A3-3BE6-4B5A-B89D-4790C5A41489}"/>
          </ac:spMkLst>
        </pc:spChg>
        <pc:spChg chg="add del mod">
          <ac:chgData name="Henrik Blom" userId="0f109d1c-0774-4568-aa5d-bb8ffaeb77b7" providerId="ADAL" clId="{D427DACE-7CE6-4BFA-9D22-880F907D3DE2}" dt="2021-12-14T18:39:41.909" v="2309" actId="478"/>
          <ac:spMkLst>
            <pc:docMk/>
            <pc:sldMk cId="3790722193" sldId="419"/>
            <ac:spMk id="7" creationId="{61C72D1B-C25B-4531-8FCD-D759CB1A02D7}"/>
          </ac:spMkLst>
        </pc:spChg>
      </pc:sldChg>
      <pc:sldChg chg="del">
        <pc:chgData name="Henrik Blom" userId="0f109d1c-0774-4568-aa5d-bb8ffaeb77b7" providerId="ADAL" clId="{D427DACE-7CE6-4BFA-9D22-880F907D3DE2}" dt="2021-12-14T18:37:10.055" v="2302" actId="47"/>
        <pc:sldMkLst>
          <pc:docMk/>
          <pc:sldMk cId="2865264684" sldId="420"/>
        </pc:sldMkLst>
      </pc:sldChg>
      <pc:sldChg chg="addSp delSp modSp mod">
        <pc:chgData name="Henrik Blom" userId="0f109d1c-0774-4568-aa5d-bb8ffaeb77b7" providerId="ADAL" clId="{D427DACE-7CE6-4BFA-9D22-880F907D3DE2}" dt="2021-12-14T16:55:58.848" v="284" actId="26606"/>
        <pc:sldMkLst>
          <pc:docMk/>
          <pc:sldMk cId="2541661373" sldId="421"/>
        </pc:sldMkLst>
        <pc:spChg chg="add del">
          <ac:chgData name="Henrik Blom" userId="0f109d1c-0774-4568-aa5d-bb8ffaeb77b7" providerId="ADAL" clId="{D427DACE-7CE6-4BFA-9D22-880F907D3DE2}" dt="2021-12-14T16:55:58.848" v="284" actId="26606"/>
          <ac:spMkLst>
            <pc:docMk/>
            <pc:sldMk cId="2541661373" sldId="421"/>
            <ac:spMk id="10" creationId="{A9F529C3-C941-49FD-8C67-82F134F64BDB}"/>
          </ac:spMkLst>
        </pc:spChg>
        <pc:spChg chg="add del">
          <ac:chgData name="Henrik Blom" userId="0f109d1c-0774-4568-aa5d-bb8ffaeb77b7" providerId="ADAL" clId="{D427DACE-7CE6-4BFA-9D22-880F907D3DE2}" dt="2021-12-14T16:55:58.848" v="284" actId="26606"/>
          <ac:spMkLst>
            <pc:docMk/>
            <pc:sldMk cId="2541661373" sldId="421"/>
            <ac:spMk id="11" creationId="{20586029-32A0-47E5-9AEC-AE3ABA6B94D0}"/>
          </ac:spMkLst>
        </pc:spChg>
        <pc:spChg chg="add del">
          <ac:chgData name="Henrik Blom" userId="0f109d1c-0774-4568-aa5d-bb8ffaeb77b7" providerId="ADAL" clId="{D427DACE-7CE6-4BFA-9D22-880F907D3DE2}" dt="2021-12-14T16:55:58.843" v="283" actId="26606"/>
          <ac:spMkLst>
            <pc:docMk/>
            <pc:sldMk cId="2541661373" sldId="421"/>
            <ac:spMk id="17" creationId="{9E90EB45-EEE9-4563-8179-65EF62AE0978}"/>
          </ac:spMkLst>
        </pc:spChg>
        <pc:spChg chg="add del">
          <ac:chgData name="Henrik Blom" userId="0f109d1c-0774-4568-aa5d-bb8ffaeb77b7" providerId="ADAL" clId="{D427DACE-7CE6-4BFA-9D22-880F907D3DE2}" dt="2021-12-14T16:55:58.843" v="283" actId="26606"/>
          <ac:spMkLst>
            <pc:docMk/>
            <pc:sldMk cId="2541661373" sldId="421"/>
            <ac:spMk id="19" creationId="{23D0EF74-AD1E-4FD9-914D-8EC9058EBBA3}"/>
          </ac:spMkLst>
        </pc:spChg>
        <pc:spChg chg="add">
          <ac:chgData name="Henrik Blom" userId="0f109d1c-0774-4568-aa5d-bb8ffaeb77b7" providerId="ADAL" clId="{D427DACE-7CE6-4BFA-9D22-880F907D3DE2}" dt="2021-12-14T16:55:58.848" v="284" actId="26606"/>
          <ac:spMkLst>
            <pc:docMk/>
            <pc:sldMk cId="2541661373" sldId="421"/>
            <ac:spMk id="21" creationId="{7A5D17DF-AD65-402C-A95C-F13C770C9FCD}"/>
          </ac:spMkLst>
        </pc:spChg>
        <pc:spChg chg="add">
          <ac:chgData name="Henrik Blom" userId="0f109d1c-0774-4568-aa5d-bb8ffaeb77b7" providerId="ADAL" clId="{D427DACE-7CE6-4BFA-9D22-880F907D3DE2}" dt="2021-12-14T16:55:58.848" v="284" actId="26606"/>
          <ac:spMkLst>
            <pc:docMk/>
            <pc:sldMk cId="2541661373" sldId="421"/>
            <ac:spMk id="22" creationId="{2F19B711-C590-44D1-9AA8-9F143B0ED58A}"/>
          </ac:spMkLst>
        </pc:spChg>
        <pc:spChg chg="add">
          <ac:chgData name="Henrik Blom" userId="0f109d1c-0774-4568-aa5d-bb8ffaeb77b7" providerId="ADAL" clId="{D427DACE-7CE6-4BFA-9D22-880F907D3DE2}" dt="2021-12-14T16:55:58.848" v="284" actId="26606"/>
          <ac:spMkLst>
            <pc:docMk/>
            <pc:sldMk cId="2541661373" sldId="421"/>
            <ac:spMk id="23" creationId="{C0C79CF2-6A1C-4636-84CE-ABB2BE191D23}"/>
          </ac:spMkLst>
        </pc:spChg>
        <pc:picChg chg="mod">
          <ac:chgData name="Henrik Blom" userId="0f109d1c-0774-4568-aa5d-bb8ffaeb77b7" providerId="ADAL" clId="{D427DACE-7CE6-4BFA-9D22-880F907D3DE2}" dt="2021-12-14T16:55:58.848" v="284" actId="26606"/>
          <ac:picMkLst>
            <pc:docMk/>
            <pc:sldMk cId="2541661373" sldId="421"/>
            <ac:picMk id="5" creationId="{9C3BAC9D-1F65-4354-939F-E37D422766B1}"/>
          </ac:picMkLst>
        </pc:picChg>
        <pc:picChg chg="mod ord">
          <ac:chgData name="Henrik Blom" userId="0f109d1c-0774-4568-aa5d-bb8ffaeb77b7" providerId="ADAL" clId="{D427DACE-7CE6-4BFA-9D22-880F907D3DE2}" dt="2021-12-14T16:55:58.848" v="284" actId="26606"/>
          <ac:picMkLst>
            <pc:docMk/>
            <pc:sldMk cId="2541661373" sldId="421"/>
            <ac:picMk id="8" creationId="{00432A46-AFA8-4FD3-9BC2-F4DF8DCC8ED2}"/>
          </ac:picMkLst>
        </pc:picChg>
        <pc:cxnChg chg="add del">
          <ac:chgData name="Henrik Blom" userId="0f109d1c-0774-4568-aa5d-bb8ffaeb77b7" providerId="ADAL" clId="{D427DACE-7CE6-4BFA-9D22-880F907D3DE2}" dt="2021-12-14T16:55:58.848" v="284" actId="26606"/>
          <ac:cxnSpMkLst>
            <pc:docMk/>
            <pc:sldMk cId="2541661373" sldId="421"/>
            <ac:cxnSpMk id="12" creationId="{8C730EAB-A532-4295-A302-FB4B90DB9F5E}"/>
          </ac:cxnSpMkLst>
        </pc:cxnChg>
      </pc:sldChg>
      <pc:sldChg chg="addSp delSp modSp mod setBg modClrScheme chgLayout modNotesTx">
        <pc:chgData name="Henrik Blom" userId="0f109d1c-0774-4568-aa5d-bb8ffaeb77b7" providerId="ADAL" clId="{D427DACE-7CE6-4BFA-9D22-880F907D3DE2}" dt="2021-12-14T18:36:53.308" v="2301" actId="1076"/>
        <pc:sldMkLst>
          <pc:docMk/>
          <pc:sldMk cId="1652404800" sldId="422"/>
        </pc:sldMkLst>
        <pc:spChg chg="del mod">
          <ac:chgData name="Henrik Blom" userId="0f109d1c-0774-4568-aa5d-bb8ffaeb77b7" providerId="ADAL" clId="{D427DACE-7CE6-4BFA-9D22-880F907D3DE2}" dt="2021-12-14T18:33:31.773" v="2116" actId="700"/>
          <ac:spMkLst>
            <pc:docMk/>
            <pc:sldMk cId="1652404800" sldId="422"/>
            <ac:spMk id="2" creationId="{55217677-BDAC-4CFD-A7FB-6DDB00F7078E}"/>
          </ac:spMkLst>
        </pc:spChg>
        <pc:spChg chg="del">
          <ac:chgData name="Henrik Blom" userId="0f109d1c-0774-4568-aa5d-bb8ffaeb77b7" providerId="ADAL" clId="{D427DACE-7CE6-4BFA-9D22-880F907D3DE2}" dt="2021-12-14T18:33:31.773" v="2116" actId="700"/>
          <ac:spMkLst>
            <pc:docMk/>
            <pc:sldMk cId="1652404800" sldId="422"/>
            <ac:spMk id="3" creationId="{1F1F569F-F346-4F6A-9A6D-2C78BFEC9B05}"/>
          </ac:spMkLst>
        </pc:spChg>
        <pc:spChg chg="add del mod">
          <ac:chgData name="Henrik Blom" userId="0f109d1c-0774-4568-aa5d-bb8ffaeb77b7" providerId="ADAL" clId="{D427DACE-7CE6-4BFA-9D22-880F907D3DE2}" dt="2021-12-14T18:35:59.504" v="2259" actId="478"/>
          <ac:spMkLst>
            <pc:docMk/>
            <pc:sldMk cId="1652404800" sldId="422"/>
            <ac:spMk id="8" creationId="{5143F295-7990-4B97-A6CB-B2641275EC9B}"/>
          </ac:spMkLst>
        </pc:spChg>
        <pc:spChg chg="add mod">
          <ac:chgData name="Henrik Blom" userId="0f109d1c-0774-4568-aa5d-bb8ffaeb77b7" providerId="ADAL" clId="{D427DACE-7CE6-4BFA-9D22-880F907D3DE2}" dt="2021-12-14T18:36:22.677" v="2293" actId="403"/>
          <ac:spMkLst>
            <pc:docMk/>
            <pc:sldMk cId="1652404800" sldId="422"/>
            <ac:spMk id="9" creationId="{EE0C3598-CB12-4AE9-9A53-09DC961AE439}"/>
          </ac:spMkLst>
        </pc:spChg>
        <pc:spChg chg="add mod">
          <ac:chgData name="Henrik Blom" userId="0f109d1c-0774-4568-aa5d-bb8ffaeb77b7" providerId="ADAL" clId="{D427DACE-7CE6-4BFA-9D22-880F907D3DE2}" dt="2021-12-14T18:36:35.397" v="2297" actId="403"/>
          <ac:spMkLst>
            <pc:docMk/>
            <pc:sldMk cId="1652404800" sldId="422"/>
            <ac:spMk id="10" creationId="{1BA15181-9B88-48EA-B19F-9822C86D7A0F}"/>
          </ac:spMkLst>
        </pc:spChg>
        <pc:spChg chg="add">
          <ac:chgData name="Henrik Blom" userId="0f109d1c-0774-4568-aa5d-bb8ffaeb77b7" providerId="ADAL" clId="{D427DACE-7CE6-4BFA-9D22-880F907D3DE2}" dt="2021-12-14T18:36:05.443" v="2260" actId="26606"/>
          <ac:spMkLst>
            <pc:docMk/>
            <pc:sldMk cId="1652404800" sldId="422"/>
            <ac:spMk id="15" creationId="{B9FF99BD-075F-4761-A995-6FC574BD25EA}"/>
          </ac:spMkLst>
        </pc:spChg>
        <pc:spChg chg="add mod">
          <ac:chgData name="Henrik Blom" userId="0f109d1c-0774-4568-aa5d-bb8ffaeb77b7" providerId="ADAL" clId="{D427DACE-7CE6-4BFA-9D22-880F907D3DE2}" dt="2021-12-14T18:36:53.308" v="2301" actId="1076"/>
          <ac:spMkLst>
            <pc:docMk/>
            <pc:sldMk cId="1652404800" sldId="422"/>
            <ac:spMk id="16" creationId="{80B8861F-15E0-40BE-966C-54D2C55E5F9F}"/>
          </ac:spMkLst>
        </pc:spChg>
        <pc:spChg chg="add">
          <ac:chgData name="Henrik Blom" userId="0f109d1c-0774-4568-aa5d-bb8ffaeb77b7" providerId="ADAL" clId="{D427DACE-7CE6-4BFA-9D22-880F907D3DE2}" dt="2021-12-14T18:36:05.443" v="2260" actId="26606"/>
          <ac:spMkLst>
            <pc:docMk/>
            <pc:sldMk cId="1652404800" sldId="422"/>
            <ac:spMk id="17" creationId="{A7B21A54-9BA3-4EA9-B460-5A829ADD9051}"/>
          </ac:spMkLst>
        </pc:spChg>
        <pc:spChg chg="add">
          <ac:chgData name="Henrik Blom" userId="0f109d1c-0774-4568-aa5d-bb8ffaeb77b7" providerId="ADAL" clId="{D427DACE-7CE6-4BFA-9D22-880F907D3DE2}" dt="2021-12-14T18:36:05.443" v="2260" actId="26606"/>
          <ac:spMkLst>
            <pc:docMk/>
            <pc:sldMk cId="1652404800" sldId="422"/>
            <ac:spMk id="19" creationId="{6FA8F714-B9D8-488A-8CCA-E9948FF913A9}"/>
          </ac:spMkLst>
        </pc:spChg>
        <pc:picChg chg="add mod ord">
          <ac:chgData name="Henrik Blom" userId="0f109d1c-0774-4568-aa5d-bb8ffaeb77b7" providerId="ADAL" clId="{D427DACE-7CE6-4BFA-9D22-880F907D3DE2}" dt="2021-12-14T18:36:05.443" v="2260" actId="26606"/>
          <ac:picMkLst>
            <pc:docMk/>
            <pc:sldMk cId="1652404800" sldId="422"/>
            <ac:picMk id="5" creationId="{92292AE9-AE2D-4B2F-9AEC-A5C25793AB0F}"/>
          </ac:picMkLst>
        </pc:picChg>
        <pc:picChg chg="add mod">
          <ac:chgData name="Henrik Blom" userId="0f109d1c-0774-4568-aa5d-bb8ffaeb77b7" providerId="ADAL" clId="{D427DACE-7CE6-4BFA-9D22-880F907D3DE2}" dt="2021-12-14T18:36:05.443" v="2260" actId="26606"/>
          <ac:picMkLst>
            <pc:docMk/>
            <pc:sldMk cId="1652404800" sldId="422"/>
            <ac:picMk id="7" creationId="{25257E18-C5F3-4826-83BB-F421E35856A8}"/>
          </ac:picMkLst>
        </pc:picChg>
      </pc:sldChg>
      <pc:sldChg chg="addSp delSp modSp new mod setBg">
        <pc:chgData name="Henrik Blom" userId="0f109d1c-0774-4568-aa5d-bb8ffaeb77b7" providerId="ADAL" clId="{D427DACE-7CE6-4BFA-9D22-880F907D3DE2}" dt="2021-12-13T21:18:36.944" v="233" actId="122"/>
        <pc:sldMkLst>
          <pc:docMk/>
          <pc:sldMk cId="1496611507" sldId="423"/>
        </pc:sldMkLst>
        <pc:spChg chg="del mod">
          <ac:chgData name="Henrik Blom" userId="0f109d1c-0774-4568-aa5d-bb8ffaeb77b7" providerId="ADAL" clId="{D427DACE-7CE6-4BFA-9D22-880F907D3DE2}" dt="2021-12-13T21:17:15.796" v="158" actId="26606"/>
          <ac:spMkLst>
            <pc:docMk/>
            <pc:sldMk cId="1496611507" sldId="423"/>
            <ac:spMk id="2" creationId="{8DF4F236-71AE-410D-9DE2-0B0B0EB06A96}"/>
          </ac:spMkLst>
        </pc:spChg>
        <pc:spChg chg="del mod">
          <ac:chgData name="Henrik Blom" userId="0f109d1c-0774-4568-aa5d-bb8ffaeb77b7" providerId="ADAL" clId="{D427DACE-7CE6-4BFA-9D22-880F907D3DE2}" dt="2021-12-13T21:17:15.796" v="158" actId="26606"/>
          <ac:spMkLst>
            <pc:docMk/>
            <pc:sldMk cId="1496611507" sldId="423"/>
            <ac:spMk id="3" creationId="{DA095553-D93A-4ADD-A7CA-A5742A199C0F}"/>
          </ac:spMkLst>
        </pc:spChg>
        <pc:spChg chg="add mod">
          <ac:chgData name="Henrik Blom" userId="0f109d1c-0774-4568-aa5d-bb8ffaeb77b7" providerId="ADAL" clId="{D427DACE-7CE6-4BFA-9D22-880F907D3DE2}" dt="2021-12-13T21:17:59.165" v="177" actId="20577"/>
          <ac:spMkLst>
            <pc:docMk/>
            <pc:sldMk cId="1496611507" sldId="423"/>
            <ac:spMk id="4" creationId="{080CD516-0034-4B6C-82BE-84A089F35811}"/>
          </ac:spMkLst>
        </pc:spChg>
        <pc:spChg chg="add mod">
          <ac:chgData name="Henrik Blom" userId="0f109d1c-0774-4568-aa5d-bb8ffaeb77b7" providerId="ADAL" clId="{D427DACE-7CE6-4BFA-9D22-880F907D3DE2}" dt="2021-12-13T21:18:36.944" v="233" actId="122"/>
          <ac:spMkLst>
            <pc:docMk/>
            <pc:sldMk cId="1496611507" sldId="423"/>
            <ac:spMk id="5" creationId="{2A40B432-A4C8-47A1-80A7-8B90C3126B11}"/>
          </ac:spMkLst>
        </pc:spChg>
        <pc:spChg chg="add del">
          <ac:chgData name="Henrik Blom" userId="0f109d1c-0774-4568-aa5d-bb8ffaeb77b7" providerId="ADAL" clId="{D427DACE-7CE6-4BFA-9D22-880F907D3DE2}" dt="2021-12-13T21:17:15.796" v="158" actId="26606"/>
          <ac:spMkLst>
            <pc:docMk/>
            <pc:sldMk cId="1496611507" sldId="423"/>
            <ac:spMk id="71" creationId="{5E39A796-BE83-48B1-B33F-35C4A32AAB57}"/>
          </ac:spMkLst>
        </pc:spChg>
        <pc:spChg chg="add del">
          <ac:chgData name="Henrik Blom" userId="0f109d1c-0774-4568-aa5d-bb8ffaeb77b7" providerId="ADAL" clId="{D427DACE-7CE6-4BFA-9D22-880F907D3DE2}" dt="2021-12-13T21:17:15.796" v="158" actId="26606"/>
          <ac:spMkLst>
            <pc:docMk/>
            <pc:sldMk cId="1496611507" sldId="423"/>
            <ac:spMk id="73" creationId="{72F84B47-E267-4194-8194-831DB7B5547F}"/>
          </ac:spMkLst>
        </pc:spChg>
        <pc:spChg chg="add">
          <ac:chgData name="Henrik Blom" userId="0f109d1c-0774-4568-aa5d-bb8ffaeb77b7" providerId="ADAL" clId="{D427DACE-7CE6-4BFA-9D22-880F907D3DE2}" dt="2021-12-13T21:17:15.796" v="158" actId="26606"/>
          <ac:spMkLst>
            <pc:docMk/>
            <pc:sldMk cId="1496611507" sldId="423"/>
            <ac:spMk id="135" creationId="{01D0AF59-99C3-4251-AB9A-C966C6AD4400}"/>
          </ac:spMkLst>
        </pc:spChg>
        <pc:spChg chg="add">
          <ac:chgData name="Henrik Blom" userId="0f109d1c-0774-4568-aa5d-bb8ffaeb77b7" providerId="ADAL" clId="{D427DACE-7CE6-4BFA-9D22-880F907D3DE2}" dt="2021-12-13T21:17:15.796" v="158" actId="26606"/>
          <ac:spMkLst>
            <pc:docMk/>
            <pc:sldMk cId="1496611507" sldId="423"/>
            <ac:spMk id="137" creationId="{1855405F-37A2-4869-9154-F8BE3BECE6C3}"/>
          </ac:spMkLst>
        </pc:spChg>
        <pc:picChg chg="add mod">
          <ac:chgData name="Henrik Blom" userId="0f109d1c-0774-4568-aa5d-bb8ffaeb77b7" providerId="ADAL" clId="{D427DACE-7CE6-4BFA-9D22-880F907D3DE2}" dt="2021-12-13T21:17:15.796" v="158" actId="26606"/>
          <ac:picMkLst>
            <pc:docMk/>
            <pc:sldMk cId="1496611507" sldId="423"/>
            <ac:picMk id="1026" creationId="{5B4C5C98-FA2E-4991-AAC8-276D9ABFD610}"/>
          </ac:picMkLst>
        </pc:picChg>
      </pc:sldChg>
      <pc:sldChg chg="addSp delSp modSp add mod setBg delDesignElem">
        <pc:chgData name="Henrik Blom" userId="0f109d1c-0774-4568-aa5d-bb8ffaeb77b7" providerId="ADAL" clId="{D427DACE-7CE6-4BFA-9D22-880F907D3DE2}" dt="2021-12-14T17:43:53.687" v="419" actId="20577"/>
        <pc:sldMkLst>
          <pc:docMk/>
          <pc:sldMk cId="1565726956" sldId="424"/>
        </pc:sldMkLst>
        <pc:spChg chg="mod">
          <ac:chgData name="Henrik Blom" userId="0f109d1c-0774-4568-aa5d-bb8ffaeb77b7" providerId="ADAL" clId="{D427DACE-7CE6-4BFA-9D22-880F907D3DE2}" dt="2021-12-14T17:43:53.687" v="419" actId="20577"/>
          <ac:spMkLst>
            <pc:docMk/>
            <pc:sldMk cId="1565726956" sldId="424"/>
            <ac:spMk id="2" creationId="{492C6633-01FC-4AD2-84F3-F6A5BD026BCA}"/>
          </ac:spMkLst>
        </pc:spChg>
        <pc:spChg chg="mod ord">
          <ac:chgData name="Henrik Blom" userId="0f109d1c-0774-4568-aa5d-bb8ffaeb77b7" providerId="ADAL" clId="{D427DACE-7CE6-4BFA-9D22-880F907D3DE2}" dt="2021-12-14T17:43:39.582" v="397" actId="26606"/>
          <ac:spMkLst>
            <pc:docMk/>
            <pc:sldMk cId="1565726956" sldId="424"/>
            <ac:spMk id="3" creationId="{97768440-76B3-426C-8F2A-C57280E8CD11}"/>
          </ac:spMkLst>
        </pc:spChg>
        <pc:spChg chg="add">
          <ac:chgData name="Henrik Blom" userId="0f109d1c-0774-4568-aa5d-bb8ffaeb77b7" providerId="ADAL" clId="{D427DACE-7CE6-4BFA-9D22-880F907D3DE2}" dt="2021-12-14T17:43:39.582" v="397" actId="26606"/>
          <ac:spMkLst>
            <pc:docMk/>
            <pc:sldMk cId="1565726956" sldId="424"/>
            <ac:spMk id="12" creationId="{23E547B5-89CF-4EC0-96DE-25771AED0799}"/>
          </ac:spMkLst>
        </pc:spChg>
        <pc:spChg chg="add">
          <ac:chgData name="Henrik Blom" userId="0f109d1c-0774-4568-aa5d-bb8ffaeb77b7" providerId="ADAL" clId="{D427DACE-7CE6-4BFA-9D22-880F907D3DE2}" dt="2021-12-14T17:43:39.582" v="397" actId="26606"/>
          <ac:spMkLst>
            <pc:docMk/>
            <pc:sldMk cId="1565726956" sldId="424"/>
            <ac:spMk id="14" creationId="{3F0B8CEB-8279-4E5E-A0CE-1FC9F71736F2}"/>
          </ac:spMkLst>
        </pc:spChg>
        <pc:spChg chg="del">
          <ac:chgData name="Henrik Blom" userId="0f109d1c-0774-4568-aa5d-bb8ffaeb77b7" providerId="ADAL" clId="{D427DACE-7CE6-4BFA-9D22-880F907D3DE2}" dt="2021-12-14T17:43:24.434" v="394"/>
          <ac:spMkLst>
            <pc:docMk/>
            <pc:sldMk cId="1565726956" sldId="424"/>
            <ac:spMk id="71" creationId="{F944E337-3E5D-4A1F-A5A1-2057F25B8A7B}"/>
          </ac:spMkLst>
        </pc:spChg>
        <pc:spChg chg="del">
          <ac:chgData name="Henrik Blom" userId="0f109d1c-0774-4568-aa5d-bb8ffaeb77b7" providerId="ADAL" clId="{D427DACE-7CE6-4BFA-9D22-880F907D3DE2}" dt="2021-12-14T17:43:24.434" v="394"/>
          <ac:spMkLst>
            <pc:docMk/>
            <pc:sldMk cId="1565726956" sldId="424"/>
            <ac:spMk id="73" creationId="{4DA50D69-7CF7-4844-B844-A2B821C77F24}"/>
          </ac:spMkLst>
        </pc:spChg>
        <pc:picChg chg="add mod">
          <ac:chgData name="Henrik Blom" userId="0f109d1c-0774-4568-aa5d-bb8ffaeb77b7" providerId="ADAL" clId="{D427DACE-7CE6-4BFA-9D22-880F907D3DE2}" dt="2021-12-14T17:43:39.582" v="397" actId="26606"/>
          <ac:picMkLst>
            <pc:docMk/>
            <pc:sldMk cId="1565726956" sldId="424"/>
            <ac:picMk id="7" creationId="{94FF9245-D758-49C0-8D0B-A834C9A8B843}"/>
          </ac:picMkLst>
        </pc:picChg>
        <pc:picChg chg="del">
          <ac:chgData name="Henrik Blom" userId="0f109d1c-0774-4568-aa5d-bb8ffaeb77b7" providerId="ADAL" clId="{D427DACE-7CE6-4BFA-9D22-880F907D3DE2}" dt="2021-12-14T17:43:27.786" v="395" actId="478"/>
          <ac:picMkLst>
            <pc:docMk/>
            <pc:sldMk cId="1565726956" sldId="424"/>
            <ac:picMk id="1026" creationId="{A536386F-42D8-4580-A98F-2652AC27BF0F}"/>
          </ac:picMkLst>
        </pc:picChg>
      </pc:sldChg>
      <pc:sldChg chg="addSp delSp add del setBg delDesignElem">
        <pc:chgData name="Henrik Blom" userId="0f109d1c-0774-4568-aa5d-bb8ffaeb77b7" providerId="ADAL" clId="{D427DACE-7CE6-4BFA-9D22-880F907D3DE2}" dt="2021-12-14T17:35:31.918" v="328"/>
        <pc:sldMkLst>
          <pc:docMk/>
          <pc:sldMk cId="2593968345" sldId="424"/>
        </pc:sldMkLst>
        <pc:spChg chg="add del">
          <ac:chgData name="Henrik Blom" userId="0f109d1c-0774-4568-aa5d-bb8ffaeb77b7" providerId="ADAL" clId="{D427DACE-7CE6-4BFA-9D22-880F907D3DE2}" dt="2021-12-14T17:35:31.918" v="328"/>
          <ac:spMkLst>
            <pc:docMk/>
            <pc:sldMk cId="2593968345" sldId="424"/>
            <ac:spMk id="9" creationId="{71B2258F-86CA-4D4D-8270-BC05FCDEBFB3}"/>
          </ac:spMkLst>
        </pc:spChg>
      </pc:sldChg>
      <pc:sldChg chg="delSp add del setBg delDesignElem">
        <pc:chgData name="Henrik Blom" userId="0f109d1c-0774-4568-aa5d-bb8ffaeb77b7" providerId="ADAL" clId="{D427DACE-7CE6-4BFA-9D22-880F907D3DE2}" dt="2021-12-14T17:51:41.925" v="776" actId="47"/>
        <pc:sldMkLst>
          <pc:docMk/>
          <pc:sldMk cId="3121322690" sldId="425"/>
        </pc:sldMkLst>
        <pc:spChg chg="del">
          <ac:chgData name="Henrik Blom" userId="0f109d1c-0774-4568-aa5d-bb8ffaeb77b7" providerId="ADAL" clId="{D427DACE-7CE6-4BFA-9D22-880F907D3DE2}" dt="2021-12-14T17:51:39.813" v="775"/>
          <ac:spMkLst>
            <pc:docMk/>
            <pc:sldMk cId="3121322690" sldId="425"/>
            <ac:spMk id="8" creationId="{DFF2AC85-FAA0-4844-813F-83C04D7382E2}"/>
          </ac:spMkLst>
        </pc:spChg>
        <pc:spChg chg="del">
          <ac:chgData name="Henrik Blom" userId="0f109d1c-0774-4568-aa5d-bb8ffaeb77b7" providerId="ADAL" clId="{D427DACE-7CE6-4BFA-9D22-880F907D3DE2}" dt="2021-12-14T17:51:39.813" v="775"/>
          <ac:spMkLst>
            <pc:docMk/>
            <pc:sldMk cId="3121322690" sldId="425"/>
            <ac:spMk id="10" creationId="{89CC0F1E-BAA2-47B1-8F83-7ECB9FD9E009}"/>
          </ac:spMkLst>
        </pc:spChg>
      </pc:sldChg>
      <pc:sldChg chg="addSp modSp add mod">
        <pc:chgData name="Henrik Blom" userId="0f109d1c-0774-4568-aa5d-bb8ffaeb77b7" providerId="ADAL" clId="{D427DACE-7CE6-4BFA-9D22-880F907D3DE2}" dt="2021-12-14T18:29:55.112" v="2020" actId="1036"/>
        <pc:sldMkLst>
          <pc:docMk/>
          <pc:sldMk cId="3762982861" sldId="425"/>
        </pc:sldMkLst>
        <pc:spChg chg="mod">
          <ac:chgData name="Henrik Blom" userId="0f109d1c-0774-4568-aa5d-bb8ffaeb77b7" providerId="ADAL" clId="{D427DACE-7CE6-4BFA-9D22-880F907D3DE2}" dt="2021-12-14T18:29:51.317" v="1993" actId="20577"/>
          <ac:spMkLst>
            <pc:docMk/>
            <pc:sldMk cId="3762982861" sldId="425"/>
            <ac:spMk id="3" creationId="{23E02542-3A9F-45C2-9473-22EF059F15AA}"/>
          </ac:spMkLst>
        </pc:spChg>
        <pc:spChg chg="add mod">
          <ac:chgData name="Henrik Blom" userId="0f109d1c-0774-4568-aa5d-bb8ffaeb77b7" providerId="ADAL" clId="{D427DACE-7CE6-4BFA-9D22-880F907D3DE2}" dt="2021-12-14T18:29:55.112" v="2020" actId="1036"/>
          <ac:spMkLst>
            <pc:docMk/>
            <pc:sldMk cId="3762982861" sldId="425"/>
            <ac:spMk id="6" creationId="{9C2E8AFF-C4B8-4EF5-8E79-B4A0C03FC445}"/>
          </ac:spMkLst>
        </pc:spChg>
      </pc:sldChg>
      <pc:sldChg chg="modSp add mod">
        <pc:chgData name="Henrik Blom" userId="0f109d1c-0774-4568-aa5d-bb8ffaeb77b7" providerId="ADAL" clId="{D427DACE-7CE6-4BFA-9D22-880F907D3DE2}" dt="2021-12-14T18:30:26.044" v="2050" actId="1035"/>
        <pc:sldMkLst>
          <pc:docMk/>
          <pc:sldMk cId="247611033" sldId="426"/>
        </pc:sldMkLst>
        <pc:spChg chg="mod">
          <ac:chgData name="Henrik Blom" userId="0f109d1c-0774-4568-aa5d-bb8ffaeb77b7" providerId="ADAL" clId="{D427DACE-7CE6-4BFA-9D22-880F907D3DE2}" dt="2021-12-14T18:30:22.892" v="2027" actId="20577"/>
          <ac:spMkLst>
            <pc:docMk/>
            <pc:sldMk cId="247611033" sldId="426"/>
            <ac:spMk id="3" creationId="{23E02542-3A9F-45C2-9473-22EF059F15AA}"/>
          </ac:spMkLst>
        </pc:spChg>
        <pc:spChg chg="mod">
          <ac:chgData name="Henrik Blom" userId="0f109d1c-0774-4568-aa5d-bb8ffaeb77b7" providerId="ADAL" clId="{D427DACE-7CE6-4BFA-9D22-880F907D3DE2}" dt="2021-12-14T18:30:26.044" v="2050" actId="1035"/>
          <ac:spMkLst>
            <pc:docMk/>
            <pc:sldMk cId="247611033" sldId="426"/>
            <ac:spMk id="6" creationId="{9C2E8AFF-C4B8-4EF5-8E79-B4A0C03FC445}"/>
          </ac:spMkLst>
        </pc:spChg>
      </pc:sldChg>
      <pc:sldChg chg="modSp add mod ord">
        <pc:chgData name="Henrik Blom" userId="0f109d1c-0774-4568-aa5d-bb8ffaeb77b7" providerId="ADAL" clId="{D427DACE-7CE6-4BFA-9D22-880F907D3DE2}" dt="2021-12-14T18:30:44.493" v="2079" actId="1035"/>
        <pc:sldMkLst>
          <pc:docMk/>
          <pc:sldMk cId="2017383640" sldId="427"/>
        </pc:sldMkLst>
        <pc:spChg chg="mod">
          <ac:chgData name="Henrik Blom" userId="0f109d1c-0774-4568-aa5d-bb8ffaeb77b7" providerId="ADAL" clId="{D427DACE-7CE6-4BFA-9D22-880F907D3DE2}" dt="2021-12-14T18:30:40.353" v="2053"/>
          <ac:spMkLst>
            <pc:docMk/>
            <pc:sldMk cId="2017383640" sldId="427"/>
            <ac:spMk id="3" creationId="{23E02542-3A9F-45C2-9473-22EF059F15AA}"/>
          </ac:spMkLst>
        </pc:spChg>
        <pc:spChg chg="mod">
          <ac:chgData name="Henrik Blom" userId="0f109d1c-0774-4568-aa5d-bb8ffaeb77b7" providerId="ADAL" clId="{D427DACE-7CE6-4BFA-9D22-880F907D3DE2}" dt="2021-12-14T18:30:44.493" v="2079" actId="1035"/>
          <ac:spMkLst>
            <pc:docMk/>
            <pc:sldMk cId="2017383640" sldId="427"/>
            <ac:spMk id="6" creationId="{9C2E8AFF-C4B8-4EF5-8E79-B4A0C03FC445}"/>
          </ac:spMkLst>
        </pc:spChg>
      </pc:sldChg>
      <pc:sldChg chg="add del">
        <pc:chgData name="Henrik Blom" userId="0f109d1c-0774-4568-aa5d-bb8ffaeb77b7" providerId="ADAL" clId="{D427DACE-7CE6-4BFA-9D22-880F907D3DE2}" dt="2021-12-14T18:37:59.438" v="2304" actId="47"/>
        <pc:sldMkLst>
          <pc:docMk/>
          <pc:sldMk cId="1486367277" sldId="428"/>
        </pc:sldMkLst>
      </pc:sldChg>
      <pc:sldChg chg="addSp delSp modSp new del mod">
        <pc:chgData name="Henrik Blom" userId="0f109d1c-0774-4568-aa5d-bb8ffaeb77b7" providerId="ADAL" clId="{D427DACE-7CE6-4BFA-9D22-880F907D3DE2}" dt="2021-12-14T18:16:25.800" v="1179" actId="47"/>
        <pc:sldMkLst>
          <pc:docMk/>
          <pc:sldMk cId="418949478" sldId="429"/>
        </pc:sldMkLst>
        <pc:spChg chg="mod">
          <ac:chgData name="Henrik Blom" userId="0f109d1c-0774-4568-aa5d-bb8ffaeb77b7" providerId="ADAL" clId="{D427DACE-7CE6-4BFA-9D22-880F907D3DE2}" dt="2021-12-14T18:11:47.421" v="1002" actId="20577"/>
          <ac:spMkLst>
            <pc:docMk/>
            <pc:sldMk cId="418949478" sldId="429"/>
            <ac:spMk id="2" creationId="{FEF2A45B-28F3-467C-9798-8A14EDAAC574}"/>
          </ac:spMkLst>
        </pc:spChg>
        <pc:spChg chg="del">
          <ac:chgData name="Henrik Blom" userId="0f109d1c-0774-4568-aa5d-bb8ffaeb77b7" providerId="ADAL" clId="{D427DACE-7CE6-4BFA-9D22-880F907D3DE2}" dt="2021-12-14T18:11:53.546" v="1003" actId="478"/>
          <ac:spMkLst>
            <pc:docMk/>
            <pc:sldMk cId="418949478" sldId="429"/>
            <ac:spMk id="3" creationId="{88960CB8-89EB-41E1-876E-64615CE1366B}"/>
          </ac:spMkLst>
        </pc:spChg>
        <pc:spChg chg="add del">
          <ac:chgData name="Henrik Blom" userId="0f109d1c-0774-4568-aa5d-bb8ffaeb77b7" providerId="ADAL" clId="{D427DACE-7CE6-4BFA-9D22-880F907D3DE2}" dt="2021-12-14T18:12:32.332" v="1010" actId="478"/>
          <ac:spMkLst>
            <pc:docMk/>
            <pc:sldMk cId="418949478" sldId="429"/>
            <ac:spMk id="4" creationId="{7B8003AA-1E9D-45F1-8C37-E38B61E86D62}"/>
          </ac:spMkLst>
        </pc:spChg>
        <pc:spChg chg="add del mod">
          <ac:chgData name="Henrik Blom" userId="0f109d1c-0774-4568-aa5d-bb8ffaeb77b7" providerId="ADAL" clId="{D427DACE-7CE6-4BFA-9D22-880F907D3DE2}" dt="2021-12-14T18:12:31.677" v="1009" actId="478"/>
          <ac:spMkLst>
            <pc:docMk/>
            <pc:sldMk cId="418949478" sldId="429"/>
            <ac:spMk id="5" creationId="{C8CE34BD-58A2-4036-AC92-8A11B4F2148E}"/>
          </ac:spMkLst>
        </pc:spChg>
        <pc:graphicFrameChg chg="add mod modGraphic">
          <ac:chgData name="Henrik Blom" userId="0f109d1c-0774-4568-aa5d-bb8ffaeb77b7" providerId="ADAL" clId="{D427DACE-7CE6-4BFA-9D22-880F907D3DE2}" dt="2021-12-14T18:14:33.341" v="1092" actId="20577"/>
          <ac:graphicFrameMkLst>
            <pc:docMk/>
            <pc:sldMk cId="418949478" sldId="429"/>
            <ac:graphicFrameMk id="6" creationId="{21DA8359-2C02-4A65-A48D-E7D7459BFF52}"/>
          </ac:graphicFrameMkLst>
        </pc:graphicFrameChg>
      </pc:sldChg>
      <pc:sldChg chg="addSp delSp modSp new mod setBg modClrScheme setClrOvrMap chgLayout">
        <pc:chgData name="Henrik Blom" userId="0f109d1c-0774-4568-aa5d-bb8ffaeb77b7" providerId="ADAL" clId="{D427DACE-7CE6-4BFA-9D22-880F907D3DE2}" dt="2021-12-14T18:53:12.922" v="2655" actId="1076"/>
        <pc:sldMkLst>
          <pc:docMk/>
          <pc:sldMk cId="1290766612" sldId="429"/>
        </pc:sldMkLst>
        <pc:spChg chg="del mod ord">
          <ac:chgData name="Henrik Blom" userId="0f109d1c-0774-4568-aa5d-bb8ffaeb77b7" providerId="ADAL" clId="{D427DACE-7CE6-4BFA-9D22-880F907D3DE2}" dt="2021-12-14T18:18:43.845" v="1242" actId="700"/>
          <ac:spMkLst>
            <pc:docMk/>
            <pc:sldMk cId="1290766612" sldId="429"/>
            <ac:spMk id="2" creationId="{C19F9A46-7088-4DD7-AF9B-B9AD1E0A3556}"/>
          </ac:spMkLst>
        </pc:spChg>
        <pc:spChg chg="del mod ord">
          <ac:chgData name="Henrik Blom" userId="0f109d1c-0774-4568-aa5d-bb8ffaeb77b7" providerId="ADAL" clId="{D427DACE-7CE6-4BFA-9D22-880F907D3DE2}" dt="2021-12-14T18:18:43.845" v="1242" actId="700"/>
          <ac:spMkLst>
            <pc:docMk/>
            <pc:sldMk cId="1290766612" sldId="429"/>
            <ac:spMk id="3" creationId="{7367C799-4882-41F6-B4DE-59960AD1004B}"/>
          </ac:spMkLst>
        </pc:spChg>
        <pc:spChg chg="add mod ord">
          <ac:chgData name="Henrik Blom" userId="0f109d1c-0774-4568-aa5d-bb8ffaeb77b7" providerId="ADAL" clId="{D427DACE-7CE6-4BFA-9D22-880F907D3DE2}" dt="2021-12-14T18:49:18.876" v="2517" actId="20577"/>
          <ac:spMkLst>
            <pc:docMk/>
            <pc:sldMk cId="1290766612" sldId="429"/>
            <ac:spMk id="4" creationId="{1DA86E9C-CD6E-495B-80AA-4A3C040F5BCF}"/>
          </ac:spMkLst>
        </pc:spChg>
        <pc:spChg chg="add mod ord">
          <ac:chgData name="Henrik Blom" userId="0f109d1c-0774-4568-aa5d-bb8ffaeb77b7" providerId="ADAL" clId="{D427DACE-7CE6-4BFA-9D22-880F907D3DE2}" dt="2021-12-14T18:52:51.308" v="2613" actId="20577"/>
          <ac:spMkLst>
            <pc:docMk/>
            <pc:sldMk cId="1290766612" sldId="429"/>
            <ac:spMk id="5" creationId="{2537AA04-A436-4089-B235-9FA1F6DEED0A}"/>
          </ac:spMkLst>
        </pc:spChg>
        <pc:spChg chg="add mod ord">
          <ac:chgData name="Henrik Blom" userId="0f109d1c-0774-4568-aa5d-bb8ffaeb77b7" providerId="ADAL" clId="{D427DACE-7CE6-4BFA-9D22-880F907D3DE2}" dt="2021-12-14T18:44:05.093" v="2431" actId="1035"/>
          <ac:spMkLst>
            <pc:docMk/>
            <pc:sldMk cId="1290766612" sldId="429"/>
            <ac:spMk id="6" creationId="{F3031F1B-21E2-4468-AD2B-942E9DC45747}"/>
          </ac:spMkLst>
        </pc:spChg>
        <pc:spChg chg="add del mod">
          <ac:chgData name="Henrik Blom" userId="0f109d1c-0774-4568-aa5d-bb8ffaeb77b7" providerId="ADAL" clId="{D427DACE-7CE6-4BFA-9D22-880F907D3DE2}" dt="2021-12-14T18:44:03.743" v="2428" actId="767"/>
          <ac:spMkLst>
            <pc:docMk/>
            <pc:sldMk cId="1290766612" sldId="429"/>
            <ac:spMk id="9" creationId="{18AFBE9D-B7BD-4395-8EF5-E09BE0FBBC20}"/>
          </ac:spMkLst>
        </pc:spChg>
        <pc:spChg chg="add del">
          <ac:chgData name="Henrik Blom" userId="0f109d1c-0774-4568-aa5d-bb8ffaeb77b7" providerId="ADAL" clId="{D427DACE-7CE6-4BFA-9D22-880F907D3DE2}" dt="2021-12-14T18:32:01.011" v="2089" actId="26606"/>
          <ac:spMkLst>
            <pc:docMk/>
            <pc:sldMk cId="1290766612" sldId="429"/>
            <ac:spMk id="11" creationId="{1E214AA7-F028-4A0D-8698-61AEC754D1BC}"/>
          </ac:spMkLst>
        </pc:spChg>
        <pc:spChg chg="add mod">
          <ac:chgData name="Henrik Blom" userId="0f109d1c-0774-4568-aa5d-bb8ffaeb77b7" providerId="ADAL" clId="{D427DACE-7CE6-4BFA-9D22-880F907D3DE2}" dt="2021-12-14T18:51:40.123" v="2574" actId="14100"/>
          <ac:spMkLst>
            <pc:docMk/>
            <pc:sldMk cId="1290766612" sldId="429"/>
            <ac:spMk id="14" creationId="{2194C8F7-A709-453A-83C0-C32E0042D1B1}"/>
          </ac:spMkLst>
        </pc:spChg>
        <pc:spChg chg="add">
          <ac:chgData name="Henrik Blom" userId="0f109d1c-0774-4568-aa5d-bb8ffaeb77b7" providerId="ADAL" clId="{D427DACE-7CE6-4BFA-9D22-880F907D3DE2}" dt="2021-12-14T18:32:01.011" v="2089" actId="26606"/>
          <ac:spMkLst>
            <pc:docMk/>
            <pc:sldMk cId="1290766612" sldId="429"/>
            <ac:spMk id="18" creationId="{E35A04CF-97D4-4FF7-B359-C546B1F62E54}"/>
          </ac:spMkLst>
        </pc:spChg>
        <pc:spChg chg="add">
          <ac:chgData name="Henrik Blom" userId="0f109d1c-0774-4568-aa5d-bb8ffaeb77b7" providerId="ADAL" clId="{D427DACE-7CE6-4BFA-9D22-880F907D3DE2}" dt="2021-12-14T18:32:01.011" v="2089" actId="26606"/>
          <ac:spMkLst>
            <pc:docMk/>
            <pc:sldMk cId="1290766612" sldId="429"/>
            <ac:spMk id="20" creationId="{1DE7243B-5109-444B-8FAF-7437C66BC0E9}"/>
          </ac:spMkLst>
        </pc:spChg>
        <pc:spChg chg="add">
          <ac:chgData name="Henrik Blom" userId="0f109d1c-0774-4568-aa5d-bb8ffaeb77b7" providerId="ADAL" clId="{D427DACE-7CE6-4BFA-9D22-880F907D3DE2}" dt="2021-12-14T18:32:01.011" v="2089" actId="26606"/>
          <ac:spMkLst>
            <pc:docMk/>
            <pc:sldMk cId="1290766612" sldId="429"/>
            <ac:spMk id="22" creationId="{4C5D6221-DA7B-4611-AA26-7D8E349FDE96}"/>
          </ac:spMkLst>
        </pc:spChg>
        <pc:cxnChg chg="add del mod">
          <ac:chgData name="Henrik Blom" userId="0f109d1c-0774-4568-aa5d-bb8ffaeb77b7" providerId="ADAL" clId="{D427DACE-7CE6-4BFA-9D22-880F907D3DE2}" dt="2021-12-14T18:44:04.653" v="2430" actId="11529"/>
          <ac:cxnSpMkLst>
            <pc:docMk/>
            <pc:sldMk cId="1290766612" sldId="429"/>
            <ac:cxnSpMk id="8" creationId="{0089A604-D3F8-499C-A07F-8141295A4416}"/>
          </ac:cxnSpMkLst>
        </pc:cxnChg>
        <pc:cxnChg chg="add mod">
          <ac:chgData name="Henrik Blom" userId="0f109d1c-0774-4568-aa5d-bb8ffaeb77b7" providerId="ADAL" clId="{D427DACE-7CE6-4BFA-9D22-880F907D3DE2}" dt="2021-12-14T18:53:12.922" v="2655" actId="1076"/>
          <ac:cxnSpMkLst>
            <pc:docMk/>
            <pc:sldMk cId="1290766612" sldId="429"/>
            <ac:cxnSpMk id="12" creationId="{730DA17D-688D-4174-8FD6-A3F93C10CA52}"/>
          </ac:cxnSpMkLst>
        </pc:cxnChg>
        <pc:cxnChg chg="add del">
          <ac:chgData name="Henrik Blom" userId="0f109d1c-0774-4568-aa5d-bb8ffaeb77b7" providerId="ADAL" clId="{D427DACE-7CE6-4BFA-9D22-880F907D3DE2}" dt="2021-12-14T18:32:01.011" v="2089" actId="26606"/>
          <ac:cxnSpMkLst>
            <pc:docMk/>
            <pc:sldMk cId="1290766612" sldId="429"/>
            <ac:cxnSpMk id="13" creationId="{D6206FDC-2777-4D7F-AF9C-73413DA664C9}"/>
          </ac:cxnSpMkLst>
        </pc:cxnChg>
      </pc:sldChg>
      <pc:sldChg chg="add del">
        <pc:chgData name="Henrik Blom" userId="0f109d1c-0774-4568-aa5d-bb8ffaeb77b7" providerId="ADAL" clId="{D427DACE-7CE6-4BFA-9D22-880F907D3DE2}" dt="2021-12-14T18:30:07.722" v="2022" actId="47"/>
        <pc:sldMkLst>
          <pc:docMk/>
          <pc:sldMk cId="60955942" sldId="430"/>
        </pc:sldMkLst>
      </pc:sldChg>
      <pc:sldMasterChg chg="delSldLayout">
        <pc:chgData name="Henrik Blom" userId="0f109d1c-0774-4568-aa5d-bb8ffaeb77b7" providerId="ADAL" clId="{D427DACE-7CE6-4BFA-9D22-880F907D3DE2}" dt="2021-12-14T18:37:32.363" v="2303" actId="47"/>
        <pc:sldMasterMkLst>
          <pc:docMk/>
          <pc:sldMasterMk cId="827702639" sldId="2147483648"/>
        </pc:sldMasterMkLst>
        <pc:sldLayoutChg chg="del">
          <pc:chgData name="Henrik Blom" userId="0f109d1c-0774-4568-aa5d-bb8ffaeb77b7" providerId="ADAL" clId="{D427DACE-7CE6-4BFA-9D22-880F907D3DE2}" dt="2021-12-14T18:37:32.363" v="2303" actId="47"/>
          <pc:sldLayoutMkLst>
            <pc:docMk/>
            <pc:sldMasterMk cId="827702639" sldId="2147483648"/>
            <pc:sldLayoutMk cId="1245334202" sldId="214748366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storage.slu.se\Home$\anncas\My%20Documents\Anna\PRIVAT\SIF\styrelsen%202021-2022\caf&#233;et\Historik%20FK%20cafeteria%202111-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b="1" dirty="0" smtClean="0"/>
              <a:t>Cafésiffror,</a:t>
            </a:r>
            <a:r>
              <a:rPr lang="sv-SE" b="1" baseline="0" dirty="0" smtClean="0"/>
              <a:t> </a:t>
            </a:r>
            <a:r>
              <a:rPr lang="sv-SE" b="1" baseline="0" dirty="0" smtClean="0">
                <a:solidFill>
                  <a:srgbClr val="FF0000"/>
                </a:solidFill>
              </a:rPr>
              <a:t>1700 kr per lag</a:t>
            </a:r>
            <a:endParaRPr lang="sv-SE" b="1" dirty="0">
              <a:solidFill>
                <a:srgbClr val="FF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2"/>
          <c:order val="0"/>
          <c:tx>
            <c:strRef>
              <c:f>'Cafeteria FK'!$B$7</c:f>
              <c:strCache>
                <c:ptCount val="1"/>
                <c:pt idx="0">
                  <c:v>Resultat</c:v>
                </c:pt>
              </c:strCache>
            </c:strRef>
          </c:tx>
          <c:spPr>
            <a:ln w="28575" cap="rnd">
              <a:solidFill>
                <a:schemeClr val="accent3"/>
              </a:solidFill>
              <a:round/>
            </a:ln>
            <a:effectLst/>
          </c:spPr>
          <c:marker>
            <c:symbol val="none"/>
          </c:marker>
          <c:cat>
            <c:numRef>
              <c:f>'Cafeteria FK'!$C$4:$N$4</c:f>
              <c:numCache>
                <c:formatCode>General</c:formatCode>
                <c:ptCount val="12"/>
                <c:pt idx="0">
                  <c:v>2022</c:v>
                </c:pt>
                <c:pt idx="1">
                  <c:v>2021</c:v>
                </c:pt>
                <c:pt idx="2">
                  <c:v>2020</c:v>
                </c:pt>
                <c:pt idx="3">
                  <c:v>2019</c:v>
                </c:pt>
                <c:pt idx="4">
                  <c:v>2018</c:v>
                </c:pt>
                <c:pt idx="5">
                  <c:v>2017</c:v>
                </c:pt>
                <c:pt idx="6">
                  <c:v>2016</c:v>
                </c:pt>
                <c:pt idx="7">
                  <c:v>2015</c:v>
                </c:pt>
                <c:pt idx="8">
                  <c:v>2014</c:v>
                </c:pt>
                <c:pt idx="9">
                  <c:v>2013</c:v>
                </c:pt>
                <c:pt idx="10">
                  <c:v>2012</c:v>
                </c:pt>
                <c:pt idx="11">
                  <c:v>2011</c:v>
                </c:pt>
              </c:numCache>
            </c:numRef>
          </c:cat>
          <c:val>
            <c:numRef>
              <c:f>'Cafeteria FK'!$C$7:$N$7</c:f>
              <c:numCache>
                <c:formatCode>#,##0</c:formatCode>
                <c:ptCount val="12"/>
                <c:pt idx="0" formatCode="General">
                  <c:v>57682</c:v>
                </c:pt>
                <c:pt idx="1">
                  <c:v>45119.31</c:v>
                </c:pt>
                <c:pt idx="2">
                  <c:v>0</c:v>
                </c:pt>
                <c:pt idx="3">
                  <c:v>55847</c:v>
                </c:pt>
                <c:pt idx="4">
                  <c:v>55239</c:v>
                </c:pt>
                <c:pt idx="5">
                  <c:v>69716</c:v>
                </c:pt>
                <c:pt idx="6">
                  <c:v>39794</c:v>
                </c:pt>
                <c:pt idx="7">
                  <c:v>43689</c:v>
                </c:pt>
                <c:pt idx="8">
                  <c:v>54269</c:v>
                </c:pt>
                <c:pt idx="9">
                  <c:v>55610</c:v>
                </c:pt>
                <c:pt idx="10">
                  <c:v>45992</c:v>
                </c:pt>
                <c:pt idx="11">
                  <c:v>47496</c:v>
                </c:pt>
              </c:numCache>
            </c:numRef>
          </c:val>
          <c:smooth val="0"/>
          <c:extLst>
            <c:ext xmlns:c16="http://schemas.microsoft.com/office/drawing/2014/chart" uri="{C3380CC4-5D6E-409C-BE32-E72D297353CC}">
              <c16:uniqueId val="{00000002-92D4-4526-837D-96A7527E3FB4}"/>
            </c:ext>
          </c:extLst>
        </c:ser>
        <c:dLbls>
          <c:showLegendKey val="0"/>
          <c:showVal val="0"/>
          <c:showCatName val="0"/>
          <c:showSerName val="0"/>
          <c:showPercent val="0"/>
          <c:showBubbleSize val="0"/>
        </c:dLbls>
        <c:smooth val="0"/>
        <c:axId val="408775920"/>
        <c:axId val="408776248"/>
      </c:lineChart>
      <c:catAx>
        <c:axId val="4087759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08776248"/>
        <c:crosses val="autoZero"/>
        <c:auto val="1"/>
        <c:lblAlgn val="ctr"/>
        <c:lblOffset val="100"/>
        <c:noMultiLvlLbl val="0"/>
      </c:catAx>
      <c:valAx>
        <c:axId val="408776248"/>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08775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5B981-7D20-4269-86C0-26CCF3D888CB}"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2FBABA2F-8E45-475B-9D0F-BFEF3F1D94FE}">
      <dgm:prSet/>
      <dgm:spPr/>
      <dgm:t>
        <a:bodyPr/>
        <a:lstStyle/>
        <a:p>
          <a:r>
            <a:rPr lang="en-US"/>
            <a:t>Glädje</a:t>
          </a:r>
        </a:p>
      </dgm:t>
    </dgm:pt>
    <dgm:pt modelId="{122E48A7-4722-41D6-ABB2-4233734B8B82}" type="parTrans" cxnId="{9FED3B6E-B150-412D-B100-C0F403D57575}">
      <dgm:prSet/>
      <dgm:spPr/>
      <dgm:t>
        <a:bodyPr/>
        <a:lstStyle/>
        <a:p>
          <a:endParaRPr lang="en-US"/>
        </a:p>
      </dgm:t>
    </dgm:pt>
    <dgm:pt modelId="{C6B66846-BFCE-48E9-A70E-B66B353B232F}" type="sibTrans" cxnId="{9FED3B6E-B150-412D-B100-C0F403D57575}">
      <dgm:prSet phldrT="01" phldr="0"/>
      <dgm:spPr/>
      <dgm:t>
        <a:bodyPr/>
        <a:lstStyle/>
        <a:p>
          <a:r>
            <a:rPr lang="en-US"/>
            <a:t>01</a:t>
          </a:r>
        </a:p>
      </dgm:t>
    </dgm:pt>
    <dgm:pt modelId="{4BA13234-1AB0-42A4-8F81-DC84EB6FACC7}">
      <dgm:prSet/>
      <dgm:spPr/>
      <dgm:t>
        <a:bodyPr/>
        <a:lstStyle/>
        <a:p>
          <a:r>
            <a:rPr lang="en-US"/>
            <a:t>Gemenskap</a:t>
          </a:r>
        </a:p>
      </dgm:t>
    </dgm:pt>
    <dgm:pt modelId="{F9FA52F6-CE6F-4405-A2FD-507C0046C812}" type="parTrans" cxnId="{BA95F78A-B0E0-4E75-A83D-11949FADAC7A}">
      <dgm:prSet/>
      <dgm:spPr/>
      <dgm:t>
        <a:bodyPr/>
        <a:lstStyle/>
        <a:p>
          <a:endParaRPr lang="en-US"/>
        </a:p>
      </dgm:t>
    </dgm:pt>
    <dgm:pt modelId="{5517AFAE-6AD6-49F3-9408-881D5E5DF644}" type="sibTrans" cxnId="{BA95F78A-B0E0-4E75-A83D-11949FADAC7A}">
      <dgm:prSet phldrT="02" phldr="0"/>
      <dgm:spPr/>
      <dgm:t>
        <a:bodyPr/>
        <a:lstStyle/>
        <a:p>
          <a:r>
            <a:rPr lang="en-US"/>
            <a:t>02</a:t>
          </a:r>
        </a:p>
      </dgm:t>
    </dgm:pt>
    <dgm:pt modelId="{DDFC2504-864D-4080-BA37-4224DBF16264}">
      <dgm:prSet/>
      <dgm:spPr/>
      <dgm:t>
        <a:bodyPr/>
        <a:lstStyle/>
        <a:p>
          <a:r>
            <a:rPr lang="en-US" dirty="0"/>
            <a:t>Utveckling		</a:t>
          </a:r>
        </a:p>
      </dgm:t>
    </dgm:pt>
    <dgm:pt modelId="{DC20887A-35E3-44AC-AD2B-08E9F6274C5C}" type="parTrans" cxnId="{60EB8F4B-B79E-496D-BE49-CEFAF3DF1924}">
      <dgm:prSet/>
      <dgm:spPr/>
      <dgm:t>
        <a:bodyPr/>
        <a:lstStyle/>
        <a:p>
          <a:endParaRPr lang="en-US"/>
        </a:p>
      </dgm:t>
    </dgm:pt>
    <dgm:pt modelId="{BCA21BE5-956B-45A4-816C-6DF02C8277FE}" type="sibTrans" cxnId="{60EB8F4B-B79E-496D-BE49-CEFAF3DF1924}">
      <dgm:prSet phldrT="03" phldr="0"/>
      <dgm:spPr/>
      <dgm:t>
        <a:bodyPr/>
        <a:lstStyle/>
        <a:p>
          <a:r>
            <a:rPr lang="en-US"/>
            <a:t>03</a:t>
          </a:r>
        </a:p>
      </dgm:t>
    </dgm:pt>
    <dgm:pt modelId="{B842230B-5526-419F-A611-7EC51DF35CF6}">
      <dgm:prSet/>
      <dgm:spPr/>
      <dgm:t>
        <a:bodyPr/>
        <a:lstStyle/>
        <a:p>
          <a:r>
            <a:rPr lang="en-US"/>
            <a:t>Så många som möjligt</a:t>
          </a:r>
        </a:p>
      </dgm:t>
    </dgm:pt>
    <dgm:pt modelId="{A24C0A0A-1E97-400D-9325-1B279F7906C1}" type="parTrans" cxnId="{D78F8FD3-C67A-4FA9-8344-A6A649ED1DE4}">
      <dgm:prSet/>
      <dgm:spPr/>
      <dgm:t>
        <a:bodyPr/>
        <a:lstStyle/>
        <a:p>
          <a:endParaRPr lang="en-US"/>
        </a:p>
      </dgm:t>
    </dgm:pt>
    <dgm:pt modelId="{2856AA2C-24DA-4548-8760-3A27EBC219B1}" type="sibTrans" cxnId="{D78F8FD3-C67A-4FA9-8344-A6A649ED1DE4}">
      <dgm:prSet phldrT="04" phldr="0"/>
      <dgm:spPr/>
      <dgm:t>
        <a:bodyPr/>
        <a:lstStyle/>
        <a:p>
          <a:r>
            <a:rPr lang="en-US"/>
            <a:t>04</a:t>
          </a:r>
        </a:p>
      </dgm:t>
    </dgm:pt>
    <dgm:pt modelId="{498C967F-2CF8-4D5A-A891-7557CA3489AE}">
      <dgm:prSet/>
      <dgm:spPr/>
      <dgm:t>
        <a:bodyPr/>
        <a:lstStyle/>
        <a:p>
          <a:r>
            <a:rPr lang="en-US"/>
            <a:t>Så länge som möjligt</a:t>
          </a:r>
        </a:p>
      </dgm:t>
    </dgm:pt>
    <dgm:pt modelId="{3B0F2D95-3AE6-466B-B28E-9DD3A5A6B551}" type="parTrans" cxnId="{4E111C5E-111F-4B51-8477-61DE83A2BE9C}">
      <dgm:prSet/>
      <dgm:spPr/>
      <dgm:t>
        <a:bodyPr/>
        <a:lstStyle/>
        <a:p>
          <a:endParaRPr lang="en-US"/>
        </a:p>
      </dgm:t>
    </dgm:pt>
    <dgm:pt modelId="{2B93FA29-922A-46A7-8A2F-35A1D3970AE9}" type="sibTrans" cxnId="{4E111C5E-111F-4B51-8477-61DE83A2BE9C}">
      <dgm:prSet phldrT="05" phldr="0"/>
      <dgm:spPr/>
      <dgm:t>
        <a:bodyPr/>
        <a:lstStyle/>
        <a:p>
          <a:r>
            <a:rPr lang="en-US"/>
            <a:t>05</a:t>
          </a:r>
        </a:p>
      </dgm:t>
    </dgm:pt>
    <dgm:pt modelId="{FC8D9823-88B5-4354-A99A-8E92C6AE181F}" type="pres">
      <dgm:prSet presAssocID="{E875B981-7D20-4269-86C0-26CCF3D888CB}" presName="Name0" presStyleCnt="0">
        <dgm:presLayoutVars>
          <dgm:animLvl val="lvl"/>
          <dgm:resizeHandles val="exact"/>
        </dgm:presLayoutVars>
      </dgm:prSet>
      <dgm:spPr/>
      <dgm:t>
        <a:bodyPr/>
        <a:lstStyle/>
        <a:p>
          <a:endParaRPr lang="sv-SE"/>
        </a:p>
      </dgm:t>
    </dgm:pt>
    <dgm:pt modelId="{580EBC7E-A369-4034-A9FB-AA0962032C7A}" type="pres">
      <dgm:prSet presAssocID="{2FBABA2F-8E45-475B-9D0F-BFEF3F1D94FE}" presName="compositeNode" presStyleCnt="0">
        <dgm:presLayoutVars>
          <dgm:bulletEnabled val="1"/>
        </dgm:presLayoutVars>
      </dgm:prSet>
      <dgm:spPr/>
    </dgm:pt>
    <dgm:pt modelId="{96B5679C-1250-4857-9AA0-BEC485864F0C}" type="pres">
      <dgm:prSet presAssocID="{2FBABA2F-8E45-475B-9D0F-BFEF3F1D94FE}" presName="bgRect" presStyleLbl="alignNode1" presStyleIdx="0" presStyleCnt="5"/>
      <dgm:spPr/>
      <dgm:t>
        <a:bodyPr/>
        <a:lstStyle/>
        <a:p>
          <a:endParaRPr lang="sv-SE"/>
        </a:p>
      </dgm:t>
    </dgm:pt>
    <dgm:pt modelId="{BFCDC0F7-45E4-4FD1-902A-A99CBF0256D1}" type="pres">
      <dgm:prSet presAssocID="{C6B66846-BFCE-48E9-A70E-B66B353B232F}" presName="sibTransNodeRect" presStyleLbl="alignNode1" presStyleIdx="0" presStyleCnt="5">
        <dgm:presLayoutVars>
          <dgm:chMax val="0"/>
          <dgm:bulletEnabled val="1"/>
        </dgm:presLayoutVars>
      </dgm:prSet>
      <dgm:spPr/>
      <dgm:t>
        <a:bodyPr/>
        <a:lstStyle/>
        <a:p>
          <a:endParaRPr lang="sv-SE"/>
        </a:p>
      </dgm:t>
    </dgm:pt>
    <dgm:pt modelId="{27A5F010-8AC7-4B74-A3F9-2B8CC70B370E}" type="pres">
      <dgm:prSet presAssocID="{2FBABA2F-8E45-475B-9D0F-BFEF3F1D94FE}" presName="nodeRect" presStyleLbl="alignNode1" presStyleIdx="0" presStyleCnt="5">
        <dgm:presLayoutVars>
          <dgm:bulletEnabled val="1"/>
        </dgm:presLayoutVars>
      </dgm:prSet>
      <dgm:spPr/>
      <dgm:t>
        <a:bodyPr/>
        <a:lstStyle/>
        <a:p>
          <a:endParaRPr lang="sv-SE"/>
        </a:p>
      </dgm:t>
    </dgm:pt>
    <dgm:pt modelId="{A5AEFCE6-A9A3-4876-AD2C-A46B376C96D3}" type="pres">
      <dgm:prSet presAssocID="{C6B66846-BFCE-48E9-A70E-B66B353B232F}" presName="sibTrans" presStyleCnt="0"/>
      <dgm:spPr/>
    </dgm:pt>
    <dgm:pt modelId="{374EE2CA-BCF4-497F-96E4-8A0369115E51}" type="pres">
      <dgm:prSet presAssocID="{4BA13234-1AB0-42A4-8F81-DC84EB6FACC7}" presName="compositeNode" presStyleCnt="0">
        <dgm:presLayoutVars>
          <dgm:bulletEnabled val="1"/>
        </dgm:presLayoutVars>
      </dgm:prSet>
      <dgm:spPr/>
    </dgm:pt>
    <dgm:pt modelId="{4F805FEC-CDF5-4E3B-92A6-50A8BFFAA6E0}" type="pres">
      <dgm:prSet presAssocID="{4BA13234-1AB0-42A4-8F81-DC84EB6FACC7}" presName="bgRect" presStyleLbl="alignNode1" presStyleIdx="1" presStyleCnt="5"/>
      <dgm:spPr/>
      <dgm:t>
        <a:bodyPr/>
        <a:lstStyle/>
        <a:p>
          <a:endParaRPr lang="sv-SE"/>
        </a:p>
      </dgm:t>
    </dgm:pt>
    <dgm:pt modelId="{E11AF44A-EA55-4515-95B5-EB982506954E}" type="pres">
      <dgm:prSet presAssocID="{5517AFAE-6AD6-49F3-9408-881D5E5DF644}" presName="sibTransNodeRect" presStyleLbl="alignNode1" presStyleIdx="1" presStyleCnt="5">
        <dgm:presLayoutVars>
          <dgm:chMax val="0"/>
          <dgm:bulletEnabled val="1"/>
        </dgm:presLayoutVars>
      </dgm:prSet>
      <dgm:spPr/>
      <dgm:t>
        <a:bodyPr/>
        <a:lstStyle/>
        <a:p>
          <a:endParaRPr lang="sv-SE"/>
        </a:p>
      </dgm:t>
    </dgm:pt>
    <dgm:pt modelId="{2C5C6D2A-28A2-4D1A-ABBB-E1CD203C4281}" type="pres">
      <dgm:prSet presAssocID="{4BA13234-1AB0-42A4-8F81-DC84EB6FACC7}" presName="nodeRect" presStyleLbl="alignNode1" presStyleIdx="1" presStyleCnt="5">
        <dgm:presLayoutVars>
          <dgm:bulletEnabled val="1"/>
        </dgm:presLayoutVars>
      </dgm:prSet>
      <dgm:spPr/>
      <dgm:t>
        <a:bodyPr/>
        <a:lstStyle/>
        <a:p>
          <a:endParaRPr lang="sv-SE"/>
        </a:p>
      </dgm:t>
    </dgm:pt>
    <dgm:pt modelId="{1EF39736-1117-4110-ABD4-DD7BCCC2412F}" type="pres">
      <dgm:prSet presAssocID="{5517AFAE-6AD6-49F3-9408-881D5E5DF644}" presName="sibTrans" presStyleCnt="0"/>
      <dgm:spPr/>
    </dgm:pt>
    <dgm:pt modelId="{3BBE0A52-5A5D-4DE2-A9EC-2978DFABAD1F}" type="pres">
      <dgm:prSet presAssocID="{DDFC2504-864D-4080-BA37-4224DBF16264}" presName="compositeNode" presStyleCnt="0">
        <dgm:presLayoutVars>
          <dgm:bulletEnabled val="1"/>
        </dgm:presLayoutVars>
      </dgm:prSet>
      <dgm:spPr/>
    </dgm:pt>
    <dgm:pt modelId="{27C0EF59-60E8-40B2-86DA-3758DE87B9A9}" type="pres">
      <dgm:prSet presAssocID="{DDFC2504-864D-4080-BA37-4224DBF16264}" presName="bgRect" presStyleLbl="alignNode1" presStyleIdx="2" presStyleCnt="5"/>
      <dgm:spPr/>
      <dgm:t>
        <a:bodyPr/>
        <a:lstStyle/>
        <a:p>
          <a:endParaRPr lang="sv-SE"/>
        </a:p>
      </dgm:t>
    </dgm:pt>
    <dgm:pt modelId="{D0305675-D7D8-447D-8048-1C3A23E9623C}" type="pres">
      <dgm:prSet presAssocID="{BCA21BE5-956B-45A4-816C-6DF02C8277FE}" presName="sibTransNodeRect" presStyleLbl="alignNode1" presStyleIdx="2" presStyleCnt="5">
        <dgm:presLayoutVars>
          <dgm:chMax val="0"/>
          <dgm:bulletEnabled val="1"/>
        </dgm:presLayoutVars>
      </dgm:prSet>
      <dgm:spPr/>
      <dgm:t>
        <a:bodyPr/>
        <a:lstStyle/>
        <a:p>
          <a:endParaRPr lang="sv-SE"/>
        </a:p>
      </dgm:t>
    </dgm:pt>
    <dgm:pt modelId="{9F128E0D-1BA5-4481-AC89-A16D42D3E1E6}" type="pres">
      <dgm:prSet presAssocID="{DDFC2504-864D-4080-BA37-4224DBF16264}" presName="nodeRect" presStyleLbl="alignNode1" presStyleIdx="2" presStyleCnt="5">
        <dgm:presLayoutVars>
          <dgm:bulletEnabled val="1"/>
        </dgm:presLayoutVars>
      </dgm:prSet>
      <dgm:spPr/>
      <dgm:t>
        <a:bodyPr/>
        <a:lstStyle/>
        <a:p>
          <a:endParaRPr lang="sv-SE"/>
        </a:p>
      </dgm:t>
    </dgm:pt>
    <dgm:pt modelId="{A6F579AF-986D-4BF2-A4EF-F5152402EA7F}" type="pres">
      <dgm:prSet presAssocID="{BCA21BE5-956B-45A4-816C-6DF02C8277FE}" presName="sibTrans" presStyleCnt="0"/>
      <dgm:spPr/>
    </dgm:pt>
    <dgm:pt modelId="{845EF2A2-328E-4BEE-8B45-D24037CA4748}" type="pres">
      <dgm:prSet presAssocID="{B842230B-5526-419F-A611-7EC51DF35CF6}" presName="compositeNode" presStyleCnt="0">
        <dgm:presLayoutVars>
          <dgm:bulletEnabled val="1"/>
        </dgm:presLayoutVars>
      </dgm:prSet>
      <dgm:spPr/>
    </dgm:pt>
    <dgm:pt modelId="{37498DA7-C751-4AAF-9741-FD17E7232C7A}" type="pres">
      <dgm:prSet presAssocID="{B842230B-5526-419F-A611-7EC51DF35CF6}" presName="bgRect" presStyleLbl="alignNode1" presStyleIdx="3" presStyleCnt="5"/>
      <dgm:spPr/>
      <dgm:t>
        <a:bodyPr/>
        <a:lstStyle/>
        <a:p>
          <a:endParaRPr lang="sv-SE"/>
        </a:p>
      </dgm:t>
    </dgm:pt>
    <dgm:pt modelId="{CFE70151-420D-4CAE-A1BF-79ADD91C7B04}" type="pres">
      <dgm:prSet presAssocID="{2856AA2C-24DA-4548-8760-3A27EBC219B1}" presName="sibTransNodeRect" presStyleLbl="alignNode1" presStyleIdx="3" presStyleCnt="5">
        <dgm:presLayoutVars>
          <dgm:chMax val="0"/>
          <dgm:bulletEnabled val="1"/>
        </dgm:presLayoutVars>
      </dgm:prSet>
      <dgm:spPr/>
      <dgm:t>
        <a:bodyPr/>
        <a:lstStyle/>
        <a:p>
          <a:endParaRPr lang="sv-SE"/>
        </a:p>
      </dgm:t>
    </dgm:pt>
    <dgm:pt modelId="{0D9CFD11-19B8-4FA9-926A-F019FF01E1F5}" type="pres">
      <dgm:prSet presAssocID="{B842230B-5526-419F-A611-7EC51DF35CF6}" presName="nodeRect" presStyleLbl="alignNode1" presStyleIdx="3" presStyleCnt="5">
        <dgm:presLayoutVars>
          <dgm:bulletEnabled val="1"/>
        </dgm:presLayoutVars>
      </dgm:prSet>
      <dgm:spPr/>
      <dgm:t>
        <a:bodyPr/>
        <a:lstStyle/>
        <a:p>
          <a:endParaRPr lang="sv-SE"/>
        </a:p>
      </dgm:t>
    </dgm:pt>
    <dgm:pt modelId="{2AF2760C-6631-423C-B876-B1571A783136}" type="pres">
      <dgm:prSet presAssocID="{2856AA2C-24DA-4548-8760-3A27EBC219B1}" presName="sibTrans" presStyleCnt="0"/>
      <dgm:spPr/>
    </dgm:pt>
    <dgm:pt modelId="{C6D7013E-12C7-4D9C-AF16-D318BB4A2D1C}" type="pres">
      <dgm:prSet presAssocID="{498C967F-2CF8-4D5A-A891-7557CA3489AE}" presName="compositeNode" presStyleCnt="0">
        <dgm:presLayoutVars>
          <dgm:bulletEnabled val="1"/>
        </dgm:presLayoutVars>
      </dgm:prSet>
      <dgm:spPr/>
    </dgm:pt>
    <dgm:pt modelId="{F97CEC7A-B704-4065-BAB7-9E6F7F4AEF6C}" type="pres">
      <dgm:prSet presAssocID="{498C967F-2CF8-4D5A-A891-7557CA3489AE}" presName="bgRect" presStyleLbl="alignNode1" presStyleIdx="4" presStyleCnt="5"/>
      <dgm:spPr/>
      <dgm:t>
        <a:bodyPr/>
        <a:lstStyle/>
        <a:p>
          <a:endParaRPr lang="sv-SE"/>
        </a:p>
      </dgm:t>
    </dgm:pt>
    <dgm:pt modelId="{423B76CA-0212-40FC-B5AD-CA3E2E730B20}" type="pres">
      <dgm:prSet presAssocID="{2B93FA29-922A-46A7-8A2F-35A1D3970AE9}" presName="sibTransNodeRect" presStyleLbl="alignNode1" presStyleIdx="4" presStyleCnt="5">
        <dgm:presLayoutVars>
          <dgm:chMax val="0"/>
          <dgm:bulletEnabled val="1"/>
        </dgm:presLayoutVars>
      </dgm:prSet>
      <dgm:spPr/>
      <dgm:t>
        <a:bodyPr/>
        <a:lstStyle/>
        <a:p>
          <a:endParaRPr lang="sv-SE"/>
        </a:p>
      </dgm:t>
    </dgm:pt>
    <dgm:pt modelId="{9D9AEB3D-6A1E-4623-A79C-47F0D5CE8006}" type="pres">
      <dgm:prSet presAssocID="{498C967F-2CF8-4D5A-A891-7557CA3489AE}" presName="nodeRect" presStyleLbl="alignNode1" presStyleIdx="4" presStyleCnt="5">
        <dgm:presLayoutVars>
          <dgm:bulletEnabled val="1"/>
        </dgm:presLayoutVars>
      </dgm:prSet>
      <dgm:spPr/>
      <dgm:t>
        <a:bodyPr/>
        <a:lstStyle/>
        <a:p>
          <a:endParaRPr lang="sv-SE"/>
        </a:p>
      </dgm:t>
    </dgm:pt>
  </dgm:ptLst>
  <dgm:cxnLst>
    <dgm:cxn modelId="{ECE808CA-42D7-4B97-BB07-5C3C515D4EDE}" type="presOf" srcId="{B842230B-5526-419F-A611-7EC51DF35CF6}" destId="{37498DA7-C751-4AAF-9741-FD17E7232C7A}" srcOrd="0" destOrd="0" presId="urn:microsoft.com/office/officeart/2016/7/layout/LinearBlockProcessNumbered"/>
    <dgm:cxn modelId="{C9449630-2C0D-4682-BBDE-52CBC9836E10}" type="presOf" srcId="{2FBABA2F-8E45-475B-9D0F-BFEF3F1D94FE}" destId="{27A5F010-8AC7-4B74-A3F9-2B8CC70B370E}" srcOrd="1" destOrd="0" presId="urn:microsoft.com/office/officeart/2016/7/layout/LinearBlockProcessNumbered"/>
    <dgm:cxn modelId="{6DDB11CD-229C-4E6A-807E-8F2AAD0139BD}" type="presOf" srcId="{DDFC2504-864D-4080-BA37-4224DBF16264}" destId="{27C0EF59-60E8-40B2-86DA-3758DE87B9A9}" srcOrd="0" destOrd="0" presId="urn:microsoft.com/office/officeart/2016/7/layout/LinearBlockProcessNumbered"/>
    <dgm:cxn modelId="{60EB8F4B-B79E-496D-BE49-CEFAF3DF1924}" srcId="{E875B981-7D20-4269-86C0-26CCF3D888CB}" destId="{DDFC2504-864D-4080-BA37-4224DBF16264}" srcOrd="2" destOrd="0" parTransId="{DC20887A-35E3-44AC-AD2B-08E9F6274C5C}" sibTransId="{BCA21BE5-956B-45A4-816C-6DF02C8277FE}"/>
    <dgm:cxn modelId="{C0153A70-BAFD-4FA8-8940-148905E45589}" type="presOf" srcId="{C6B66846-BFCE-48E9-A70E-B66B353B232F}" destId="{BFCDC0F7-45E4-4FD1-902A-A99CBF0256D1}" srcOrd="0" destOrd="0" presId="urn:microsoft.com/office/officeart/2016/7/layout/LinearBlockProcessNumbered"/>
    <dgm:cxn modelId="{D36BF276-36E6-48BE-AC90-9F0A97DBA16A}" type="presOf" srcId="{BCA21BE5-956B-45A4-816C-6DF02C8277FE}" destId="{D0305675-D7D8-447D-8048-1C3A23E9623C}" srcOrd="0" destOrd="0" presId="urn:microsoft.com/office/officeart/2016/7/layout/LinearBlockProcessNumbered"/>
    <dgm:cxn modelId="{92F25019-C0B2-4BAD-911C-0337B5E71D82}" type="presOf" srcId="{2856AA2C-24DA-4548-8760-3A27EBC219B1}" destId="{CFE70151-420D-4CAE-A1BF-79ADD91C7B04}" srcOrd="0" destOrd="0" presId="urn:microsoft.com/office/officeart/2016/7/layout/LinearBlockProcessNumbered"/>
    <dgm:cxn modelId="{745803F9-9336-483B-BDC0-39AEDCC5CF26}" type="presOf" srcId="{B842230B-5526-419F-A611-7EC51DF35CF6}" destId="{0D9CFD11-19B8-4FA9-926A-F019FF01E1F5}" srcOrd="1" destOrd="0" presId="urn:microsoft.com/office/officeart/2016/7/layout/LinearBlockProcessNumbered"/>
    <dgm:cxn modelId="{9FED3B6E-B150-412D-B100-C0F403D57575}" srcId="{E875B981-7D20-4269-86C0-26CCF3D888CB}" destId="{2FBABA2F-8E45-475B-9D0F-BFEF3F1D94FE}" srcOrd="0" destOrd="0" parTransId="{122E48A7-4722-41D6-ABB2-4233734B8B82}" sibTransId="{C6B66846-BFCE-48E9-A70E-B66B353B232F}"/>
    <dgm:cxn modelId="{64287475-876E-4D1D-B0C8-A594F57B8F08}" type="presOf" srcId="{DDFC2504-864D-4080-BA37-4224DBF16264}" destId="{9F128E0D-1BA5-4481-AC89-A16D42D3E1E6}" srcOrd="1" destOrd="0" presId="urn:microsoft.com/office/officeart/2016/7/layout/LinearBlockProcessNumbered"/>
    <dgm:cxn modelId="{61D12901-ED93-4C8D-BEC8-65DFA9FE9E45}" type="presOf" srcId="{E875B981-7D20-4269-86C0-26CCF3D888CB}" destId="{FC8D9823-88B5-4354-A99A-8E92C6AE181F}" srcOrd="0" destOrd="0" presId="urn:microsoft.com/office/officeart/2016/7/layout/LinearBlockProcessNumbered"/>
    <dgm:cxn modelId="{D70ADB23-7DA2-4F20-9067-507DCB12F6FA}" type="presOf" srcId="{4BA13234-1AB0-42A4-8F81-DC84EB6FACC7}" destId="{2C5C6D2A-28A2-4D1A-ABBB-E1CD203C4281}" srcOrd="1" destOrd="0" presId="urn:microsoft.com/office/officeart/2016/7/layout/LinearBlockProcessNumbered"/>
    <dgm:cxn modelId="{D78F8FD3-C67A-4FA9-8344-A6A649ED1DE4}" srcId="{E875B981-7D20-4269-86C0-26CCF3D888CB}" destId="{B842230B-5526-419F-A611-7EC51DF35CF6}" srcOrd="3" destOrd="0" parTransId="{A24C0A0A-1E97-400D-9325-1B279F7906C1}" sibTransId="{2856AA2C-24DA-4548-8760-3A27EBC219B1}"/>
    <dgm:cxn modelId="{83725A19-1021-4865-A6E5-4C7517F8EEE7}" type="presOf" srcId="{2FBABA2F-8E45-475B-9D0F-BFEF3F1D94FE}" destId="{96B5679C-1250-4857-9AA0-BEC485864F0C}" srcOrd="0" destOrd="0" presId="urn:microsoft.com/office/officeart/2016/7/layout/LinearBlockProcessNumbered"/>
    <dgm:cxn modelId="{A4FA6A4F-3A46-402C-9500-063464A5AD3A}" type="presOf" srcId="{4BA13234-1AB0-42A4-8F81-DC84EB6FACC7}" destId="{4F805FEC-CDF5-4E3B-92A6-50A8BFFAA6E0}" srcOrd="0" destOrd="0" presId="urn:microsoft.com/office/officeart/2016/7/layout/LinearBlockProcessNumbered"/>
    <dgm:cxn modelId="{E516CF50-AAE6-4A33-B56D-9130DEBD9C28}" type="presOf" srcId="{498C967F-2CF8-4D5A-A891-7557CA3489AE}" destId="{9D9AEB3D-6A1E-4623-A79C-47F0D5CE8006}" srcOrd="1" destOrd="0" presId="urn:microsoft.com/office/officeart/2016/7/layout/LinearBlockProcessNumbered"/>
    <dgm:cxn modelId="{B7F9406E-7496-423B-8007-2AA1305E44FE}" type="presOf" srcId="{498C967F-2CF8-4D5A-A891-7557CA3489AE}" destId="{F97CEC7A-B704-4065-BAB7-9E6F7F4AEF6C}" srcOrd="0" destOrd="0" presId="urn:microsoft.com/office/officeart/2016/7/layout/LinearBlockProcessNumbered"/>
    <dgm:cxn modelId="{EDC1BE9F-1CA4-4CF4-AE50-A0ECE6A8F900}" type="presOf" srcId="{2B93FA29-922A-46A7-8A2F-35A1D3970AE9}" destId="{423B76CA-0212-40FC-B5AD-CA3E2E730B20}" srcOrd="0" destOrd="0" presId="urn:microsoft.com/office/officeart/2016/7/layout/LinearBlockProcessNumbered"/>
    <dgm:cxn modelId="{4E111C5E-111F-4B51-8477-61DE83A2BE9C}" srcId="{E875B981-7D20-4269-86C0-26CCF3D888CB}" destId="{498C967F-2CF8-4D5A-A891-7557CA3489AE}" srcOrd="4" destOrd="0" parTransId="{3B0F2D95-3AE6-466B-B28E-9DD3A5A6B551}" sibTransId="{2B93FA29-922A-46A7-8A2F-35A1D3970AE9}"/>
    <dgm:cxn modelId="{EDAF2597-6AB0-4952-B740-8B071C881AD6}" type="presOf" srcId="{5517AFAE-6AD6-49F3-9408-881D5E5DF644}" destId="{E11AF44A-EA55-4515-95B5-EB982506954E}" srcOrd="0" destOrd="0" presId="urn:microsoft.com/office/officeart/2016/7/layout/LinearBlockProcessNumbered"/>
    <dgm:cxn modelId="{BA95F78A-B0E0-4E75-A83D-11949FADAC7A}" srcId="{E875B981-7D20-4269-86C0-26CCF3D888CB}" destId="{4BA13234-1AB0-42A4-8F81-DC84EB6FACC7}" srcOrd="1" destOrd="0" parTransId="{F9FA52F6-CE6F-4405-A2FD-507C0046C812}" sibTransId="{5517AFAE-6AD6-49F3-9408-881D5E5DF644}"/>
    <dgm:cxn modelId="{8C551008-2CE4-4173-903E-240C7FBD12F7}" type="presParOf" srcId="{FC8D9823-88B5-4354-A99A-8E92C6AE181F}" destId="{580EBC7E-A369-4034-A9FB-AA0962032C7A}" srcOrd="0" destOrd="0" presId="urn:microsoft.com/office/officeart/2016/7/layout/LinearBlockProcessNumbered"/>
    <dgm:cxn modelId="{B52D7104-3284-44A4-8733-B25EFDF158B5}" type="presParOf" srcId="{580EBC7E-A369-4034-A9FB-AA0962032C7A}" destId="{96B5679C-1250-4857-9AA0-BEC485864F0C}" srcOrd="0" destOrd="0" presId="urn:microsoft.com/office/officeart/2016/7/layout/LinearBlockProcessNumbered"/>
    <dgm:cxn modelId="{43B63FF4-08A3-4F34-A7CF-4A1B5E886AAD}" type="presParOf" srcId="{580EBC7E-A369-4034-A9FB-AA0962032C7A}" destId="{BFCDC0F7-45E4-4FD1-902A-A99CBF0256D1}" srcOrd="1" destOrd="0" presId="urn:microsoft.com/office/officeart/2016/7/layout/LinearBlockProcessNumbered"/>
    <dgm:cxn modelId="{BBFED3CA-F8A8-4EC1-AC8F-95A6AB1605C4}" type="presParOf" srcId="{580EBC7E-A369-4034-A9FB-AA0962032C7A}" destId="{27A5F010-8AC7-4B74-A3F9-2B8CC70B370E}" srcOrd="2" destOrd="0" presId="urn:microsoft.com/office/officeart/2016/7/layout/LinearBlockProcessNumbered"/>
    <dgm:cxn modelId="{49D672AD-F7ED-4E5A-A454-4E045F05539E}" type="presParOf" srcId="{FC8D9823-88B5-4354-A99A-8E92C6AE181F}" destId="{A5AEFCE6-A9A3-4876-AD2C-A46B376C96D3}" srcOrd="1" destOrd="0" presId="urn:microsoft.com/office/officeart/2016/7/layout/LinearBlockProcessNumbered"/>
    <dgm:cxn modelId="{56E5E1B2-4EB0-42B3-ADA6-035AD21DA914}" type="presParOf" srcId="{FC8D9823-88B5-4354-A99A-8E92C6AE181F}" destId="{374EE2CA-BCF4-497F-96E4-8A0369115E51}" srcOrd="2" destOrd="0" presId="urn:microsoft.com/office/officeart/2016/7/layout/LinearBlockProcessNumbered"/>
    <dgm:cxn modelId="{309E4595-9D99-4F6D-B65D-27B261B04EC6}" type="presParOf" srcId="{374EE2CA-BCF4-497F-96E4-8A0369115E51}" destId="{4F805FEC-CDF5-4E3B-92A6-50A8BFFAA6E0}" srcOrd="0" destOrd="0" presId="urn:microsoft.com/office/officeart/2016/7/layout/LinearBlockProcessNumbered"/>
    <dgm:cxn modelId="{D41520F8-C4B4-439D-8CBD-5B64C07FDA88}" type="presParOf" srcId="{374EE2CA-BCF4-497F-96E4-8A0369115E51}" destId="{E11AF44A-EA55-4515-95B5-EB982506954E}" srcOrd="1" destOrd="0" presId="urn:microsoft.com/office/officeart/2016/7/layout/LinearBlockProcessNumbered"/>
    <dgm:cxn modelId="{DC05845B-AC17-4686-9161-C0639F1DA7C3}" type="presParOf" srcId="{374EE2CA-BCF4-497F-96E4-8A0369115E51}" destId="{2C5C6D2A-28A2-4D1A-ABBB-E1CD203C4281}" srcOrd="2" destOrd="0" presId="urn:microsoft.com/office/officeart/2016/7/layout/LinearBlockProcessNumbered"/>
    <dgm:cxn modelId="{99C5BE6B-652E-4EBE-8BF4-394D368C7937}" type="presParOf" srcId="{FC8D9823-88B5-4354-A99A-8E92C6AE181F}" destId="{1EF39736-1117-4110-ABD4-DD7BCCC2412F}" srcOrd="3" destOrd="0" presId="urn:microsoft.com/office/officeart/2016/7/layout/LinearBlockProcessNumbered"/>
    <dgm:cxn modelId="{07FB51F7-D9DE-493E-AFFF-C7646795BBFC}" type="presParOf" srcId="{FC8D9823-88B5-4354-A99A-8E92C6AE181F}" destId="{3BBE0A52-5A5D-4DE2-A9EC-2978DFABAD1F}" srcOrd="4" destOrd="0" presId="urn:microsoft.com/office/officeart/2016/7/layout/LinearBlockProcessNumbered"/>
    <dgm:cxn modelId="{AABEC072-A6ED-4FAF-B073-AD4B8186D922}" type="presParOf" srcId="{3BBE0A52-5A5D-4DE2-A9EC-2978DFABAD1F}" destId="{27C0EF59-60E8-40B2-86DA-3758DE87B9A9}" srcOrd="0" destOrd="0" presId="urn:microsoft.com/office/officeart/2016/7/layout/LinearBlockProcessNumbered"/>
    <dgm:cxn modelId="{3958CC15-3548-445D-98DE-A3C3FF8F89BC}" type="presParOf" srcId="{3BBE0A52-5A5D-4DE2-A9EC-2978DFABAD1F}" destId="{D0305675-D7D8-447D-8048-1C3A23E9623C}" srcOrd="1" destOrd="0" presId="urn:microsoft.com/office/officeart/2016/7/layout/LinearBlockProcessNumbered"/>
    <dgm:cxn modelId="{853F2420-3D54-4A39-A7AB-99264D19DFAD}" type="presParOf" srcId="{3BBE0A52-5A5D-4DE2-A9EC-2978DFABAD1F}" destId="{9F128E0D-1BA5-4481-AC89-A16D42D3E1E6}" srcOrd="2" destOrd="0" presId="urn:microsoft.com/office/officeart/2016/7/layout/LinearBlockProcessNumbered"/>
    <dgm:cxn modelId="{4E1355E4-3415-4D3A-9C6B-A9994FAB6EDF}" type="presParOf" srcId="{FC8D9823-88B5-4354-A99A-8E92C6AE181F}" destId="{A6F579AF-986D-4BF2-A4EF-F5152402EA7F}" srcOrd="5" destOrd="0" presId="urn:microsoft.com/office/officeart/2016/7/layout/LinearBlockProcessNumbered"/>
    <dgm:cxn modelId="{E299B0CC-400C-42A7-86E3-9DDAECAA0822}" type="presParOf" srcId="{FC8D9823-88B5-4354-A99A-8E92C6AE181F}" destId="{845EF2A2-328E-4BEE-8B45-D24037CA4748}" srcOrd="6" destOrd="0" presId="urn:microsoft.com/office/officeart/2016/7/layout/LinearBlockProcessNumbered"/>
    <dgm:cxn modelId="{5F448E4F-05B6-4E6F-A933-4B0784007EB0}" type="presParOf" srcId="{845EF2A2-328E-4BEE-8B45-D24037CA4748}" destId="{37498DA7-C751-4AAF-9741-FD17E7232C7A}" srcOrd="0" destOrd="0" presId="urn:microsoft.com/office/officeart/2016/7/layout/LinearBlockProcessNumbered"/>
    <dgm:cxn modelId="{C9E95AD6-2587-41D9-9400-8C025AC6FFFC}" type="presParOf" srcId="{845EF2A2-328E-4BEE-8B45-D24037CA4748}" destId="{CFE70151-420D-4CAE-A1BF-79ADD91C7B04}" srcOrd="1" destOrd="0" presId="urn:microsoft.com/office/officeart/2016/7/layout/LinearBlockProcessNumbered"/>
    <dgm:cxn modelId="{33FD9C56-AFA6-4CE9-AC83-7EF3F4447367}" type="presParOf" srcId="{845EF2A2-328E-4BEE-8B45-D24037CA4748}" destId="{0D9CFD11-19B8-4FA9-926A-F019FF01E1F5}" srcOrd="2" destOrd="0" presId="urn:microsoft.com/office/officeart/2016/7/layout/LinearBlockProcessNumbered"/>
    <dgm:cxn modelId="{D07D457E-0D36-4B15-A9A6-04FD1024E5CB}" type="presParOf" srcId="{FC8D9823-88B5-4354-A99A-8E92C6AE181F}" destId="{2AF2760C-6631-423C-B876-B1571A783136}" srcOrd="7" destOrd="0" presId="urn:microsoft.com/office/officeart/2016/7/layout/LinearBlockProcessNumbered"/>
    <dgm:cxn modelId="{9A1FCD17-7C27-4B95-A0E7-D8538E260985}" type="presParOf" srcId="{FC8D9823-88B5-4354-A99A-8E92C6AE181F}" destId="{C6D7013E-12C7-4D9C-AF16-D318BB4A2D1C}" srcOrd="8" destOrd="0" presId="urn:microsoft.com/office/officeart/2016/7/layout/LinearBlockProcessNumbered"/>
    <dgm:cxn modelId="{F314EB20-457A-49F5-84DC-7A9A891361C1}" type="presParOf" srcId="{C6D7013E-12C7-4D9C-AF16-D318BB4A2D1C}" destId="{F97CEC7A-B704-4065-BAB7-9E6F7F4AEF6C}" srcOrd="0" destOrd="0" presId="urn:microsoft.com/office/officeart/2016/7/layout/LinearBlockProcessNumbered"/>
    <dgm:cxn modelId="{41E95405-2AC5-4818-8569-0182C202D29C}" type="presParOf" srcId="{C6D7013E-12C7-4D9C-AF16-D318BB4A2D1C}" destId="{423B76CA-0212-40FC-B5AD-CA3E2E730B20}" srcOrd="1" destOrd="0" presId="urn:microsoft.com/office/officeart/2016/7/layout/LinearBlockProcessNumbered"/>
    <dgm:cxn modelId="{B9F76ED5-39D6-4DB8-B905-8AA40CBF05A7}" type="presParOf" srcId="{C6D7013E-12C7-4D9C-AF16-D318BB4A2D1C}" destId="{9D9AEB3D-6A1E-4623-A79C-47F0D5CE8006}"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5679C-1250-4857-9AA0-BEC485864F0C}">
      <dsp:nvSpPr>
        <dsp:cNvPr id="0" name=""/>
        <dsp:cNvSpPr/>
      </dsp:nvSpPr>
      <dsp:spPr>
        <a:xfrm>
          <a:off x="6315" y="991123"/>
          <a:ext cx="1974242" cy="236909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lvl="0" algn="l" defTabSz="1155700">
            <a:lnSpc>
              <a:spcPct val="90000"/>
            </a:lnSpc>
            <a:spcBef>
              <a:spcPct val="0"/>
            </a:spcBef>
            <a:spcAft>
              <a:spcPct val="35000"/>
            </a:spcAft>
          </a:pPr>
          <a:r>
            <a:rPr lang="en-US" sz="2600" kern="1200"/>
            <a:t>Glädje</a:t>
          </a:r>
        </a:p>
      </dsp:txBody>
      <dsp:txXfrm>
        <a:off x="6315" y="1938759"/>
        <a:ext cx="1974242" cy="1421454"/>
      </dsp:txXfrm>
    </dsp:sp>
    <dsp:sp modelId="{BFCDC0F7-45E4-4FD1-902A-A99CBF0256D1}">
      <dsp:nvSpPr>
        <dsp:cNvPr id="0" name=""/>
        <dsp:cNvSpPr/>
      </dsp:nvSpPr>
      <dsp:spPr>
        <a:xfrm>
          <a:off x="6315"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lvl="0" algn="l" defTabSz="1955800">
            <a:lnSpc>
              <a:spcPct val="90000"/>
            </a:lnSpc>
            <a:spcBef>
              <a:spcPct val="0"/>
            </a:spcBef>
            <a:spcAft>
              <a:spcPct val="35000"/>
            </a:spcAft>
          </a:pPr>
          <a:r>
            <a:rPr lang="en-US" sz="4400" kern="1200"/>
            <a:t>01</a:t>
          </a:r>
        </a:p>
      </dsp:txBody>
      <dsp:txXfrm>
        <a:off x="6315" y="991123"/>
        <a:ext cx="1974242" cy="947636"/>
      </dsp:txXfrm>
    </dsp:sp>
    <dsp:sp modelId="{4F805FEC-CDF5-4E3B-92A6-50A8BFFAA6E0}">
      <dsp:nvSpPr>
        <dsp:cNvPr id="0" name=""/>
        <dsp:cNvSpPr/>
      </dsp:nvSpPr>
      <dsp:spPr>
        <a:xfrm>
          <a:off x="2138497" y="991123"/>
          <a:ext cx="1974242" cy="2369090"/>
        </a:xfrm>
        <a:prstGeom prst="rect">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lvl="0" algn="l" defTabSz="1155700">
            <a:lnSpc>
              <a:spcPct val="90000"/>
            </a:lnSpc>
            <a:spcBef>
              <a:spcPct val="0"/>
            </a:spcBef>
            <a:spcAft>
              <a:spcPct val="35000"/>
            </a:spcAft>
          </a:pPr>
          <a:r>
            <a:rPr lang="en-US" sz="2600" kern="1200"/>
            <a:t>Gemenskap</a:t>
          </a:r>
        </a:p>
      </dsp:txBody>
      <dsp:txXfrm>
        <a:off x="2138497" y="1938759"/>
        <a:ext cx="1974242" cy="1421454"/>
      </dsp:txXfrm>
    </dsp:sp>
    <dsp:sp modelId="{E11AF44A-EA55-4515-95B5-EB982506954E}">
      <dsp:nvSpPr>
        <dsp:cNvPr id="0" name=""/>
        <dsp:cNvSpPr/>
      </dsp:nvSpPr>
      <dsp:spPr>
        <a:xfrm>
          <a:off x="2138497"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lvl="0" algn="l" defTabSz="1955800">
            <a:lnSpc>
              <a:spcPct val="90000"/>
            </a:lnSpc>
            <a:spcBef>
              <a:spcPct val="0"/>
            </a:spcBef>
            <a:spcAft>
              <a:spcPct val="35000"/>
            </a:spcAft>
          </a:pPr>
          <a:r>
            <a:rPr lang="en-US" sz="4400" kern="1200"/>
            <a:t>02</a:t>
          </a:r>
        </a:p>
      </dsp:txBody>
      <dsp:txXfrm>
        <a:off x="2138497" y="991123"/>
        <a:ext cx="1974242" cy="947636"/>
      </dsp:txXfrm>
    </dsp:sp>
    <dsp:sp modelId="{27C0EF59-60E8-40B2-86DA-3758DE87B9A9}">
      <dsp:nvSpPr>
        <dsp:cNvPr id="0" name=""/>
        <dsp:cNvSpPr/>
      </dsp:nvSpPr>
      <dsp:spPr>
        <a:xfrm>
          <a:off x="4270678" y="991123"/>
          <a:ext cx="1974242" cy="236909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lvl="0" algn="l" defTabSz="1155700">
            <a:lnSpc>
              <a:spcPct val="90000"/>
            </a:lnSpc>
            <a:spcBef>
              <a:spcPct val="0"/>
            </a:spcBef>
            <a:spcAft>
              <a:spcPct val="35000"/>
            </a:spcAft>
          </a:pPr>
          <a:r>
            <a:rPr lang="en-US" sz="2600" kern="1200" dirty="0"/>
            <a:t>Utveckling		</a:t>
          </a:r>
        </a:p>
      </dsp:txBody>
      <dsp:txXfrm>
        <a:off x="4270678" y="1938759"/>
        <a:ext cx="1974242" cy="1421454"/>
      </dsp:txXfrm>
    </dsp:sp>
    <dsp:sp modelId="{D0305675-D7D8-447D-8048-1C3A23E9623C}">
      <dsp:nvSpPr>
        <dsp:cNvPr id="0" name=""/>
        <dsp:cNvSpPr/>
      </dsp:nvSpPr>
      <dsp:spPr>
        <a:xfrm>
          <a:off x="4270678"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lvl="0" algn="l" defTabSz="1955800">
            <a:lnSpc>
              <a:spcPct val="90000"/>
            </a:lnSpc>
            <a:spcBef>
              <a:spcPct val="0"/>
            </a:spcBef>
            <a:spcAft>
              <a:spcPct val="35000"/>
            </a:spcAft>
          </a:pPr>
          <a:r>
            <a:rPr lang="en-US" sz="4400" kern="1200"/>
            <a:t>03</a:t>
          </a:r>
        </a:p>
      </dsp:txBody>
      <dsp:txXfrm>
        <a:off x="4270678" y="991123"/>
        <a:ext cx="1974242" cy="947636"/>
      </dsp:txXfrm>
    </dsp:sp>
    <dsp:sp modelId="{37498DA7-C751-4AAF-9741-FD17E7232C7A}">
      <dsp:nvSpPr>
        <dsp:cNvPr id="0" name=""/>
        <dsp:cNvSpPr/>
      </dsp:nvSpPr>
      <dsp:spPr>
        <a:xfrm>
          <a:off x="6402860" y="991123"/>
          <a:ext cx="1974242" cy="2369090"/>
        </a:xfrm>
        <a:prstGeom prst="rect">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lvl="0" algn="l" defTabSz="1155700">
            <a:lnSpc>
              <a:spcPct val="90000"/>
            </a:lnSpc>
            <a:spcBef>
              <a:spcPct val="0"/>
            </a:spcBef>
            <a:spcAft>
              <a:spcPct val="35000"/>
            </a:spcAft>
          </a:pPr>
          <a:r>
            <a:rPr lang="en-US" sz="2600" kern="1200"/>
            <a:t>Så många som möjligt</a:t>
          </a:r>
        </a:p>
      </dsp:txBody>
      <dsp:txXfrm>
        <a:off x="6402860" y="1938759"/>
        <a:ext cx="1974242" cy="1421454"/>
      </dsp:txXfrm>
    </dsp:sp>
    <dsp:sp modelId="{CFE70151-420D-4CAE-A1BF-79ADD91C7B04}">
      <dsp:nvSpPr>
        <dsp:cNvPr id="0" name=""/>
        <dsp:cNvSpPr/>
      </dsp:nvSpPr>
      <dsp:spPr>
        <a:xfrm>
          <a:off x="6402860"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lvl="0" algn="l" defTabSz="1955800">
            <a:lnSpc>
              <a:spcPct val="90000"/>
            </a:lnSpc>
            <a:spcBef>
              <a:spcPct val="0"/>
            </a:spcBef>
            <a:spcAft>
              <a:spcPct val="35000"/>
            </a:spcAft>
          </a:pPr>
          <a:r>
            <a:rPr lang="en-US" sz="4400" kern="1200"/>
            <a:t>04</a:t>
          </a:r>
        </a:p>
      </dsp:txBody>
      <dsp:txXfrm>
        <a:off x="6402860" y="991123"/>
        <a:ext cx="1974242" cy="947636"/>
      </dsp:txXfrm>
    </dsp:sp>
    <dsp:sp modelId="{F97CEC7A-B704-4065-BAB7-9E6F7F4AEF6C}">
      <dsp:nvSpPr>
        <dsp:cNvPr id="0" name=""/>
        <dsp:cNvSpPr/>
      </dsp:nvSpPr>
      <dsp:spPr>
        <a:xfrm>
          <a:off x="8535042" y="991123"/>
          <a:ext cx="1974242" cy="236909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lvl="0" algn="l" defTabSz="1155700">
            <a:lnSpc>
              <a:spcPct val="90000"/>
            </a:lnSpc>
            <a:spcBef>
              <a:spcPct val="0"/>
            </a:spcBef>
            <a:spcAft>
              <a:spcPct val="35000"/>
            </a:spcAft>
          </a:pPr>
          <a:r>
            <a:rPr lang="en-US" sz="2600" kern="1200"/>
            <a:t>Så länge som möjligt</a:t>
          </a:r>
        </a:p>
      </dsp:txBody>
      <dsp:txXfrm>
        <a:off x="8535042" y="1938759"/>
        <a:ext cx="1974242" cy="1421454"/>
      </dsp:txXfrm>
    </dsp:sp>
    <dsp:sp modelId="{423B76CA-0212-40FC-B5AD-CA3E2E730B20}">
      <dsp:nvSpPr>
        <dsp:cNvPr id="0" name=""/>
        <dsp:cNvSpPr/>
      </dsp:nvSpPr>
      <dsp:spPr>
        <a:xfrm>
          <a:off x="8535042"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lvl="0" algn="l" defTabSz="1955800">
            <a:lnSpc>
              <a:spcPct val="90000"/>
            </a:lnSpc>
            <a:spcBef>
              <a:spcPct val="0"/>
            </a:spcBef>
            <a:spcAft>
              <a:spcPct val="35000"/>
            </a:spcAft>
          </a:pPr>
          <a:r>
            <a:rPr lang="en-US" sz="4400" kern="1200"/>
            <a:t>05</a:t>
          </a:r>
        </a:p>
      </dsp:txBody>
      <dsp:txXfrm>
        <a:off x="8535042" y="991123"/>
        <a:ext cx="1974242" cy="94763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7060F-78D5-45C6-A458-4D9607EE6D7E}" type="datetimeFigureOut">
              <a:rPr lang="en-US" smtClean="0"/>
              <a:t>6/18/2023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02A3B-442F-4350-A937-549285481D96}" type="slidenum">
              <a:rPr lang="en-US" smtClean="0"/>
              <a:t>‹#›</a:t>
            </a:fld>
            <a:endParaRPr lang="en-US"/>
          </a:p>
        </p:txBody>
      </p:sp>
    </p:spTree>
    <p:extLst>
      <p:ext uri="{BB962C8B-B14F-4D97-AF65-F5344CB8AC3E}">
        <p14:creationId xmlns:p14="http://schemas.microsoft.com/office/powerpoint/2010/main" val="67646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349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4442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5231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2A3B-442F-4350-A937-549285481D96}" type="slidenum">
              <a:rPr lang="en-US" smtClean="0"/>
              <a:t>19</a:t>
            </a:fld>
            <a:endParaRPr lang="en-US"/>
          </a:p>
        </p:txBody>
      </p:sp>
    </p:spTree>
    <p:extLst>
      <p:ext uri="{BB962C8B-B14F-4D97-AF65-F5344CB8AC3E}">
        <p14:creationId xmlns:p14="http://schemas.microsoft.com/office/powerpoint/2010/main" val="492073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0392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Ansvarig för att hålla ihop och få lagledarna över föreningen till ett team. Här ingår även verktyg, dokument och hjälpmedel som hjälper till att göra rollen som lagledare så professionell och lite betungande som möjligt.</a:t>
            </a:r>
          </a:p>
          <a:p>
            <a:endParaRPr lang="en-US" dirty="0"/>
          </a:p>
        </p:txBody>
      </p:sp>
      <p:sp>
        <p:nvSpPr>
          <p:cNvPr id="4" name="Slide Number Placeholder 3"/>
          <p:cNvSpPr>
            <a:spLocks noGrp="1"/>
          </p:cNvSpPr>
          <p:nvPr>
            <p:ph type="sldNum" sz="quarter" idx="5"/>
          </p:nvPr>
        </p:nvSpPr>
        <p:spPr/>
        <p:txBody>
          <a:bodyPr/>
          <a:lstStyle/>
          <a:p>
            <a:fld id="{A0502A3B-442F-4350-A937-549285481D96}" type="slidenum">
              <a:rPr lang="en-US" smtClean="0"/>
              <a:t>21</a:t>
            </a:fld>
            <a:endParaRPr lang="en-US"/>
          </a:p>
        </p:txBody>
      </p:sp>
    </p:spTree>
    <p:extLst>
      <p:ext uri="{BB962C8B-B14F-4D97-AF65-F5344CB8AC3E}">
        <p14:creationId xmlns:p14="http://schemas.microsoft.com/office/powerpoint/2010/main" val="1368243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11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9395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08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66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4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120a8b6140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120a8b6140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120a8b6140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120a8b6140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08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88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8785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9504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3-mot-3: 5-7 år</a:t>
            </a:r>
          </a:p>
          <a:p>
            <a:r>
              <a:rPr lang="en-US" dirty="0"/>
              <a:t>5-mot-5: 8-9 år</a:t>
            </a:r>
          </a:p>
          <a:p>
            <a:r>
              <a:rPr lang="en-US" dirty="0"/>
              <a:t>7-mot-7: 10-12 år</a:t>
            </a:r>
          </a:p>
          <a:p>
            <a:r>
              <a:rPr lang="en-US" dirty="0"/>
              <a:t>9-mot-9: 13-14 år</a:t>
            </a:r>
          </a:p>
          <a:p>
            <a:r>
              <a:rPr lang="en-US" dirty="0"/>
              <a:t>11-mot-11: 15 år och äldre</a:t>
            </a:r>
          </a:p>
        </p:txBody>
      </p:sp>
      <p:sp>
        <p:nvSpPr>
          <p:cNvPr id="4" name="Slide Number Placeholder 3"/>
          <p:cNvSpPr>
            <a:spLocks noGrp="1"/>
          </p:cNvSpPr>
          <p:nvPr>
            <p:ph type="sldNum" sz="quarter" idx="5"/>
          </p:nvPr>
        </p:nvSpPr>
        <p:spPr/>
        <p:txBody>
          <a:bodyPr/>
          <a:lstStyle/>
          <a:p>
            <a:fld id="{1B3BA779-24A1-4337-AF2C-392474EFC28A}" type="slidenum">
              <a:rPr lang="en-US" smtClean="0"/>
              <a:t>10</a:t>
            </a:fld>
            <a:endParaRPr lang="en-US"/>
          </a:p>
        </p:txBody>
      </p:sp>
    </p:spTree>
    <p:extLst>
      <p:ext uri="{BB962C8B-B14F-4D97-AF65-F5344CB8AC3E}">
        <p14:creationId xmlns:p14="http://schemas.microsoft.com/office/powerpoint/2010/main" val="97406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488AC7-C669-4D38-A2AB-68A5F7F6508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F50E05F-45AA-4643-9F64-16C05763B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FA0209F-72E2-405E-BA83-098CA32500E7}"/>
              </a:ext>
            </a:extLst>
          </p:cNvPr>
          <p:cNvSpPr>
            <a:spLocks noGrp="1"/>
          </p:cNvSpPr>
          <p:nvPr>
            <p:ph type="dt" sz="half" idx="10"/>
          </p:nvPr>
        </p:nvSpPr>
        <p:spPr/>
        <p:txBody>
          <a:bodyPr/>
          <a:lstStyle/>
          <a:p>
            <a:fld id="{89851254-34C9-4D66-8113-4E42589F696F}" type="datetimeFigureOut">
              <a:rPr lang="sv-SE" smtClean="0"/>
              <a:t>2023-06-18</a:t>
            </a:fld>
            <a:endParaRPr lang="sv-SE"/>
          </a:p>
        </p:txBody>
      </p:sp>
      <p:sp>
        <p:nvSpPr>
          <p:cNvPr id="5" name="Platshållare för sidfot 4">
            <a:extLst>
              <a:ext uri="{FF2B5EF4-FFF2-40B4-BE49-F238E27FC236}">
                <a16:creationId xmlns:a16="http://schemas.microsoft.com/office/drawing/2014/main" id="{E8C8206F-5B36-4204-AE21-C51938266C3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1D64954-7815-4BF2-84A2-66286153465E}"/>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349844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C8E8E7-126B-4D8E-8FE2-2DB5DD9DCE6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D4DE1C8-6145-4F2D-94B1-28B200AC4D8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109FA92-A1C8-421E-ABF8-4B6BF6FC843F}"/>
              </a:ext>
            </a:extLst>
          </p:cNvPr>
          <p:cNvSpPr>
            <a:spLocks noGrp="1"/>
          </p:cNvSpPr>
          <p:nvPr>
            <p:ph type="dt" sz="half" idx="10"/>
          </p:nvPr>
        </p:nvSpPr>
        <p:spPr/>
        <p:txBody>
          <a:bodyPr/>
          <a:lstStyle/>
          <a:p>
            <a:fld id="{89851254-34C9-4D66-8113-4E42589F696F}" type="datetimeFigureOut">
              <a:rPr lang="sv-SE" smtClean="0"/>
              <a:t>2023-06-18</a:t>
            </a:fld>
            <a:endParaRPr lang="sv-SE"/>
          </a:p>
        </p:txBody>
      </p:sp>
      <p:sp>
        <p:nvSpPr>
          <p:cNvPr id="5" name="Platshållare för sidfot 4">
            <a:extLst>
              <a:ext uri="{FF2B5EF4-FFF2-40B4-BE49-F238E27FC236}">
                <a16:creationId xmlns:a16="http://schemas.microsoft.com/office/drawing/2014/main" id="{B1335B30-D05F-4211-AE65-2881699B103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99B9DEF-E8A1-4A8D-BB87-5704F21991E6}"/>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179151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670189C-4A3B-4262-9E08-BC6E7CFBA79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55FB8E3-A5BC-49DF-BBF9-E67D596009C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9B0DDCC-E0EB-4BAC-B747-F308774603B6}"/>
              </a:ext>
            </a:extLst>
          </p:cNvPr>
          <p:cNvSpPr>
            <a:spLocks noGrp="1"/>
          </p:cNvSpPr>
          <p:nvPr>
            <p:ph type="dt" sz="half" idx="10"/>
          </p:nvPr>
        </p:nvSpPr>
        <p:spPr/>
        <p:txBody>
          <a:bodyPr/>
          <a:lstStyle/>
          <a:p>
            <a:fld id="{89851254-34C9-4D66-8113-4E42589F696F}" type="datetimeFigureOut">
              <a:rPr lang="sv-SE" smtClean="0"/>
              <a:t>2023-06-18</a:t>
            </a:fld>
            <a:endParaRPr lang="sv-SE"/>
          </a:p>
        </p:txBody>
      </p:sp>
      <p:sp>
        <p:nvSpPr>
          <p:cNvPr id="5" name="Platshållare för sidfot 4">
            <a:extLst>
              <a:ext uri="{FF2B5EF4-FFF2-40B4-BE49-F238E27FC236}">
                <a16:creationId xmlns:a16="http://schemas.microsoft.com/office/drawing/2014/main" id="{818C6DED-B260-424B-B16B-41A0E1A4239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45E8AE1-9445-4174-9A71-CDCA1FA37F97}"/>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209452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3">
            <a:alphaModFix/>
          </a:blip>
          <a:srcRect l="29245" t="25681" r="28566" b="26315"/>
          <a:stretch/>
        </p:blipFill>
        <p:spPr>
          <a:xfrm>
            <a:off x="11581332" y="6176970"/>
            <a:ext cx="509067" cy="579436"/>
          </a:xfrm>
          <a:prstGeom prst="rect">
            <a:avLst/>
          </a:prstGeom>
          <a:noFill/>
          <a:ln>
            <a:noFill/>
          </a:ln>
        </p:spPr>
      </p:pic>
    </p:spTree>
    <p:extLst>
      <p:ext uri="{BB962C8B-B14F-4D97-AF65-F5344CB8AC3E}">
        <p14:creationId xmlns:p14="http://schemas.microsoft.com/office/powerpoint/2010/main" val="1666952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11"/>
        <p:cNvGrpSpPr/>
        <p:nvPr/>
      </p:nvGrpSpPr>
      <p:grpSpPr>
        <a:xfrm>
          <a:off x="0" y="0"/>
          <a:ext cx="0" cy="0"/>
          <a:chOff x="0" y="0"/>
          <a:chExt cx="0" cy="0"/>
        </a:xfrm>
      </p:grpSpPr>
      <p:pic>
        <p:nvPicPr>
          <p:cNvPr id="12" name="Google Shape;12;p4"/>
          <p:cNvPicPr preferRelativeResize="0"/>
          <p:nvPr/>
        </p:nvPicPr>
        <p:blipFill rotWithShape="1">
          <a:blip r:embed="rId2">
            <a:alphaModFix/>
          </a:blip>
          <a:srcRect l="29245" t="25681" r="28566" b="26315"/>
          <a:stretch/>
        </p:blipFill>
        <p:spPr>
          <a:xfrm>
            <a:off x="11581332" y="6176970"/>
            <a:ext cx="509067" cy="579436"/>
          </a:xfrm>
          <a:prstGeom prst="rect">
            <a:avLst/>
          </a:prstGeom>
          <a:noFill/>
          <a:ln>
            <a:noFill/>
          </a:ln>
        </p:spPr>
      </p:pic>
    </p:spTree>
    <p:extLst>
      <p:ext uri="{BB962C8B-B14F-4D97-AF65-F5344CB8AC3E}">
        <p14:creationId xmlns:p14="http://schemas.microsoft.com/office/powerpoint/2010/main" val="3419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0518A8-2A4F-410A-8712-73EA1F55DFB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B9310C6-97FB-4D21-B9EC-88342FAAA2C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A028B92-ED04-42FB-B0CC-7B646CEE60FC}"/>
              </a:ext>
            </a:extLst>
          </p:cNvPr>
          <p:cNvSpPr>
            <a:spLocks noGrp="1"/>
          </p:cNvSpPr>
          <p:nvPr>
            <p:ph type="dt" sz="half" idx="10"/>
          </p:nvPr>
        </p:nvSpPr>
        <p:spPr/>
        <p:txBody>
          <a:bodyPr/>
          <a:lstStyle/>
          <a:p>
            <a:fld id="{89851254-34C9-4D66-8113-4E42589F696F}" type="datetimeFigureOut">
              <a:rPr lang="sv-SE" smtClean="0"/>
              <a:t>2023-06-18</a:t>
            </a:fld>
            <a:endParaRPr lang="sv-SE"/>
          </a:p>
        </p:txBody>
      </p:sp>
      <p:sp>
        <p:nvSpPr>
          <p:cNvPr id="5" name="Platshållare för sidfot 4">
            <a:extLst>
              <a:ext uri="{FF2B5EF4-FFF2-40B4-BE49-F238E27FC236}">
                <a16:creationId xmlns:a16="http://schemas.microsoft.com/office/drawing/2014/main" id="{9E22E2E9-784D-47EB-870C-E410799384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75728A8-CF52-4EF4-8B3E-2C5BAF575D3D}"/>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121729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1DF0C3-BED7-4CB7-A1BF-C7D9F54E6C4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74AEEC7-2EE7-47BE-B26E-22AB6F31E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83FB546-755B-45F7-86F8-7145893D9BF0}"/>
              </a:ext>
            </a:extLst>
          </p:cNvPr>
          <p:cNvSpPr>
            <a:spLocks noGrp="1"/>
          </p:cNvSpPr>
          <p:nvPr>
            <p:ph type="dt" sz="half" idx="10"/>
          </p:nvPr>
        </p:nvSpPr>
        <p:spPr/>
        <p:txBody>
          <a:bodyPr/>
          <a:lstStyle/>
          <a:p>
            <a:fld id="{89851254-34C9-4D66-8113-4E42589F696F}" type="datetimeFigureOut">
              <a:rPr lang="sv-SE" smtClean="0"/>
              <a:t>2023-06-18</a:t>
            </a:fld>
            <a:endParaRPr lang="sv-SE"/>
          </a:p>
        </p:txBody>
      </p:sp>
      <p:sp>
        <p:nvSpPr>
          <p:cNvPr id="5" name="Platshållare för sidfot 4">
            <a:extLst>
              <a:ext uri="{FF2B5EF4-FFF2-40B4-BE49-F238E27FC236}">
                <a16:creationId xmlns:a16="http://schemas.microsoft.com/office/drawing/2014/main" id="{41096F95-4F84-4B7D-A47A-008254DE8CF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4D65996-16F9-4B64-A16B-9E3A5A447C14}"/>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428479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7D63D8-6F49-4596-BDF0-8FFF239530D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FBB3EDA-B7A5-4BE4-BA08-B600A96FCE4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A6A94F4-C967-4412-B326-D037BD0BDC5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7DCAC58-B3CA-4218-88AC-6BA9B79AF531}"/>
              </a:ext>
            </a:extLst>
          </p:cNvPr>
          <p:cNvSpPr>
            <a:spLocks noGrp="1"/>
          </p:cNvSpPr>
          <p:nvPr>
            <p:ph type="dt" sz="half" idx="10"/>
          </p:nvPr>
        </p:nvSpPr>
        <p:spPr/>
        <p:txBody>
          <a:bodyPr/>
          <a:lstStyle/>
          <a:p>
            <a:fld id="{89851254-34C9-4D66-8113-4E42589F696F}" type="datetimeFigureOut">
              <a:rPr lang="sv-SE" smtClean="0"/>
              <a:t>2023-06-18</a:t>
            </a:fld>
            <a:endParaRPr lang="sv-SE"/>
          </a:p>
        </p:txBody>
      </p:sp>
      <p:sp>
        <p:nvSpPr>
          <p:cNvPr id="6" name="Platshållare för sidfot 5">
            <a:extLst>
              <a:ext uri="{FF2B5EF4-FFF2-40B4-BE49-F238E27FC236}">
                <a16:creationId xmlns:a16="http://schemas.microsoft.com/office/drawing/2014/main" id="{EECE6457-93FB-47E6-8D49-5E607122A9E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BD96C4B-7CAE-422C-B44E-2162045B1D63}"/>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222069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A09FE5-0B17-4808-A04D-5BE4DF53BE7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A50C2F4-EAC7-4A2F-A747-7C5FD6A7A6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919CFBA-5C82-457A-AFEC-CD91E4993C0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E8F7427-38D0-4BA3-AB16-A759AF612D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979D0F6-C3CE-4A70-95CD-40649DC7AE0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0F55554-D174-431F-8892-D587936284D2}"/>
              </a:ext>
            </a:extLst>
          </p:cNvPr>
          <p:cNvSpPr>
            <a:spLocks noGrp="1"/>
          </p:cNvSpPr>
          <p:nvPr>
            <p:ph type="dt" sz="half" idx="10"/>
          </p:nvPr>
        </p:nvSpPr>
        <p:spPr/>
        <p:txBody>
          <a:bodyPr/>
          <a:lstStyle/>
          <a:p>
            <a:fld id="{89851254-34C9-4D66-8113-4E42589F696F}" type="datetimeFigureOut">
              <a:rPr lang="sv-SE" smtClean="0"/>
              <a:t>2023-06-18</a:t>
            </a:fld>
            <a:endParaRPr lang="sv-SE"/>
          </a:p>
        </p:txBody>
      </p:sp>
      <p:sp>
        <p:nvSpPr>
          <p:cNvPr id="8" name="Platshållare för sidfot 7">
            <a:extLst>
              <a:ext uri="{FF2B5EF4-FFF2-40B4-BE49-F238E27FC236}">
                <a16:creationId xmlns:a16="http://schemas.microsoft.com/office/drawing/2014/main" id="{87562713-88B2-4099-BB44-80B62B79E97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323DC1-4AB8-4C07-9BD9-4040C73AA285}"/>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235197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AE83E2-0114-48A9-8D8D-BD4B341D97B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D68BB3F-229D-4AB7-9679-208321AC3FDD}"/>
              </a:ext>
            </a:extLst>
          </p:cNvPr>
          <p:cNvSpPr>
            <a:spLocks noGrp="1"/>
          </p:cNvSpPr>
          <p:nvPr>
            <p:ph type="dt" sz="half" idx="10"/>
          </p:nvPr>
        </p:nvSpPr>
        <p:spPr/>
        <p:txBody>
          <a:bodyPr/>
          <a:lstStyle/>
          <a:p>
            <a:fld id="{89851254-34C9-4D66-8113-4E42589F696F}" type="datetimeFigureOut">
              <a:rPr lang="sv-SE" smtClean="0"/>
              <a:t>2023-06-18</a:t>
            </a:fld>
            <a:endParaRPr lang="sv-SE"/>
          </a:p>
        </p:txBody>
      </p:sp>
      <p:sp>
        <p:nvSpPr>
          <p:cNvPr id="4" name="Platshållare för sidfot 3">
            <a:extLst>
              <a:ext uri="{FF2B5EF4-FFF2-40B4-BE49-F238E27FC236}">
                <a16:creationId xmlns:a16="http://schemas.microsoft.com/office/drawing/2014/main" id="{EB7344D8-7482-4D23-B2DE-300AFBA479C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28C7719-0606-4580-8C15-16E19FEF144C}"/>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405713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B228CE3-2492-434C-8C45-94E690CFF2FC}"/>
              </a:ext>
            </a:extLst>
          </p:cNvPr>
          <p:cNvSpPr>
            <a:spLocks noGrp="1"/>
          </p:cNvSpPr>
          <p:nvPr>
            <p:ph type="dt" sz="half" idx="10"/>
          </p:nvPr>
        </p:nvSpPr>
        <p:spPr/>
        <p:txBody>
          <a:bodyPr/>
          <a:lstStyle/>
          <a:p>
            <a:fld id="{89851254-34C9-4D66-8113-4E42589F696F}" type="datetimeFigureOut">
              <a:rPr lang="sv-SE" smtClean="0"/>
              <a:t>2023-06-18</a:t>
            </a:fld>
            <a:endParaRPr lang="sv-SE"/>
          </a:p>
        </p:txBody>
      </p:sp>
      <p:sp>
        <p:nvSpPr>
          <p:cNvPr id="3" name="Platshållare för sidfot 2">
            <a:extLst>
              <a:ext uri="{FF2B5EF4-FFF2-40B4-BE49-F238E27FC236}">
                <a16:creationId xmlns:a16="http://schemas.microsoft.com/office/drawing/2014/main" id="{3139A2C6-33BF-4D6D-8BD9-96AA0A23C9F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ABC3E24-FCA3-401A-A0A7-4C4F98D6E8BC}"/>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25237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F50D74-28B8-4948-BD95-1A189898A23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34C188E-B43A-4149-A42E-FCE886BEE8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02380B0-AE71-4217-80B1-C0D016CD3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9E63ADB-2DDB-4E30-998E-3191EEA8FD7F}"/>
              </a:ext>
            </a:extLst>
          </p:cNvPr>
          <p:cNvSpPr>
            <a:spLocks noGrp="1"/>
          </p:cNvSpPr>
          <p:nvPr>
            <p:ph type="dt" sz="half" idx="10"/>
          </p:nvPr>
        </p:nvSpPr>
        <p:spPr/>
        <p:txBody>
          <a:bodyPr/>
          <a:lstStyle/>
          <a:p>
            <a:fld id="{89851254-34C9-4D66-8113-4E42589F696F}" type="datetimeFigureOut">
              <a:rPr lang="sv-SE" smtClean="0"/>
              <a:t>2023-06-18</a:t>
            </a:fld>
            <a:endParaRPr lang="sv-SE"/>
          </a:p>
        </p:txBody>
      </p:sp>
      <p:sp>
        <p:nvSpPr>
          <p:cNvPr id="6" name="Platshållare för sidfot 5">
            <a:extLst>
              <a:ext uri="{FF2B5EF4-FFF2-40B4-BE49-F238E27FC236}">
                <a16:creationId xmlns:a16="http://schemas.microsoft.com/office/drawing/2014/main" id="{6A6F32B6-DE96-4928-BF82-439C500ABD2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7748820-0BBA-4F90-9C20-CF775A37889B}"/>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1194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F68E35-8D83-46E2-9DB9-5AD75DA35DD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5A48336-E8FC-41C8-A095-B18A2F7FD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78DA855-6756-4649-8C4D-32B162459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381C84-8ACA-4190-ADC9-8BDB2F79960D}"/>
              </a:ext>
            </a:extLst>
          </p:cNvPr>
          <p:cNvSpPr>
            <a:spLocks noGrp="1"/>
          </p:cNvSpPr>
          <p:nvPr>
            <p:ph type="dt" sz="half" idx="10"/>
          </p:nvPr>
        </p:nvSpPr>
        <p:spPr/>
        <p:txBody>
          <a:bodyPr/>
          <a:lstStyle/>
          <a:p>
            <a:fld id="{89851254-34C9-4D66-8113-4E42589F696F}" type="datetimeFigureOut">
              <a:rPr lang="sv-SE" smtClean="0"/>
              <a:t>2023-06-18</a:t>
            </a:fld>
            <a:endParaRPr lang="sv-SE"/>
          </a:p>
        </p:txBody>
      </p:sp>
      <p:sp>
        <p:nvSpPr>
          <p:cNvPr id="6" name="Platshållare för sidfot 5">
            <a:extLst>
              <a:ext uri="{FF2B5EF4-FFF2-40B4-BE49-F238E27FC236}">
                <a16:creationId xmlns:a16="http://schemas.microsoft.com/office/drawing/2014/main" id="{7F6117A5-63D9-4205-B6F8-3D82F15079C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AE557F2-FD09-41FA-9E60-B042B3A019D8}"/>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223037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5728D4C-AAEA-49BF-B959-2EA0E345F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B37833B-F607-4873-BD8A-7B3B52338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3507671-73F5-4501-B24F-557ADC3B9F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51254-34C9-4D66-8113-4E42589F696F}" type="datetimeFigureOut">
              <a:rPr lang="sv-SE" smtClean="0"/>
              <a:t>2023-06-18</a:t>
            </a:fld>
            <a:endParaRPr lang="sv-SE"/>
          </a:p>
        </p:txBody>
      </p:sp>
      <p:sp>
        <p:nvSpPr>
          <p:cNvPr id="5" name="Platshållare för sidfot 4">
            <a:extLst>
              <a:ext uri="{FF2B5EF4-FFF2-40B4-BE49-F238E27FC236}">
                <a16:creationId xmlns:a16="http://schemas.microsoft.com/office/drawing/2014/main" id="{008173E6-BD4C-4A05-A559-F36C958AA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045616F-8A6F-4E2A-A54E-17EFF84E1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D7EBF-4011-4820-B143-39D75B69284B}" type="slidenum">
              <a:rPr lang="sv-SE" smtClean="0"/>
              <a:t>‹#›</a:t>
            </a:fld>
            <a:endParaRPr lang="sv-SE"/>
          </a:p>
        </p:txBody>
      </p:sp>
    </p:spTree>
    <p:extLst>
      <p:ext uri="{BB962C8B-B14F-4D97-AF65-F5344CB8AC3E}">
        <p14:creationId xmlns:p14="http://schemas.microsoft.com/office/powerpoint/2010/main" val="82770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C5F81E-7124-4682-9A61-1F68435EFF9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8706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83;p19">
            <a:extLst>
              <a:ext uri="{FF2B5EF4-FFF2-40B4-BE49-F238E27FC236}">
                <a16:creationId xmlns:a16="http://schemas.microsoft.com/office/drawing/2014/main" id="{39AF9136-556F-4BB2-9AC2-3CB485111E79}"/>
              </a:ext>
            </a:extLst>
          </p:cNvPr>
          <p:cNvPicPr preferRelativeResize="0"/>
          <p:nvPr/>
        </p:nvPicPr>
        <p:blipFill>
          <a:blip r:embed="rId3">
            <a:alphaModFix/>
          </a:blip>
          <a:stretch>
            <a:fillRect/>
          </a:stretch>
        </p:blipFill>
        <p:spPr>
          <a:xfrm>
            <a:off x="11705771" y="6239440"/>
            <a:ext cx="382494" cy="533750"/>
          </a:xfrm>
          <a:prstGeom prst="rect">
            <a:avLst/>
          </a:prstGeom>
          <a:noFill/>
          <a:ln>
            <a:noFill/>
          </a:ln>
        </p:spPr>
      </p:pic>
      <p:sp>
        <p:nvSpPr>
          <p:cNvPr id="9" name="Google Shape;59;p12">
            <a:extLst>
              <a:ext uri="{FF2B5EF4-FFF2-40B4-BE49-F238E27FC236}">
                <a16:creationId xmlns:a16="http://schemas.microsoft.com/office/drawing/2014/main" id="{8CE94A06-A1CF-419F-BDBE-1F9DA4A0FAF7}"/>
              </a:ext>
            </a:extLst>
          </p:cNvPr>
          <p:cNvSpPr txBox="1"/>
          <p:nvPr/>
        </p:nvSpPr>
        <p:spPr>
          <a:xfrm>
            <a:off x="382257" y="74447"/>
            <a:ext cx="6375200" cy="975754"/>
          </a:xfrm>
          <a:prstGeom prst="rect">
            <a:avLst/>
          </a:prstGeom>
          <a:noFill/>
          <a:ln>
            <a:noFill/>
          </a:ln>
        </p:spPr>
        <p:txBody>
          <a:bodyPr spcFirstLastPara="1" wrap="square" lIns="91433" tIns="45700" rIns="91433" bIns="45700" anchor="ctr" anchorCtr="0">
            <a:normAutofit/>
          </a:bodyPr>
          <a:lstStyle/>
          <a:p>
            <a:pPr>
              <a:spcAft>
                <a:spcPts val="1600"/>
              </a:spcAft>
            </a:pPr>
            <a:r>
              <a:rPr lang="en" sz="3200" b="1" dirty="0">
                <a:solidFill>
                  <a:srgbClr val="326295"/>
                </a:solidFill>
                <a:latin typeface="Montserrat"/>
                <a:ea typeface="Montserrat"/>
                <a:cs typeface="Montserrat"/>
                <a:sym typeface="Montserrat"/>
              </a:rPr>
              <a:t>Status lagsamtal</a:t>
            </a:r>
            <a:endParaRPr sz="3200" b="1" dirty="0">
              <a:solidFill>
                <a:srgbClr val="326295"/>
              </a:solidFill>
              <a:latin typeface="Montserrat"/>
              <a:ea typeface="Montserrat"/>
              <a:cs typeface="Montserrat"/>
              <a:sym typeface="Montserrat"/>
            </a:endParaRPr>
          </a:p>
        </p:txBody>
      </p:sp>
      <p:graphicFrame>
        <p:nvGraphicFramePr>
          <p:cNvPr id="2" name="Table 3">
            <a:extLst>
              <a:ext uri="{FF2B5EF4-FFF2-40B4-BE49-F238E27FC236}">
                <a16:creationId xmlns:a16="http://schemas.microsoft.com/office/drawing/2014/main" id="{C09F3ED4-906C-14AF-E87C-5AA8F95F1581}"/>
              </a:ext>
            </a:extLst>
          </p:cNvPr>
          <p:cNvGraphicFramePr>
            <a:graphicFrameLocks noGrp="1"/>
          </p:cNvGraphicFramePr>
          <p:nvPr>
            <p:extLst>
              <p:ext uri="{D42A27DB-BD31-4B8C-83A1-F6EECF244321}">
                <p14:modId xmlns:p14="http://schemas.microsoft.com/office/powerpoint/2010/main" val="2963396762"/>
              </p:ext>
            </p:extLst>
          </p:nvPr>
        </p:nvGraphicFramePr>
        <p:xfrm>
          <a:off x="771552" y="2051484"/>
          <a:ext cx="6729985" cy="396418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851515454"/>
                    </a:ext>
                  </a:extLst>
                </a:gridCol>
                <a:gridCol w="2185416">
                  <a:extLst>
                    <a:ext uri="{9D8B030D-6E8A-4147-A177-3AD203B41FA5}">
                      <a16:colId xmlns:a16="http://schemas.microsoft.com/office/drawing/2014/main" val="2326950391"/>
                    </a:ext>
                  </a:extLst>
                </a:gridCol>
                <a:gridCol w="2029969">
                  <a:extLst>
                    <a:ext uri="{9D8B030D-6E8A-4147-A177-3AD203B41FA5}">
                      <a16:colId xmlns:a16="http://schemas.microsoft.com/office/drawing/2014/main" val="398150852"/>
                    </a:ext>
                  </a:extLst>
                </a:gridCol>
              </a:tblGrid>
              <a:tr h="227623">
                <a:tc>
                  <a:txBody>
                    <a:bodyPr/>
                    <a:lstStyle/>
                    <a:p>
                      <a:r>
                        <a:rPr lang="en-US" sz="1000" dirty="0"/>
                        <a:t>Lag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Lagledare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Huvudtränare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75262"/>
                  </a:ext>
                </a:extLst>
              </a:tr>
              <a:tr h="250114">
                <a:tc>
                  <a:txBody>
                    <a:bodyPr/>
                    <a:lstStyle/>
                    <a:p>
                      <a:r>
                        <a:rPr lang="en-US" sz="1000" kern="1200" dirty="0">
                          <a:solidFill>
                            <a:schemeClr val="dk1"/>
                          </a:solidFill>
                          <a:latin typeface="+mn-lt"/>
                          <a:ea typeface="+mn-ea"/>
                          <a:cs typeface="+mn-cs"/>
                        </a:rPr>
                        <a:t>A-lag &amp; U-lag herr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000" kern="1200" dirty="0">
                          <a:solidFill>
                            <a:schemeClr val="dk1"/>
                          </a:solidFill>
                          <a:latin typeface="+mn-lt"/>
                          <a:ea typeface="+mn-ea"/>
                          <a:cs typeface="+mn-cs"/>
                        </a:rPr>
                        <a:t>Calle Gustén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000" strike="noStrike" kern="1200" dirty="0">
                          <a:solidFill>
                            <a:schemeClr val="dk1"/>
                          </a:solidFill>
                          <a:latin typeface="+mn-lt"/>
                          <a:ea typeface="+mn-ea"/>
                          <a:cs typeface="+mn-cs"/>
                        </a:rPr>
                        <a:t>Niklas Svahn</a:t>
                      </a:r>
                      <a:endParaRPr lang="en-US"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946049575"/>
                  </a:ext>
                </a:extLst>
              </a:tr>
              <a:tr h="250114">
                <a:tc>
                  <a:txBody>
                    <a:bodyPr/>
                    <a:lstStyle/>
                    <a:p>
                      <a:r>
                        <a:rPr lang="en-US" sz="1000" kern="1200" dirty="0">
                          <a:solidFill>
                            <a:schemeClr val="dk1"/>
                          </a:solidFill>
                          <a:latin typeface="+mn-lt"/>
                          <a:ea typeface="+mn-ea"/>
                          <a:cs typeface="+mn-cs"/>
                        </a:rPr>
                        <a:t>Juniorer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Jenny Larsson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dirty="0">
                          <a:solidFill>
                            <a:schemeClr val="dk1"/>
                          </a:solidFill>
                          <a:latin typeface="+mn-lt"/>
                          <a:ea typeface="+mn-ea"/>
                          <a:cs typeface="+mn-cs"/>
                        </a:rPr>
                        <a:t>Dadrian Williams</a:t>
                      </a:r>
                      <a:endParaRPr lang="en-US"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33205843"/>
                  </a:ext>
                </a:extLst>
              </a:tr>
              <a:tr h="250114">
                <a:tc>
                  <a:txBody>
                    <a:bodyPr/>
                    <a:lstStyle/>
                    <a:p>
                      <a:r>
                        <a:rPr lang="en-US" sz="1000" kern="1200" dirty="0">
                          <a:solidFill>
                            <a:schemeClr val="dk1"/>
                          </a:solidFill>
                          <a:latin typeface="+mn-lt"/>
                          <a:ea typeface="+mn-ea"/>
                          <a:cs typeface="+mn-cs"/>
                        </a:rPr>
                        <a:t>Pojkar 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kern="1200" dirty="0">
                          <a:solidFill>
                            <a:schemeClr val="dk1"/>
                          </a:solidFill>
                          <a:latin typeface="+mn-lt"/>
                          <a:ea typeface="+mn-ea"/>
                          <a:cs typeface="+mn-cs"/>
                        </a:rPr>
                        <a:t>Linda Nilsson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strike="noStrike" kern="1200" dirty="0">
                          <a:solidFill>
                            <a:schemeClr val="dk1"/>
                          </a:solidFill>
                          <a:latin typeface="+mn-lt"/>
                          <a:ea typeface="+mn-ea"/>
                          <a:cs typeface="+mn-cs"/>
                        </a:rPr>
                        <a:t>Niklas Karlsson</a:t>
                      </a:r>
                      <a:endParaRPr lang="en-US"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5793996"/>
                  </a:ext>
                </a:extLst>
              </a:tr>
              <a:tr h="250114">
                <a:tc>
                  <a:txBody>
                    <a:bodyPr/>
                    <a:lstStyle/>
                    <a:p>
                      <a:r>
                        <a:rPr lang="en-US" sz="1000" kern="1200" dirty="0">
                          <a:solidFill>
                            <a:schemeClr val="dk1"/>
                          </a:solidFill>
                          <a:latin typeface="+mn-lt"/>
                          <a:ea typeface="+mn-ea"/>
                          <a:cs typeface="+mn-cs"/>
                        </a:rPr>
                        <a:t>Flickor 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kern="1200" dirty="0">
                          <a:solidFill>
                            <a:schemeClr val="dk1"/>
                          </a:solidFill>
                          <a:latin typeface="+mn-lt"/>
                          <a:ea typeface="+mn-ea"/>
                          <a:cs typeface="+mn-cs"/>
                        </a:rPr>
                        <a:t>Jonas Eriksson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kern="1200" dirty="0">
                          <a:solidFill>
                            <a:schemeClr val="dk1"/>
                          </a:solidFill>
                          <a:latin typeface="+mn-lt"/>
                          <a:ea typeface="+mn-ea"/>
                          <a:cs typeface="+mn-cs"/>
                        </a:rPr>
                        <a:t>Janne Lovesan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0407919"/>
                  </a:ext>
                </a:extLst>
              </a:tr>
              <a:tr h="250114">
                <a:tc>
                  <a:txBody>
                    <a:bodyPr/>
                    <a:lstStyle/>
                    <a:p>
                      <a:r>
                        <a:rPr lang="en-US" sz="1000" kern="1200" dirty="0">
                          <a:solidFill>
                            <a:schemeClr val="dk1"/>
                          </a:solidFill>
                          <a:latin typeface="+mn-lt"/>
                          <a:ea typeface="+mn-ea"/>
                          <a:cs typeface="+mn-cs"/>
                        </a:rPr>
                        <a:t>Pojkar 08/09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000" strike="noStrike" kern="1200" dirty="0">
                          <a:solidFill>
                            <a:schemeClr val="dk1"/>
                          </a:solidFill>
                          <a:latin typeface="+mn-lt"/>
                          <a:ea typeface="+mn-ea"/>
                          <a:cs typeface="+mn-cs"/>
                        </a:rPr>
                        <a:t>Anna Lakmaker, Carl Mossberg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000" strike="noStrike" kern="1200" dirty="0">
                          <a:solidFill>
                            <a:schemeClr val="dk1"/>
                          </a:solidFill>
                          <a:latin typeface="+mn-lt"/>
                          <a:ea typeface="+mn-ea"/>
                          <a:cs typeface="+mn-cs"/>
                        </a:rPr>
                        <a:t>Johan Clerborn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970801434"/>
                  </a:ext>
                </a:extLst>
              </a:tr>
              <a:tr h="250114">
                <a:tc>
                  <a:txBody>
                    <a:bodyPr/>
                    <a:lstStyle/>
                    <a:p>
                      <a:r>
                        <a:rPr lang="en-US" sz="1000" kern="1200" dirty="0">
                          <a:solidFill>
                            <a:schemeClr val="dk1"/>
                          </a:solidFill>
                          <a:latin typeface="+mn-lt"/>
                          <a:ea typeface="+mn-ea"/>
                          <a:cs typeface="+mn-cs"/>
                        </a:rPr>
                        <a:t>Pojkar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kern="1200" dirty="0">
                          <a:solidFill>
                            <a:schemeClr val="dk1"/>
                          </a:solidFill>
                          <a:latin typeface="+mn-lt"/>
                          <a:ea typeface="+mn-ea"/>
                          <a:cs typeface="+mn-cs"/>
                        </a:rPr>
                        <a:t>Andreas Seifert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kern="1200" dirty="0">
                          <a:solidFill>
                            <a:schemeClr val="dk1"/>
                          </a:solidFill>
                          <a:latin typeface="+mn-lt"/>
                          <a:ea typeface="+mn-ea"/>
                          <a:cs typeface="+mn-cs"/>
                        </a:rPr>
                        <a:t>Victor Blomgren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3528858"/>
                  </a:ext>
                </a:extLst>
              </a:tr>
              <a:tr h="250114">
                <a:tc>
                  <a:txBody>
                    <a:bodyPr/>
                    <a:lstStyle/>
                    <a:p>
                      <a:r>
                        <a:rPr lang="en-US" sz="1000" kern="1200" dirty="0">
                          <a:solidFill>
                            <a:schemeClr val="dk1"/>
                          </a:solidFill>
                          <a:latin typeface="+mn-lt"/>
                          <a:ea typeface="+mn-ea"/>
                          <a:cs typeface="+mn-cs"/>
                        </a:rPr>
                        <a:t>Flickor 10/11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strike="noStrike" kern="1200" dirty="0">
                          <a:solidFill>
                            <a:schemeClr val="dk1"/>
                          </a:solidFill>
                          <a:latin typeface="+mn-lt"/>
                          <a:ea typeface="+mn-ea"/>
                          <a:cs typeface="+mn-cs"/>
                        </a:rPr>
                        <a:t>Madelen Rudholm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dirty="0">
                          <a:solidFill>
                            <a:schemeClr val="dk1"/>
                          </a:solidFill>
                          <a:latin typeface="+mn-lt"/>
                          <a:ea typeface="+mn-ea"/>
                          <a:cs typeface="+mn-cs"/>
                        </a:rPr>
                        <a:t>Pia Nielsen, </a:t>
                      </a:r>
                      <a:r>
                        <a:rPr lang="en-US" sz="1000" kern="1200" dirty="0">
                          <a:solidFill>
                            <a:schemeClr val="dk1"/>
                          </a:solidFill>
                          <a:latin typeface="+mn-lt"/>
                          <a:ea typeface="+mn-ea"/>
                          <a:cs typeface="+mn-cs"/>
                        </a:rPr>
                        <a:t>Martin Lindgren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814665"/>
                  </a:ext>
                </a:extLst>
              </a:tr>
              <a:tr h="250114">
                <a:tc>
                  <a:txBody>
                    <a:bodyPr/>
                    <a:lstStyle/>
                    <a:p>
                      <a:r>
                        <a:rPr lang="en-US" sz="1000" kern="1200" dirty="0">
                          <a:solidFill>
                            <a:schemeClr val="dk1"/>
                          </a:solidFill>
                          <a:latin typeface="+mn-lt"/>
                          <a:ea typeface="+mn-ea"/>
                          <a:cs typeface="+mn-cs"/>
                        </a:rPr>
                        <a:t>Pojkar 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kern="1200" dirty="0">
                          <a:solidFill>
                            <a:schemeClr val="dk1"/>
                          </a:solidFill>
                          <a:latin typeface="+mn-lt"/>
                          <a:ea typeface="+mn-ea"/>
                          <a:cs typeface="+mn-cs"/>
                        </a:rPr>
                        <a:t>Robin Lindén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kern="1200" dirty="0">
                          <a:solidFill>
                            <a:schemeClr val="dk1"/>
                          </a:solidFill>
                          <a:latin typeface="+mn-lt"/>
                          <a:ea typeface="+mn-ea"/>
                          <a:cs typeface="+mn-cs"/>
                        </a:rPr>
                        <a:t>Robin Lindén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02772"/>
                  </a:ext>
                </a:extLst>
              </a:tr>
              <a:tr h="0">
                <a:tc>
                  <a:txBody>
                    <a:bodyPr/>
                    <a:lstStyle/>
                    <a:p>
                      <a:r>
                        <a:rPr lang="en-US" sz="1000" kern="1200" dirty="0">
                          <a:solidFill>
                            <a:schemeClr val="dk1"/>
                          </a:solidFill>
                          <a:latin typeface="+mn-lt"/>
                          <a:ea typeface="+mn-ea"/>
                          <a:cs typeface="+mn-cs"/>
                        </a:rPr>
                        <a:t>Flickor 12/13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000" kern="1200" dirty="0">
                          <a:solidFill>
                            <a:schemeClr val="dk1"/>
                          </a:solidFill>
                          <a:latin typeface="+mn-lt"/>
                          <a:ea typeface="+mn-ea"/>
                          <a:cs typeface="+mn-cs"/>
                        </a:rPr>
                        <a:t>Therese Gisslund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000" kern="1200" dirty="0">
                          <a:solidFill>
                            <a:schemeClr val="dk1"/>
                          </a:solidFill>
                          <a:latin typeface="+mn-lt"/>
                          <a:ea typeface="+mn-ea"/>
                          <a:cs typeface="+mn-cs"/>
                        </a:rPr>
                        <a:t>Therese &amp; Torbjörn Gisslund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3101649"/>
                  </a:ext>
                </a:extLst>
              </a:tr>
              <a:tr h="250114">
                <a:tc>
                  <a:txBody>
                    <a:bodyPr/>
                    <a:lstStyle/>
                    <a:p>
                      <a:r>
                        <a:rPr lang="en-US" sz="1000" kern="1200" dirty="0">
                          <a:solidFill>
                            <a:schemeClr val="dk1"/>
                          </a:solidFill>
                          <a:latin typeface="+mn-lt"/>
                          <a:ea typeface="+mn-ea"/>
                          <a:cs typeface="+mn-cs"/>
                        </a:rPr>
                        <a:t>Pojkar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000" kern="1200" dirty="0">
                          <a:solidFill>
                            <a:schemeClr val="dk1"/>
                          </a:solidFill>
                          <a:latin typeface="+mn-lt"/>
                          <a:ea typeface="+mn-ea"/>
                          <a:cs typeface="+mn-cs"/>
                        </a:rPr>
                        <a:t>Ulrika Wedberg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000" kern="1200" dirty="0">
                          <a:solidFill>
                            <a:schemeClr val="dk1"/>
                          </a:solidFill>
                          <a:latin typeface="+mn-lt"/>
                          <a:ea typeface="+mn-ea"/>
                          <a:cs typeface="+mn-cs"/>
                        </a:rPr>
                        <a:t>Mattias Bengtsson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71298209"/>
                  </a:ext>
                </a:extLst>
              </a:tr>
              <a:tr h="250114">
                <a:tc>
                  <a:txBody>
                    <a:bodyPr/>
                    <a:lstStyle/>
                    <a:p>
                      <a:r>
                        <a:rPr lang="en-US" sz="1000" kern="1200" dirty="0">
                          <a:solidFill>
                            <a:schemeClr val="dk1"/>
                          </a:solidFill>
                          <a:latin typeface="+mn-lt"/>
                          <a:ea typeface="+mn-ea"/>
                          <a:cs typeface="+mn-cs"/>
                        </a:rPr>
                        <a:t>Pojkar 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kern="1200" dirty="0">
                          <a:solidFill>
                            <a:schemeClr val="dk1"/>
                          </a:solidFill>
                          <a:latin typeface="+mn-lt"/>
                          <a:ea typeface="+mn-ea"/>
                          <a:cs typeface="+mn-cs"/>
                        </a:rPr>
                        <a:t>Jonas Lööw Lundström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kern="1200" dirty="0">
                          <a:solidFill>
                            <a:schemeClr val="dk1"/>
                          </a:solidFill>
                          <a:latin typeface="+mn-lt"/>
                          <a:ea typeface="+mn-ea"/>
                          <a:cs typeface="+mn-cs"/>
                        </a:rPr>
                        <a:t>Daniel Arnefjord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7404984"/>
                  </a:ext>
                </a:extLst>
              </a:tr>
              <a:tr h="129190">
                <a:tc>
                  <a:txBody>
                    <a:bodyPr/>
                    <a:lstStyle/>
                    <a:p>
                      <a:pPr marL="0" algn="l" defTabSz="914400" rtl="0" eaLnBrk="1" latinLnBrk="0" hangingPunct="1"/>
                      <a:r>
                        <a:rPr lang="en-US" sz="1000" kern="1200" dirty="0">
                          <a:solidFill>
                            <a:schemeClr val="dk1"/>
                          </a:solidFill>
                          <a:latin typeface="+mn-lt"/>
                          <a:ea typeface="+mn-ea"/>
                          <a:cs typeface="+mn-cs"/>
                        </a:rPr>
                        <a:t>Pojkar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000" kern="1200" dirty="0">
                          <a:solidFill>
                            <a:schemeClr val="dk1"/>
                          </a:solidFill>
                          <a:latin typeface="+mn-lt"/>
                          <a:ea typeface="+mn-ea"/>
                          <a:cs typeface="+mn-cs"/>
                        </a:rPr>
                        <a:t>Patrik Lundqvist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000" kern="1200" dirty="0">
                          <a:solidFill>
                            <a:schemeClr val="dk1"/>
                          </a:solidFill>
                          <a:latin typeface="+mn-lt"/>
                          <a:ea typeface="+mn-ea"/>
                          <a:cs typeface="+mn-cs"/>
                        </a:rPr>
                        <a:t>Fredrik Andersson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94612787"/>
                  </a:ext>
                </a:extLst>
              </a:tr>
              <a:tr h="0">
                <a:tc>
                  <a:txBody>
                    <a:bodyPr/>
                    <a:lstStyle/>
                    <a:p>
                      <a:pPr marL="0" algn="l" defTabSz="914400" rtl="0" eaLnBrk="1" latinLnBrk="0" hangingPunct="1"/>
                      <a:r>
                        <a:rPr lang="en-US" sz="1000" kern="1200" dirty="0">
                          <a:solidFill>
                            <a:schemeClr val="dk1"/>
                          </a:solidFill>
                          <a:latin typeface="+mn-lt"/>
                          <a:ea typeface="+mn-ea"/>
                          <a:cs typeface="+mn-cs"/>
                        </a:rPr>
                        <a:t>Flickor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kern="1200" dirty="0">
                          <a:solidFill>
                            <a:schemeClr val="dk1"/>
                          </a:solidFill>
                          <a:latin typeface="+mn-lt"/>
                          <a:ea typeface="+mn-ea"/>
                          <a:cs typeface="+mn-cs"/>
                        </a:rPr>
                        <a:t>Jessica Tidey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kern="1200" dirty="0">
                          <a:solidFill>
                            <a:schemeClr val="dk1"/>
                          </a:solidFill>
                          <a:latin typeface="+mn-lt"/>
                          <a:ea typeface="+mn-ea"/>
                          <a:cs typeface="+mn-cs"/>
                        </a:rPr>
                        <a:t>Johan Sundin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6474704"/>
                  </a:ext>
                </a:extLst>
              </a:tr>
              <a:tr h="0">
                <a:tc>
                  <a:txBody>
                    <a:bodyPr/>
                    <a:lstStyle/>
                    <a:p>
                      <a:r>
                        <a:rPr lang="en-US" sz="1000" kern="1200" dirty="0">
                          <a:solidFill>
                            <a:schemeClr val="dk1"/>
                          </a:solidFill>
                          <a:latin typeface="+mn-lt"/>
                          <a:ea typeface="+mn-ea"/>
                          <a:cs typeface="+mn-cs"/>
                        </a:rPr>
                        <a:t>Flickor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kern="1200" dirty="0">
                          <a:solidFill>
                            <a:schemeClr val="dk1"/>
                          </a:solidFill>
                          <a:latin typeface="+mn-lt"/>
                          <a:ea typeface="+mn-ea"/>
                          <a:cs typeface="+mn-cs"/>
                        </a:rPr>
                        <a:t>Mikael Johansson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kern="1200" dirty="0">
                          <a:solidFill>
                            <a:schemeClr val="dk1"/>
                          </a:solidFill>
                          <a:latin typeface="+mn-lt"/>
                          <a:ea typeface="+mn-ea"/>
                          <a:cs typeface="+mn-cs"/>
                        </a:rPr>
                        <a:t>TBD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8698309"/>
                  </a:ext>
                </a:extLst>
              </a:tr>
              <a:tr h="0">
                <a:tc>
                  <a:txBody>
                    <a:bodyPr/>
                    <a:lstStyle/>
                    <a:p>
                      <a:r>
                        <a:rPr lang="en-US" sz="1000" kern="1200" dirty="0">
                          <a:solidFill>
                            <a:schemeClr val="dk1"/>
                          </a:solidFill>
                          <a:latin typeface="+mn-lt"/>
                          <a:ea typeface="+mn-ea"/>
                          <a:cs typeface="+mn-cs"/>
                        </a:rPr>
                        <a:t>Pojkar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000" kern="1200" dirty="0">
                          <a:solidFill>
                            <a:schemeClr val="dk1"/>
                          </a:solidFill>
                          <a:latin typeface="+mn-lt"/>
                          <a:ea typeface="+mn-ea"/>
                          <a:cs typeface="+mn-cs"/>
                        </a:rPr>
                        <a:t>Micaela Södervall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000" kern="1200" dirty="0">
                          <a:solidFill>
                            <a:schemeClr val="dk1"/>
                          </a:solidFill>
                          <a:latin typeface="+mn-lt"/>
                          <a:ea typeface="+mn-ea"/>
                          <a:cs typeface="+mn-cs"/>
                        </a:rPr>
                        <a:t>Gustav Wenker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767196691"/>
                  </a:ext>
                </a:extLst>
              </a:tr>
            </a:tbl>
          </a:graphicData>
        </a:graphic>
      </p:graphicFrame>
      <p:sp>
        <p:nvSpPr>
          <p:cNvPr id="4" name="TextBox 3">
            <a:extLst>
              <a:ext uri="{FF2B5EF4-FFF2-40B4-BE49-F238E27FC236}">
                <a16:creationId xmlns:a16="http://schemas.microsoft.com/office/drawing/2014/main" id="{D305C005-EA8C-90B9-A290-AFAC4893D5FD}"/>
              </a:ext>
            </a:extLst>
          </p:cNvPr>
          <p:cNvSpPr txBox="1"/>
          <p:nvPr/>
        </p:nvSpPr>
        <p:spPr>
          <a:xfrm>
            <a:off x="6089195" y="1222284"/>
            <a:ext cx="1412341" cy="276999"/>
          </a:xfrm>
          <a:prstGeom prst="rect">
            <a:avLst/>
          </a:prstGeom>
          <a:solidFill>
            <a:srgbClr val="FFFF00"/>
          </a:solidFill>
          <a:ln>
            <a:solidFill>
              <a:schemeClr val="tx1"/>
            </a:solidFill>
          </a:ln>
        </p:spPr>
        <p:txBody>
          <a:bodyPr wrap="square" rtlCol="0">
            <a:spAutoFit/>
          </a:bodyPr>
          <a:lstStyle/>
          <a:p>
            <a:r>
              <a:rPr lang="en-US" sz="1200" dirty="0"/>
              <a:t>Inbokade</a:t>
            </a:r>
            <a:endParaRPr lang="en-SE" sz="1200" dirty="0"/>
          </a:p>
        </p:txBody>
      </p:sp>
      <p:sp>
        <p:nvSpPr>
          <p:cNvPr id="5" name="TextBox 4">
            <a:extLst>
              <a:ext uri="{FF2B5EF4-FFF2-40B4-BE49-F238E27FC236}">
                <a16:creationId xmlns:a16="http://schemas.microsoft.com/office/drawing/2014/main" id="{D263600C-305C-F9B4-2F17-DFD8D200D44B}"/>
              </a:ext>
            </a:extLst>
          </p:cNvPr>
          <p:cNvSpPr txBox="1"/>
          <p:nvPr/>
        </p:nvSpPr>
        <p:spPr>
          <a:xfrm>
            <a:off x="6089195" y="888297"/>
            <a:ext cx="1412342" cy="276999"/>
          </a:xfrm>
          <a:prstGeom prst="rect">
            <a:avLst/>
          </a:prstGeom>
          <a:solidFill>
            <a:srgbClr val="92D050"/>
          </a:solidFill>
          <a:ln>
            <a:solidFill>
              <a:schemeClr val="tx1"/>
            </a:solidFill>
          </a:ln>
        </p:spPr>
        <p:txBody>
          <a:bodyPr wrap="square" rtlCol="0">
            <a:spAutoFit/>
          </a:bodyPr>
          <a:lstStyle/>
          <a:p>
            <a:r>
              <a:rPr lang="en-US" sz="1200" dirty="0"/>
              <a:t>Gjorda</a:t>
            </a:r>
            <a:endParaRPr lang="en-SE" sz="1200" dirty="0"/>
          </a:p>
        </p:txBody>
      </p:sp>
      <p:sp>
        <p:nvSpPr>
          <p:cNvPr id="7" name="TextBox 6">
            <a:extLst>
              <a:ext uri="{FF2B5EF4-FFF2-40B4-BE49-F238E27FC236}">
                <a16:creationId xmlns:a16="http://schemas.microsoft.com/office/drawing/2014/main" id="{65773533-CA33-38C7-0D4B-998EC8BF6952}"/>
              </a:ext>
            </a:extLst>
          </p:cNvPr>
          <p:cNvSpPr txBox="1"/>
          <p:nvPr/>
        </p:nvSpPr>
        <p:spPr>
          <a:xfrm>
            <a:off x="6089195" y="1556273"/>
            <a:ext cx="1412342" cy="276999"/>
          </a:xfrm>
          <a:prstGeom prst="rect">
            <a:avLst/>
          </a:prstGeom>
          <a:solidFill>
            <a:schemeClr val="bg1"/>
          </a:solidFill>
          <a:ln>
            <a:solidFill>
              <a:schemeClr val="tx1"/>
            </a:solidFill>
          </a:ln>
        </p:spPr>
        <p:txBody>
          <a:bodyPr wrap="square" rtlCol="0">
            <a:spAutoFit/>
          </a:bodyPr>
          <a:lstStyle/>
          <a:p>
            <a:r>
              <a:rPr lang="en-US" sz="1200" dirty="0"/>
              <a:t>Kvarstår att boka</a:t>
            </a:r>
            <a:endParaRPr lang="en-SE" sz="1200" dirty="0"/>
          </a:p>
        </p:txBody>
      </p:sp>
      <p:sp>
        <p:nvSpPr>
          <p:cNvPr id="10" name="TextBox 9">
            <a:extLst>
              <a:ext uri="{FF2B5EF4-FFF2-40B4-BE49-F238E27FC236}">
                <a16:creationId xmlns:a16="http://schemas.microsoft.com/office/drawing/2014/main" id="{FB48908F-6AEF-B903-D868-9AFDD38FAACC}"/>
              </a:ext>
            </a:extLst>
          </p:cNvPr>
          <p:cNvSpPr txBox="1"/>
          <p:nvPr/>
        </p:nvSpPr>
        <p:spPr>
          <a:xfrm>
            <a:off x="7937624" y="2611113"/>
            <a:ext cx="3913360" cy="3016210"/>
          </a:xfrm>
          <a:prstGeom prst="rect">
            <a:avLst/>
          </a:prstGeom>
          <a:noFill/>
        </p:spPr>
        <p:txBody>
          <a:bodyPr wrap="square">
            <a:spAutoFit/>
          </a:bodyPr>
          <a:lstStyle/>
          <a:p>
            <a:pPr>
              <a:spcAft>
                <a:spcPts val="1600"/>
              </a:spcAft>
            </a:pPr>
            <a:r>
              <a:rPr lang="sv-SE" sz="1500" dirty="0">
                <a:solidFill>
                  <a:srgbClr val="326295"/>
                </a:solidFill>
                <a:latin typeface="Montserrat"/>
              </a:rPr>
              <a:t>Syfte:</a:t>
            </a:r>
          </a:p>
          <a:p>
            <a:pPr marL="457200" indent="-457200">
              <a:spcAft>
                <a:spcPts val="1600"/>
              </a:spcAft>
              <a:buFont typeface="Arial" panose="020B0604020202020204" pitchFamily="34" charset="0"/>
              <a:buChar char="•"/>
            </a:pPr>
            <a:r>
              <a:rPr lang="sv-SE" sz="1500" dirty="0">
                <a:solidFill>
                  <a:srgbClr val="326295"/>
                </a:solidFill>
                <a:latin typeface="Montserrat"/>
              </a:rPr>
              <a:t>Via föreningens ledare, skapa oss en bild av var SIF fotboll befinner sig, både sett som förening och som lag</a:t>
            </a:r>
          </a:p>
          <a:p>
            <a:pPr marL="457200" indent="-457200">
              <a:spcAft>
                <a:spcPts val="1600"/>
              </a:spcAft>
              <a:buFont typeface="Arial" panose="020B0604020202020204" pitchFamily="34" charset="0"/>
              <a:buChar char="•"/>
            </a:pPr>
            <a:r>
              <a:rPr lang="sv-SE" sz="1500" dirty="0">
                <a:solidFill>
                  <a:srgbClr val="326295"/>
                </a:solidFill>
                <a:latin typeface="Montserrat"/>
              </a:rPr>
              <a:t>Förstå vad som fungerar bra &amp; mindre bra</a:t>
            </a:r>
          </a:p>
          <a:p>
            <a:pPr marL="457200" indent="-457200">
              <a:spcAft>
                <a:spcPts val="1600"/>
              </a:spcAft>
              <a:buFont typeface="Arial" panose="020B0604020202020204" pitchFamily="34" charset="0"/>
              <a:buChar char="•"/>
            </a:pPr>
            <a:r>
              <a:rPr lang="sv-SE" sz="1500" dirty="0">
                <a:solidFill>
                  <a:srgbClr val="326295"/>
                </a:solidFill>
                <a:latin typeface="Montserrat"/>
              </a:rPr>
              <a:t>Samla upp ideér på hur verksamheten skulle kunna utvecklas och förbättras</a:t>
            </a:r>
          </a:p>
        </p:txBody>
      </p:sp>
    </p:spTree>
    <p:extLst>
      <p:ext uri="{BB962C8B-B14F-4D97-AF65-F5344CB8AC3E}">
        <p14:creationId xmlns:p14="http://schemas.microsoft.com/office/powerpoint/2010/main" val="2020278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334328"/>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Medlems- &amp; deltagaravgift</a:t>
            </a:r>
            <a:endParaRPr lang="en" sz="3200" b="1" dirty="0">
              <a:solidFill>
                <a:srgbClr val="326295"/>
              </a:solidFill>
              <a:latin typeface="Montserrat"/>
              <a:ea typeface="Montserrat"/>
              <a:cs typeface="Montserrat"/>
              <a:sym typeface="Montserrat"/>
            </a:endParaRPr>
          </a:p>
        </p:txBody>
      </p:sp>
      <p:sp>
        <p:nvSpPr>
          <p:cNvPr id="2" name="Google Shape;24;p7">
            <a:extLst>
              <a:ext uri="{FF2B5EF4-FFF2-40B4-BE49-F238E27FC236}">
                <a16:creationId xmlns:a16="http://schemas.microsoft.com/office/drawing/2014/main" id="{61D92048-7673-1D7E-9544-A9064E1C633B}"/>
              </a:ext>
            </a:extLst>
          </p:cNvPr>
          <p:cNvSpPr txBox="1"/>
          <p:nvPr/>
        </p:nvSpPr>
        <p:spPr>
          <a:xfrm>
            <a:off x="4596984" y="1513171"/>
            <a:ext cx="7137817" cy="4806149"/>
          </a:xfrm>
          <a:prstGeom prst="rect">
            <a:avLst/>
          </a:prstGeom>
          <a:noFill/>
          <a:ln>
            <a:noFill/>
          </a:ln>
        </p:spPr>
        <p:txBody>
          <a:bodyPr spcFirstLastPara="1" wrap="square" lIns="91433" tIns="45700" rIns="91433" bIns="45700" anchor="ctr" anchorCtr="0">
            <a:normAutofit fontScale="92500" lnSpcReduction="20000"/>
          </a:bodyPr>
          <a:lstStyle/>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Medlemsavgiften betalas en gång per år och är obligatorisk för alla som är aktiva inom Sigtuna IF fotboll, dvs både ledare och spelare. Registrerade betalande medlemmar är en förutsättning för att föreningen ska vara bidragsberättigad för de aktiviteter vi bedriver. Medlemmar täcks automatiskt av föreningens försäkring.</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Medlemsavgiften syftar till att täcka delar av föreningens kostnader för tex. försäkring för ledare och spelare, avgift för medlemskap i förbund och kostnader för kansli.</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Årsmötet har beslutat att medlemsavgiften för 2023 ska vara oförändrad från tidigare år, 150 kr. Familjemedelmskap kan tecknas för 500 kr genom att senast 1 maj anmäla intresse för sådant till sigtunaif@telia.com</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Utöver medlemsavgiften ska aktiva spelare betala en deltagaravgift. Deltagaravgiften syftar till att täcka de kostnader SIF har för att driva träningar och matcher, tex. planhyror, serieavgifter, material och dommaravgifter.</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Styrelsen har beslutat följande deltagaravgifter för 2023:</a:t>
            </a:r>
          </a:p>
          <a:p>
            <a:pPr marL="914400" lvl="1" indent="-457200">
              <a:buFont typeface="Arial" panose="020B0604020202020204" pitchFamily="34" charset="0"/>
              <a:buChar char="•"/>
            </a:pPr>
            <a:r>
              <a:rPr lang="sv-SE" sz="1600" dirty="0">
                <a:solidFill>
                  <a:srgbClr val="326295"/>
                </a:solidFill>
                <a:latin typeface="Montserrat"/>
                <a:ea typeface="Montserrat"/>
                <a:cs typeface="Montserrat"/>
                <a:sym typeface="Montserrat"/>
              </a:rPr>
              <a:t>Knattefotboll (5-7 år) 600 kr</a:t>
            </a:r>
          </a:p>
          <a:p>
            <a:pPr marL="914400" lvl="1" indent="-457200">
              <a:buFont typeface="Arial" panose="020B0604020202020204" pitchFamily="34" charset="0"/>
              <a:buChar char="•"/>
            </a:pPr>
            <a:r>
              <a:rPr lang="sv-SE" sz="1600" dirty="0">
                <a:solidFill>
                  <a:srgbClr val="326295"/>
                </a:solidFill>
                <a:latin typeface="Montserrat"/>
                <a:ea typeface="Montserrat"/>
                <a:cs typeface="Montserrat"/>
                <a:sym typeface="Montserrat"/>
              </a:rPr>
              <a:t>Barn (8-9 år) 1100 kr</a:t>
            </a:r>
          </a:p>
          <a:p>
            <a:pPr marL="914400" lvl="1" indent="-457200">
              <a:buFont typeface="Arial" panose="020B0604020202020204" pitchFamily="34" charset="0"/>
              <a:buChar char="•"/>
            </a:pPr>
            <a:r>
              <a:rPr lang="sv-SE" sz="1600" dirty="0">
                <a:solidFill>
                  <a:srgbClr val="326295"/>
                </a:solidFill>
                <a:latin typeface="Montserrat"/>
                <a:ea typeface="Montserrat"/>
                <a:cs typeface="Montserrat"/>
                <a:sym typeface="Montserrat"/>
              </a:rPr>
              <a:t>Ungdom (10-13) 1300 kr</a:t>
            </a:r>
          </a:p>
          <a:p>
            <a:pPr marL="914400" lvl="1" indent="-457200">
              <a:buFont typeface="Arial" panose="020B0604020202020204" pitchFamily="34" charset="0"/>
              <a:buChar char="•"/>
            </a:pPr>
            <a:r>
              <a:rPr lang="sv-SE" sz="1600" dirty="0">
                <a:solidFill>
                  <a:srgbClr val="326295"/>
                </a:solidFill>
                <a:latin typeface="Montserrat"/>
                <a:ea typeface="Montserrat"/>
                <a:cs typeface="Montserrat"/>
                <a:sym typeface="Montserrat"/>
              </a:rPr>
              <a:t>Junior/Senior (från 14 år) 1500 kr</a:t>
            </a:r>
          </a:p>
        </p:txBody>
      </p:sp>
    </p:spTree>
    <p:extLst>
      <p:ext uri="{BB962C8B-B14F-4D97-AF65-F5344CB8AC3E}">
        <p14:creationId xmlns:p14="http://schemas.microsoft.com/office/powerpoint/2010/main" val="2435194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a:graphicFrameLocks/>
          </p:cNvGraphicFramePr>
          <p:nvPr>
            <p:extLst/>
          </p:nvPr>
        </p:nvGraphicFramePr>
        <p:xfrm>
          <a:off x="5704997" y="1363175"/>
          <a:ext cx="6076648" cy="361768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p:cNvSpPr txBox="1"/>
          <p:nvPr/>
        </p:nvSpPr>
        <p:spPr>
          <a:xfrm>
            <a:off x="631448" y="256904"/>
            <a:ext cx="4729243" cy="2677656"/>
          </a:xfrm>
          <a:prstGeom prst="rect">
            <a:avLst/>
          </a:prstGeom>
          <a:noFill/>
        </p:spPr>
        <p:txBody>
          <a:bodyPr wrap="none" rtlCol="0">
            <a:spAutoFit/>
          </a:bodyPr>
          <a:lstStyle/>
          <a:p>
            <a:r>
              <a:rPr lang="sv-SE" sz="2400" b="1" dirty="0"/>
              <a:t>Intäkter äventyrsgolfen</a:t>
            </a:r>
          </a:p>
          <a:p>
            <a:endParaRPr lang="sv-SE" sz="2400" dirty="0"/>
          </a:p>
          <a:p>
            <a:r>
              <a:rPr lang="sv-SE" sz="2400" dirty="0"/>
              <a:t>200 kr/timme till lagen</a:t>
            </a:r>
          </a:p>
          <a:p>
            <a:endParaRPr lang="sv-SE" sz="2400" dirty="0"/>
          </a:p>
          <a:p>
            <a:r>
              <a:rPr lang="sv-SE" sz="2400" dirty="0"/>
              <a:t>2022 blev det </a:t>
            </a:r>
            <a:r>
              <a:rPr lang="sv-SE" sz="2400" dirty="0">
                <a:solidFill>
                  <a:srgbClr val="FF0000"/>
                </a:solidFill>
              </a:rPr>
              <a:t>1200 – 7200 kr per lag</a:t>
            </a:r>
          </a:p>
          <a:p>
            <a:endParaRPr lang="sv-SE" sz="2400" dirty="0"/>
          </a:p>
          <a:p>
            <a:r>
              <a:rPr lang="sv-SE" sz="2400" dirty="0"/>
              <a:t>Fördelning enligt rättvisa</a:t>
            </a:r>
            <a:endParaRPr lang="sv-SE" sz="2400" dirty="0"/>
          </a:p>
        </p:txBody>
      </p:sp>
      <p:sp>
        <p:nvSpPr>
          <p:cNvPr id="6" name="textruta 5"/>
          <p:cNvSpPr txBox="1"/>
          <p:nvPr/>
        </p:nvSpPr>
        <p:spPr>
          <a:xfrm>
            <a:off x="4498262" y="5107577"/>
            <a:ext cx="4643194" cy="1938992"/>
          </a:xfrm>
          <a:prstGeom prst="rect">
            <a:avLst/>
          </a:prstGeom>
          <a:noFill/>
        </p:spPr>
        <p:txBody>
          <a:bodyPr wrap="none" rtlCol="0">
            <a:spAutoFit/>
          </a:bodyPr>
          <a:lstStyle/>
          <a:p>
            <a:r>
              <a:rPr lang="sv-SE" sz="2400" dirty="0"/>
              <a:t>Utveckla vidare</a:t>
            </a:r>
          </a:p>
          <a:p>
            <a:pPr marL="380990" indent="-380990">
              <a:buFontTx/>
              <a:buChar char="-"/>
            </a:pPr>
            <a:r>
              <a:rPr lang="sv-SE" sz="2400" dirty="0"/>
              <a:t>i styrelsen?</a:t>
            </a:r>
          </a:p>
          <a:p>
            <a:pPr marL="380990" indent="-380990">
              <a:buFontTx/>
              <a:buChar char="-"/>
            </a:pPr>
            <a:r>
              <a:rPr lang="sv-SE" sz="2400" dirty="0"/>
              <a:t>som ansvarig?</a:t>
            </a:r>
          </a:p>
          <a:p>
            <a:pPr marL="380990" indent="-380990">
              <a:buFontTx/>
              <a:buChar char="-"/>
            </a:pPr>
            <a:endParaRPr lang="sv-SE" sz="2400" dirty="0"/>
          </a:p>
          <a:p>
            <a:r>
              <a:rPr lang="sv-SE" sz="2400" dirty="0"/>
              <a:t>2024 är båda uppdragen tillgängliga</a:t>
            </a:r>
            <a:endParaRPr lang="sv-SE" sz="2400"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59" y="2340018"/>
            <a:ext cx="4051543" cy="2436545"/>
          </a:xfrm>
          <a:prstGeom prst="rect">
            <a:avLst/>
          </a:prstGeom>
        </p:spPr>
      </p:pic>
    </p:spTree>
    <p:extLst>
      <p:ext uri="{BB962C8B-B14F-4D97-AF65-F5344CB8AC3E}">
        <p14:creationId xmlns:p14="http://schemas.microsoft.com/office/powerpoint/2010/main" val="32057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1420740"/>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Agenda:</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2549951"/>
            <a:ext cx="7137817" cy="3846136"/>
          </a:xfrm>
          <a:prstGeom prst="rect">
            <a:avLst/>
          </a:prstGeom>
          <a:noFill/>
          <a:ln>
            <a:noFill/>
          </a:ln>
        </p:spPr>
        <p:txBody>
          <a:bodyPr spcFirstLastPara="1" wrap="square" lIns="91433" tIns="45700" rIns="91433" bIns="45700" anchor="ctr" anchorCtr="0">
            <a:normAutofit fontScale="77500" lnSpcReduction="20000"/>
          </a:bodyPr>
          <a:lstStyle/>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Föreningens nyckeltal</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Föreningsplanering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Styrelsen</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Janne – Fotbollsutveckling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Victor – Ungdomsledare, FSK, social media</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Patrik – Lagledarutveckling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Jonas – Domare</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Övrigt</a:t>
            </a:r>
          </a:p>
        </p:txBody>
      </p:sp>
      <p:sp>
        <p:nvSpPr>
          <p:cNvPr id="2" name="Rectangle 1">
            <a:extLst>
              <a:ext uri="{FF2B5EF4-FFF2-40B4-BE49-F238E27FC236}">
                <a16:creationId xmlns:a16="http://schemas.microsoft.com/office/drawing/2014/main" id="{7126804C-774A-4751-AD36-F0A295C41BFA}"/>
              </a:ext>
            </a:extLst>
          </p:cNvPr>
          <p:cNvSpPr/>
          <p:nvPr/>
        </p:nvSpPr>
        <p:spPr>
          <a:xfrm>
            <a:off x="4411744" y="3877066"/>
            <a:ext cx="7240066" cy="1808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962505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20">
            <a:extLst>
              <a:ext uri="{FF2B5EF4-FFF2-40B4-BE49-F238E27FC236}">
                <a16:creationId xmlns:a16="http://schemas.microsoft.com/office/drawing/2014/main" id="{6F828D28-8E09-41CC-8229-3070B5467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child in a blue shirt&#10;&#10;Description automatically generated with medium confidence">
            <a:extLst>
              <a:ext uri="{FF2B5EF4-FFF2-40B4-BE49-F238E27FC236}">
                <a16:creationId xmlns:a16="http://schemas.microsoft.com/office/drawing/2014/main" id="{6F86432C-A9C3-4D22-B69C-C6F7829A4E11}"/>
              </a:ext>
            </a:extLst>
          </p:cNvPr>
          <p:cNvPicPr>
            <a:picLocks noChangeAspect="1"/>
          </p:cNvPicPr>
          <p:nvPr/>
        </p:nvPicPr>
        <p:blipFill rotWithShape="1">
          <a:blip r:embed="rId2">
            <a:extLst>
              <a:ext uri="{28A0092B-C50C-407E-A947-70E740481C1C}">
                <a14:useLocalDpi xmlns:a14="http://schemas.microsoft.com/office/drawing/2010/main" val="0"/>
              </a:ext>
            </a:extLst>
          </a:blip>
          <a:srcRect l="14648" r="43164"/>
          <a:stretch/>
        </p:blipFill>
        <p:spPr>
          <a:xfrm rot="5400000">
            <a:off x="2666987" y="-2667009"/>
            <a:ext cx="6858022" cy="12191997"/>
          </a:xfrm>
          <a:prstGeom prst="rect">
            <a:avLst/>
          </a:prstGeom>
        </p:spPr>
      </p:pic>
      <p:sp>
        <p:nvSpPr>
          <p:cNvPr id="47" name="Rectangle 22">
            <a:extLst>
              <a:ext uri="{FF2B5EF4-FFF2-40B4-BE49-F238E27FC236}">
                <a16:creationId xmlns:a16="http://schemas.microsoft.com/office/drawing/2014/main" id="{D5B012D8-7F27-4758-9AC6-C889B154BD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2C6633-01FC-4AD2-84F3-F6A5BD026BCA}"/>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a:solidFill>
                  <a:srgbClr val="FFFFFF"/>
                </a:solidFill>
              </a:rPr>
              <a:t>Ansvarig Fotbollsutvecklare</a:t>
            </a:r>
            <a:br>
              <a:rPr lang="en-US" sz="5200">
                <a:solidFill>
                  <a:srgbClr val="FFFFFF"/>
                </a:solidFill>
              </a:rPr>
            </a:br>
            <a:r>
              <a:rPr lang="en-US" sz="5200">
                <a:solidFill>
                  <a:srgbClr val="FFFFFF"/>
                </a:solidFill>
              </a:rPr>
              <a:t>Janne Lovesan</a:t>
            </a:r>
          </a:p>
        </p:txBody>
      </p:sp>
      <p:sp>
        <p:nvSpPr>
          <p:cNvPr id="11" name="Content Placeholder 10">
            <a:extLst>
              <a:ext uri="{FF2B5EF4-FFF2-40B4-BE49-F238E27FC236}">
                <a16:creationId xmlns:a16="http://schemas.microsoft.com/office/drawing/2014/main" id="{BEAE421C-06A6-4ABC-8044-3DD0B14CFE4C}"/>
              </a:ext>
            </a:extLst>
          </p:cNvPr>
          <p:cNvSpPr>
            <a:spLocks noGrp="1"/>
          </p:cNvSpPr>
          <p:nvPr>
            <p:ph idx="1"/>
          </p:nvPr>
        </p:nvSpPr>
        <p:spPr>
          <a:xfrm>
            <a:off x="643466" y="4551037"/>
            <a:ext cx="5449479" cy="1578054"/>
          </a:xfrm>
        </p:spPr>
        <p:txBody>
          <a:bodyPr vert="horz" lIns="91440" tIns="45720" rIns="91440" bIns="45720" rtlCol="0" anchor="b">
            <a:normAutofit/>
          </a:bodyPr>
          <a:lstStyle/>
          <a:p>
            <a:pPr marL="0" indent="0">
              <a:buNone/>
            </a:pPr>
            <a:r>
              <a:rPr lang="en-US" sz="2400">
                <a:solidFill>
                  <a:srgbClr val="FFFFFF"/>
                </a:solidFill>
              </a:rPr>
              <a:t>Ansvarig för kvaliteten på den  fotboll som bedrivs i Sigtuna IF, </a:t>
            </a:r>
            <a:br>
              <a:rPr lang="en-US" sz="2400">
                <a:solidFill>
                  <a:srgbClr val="FFFFFF"/>
                </a:solidFill>
              </a:rPr>
            </a:br>
            <a:r>
              <a:rPr lang="en-US" sz="2400">
                <a:solidFill>
                  <a:srgbClr val="FFFFFF"/>
                </a:solidFill>
              </a:rPr>
              <a:t>aka tränarnas bästa vän.</a:t>
            </a:r>
          </a:p>
        </p:txBody>
      </p:sp>
      <p:sp>
        <p:nvSpPr>
          <p:cNvPr id="48" name="Rectangle 24">
            <a:extLst>
              <a:ext uri="{FF2B5EF4-FFF2-40B4-BE49-F238E27FC236}">
                <a16:creationId xmlns:a16="http://schemas.microsoft.com/office/drawing/2014/main" id="{4063B759-00FC-46D1-9898-8E862526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83;p19">
            <a:extLst>
              <a:ext uri="{FF2B5EF4-FFF2-40B4-BE49-F238E27FC236}">
                <a16:creationId xmlns:a16="http://schemas.microsoft.com/office/drawing/2014/main" id="{07C8E4FC-B522-4928-BE5B-B84A70D7E217}"/>
              </a:ext>
            </a:extLst>
          </p:cNvPr>
          <p:cNvPicPr preferRelativeResize="0"/>
          <p:nvPr/>
        </p:nvPicPr>
        <p:blipFill>
          <a:blip r:embed="rId3">
            <a:alphaModFix/>
          </a:blip>
          <a:stretch>
            <a:fillRect/>
          </a:stretch>
        </p:blipFill>
        <p:spPr>
          <a:xfrm>
            <a:off x="11705771" y="6239440"/>
            <a:ext cx="382494" cy="533750"/>
          </a:xfrm>
          <a:prstGeom prst="rect">
            <a:avLst/>
          </a:prstGeom>
          <a:noFill/>
          <a:ln>
            <a:noFill/>
          </a:ln>
        </p:spPr>
      </p:pic>
    </p:spTree>
    <p:extLst>
      <p:ext uri="{BB962C8B-B14F-4D97-AF65-F5344CB8AC3E}">
        <p14:creationId xmlns:p14="http://schemas.microsoft.com/office/powerpoint/2010/main" val="3123699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4BF2F2A9-08E5-C543-CBD1-FA60B6F0C32C}"/>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379958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226B8A06-5A77-BF92-71B0-9B0EB57E8449}"/>
              </a:ext>
            </a:extLst>
          </p:cNvPr>
          <p:cNvPicPr>
            <a:picLocks noChangeAspect="1"/>
          </p:cNvPicPr>
          <p:nvPr/>
        </p:nvPicPr>
        <p:blipFill rotWithShape="1">
          <a:blip r:embed="rId2"/>
          <a:srcRect r="872" b="1"/>
          <a:stretch/>
        </p:blipFill>
        <p:spPr>
          <a:xfrm>
            <a:off x="20" y="1282"/>
            <a:ext cx="12191980" cy="6856718"/>
          </a:xfrm>
          <a:prstGeom prst="rect">
            <a:avLst/>
          </a:prstGeom>
        </p:spPr>
      </p:pic>
    </p:spTree>
    <p:extLst>
      <p:ext uri="{BB962C8B-B14F-4D97-AF65-F5344CB8AC3E}">
        <p14:creationId xmlns:p14="http://schemas.microsoft.com/office/powerpoint/2010/main" val="53253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058F3D82-8F09-B8D2-6693-5C6E0ABAF307}"/>
              </a:ext>
            </a:extLst>
          </p:cNvPr>
          <p:cNvPicPr>
            <a:picLocks noChangeAspect="1"/>
          </p:cNvPicPr>
          <p:nvPr/>
        </p:nvPicPr>
        <p:blipFill rotWithShape="1">
          <a:blip r:embed="rId2"/>
          <a:srcRect l="871" r="1" b="1"/>
          <a:stretch/>
        </p:blipFill>
        <p:spPr>
          <a:xfrm>
            <a:off x="20" y="1282"/>
            <a:ext cx="12191980" cy="6856718"/>
          </a:xfrm>
          <a:prstGeom prst="rect">
            <a:avLst/>
          </a:prstGeom>
        </p:spPr>
      </p:pic>
    </p:spTree>
    <p:extLst>
      <p:ext uri="{BB962C8B-B14F-4D97-AF65-F5344CB8AC3E}">
        <p14:creationId xmlns:p14="http://schemas.microsoft.com/office/powerpoint/2010/main" val="1663599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8F5CF96B-0602-D722-746F-10ADD3C249BD}"/>
              </a:ext>
            </a:extLst>
          </p:cNvPr>
          <p:cNvPicPr>
            <a:picLocks noChangeAspect="1"/>
          </p:cNvPicPr>
          <p:nvPr/>
        </p:nvPicPr>
        <p:blipFill rotWithShape="1">
          <a:blip r:embed="rId2"/>
          <a:srcRect r="425" b="-1"/>
          <a:stretch/>
        </p:blipFill>
        <p:spPr>
          <a:xfrm>
            <a:off x="20" y="1282"/>
            <a:ext cx="12191980" cy="6856718"/>
          </a:xfrm>
          <a:prstGeom prst="rect">
            <a:avLst/>
          </a:prstGeom>
        </p:spPr>
      </p:pic>
    </p:spTree>
    <p:extLst>
      <p:ext uri="{BB962C8B-B14F-4D97-AF65-F5344CB8AC3E}">
        <p14:creationId xmlns:p14="http://schemas.microsoft.com/office/powerpoint/2010/main" val="452387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D63286-F1EA-4F6B-A039-E1E0B4804755}"/>
              </a:ext>
            </a:extLst>
          </p:cNvPr>
          <p:cNvPicPr>
            <a:picLocks noChangeAspect="1"/>
          </p:cNvPicPr>
          <p:nvPr/>
        </p:nvPicPr>
        <p:blipFill rotWithShape="1">
          <a:blip r:embed="rId3"/>
          <a:srcRect t="8039" r="1" b="16385"/>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27" name="Freeform: Shape 26">
            <a:extLst>
              <a:ext uri="{FF2B5EF4-FFF2-40B4-BE49-F238E27FC236}">
                <a16:creationId xmlns:a16="http://schemas.microsoft.com/office/drawing/2014/main" id="{5FDF4720-5445-47BE-89FE-E40D1AE6F6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9" name="Freeform: Shape 28">
            <a:extLst>
              <a:ext uri="{FF2B5EF4-FFF2-40B4-BE49-F238E27FC236}">
                <a16:creationId xmlns:a16="http://schemas.microsoft.com/office/drawing/2014/main" id="{AC8710B4-A815-4082-9E4F-F13A000709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DD904BE-D8F3-470C-83A1-85E9A585AF1F}"/>
              </a:ext>
            </a:extLst>
          </p:cNvPr>
          <p:cNvSpPr>
            <a:spLocks noGrp="1"/>
          </p:cNvSpPr>
          <p:nvPr>
            <p:ph type="title"/>
          </p:nvPr>
        </p:nvSpPr>
        <p:spPr>
          <a:xfrm>
            <a:off x="479684" y="1396289"/>
            <a:ext cx="5546361" cy="1325563"/>
          </a:xfrm>
        </p:spPr>
        <p:txBody>
          <a:bodyPr vert="horz" lIns="91440" tIns="45720" rIns="91440" bIns="45720" rtlCol="0">
            <a:normAutofit fontScale="90000"/>
          </a:bodyPr>
          <a:lstStyle/>
          <a:p>
            <a:r>
              <a:rPr lang="en-US" dirty="0"/>
              <a:t>Ansvarig Ungdomsledarna</a:t>
            </a:r>
            <a:br>
              <a:rPr lang="en-US" dirty="0"/>
            </a:br>
            <a:r>
              <a:rPr lang="en-US" dirty="0"/>
              <a:t>Ansvarig Fotbollsskolan</a:t>
            </a:r>
            <a:br>
              <a:rPr lang="en-US" dirty="0"/>
            </a:br>
            <a:r>
              <a:rPr lang="en-US" dirty="0"/>
              <a:t>Ansvarig Social media</a:t>
            </a:r>
            <a:br>
              <a:rPr lang="en-US" dirty="0"/>
            </a:br>
            <a:r>
              <a:rPr lang="en-US" sz="3700" dirty="0"/>
              <a:t> </a:t>
            </a:r>
            <a:r>
              <a:rPr lang="en-US" sz="2400" dirty="0"/>
              <a:t>Victor Blomgren</a:t>
            </a:r>
            <a:endParaRPr lang="en-US" sz="3700" dirty="0"/>
          </a:p>
        </p:txBody>
      </p:sp>
      <p:sp>
        <p:nvSpPr>
          <p:cNvPr id="22" name="Content Placeholder 8">
            <a:extLst>
              <a:ext uri="{FF2B5EF4-FFF2-40B4-BE49-F238E27FC236}">
                <a16:creationId xmlns:a16="http://schemas.microsoft.com/office/drawing/2014/main" id="{1A43AEAF-DDB6-45CF-94D1-92FFA655C876}"/>
              </a:ext>
            </a:extLst>
          </p:cNvPr>
          <p:cNvSpPr>
            <a:spLocks noGrp="1"/>
          </p:cNvSpPr>
          <p:nvPr>
            <p:ph idx="1"/>
          </p:nvPr>
        </p:nvSpPr>
        <p:spPr>
          <a:xfrm>
            <a:off x="549839" y="3680084"/>
            <a:ext cx="4782458" cy="2358591"/>
          </a:xfrm>
        </p:spPr>
        <p:txBody>
          <a:bodyPr anchor="t">
            <a:normAutofit/>
          </a:bodyPr>
          <a:lstStyle/>
          <a:p>
            <a:pPr marL="0" indent="0">
              <a:buNone/>
            </a:pPr>
            <a:r>
              <a:rPr lang="sv-SE" sz="1800" dirty="0"/>
              <a:t>Ansvarig för utbildandet av morgondagens ledare &amp; rollmodeller både på och utanför planen.</a:t>
            </a:r>
          </a:p>
        </p:txBody>
      </p:sp>
      <p:pic>
        <p:nvPicPr>
          <p:cNvPr id="7" name="Google Shape;83;p19">
            <a:extLst>
              <a:ext uri="{FF2B5EF4-FFF2-40B4-BE49-F238E27FC236}">
                <a16:creationId xmlns:a16="http://schemas.microsoft.com/office/drawing/2014/main" id="{C55E7A2E-67AD-4427-8C33-6F1A2C142417}"/>
              </a:ext>
            </a:extLst>
          </p:cNvPr>
          <p:cNvPicPr preferRelativeResize="0"/>
          <p:nvPr/>
        </p:nvPicPr>
        <p:blipFill>
          <a:blip r:embed="rId4">
            <a:alphaModFix/>
          </a:blip>
          <a:stretch>
            <a:fillRect/>
          </a:stretch>
        </p:blipFill>
        <p:spPr>
          <a:xfrm>
            <a:off x="11705771" y="6239440"/>
            <a:ext cx="382494" cy="533750"/>
          </a:xfrm>
          <a:prstGeom prst="rect">
            <a:avLst/>
          </a:prstGeom>
          <a:noFill/>
          <a:ln>
            <a:noFill/>
          </a:ln>
        </p:spPr>
      </p:pic>
    </p:spTree>
    <p:extLst>
      <p:ext uri="{BB962C8B-B14F-4D97-AF65-F5344CB8AC3E}">
        <p14:creationId xmlns:p14="http://schemas.microsoft.com/office/powerpoint/2010/main" val="391472570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1420740"/>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Ledarmöte #1 SIF Fotboll 2023</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2261436"/>
            <a:ext cx="7137817" cy="3367205"/>
          </a:xfrm>
          <a:prstGeom prst="rect">
            <a:avLst/>
          </a:prstGeom>
          <a:noFill/>
          <a:ln>
            <a:noFill/>
          </a:ln>
        </p:spPr>
        <p:txBody>
          <a:bodyPr spcFirstLastPara="1" wrap="square" lIns="91433" tIns="45700" rIns="91433" bIns="45700" anchor="ctr" anchorCtr="0">
            <a:normAutofit/>
          </a:bodyPr>
          <a:lstStyle/>
          <a:p>
            <a:pPr>
              <a:spcAft>
                <a:spcPts val="1600"/>
              </a:spcAft>
            </a:pPr>
            <a:r>
              <a:rPr lang="en" sz="2667" b="1" dirty="0">
                <a:solidFill>
                  <a:srgbClr val="326295"/>
                </a:solidFill>
                <a:latin typeface="Montserrat"/>
                <a:ea typeface="Montserrat"/>
                <a:cs typeface="Montserrat"/>
                <a:sym typeface="Montserrat"/>
              </a:rPr>
              <a:t>Var? 	   Digitalt</a:t>
            </a:r>
          </a:p>
          <a:p>
            <a:pPr>
              <a:spcAft>
                <a:spcPts val="1600"/>
              </a:spcAft>
            </a:pPr>
            <a:r>
              <a:rPr lang="en" sz="2667" b="1" dirty="0">
                <a:solidFill>
                  <a:srgbClr val="326295"/>
                </a:solidFill>
                <a:latin typeface="Montserrat"/>
                <a:ea typeface="Montserrat"/>
                <a:cs typeface="Montserrat"/>
                <a:sym typeface="Montserrat"/>
              </a:rPr>
              <a:t>När?    Torsdag 30/3 20:30-21:30</a:t>
            </a:r>
          </a:p>
          <a:p>
            <a:pPr>
              <a:spcAft>
                <a:spcPts val="1600"/>
              </a:spcAft>
            </a:pPr>
            <a:r>
              <a:rPr lang="en" sz="2667" b="1" dirty="0">
                <a:solidFill>
                  <a:srgbClr val="326295"/>
                </a:solidFill>
                <a:latin typeface="Montserrat"/>
                <a:ea typeface="Montserrat"/>
                <a:cs typeface="Montserrat"/>
                <a:sym typeface="Montserrat"/>
              </a:rPr>
              <a:t>Vilka?  Ledare Sigtuna IF fotboll</a:t>
            </a:r>
          </a:p>
        </p:txBody>
      </p:sp>
    </p:spTree>
    <p:extLst>
      <p:ext uri="{BB962C8B-B14F-4D97-AF65-F5344CB8AC3E}">
        <p14:creationId xmlns:p14="http://schemas.microsoft.com/office/powerpoint/2010/main" val="3806977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334328"/>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Victor’s uppdateringar</a:t>
            </a:r>
            <a:endParaRPr lang="en" sz="3200" b="1" dirty="0">
              <a:solidFill>
                <a:srgbClr val="326295"/>
              </a:solidFill>
              <a:latin typeface="Montserrat"/>
              <a:ea typeface="Montserrat"/>
              <a:cs typeface="Montserrat"/>
              <a:sym typeface="Montserrat"/>
            </a:endParaRPr>
          </a:p>
        </p:txBody>
      </p:sp>
      <p:sp>
        <p:nvSpPr>
          <p:cNvPr id="2" name="Google Shape;24;p7">
            <a:extLst>
              <a:ext uri="{FF2B5EF4-FFF2-40B4-BE49-F238E27FC236}">
                <a16:creationId xmlns:a16="http://schemas.microsoft.com/office/drawing/2014/main" id="{61D92048-7673-1D7E-9544-A9064E1C633B}"/>
              </a:ext>
            </a:extLst>
          </p:cNvPr>
          <p:cNvSpPr txBox="1"/>
          <p:nvPr/>
        </p:nvSpPr>
        <p:spPr>
          <a:xfrm>
            <a:off x="4596984" y="1513171"/>
            <a:ext cx="7137817" cy="4806149"/>
          </a:xfrm>
          <a:prstGeom prst="rect">
            <a:avLst/>
          </a:prstGeom>
          <a:noFill/>
          <a:ln>
            <a:noFill/>
          </a:ln>
        </p:spPr>
        <p:txBody>
          <a:bodyPr spcFirstLastPara="1" wrap="square" lIns="91433" tIns="45700" rIns="91433" bIns="45700" anchor="ctr" anchorCtr="0">
            <a:normAutofit lnSpcReduction="10000"/>
          </a:bodyPr>
          <a:lstStyle/>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Säsongsstart för våra ungdomsledare i april</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Alla ledare genomgår denna vecka olika utbildningar inför säsongen - en idag för nya ledare samt en SvFF D utbildning för erfarna ledare på söndag. </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Påminner om att lagens föräldratränare ansvarar för att deras närvaro rapporteras in. Går även bra att göra dessa till Admins på er sida så att de kan rapportera.</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170 deltagare anmälda till Fotbollsskolan hittills.</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Endast 50 tjejer anmälda, så flicklagen får gärna dra en extra påminnelse till sina spelare om att anmäla sig.</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Vi kommer även att gå ut i lagen och prata om Fotbollsskolan när utomhusträningarna drar igång igen.</a:t>
            </a:r>
          </a:p>
        </p:txBody>
      </p:sp>
      <p:pic>
        <p:nvPicPr>
          <p:cNvPr id="5" name="Picture 4">
            <a:extLst>
              <a:ext uri="{FF2B5EF4-FFF2-40B4-BE49-F238E27FC236}">
                <a16:creationId xmlns:a16="http://schemas.microsoft.com/office/drawing/2014/main" id="{6AA61A6C-4ECF-6CEB-FB38-B7C9EB7F9590}"/>
              </a:ext>
            </a:extLst>
          </p:cNvPr>
          <p:cNvPicPr>
            <a:picLocks noChangeAspect="1"/>
          </p:cNvPicPr>
          <p:nvPr/>
        </p:nvPicPr>
        <p:blipFill>
          <a:blip r:embed="rId3"/>
          <a:stretch>
            <a:fillRect/>
          </a:stretch>
        </p:blipFill>
        <p:spPr>
          <a:xfrm>
            <a:off x="602533" y="2047324"/>
            <a:ext cx="3846704" cy="344813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1744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Content Placeholder 6" descr="A picture containing person, person, wall, wearing&#10;&#10;Description automatically generated">
            <a:extLst>
              <a:ext uri="{FF2B5EF4-FFF2-40B4-BE49-F238E27FC236}">
                <a16:creationId xmlns:a16="http://schemas.microsoft.com/office/drawing/2014/main" id="{E98046EE-142E-4426-A114-CA08D37E2697}"/>
              </a:ext>
            </a:extLst>
          </p:cNvPr>
          <p:cNvPicPr>
            <a:picLocks noChangeAspect="1"/>
          </p:cNvPicPr>
          <p:nvPr/>
        </p:nvPicPr>
        <p:blipFill rotWithShape="1">
          <a:blip r:embed="rId3">
            <a:extLst>
              <a:ext uri="{28A0092B-C50C-407E-A947-70E740481C1C}">
                <a14:useLocalDpi xmlns:a14="http://schemas.microsoft.com/office/drawing/2010/main" val="0"/>
              </a:ext>
            </a:extLst>
          </a:blip>
          <a:srcRect l="6361" r="11609" b="-2"/>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3" name="Freeform: Shape 15">
            <a:extLst>
              <a:ext uri="{FF2B5EF4-FFF2-40B4-BE49-F238E27FC236}">
                <a16:creationId xmlns:a16="http://schemas.microsoft.com/office/drawing/2014/main" id="{5FDF4720-5445-47BE-89FE-E40D1AE6F6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Freeform: Shape 17">
            <a:extLst>
              <a:ext uri="{FF2B5EF4-FFF2-40B4-BE49-F238E27FC236}">
                <a16:creationId xmlns:a16="http://schemas.microsoft.com/office/drawing/2014/main" id="{AC8710B4-A815-4082-9E4F-F13A000709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2C6633-01FC-4AD2-84F3-F6A5BD026BCA}"/>
              </a:ext>
            </a:extLst>
          </p:cNvPr>
          <p:cNvSpPr>
            <a:spLocks noGrp="1"/>
          </p:cNvSpPr>
          <p:nvPr>
            <p:ph type="title"/>
          </p:nvPr>
        </p:nvSpPr>
        <p:spPr>
          <a:xfrm>
            <a:off x="804673" y="1396289"/>
            <a:ext cx="4782458" cy="1325563"/>
          </a:xfrm>
        </p:spPr>
        <p:txBody>
          <a:bodyPr vert="horz" lIns="91440" tIns="45720" rIns="91440" bIns="45720" rtlCol="0">
            <a:normAutofit/>
          </a:bodyPr>
          <a:lstStyle/>
          <a:p>
            <a:r>
              <a:rPr lang="en-US" dirty="0"/>
              <a:t>Lagledarutveckling </a:t>
            </a:r>
            <a:br>
              <a:rPr lang="en-US" dirty="0"/>
            </a:br>
            <a:r>
              <a:rPr lang="en-US" sz="2400" dirty="0"/>
              <a:t>Patrik Lundqvist</a:t>
            </a:r>
            <a:endParaRPr lang="en-US" dirty="0"/>
          </a:p>
        </p:txBody>
      </p:sp>
      <p:sp>
        <p:nvSpPr>
          <p:cNvPr id="11" name="Content Placeholder 10">
            <a:extLst>
              <a:ext uri="{FF2B5EF4-FFF2-40B4-BE49-F238E27FC236}">
                <a16:creationId xmlns:a16="http://schemas.microsoft.com/office/drawing/2014/main" id="{F1574DA9-B493-42B6-AE9F-7841D79BCECB}"/>
              </a:ext>
            </a:extLst>
          </p:cNvPr>
          <p:cNvSpPr>
            <a:spLocks noGrp="1"/>
          </p:cNvSpPr>
          <p:nvPr>
            <p:ph idx="1"/>
          </p:nvPr>
        </p:nvSpPr>
        <p:spPr>
          <a:xfrm>
            <a:off x="804672" y="2871982"/>
            <a:ext cx="4782458" cy="3181684"/>
          </a:xfrm>
        </p:spPr>
        <p:txBody>
          <a:bodyPr anchor="t">
            <a:normAutofit/>
          </a:bodyPr>
          <a:lstStyle/>
          <a:p>
            <a:pPr marL="0" indent="0">
              <a:buNone/>
            </a:pPr>
            <a:endParaRPr lang="sv-SE" sz="1800" dirty="0"/>
          </a:p>
          <a:p>
            <a:pPr marL="0" indent="0">
              <a:buNone/>
            </a:pPr>
            <a:r>
              <a:rPr lang="sv-SE" sz="1800" dirty="0"/>
              <a:t>Ansvarig för att samordna, stötta och utbilda föreningens lagledare.</a:t>
            </a:r>
          </a:p>
        </p:txBody>
      </p:sp>
      <p:pic>
        <p:nvPicPr>
          <p:cNvPr id="8" name="Google Shape;83;p19">
            <a:extLst>
              <a:ext uri="{FF2B5EF4-FFF2-40B4-BE49-F238E27FC236}">
                <a16:creationId xmlns:a16="http://schemas.microsoft.com/office/drawing/2014/main" id="{DEEA1A50-1DE6-43DA-A0B4-D49355D29361}"/>
              </a:ext>
            </a:extLst>
          </p:cNvPr>
          <p:cNvPicPr preferRelativeResize="0"/>
          <p:nvPr/>
        </p:nvPicPr>
        <p:blipFill>
          <a:blip r:embed="rId4">
            <a:alphaModFix/>
          </a:blip>
          <a:stretch>
            <a:fillRect/>
          </a:stretch>
        </p:blipFill>
        <p:spPr>
          <a:xfrm>
            <a:off x="11705771" y="6239440"/>
            <a:ext cx="382494" cy="533750"/>
          </a:xfrm>
          <a:prstGeom prst="rect">
            <a:avLst/>
          </a:prstGeom>
          <a:noFill/>
          <a:ln>
            <a:noFill/>
          </a:ln>
        </p:spPr>
      </p:pic>
    </p:spTree>
    <p:extLst>
      <p:ext uri="{BB962C8B-B14F-4D97-AF65-F5344CB8AC3E}">
        <p14:creationId xmlns:p14="http://schemas.microsoft.com/office/powerpoint/2010/main" val="376466587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334328"/>
            <a:ext cx="7385153" cy="1287483"/>
          </a:xfrm>
          <a:prstGeom prst="rect">
            <a:avLst/>
          </a:prstGeom>
          <a:noFill/>
          <a:ln>
            <a:noFill/>
          </a:ln>
        </p:spPr>
        <p:txBody>
          <a:bodyPr spcFirstLastPara="1" wrap="square" lIns="91433" tIns="45700" rIns="91433" bIns="45700" anchor="ctr" anchorCtr="0">
            <a:norm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sv-SE" sz="3200" b="1" i="0" u="none" strike="noStrike" kern="1200" cap="none" spc="0" normalizeH="0" baseline="0" noProof="0" dirty="0">
                <a:ln>
                  <a:noFill/>
                </a:ln>
                <a:solidFill>
                  <a:srgbClr val="326295"/>
                </a:solidFill>
                <a:effectLst/>
                <a:uLnTx/>
                <a:uFillTx/>
                <a:latin typeface="Montserrat"/>
                <a:ea typeface="Montserrat"/>
                <a:cs typeface="Montserrat"/>
                <a:sym typeface="Montserrat"/>
              </a:rPr>
              <a:t>Patriks uppdateringar</a:t>
            </a:r>
            <a:endParaRPr kumimoji="0" lang="en" sz="3200" b="1" i="0" u="none" strike="noStrike" kern="1200" cap="none" spc="0" normalizeH="0" baseline="0" noProof="0" dirty="0">
              <a:ln>
                <a:noFill/>
              </a:ln>
              <a:solidFill>
                <a:srgbClr val="326295"/>
              </a:solidFill>
              <a:effectLst/>
              <a:uLnTx/>
              <a:uFillTx/>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472412" y="1191850"/>
            <a:ext cx="7509725" cy="5232903"/>
          </a:xfrm>
          <a:prstGeom prst="rect">
            <a:avLst/>
          </a:prstGeom>
          <a:noFill/>
          <a:ln>
            <a:noFill/>
          </a:ln>
        </p:spPr>
        <p:txBody>
          <a:bodyPr spcFirstLastPara="1" wrap="square" lIns="91433" tIns="45700" rIns="91433" bIns="45700" anchor="ctr" anchorCtr="0">
            <a:normAutofit fontScale="77500" lnSpcReduction="20000"/>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sv-SE" sz="1000" b="1" i="0" u="sng" strike="noStrike" kern="1200" cap="none" spc="0" normalizeH="0" baseline="0" noProof="0" dirty="0">
                <a:ln>
                  <a:noFill/>
                </a:ln>
                <a:solidFill>
                  <a:srgbClr val="326295"/>
                </a:solidFill>
                <a:effectLst/>
                <a:uLnTx/>
                <a:uFillTx/>
                <a:latin typeface="Montserrat"/>
                <a:ea typeface="Montserrat"/>
                <a:cs typeface="Montserrat"/>
                <a:sym typeface="Montserrat"/>
              </a:rPr>
              <a:t>SIF-GUIDEN:</a:t>
            </a:r>
          </a:p>
          <a:p>
            <a:pPr marL="914400" marR="0" lvl="1" indent="-4572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t>Version 5 på gång, släpps senare i vår</a:t>
            </a:r>
          </a:p>
          <a:p>
            <a:pPr marL="914400" marR="0" lvl="1" indent="-4572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t>Städning bland dokument på Laget.se pågår löpande</a:t>
            </a:r>
          </a:p>
          <a:p>
            <a:pPr marL="914400" marR="0" lvl="1" indent="-4572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t>Kontakt med innebandyn om vidareutveckling av </a:t>
            </a:r>
            <a:b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br>
            <a: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t>SIF-Guiden även för dem</a:t>
            </a:r>
          </a:p>
          <a:p>
            <a:pPr marL="0" marR="0" lvl="0" indent="0" algn="l" defTabSz="914400" rtl="0" eaLnBrk="1" fontAlgn="auto" latinLnBrk="0" hangingPunct="1">
              <a:lnSpc>
                <a:spcPct val="100000"/>
              </a:lnSpc>
              <a:spcBef>
                <a:spcPts val="0"/>
              </a:spcBef>
              <a:spcAft>
                <a:spcPts val="1600"/>
              </a:spcAft>
              <a:buClrTx/>
              <a:buSzTx/>
              <a:buFontTx/>
              <a:buNone/>
              <a:tabLst/>
              <a:defRPr/>
            </a:pPr>
            <a:r>
              <a:rPr kumimoji="0" lang="sv-SE" sz="1000" b="1" i="0" u="sng" strike="noStrike" kern="1200" cap="none" spc="0" normalizeH="0" baseline="0" noProof="0" dirty="0">
                <a:ln>
                  <a:noFill/>
                </a:ln>
                <a:solidFill>
                  <a:srgbClr val="326295"/>
                </a:solidFill>
                <a:effectLst/>
                <a:uLnTx/>
                <a:uFillTx/>
                <a:latin typeface="Montserrat"/>
                <a:ea typeface="Montserrat"/>
                <a:cs typeface="Montserrat"/>
                <a:sym typeface="Montserrat"/>
              </a:rPr>
              <a:t>Registerutdrag:</a:t>
            </a:r>
          </a:p>
          <a:p>
            <a:pPr marL="914400" marR="0" lvl="1" indent="-4572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t>Av 145 ledare saknas bara 1 intyg, bra jobbat alla!</a:t>
            </a:r>
            <a:b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br>
            <a: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t>Påminn gärna kommande nya ledare att de beställer och </a:t>
            </a:r>
            <a:b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br>
            <a: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t>visar upp intyg</a:t>
            </a:r>
          </a:p>
          <a:p>
            <a:pPr marL="0" marR="0" lvl="0" indent="0" algn="l" defTabSz="914400" rtl="0" eaLnBrk="1" fontAlgn="auto" latinLnBrk="0" hangingPunct="1">
              <a:lnSpc>
                <a:spcPct val="100000"/>
              </a:lnSpc>
              <a:spcBef>
                <a:spcPts val="0"/>
              </a:spcBef>
              <a:spcAft>
                <a:spcPts val="1600"/>
              </a:spcAft>
              <a:buClrTx/>
              <a:buSzTx/>
              <a:buFontTx/>
              <a:buNone/>
              <a:tabLst/>
              <a:defRPr/>
            </a:pPr>
            <a:r>
              <a:rPr kumimoji="0" lang="sv-SE" sz="1000" b="1" i="0" u="sng" strike="noStrike" kern="1200" cap="none" spc="0" normalizeH="0" baseline="0" noProof="0" dirty="0">
                <a:ln>
                  <a:noFill/>
                </a:ln>
                <a:solidFill>
                  <a:srgbClr val="326295"/>
                </a:solidFill>
                <a:effectLst/>
                <a:uLnTx/>
                <a:uFillTx/>
                <a:latin typeface="Montserrat"/>
                <a:ea typeface="Montserrat"/>
                <a:cs typeface="Montserrat"/>
                <a:sym typeface="Montserrat"/>
              </a:rPr>
              <a:t>Samarbete mellan lagen:</a:t>
            </a:r>
          </a:p>
          <a:p>
            <a:pPr marL="914400" marR="0" lvl="1" indent="-4572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t>Tränings och erfarenhetsutbyte mellan P13/P14/P15 påbörjat</a:t>
            </a:r>
            <a:b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br>
            <a: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t>Ser ut att utökas mellan flera lag</a:t>
            </a:r>
          </a:p>
          <a:p>
            <a:pPr marL="0" marR="0" lvl="0" indent="0" algn="l" defTabSz="914400" rtl="0" eaLnBrk="1" fontAlgn="auto" latinLnBrk="0" hangingPunct="1">
              <a:lnSpc>
                <a:spcPct val="100000"/>
              </a:lnSpc>
              <a:spcBef>
                <a:spcPts val="0"/>
              </a:spcBef>
              <a:spcAft>
                <a:spcPts val="1600"/>
              </a:spcAft>
              <a:buClrTx/>
              <a:buSzTx/>
              <a:buFontTx/>
              <a:buNone/>
              <a:tabLst/>
              <a:defRPr/>
            </a:pPr>
            <a:r>
              <a:rPr kumimoji="0" lang="sv-SE" sz="1000" b="1" i="0" u="sng" strike="noStrike" kern="1200" cap="none" spc="0" normalizeH="0" baseline="0" noProof="0" dirty="0">
                <a:ln>
                  <a:noFill/>
                </a:ln>
                <a:solidFill>
                  <a:srgbClr val="326295"/>
                </a:solidFill>
                <a:effectLst/>
                <a:uLnTx/>
                <a:uFillTx/>
                <a:latin typeface="Montserrat"/>
                <a:ea typeface="Montserrat"/>
                <a:cs typeface="Montserrat"/>
                <a:sym typeface="Montserrat"/>
              </a:rPr>
              <a:t>Trygg barnidrott:</a:t>
            </a:r>
          </a:p>
          <a:p>
            <a:pPr marL="914400" marR="0" lvl="1" indent="-4572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t>Riktlinjer/Tips för hur ledare kan och bör agera vid incidenter </a:t>
            </a:r>
            <a:b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br>
            <a: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t>under match träning har efterfrågats.</a:t>
            </a:r>
          </a:p>
          <a:p>
            <a:pPr marL="914400" marR="0" lvl="1" indent="-4572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t>2 informationsmail har gått ut, en sammanställning släpps i vår</a:t>
            </a:r>
          </a:p>
          <a:p>
            <a:pPr marL="0" marR="0" lvl="0" indent="0" algn="l" defTabSz="914400" rtl="0" eaLnBrk="1" fontAlgn="auto" latinLnBrk="0" hangingPunct="1">
              <a:lnSpc>
                <a:spcPct val="100000"/>
              </a:lnSpc>
              <a:spcBef>
                <a:spcPts val="0"/>
              </a:spcBef>
              <a:spcAft>
                <a:spcPts val="1600"/>
              </a:spcAft>
              <a:buClrTx/>
              <a:buSzTx/>
              <a:buFontTx/>
              <a:buNone/>
              <a:tabLst/>
              <a:defRPr/>
            </a:pPr>
            <a:r>
              <a:rPr kumimoji="0" lang="sv-SE" sz="1000" b="1" i="0" u="sng" strike="noStrike" kern="1200" cap="none" spc="0" normalizeH="0" baseline="0" noProof="0" dirty="0">
                <a:ln>
                  <a:noFill/>
                </a:ln>
                <a:solidFill>
                  <a:srgbClr val="326295"/>
                </a:solidFill>
                <a:effectLst/>
                <a:uLnTx/>
                <a:uFillTx/>
                <a:latin typeface="Montserrat"/>
                <a:ea typeface="Montserrat"/>
                <a:cs typeface="Montserrat"/>
                <a:sym typeface="Montserrat"/>
              </a:rPr>
              <a:t>Fair Play utbildning:</a:t>
            </a:r>
          </a:p>
          <a:p>
            <a:pPr marL="914400" marR="0" lvl="1" indent="-4572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rPr>
              <a:t>Anmälningar ökar i yngre åldrar</a:t>
            </a:r>
          </a:p>
          <a:p>
            <a:pPr marL="914400" marR="0" lvl="1" indent="-4572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lang="sv-SE" sz="1000" b="1" dirty="0">
                <a:solidFill>
                  <a:srgbClr val="326295"/>
                </a:solidFill>
                <a:latin typeface="Montserrat"/>
                <a:ea typeface="Montserrat"/>
                <a:cs typeface="Montserrat"/>
                <a:sym typeface="Montserrat"/>
              </a:rPr>
              <a:t>Fair Play-hälsning innan match, matchvärdar + ansvarig obligatoriskt</a:t>
            </a:r>
          </a:p>
          <a:p>
            <a:pPr marL="914400" marR="0" lvl="1" indent="-4572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lang="sv-SE" sz="1000" b="1" dirty="0">
                <a:solidFill>
                  <a:srgbClr val="326295"/>
                </a:solidFill>
                <a:latin typeface="Montserrat"/>
                <a:ea typeface="Montserrat"/>
                <a:cs typeface="Montserrat"/>
                <a:sym typeface="Montserrat"/>
              </a:rPr>
              <a:t>Poängsystem efter anmälningar, observatörer från UFF</a:t>
            </a:r>
            <a:endParaRPr kumimoji="0" lang="sv-SE" sz="1000" b="1" i="0" u="none" strike="noStrike" kern="1200" cap="none" spc="0" normalizeH="0" baseline="0" noProof="0" dirty="0">
              <a:ln>
                <a:noFill/>
              </a:ln>
              <a:solidFill>
                <a:srgbClr val="326295"/>
              </a:solidFill>
              <a:effectLst/>
              <a:uLnTx/>
              <a:uFillTx/>
              <a:latin typeface="Montserrat"/>
              <a:ea typeface="Montserrat"/>
              <a:cs typeface="Montserrat"/>
              <a:sym typeface="Montserrat"/>
            </a:endParaRPr>
          </a:p>
        </p:txBody>
      </p:sp>
      <p:pic>
        <p:nvPicPr>
          <p:cNvPr id="2" name="Picture 1">
            <a:extLst>
              <a:ext uri="{FF2B5EF4-FFF2-40B4-BE49-F238E27FC236}">
                <a16:creationId xmlns:a16="http://schemas.microsoft.com/office/drawing/2014/main" id="{BC9D7399-B529-49F4-B374-2EDFC7FF4628}"/>
              </a:ext>
            </a:extLst>
          </p:cNvPr>
          <p:cNvPicPr>
            <a:picLocks noChangeAspect="1"/>
          </p:cNvPicPr>
          <p:nvPr/>
        </p:nvPicPr>
        <p:blipFill>
          <a:blip r:embed="rId3"/>
          <a:stretch>
            <a:fillRect/>
          </a:stretch>
        </p:blipFill>
        <p:spPr>
          <a:xfrm>
            <a:off x="9793961" y="1795547"/>
            <a:ext cx="2037378" cy="36229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1696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redit: Ombrello via Getty Images/Nils Petter Nilsson">
            <a:extLst>
              <a:ext uri="{FF2B5EF4-FFF2-40B4-BE49-F238E27FC236}">
                <a16:creationId xmlns:a16="http://schemas.microsoft.com/office/drawing/2014/main" id="{D9E025CD-D3FF-49B6-AE30-E888C9AD8E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648"/>
          <a:stretch/>
        </p:blipFill>
        <p:spPr bwMode="auto">
          <a:xfrm>
            <a:off x="4117521" y="10"/>
            <a:ext cx="80744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8F23F8A3-8FD7-4779-8323-FDC26BE99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F605C4CC-A25C-416F-8333-7CB7DC97D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2C6633-01FC-4AD2-84F3-F6A5BD026BCA}"/>
              </a:ext>
            </a:extLst>
          </p:cNvPr>
          <p:cNvSpPr>
            <a:spLocks noGrp="1"/>
          </p:cNvSpPr>
          <p:nvPr>
            <p:ph type="title"/>
          </p:nvPr>
        </p:nvSpPr>
        <p:spPr>
          <a:xfrm>
            <a:off x="804672" y="365125"/>
            <a:ext cx="5266155" cy="1325563"/>
          </a:xfrm>
        </p:spPr>
        <p:txBody>
          <a:bodyPr>
            <a:normAutofit/>
          </a:bodyPr>
          <a:lstStyle/>
          <a:p>
            <a:r>
              <a:rPr lang="en-US" dirty="0"/>
              <a:t>Domaransvarig</a:t>
            </a:r>
            <a:br>
              <a:rPr lang="en-US" dirty="0"/>
            </a:br>
            <a:r>
              <a:rPr lang="en-US" sz="2400" dirty="0"/>
              <a:t>Jonas Eriksson</a:t>
            </a:r>
            <a:endParaRPr lang="en-US" dirty="0"/>
          </a:p>
        </p:txBody>
      </p:sp>
      <p:sp>
        <p:nvSpPr>
          <p:cNvPr id="7" name="Content Placeholder 10">
            <a:extLst>
              <a:ext uri="{FF2B5EF4-FFF2-40B4-BE49-F238E27FC236}">
                <a16:creationId xmlns:a16="http://schemas.microsoft.com/office/drawing/2014/main" id="{8EA42DF6-E968-4F41-B489-1677F8F70C8F}"/>
              </a:ext>
            </a:extLst>
          </p:cNvPr>
          <p:cNvSpPr txBox="1">
            <a:spLocks/>
          </p:cNvSpPr>
          <p:nvPr/>
        </p:nvSpPr>
        <p:spPr>
          <a:xfrm>
            <a:off x="804672" y="1903750"/>
            <a:ext cx="4187053" cy="2443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dirty="0"/>
              <a:t>Ansvarig för kvaliteten på SIFs domarverksamhet. Utbildar våra unga i både fotboll och ledarskap. </a:t>
            </a:r>
          </a:p>
        </p:txBody>
      </p:sp>
      <p:pic>
        <p:nvPicPr>
          <p:cNvPr id="8" name="Google Shape;83;p19">
            <a:extLst>
              <a:ext uri="{FF2B5EF4-FFF2-40B4-BE49-F238E27FC236}">
                <a16:creationId xmlns:a16="http://schemas.microsoft.com/office/drawing/2014/main" id="{2038B684-84A7-444B-8C63-C40F37D3963F}"/>
              </a:ext>
            </a:extLst>
          </p:cNvPr>
          <p:cNvPicPr preferRelativeResize="0"/>
          <p:nvPr/>
        </p:nvPicPr>
        <p:blipFill>
          <a:blip r:embed="rId3">
            <a:alphaModFix/>
          </a:blip>
          <a:stretch>
            <a:fillRect/>
          </a:stretch>
        </p:blipFill>
        <p:spPr>
          <a:xfrm>
            <a:off x="11705771" y="6239440"/>
            <a:ext cx="382494" cy="533750"/>
          </a:xfrm>
          <a:prstGeom prst="rect">
            <a:avLst/>
          </a:prstGeom>
          <a:noFill/>
          <a:ln>
            <a:noFill/>
          </a:ln>
        </p:spPr>
      </p:pic>
    </p:spTree>
    <p:extLst>
      <p:ext uri="{BB962C8B-B14F-4D97-AF65-F5344CB8AC3E}">
        <p14:creationId xmlns:p14="http://schemas.microsoft.com/office/powerpoint/2010/main" val="426015167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334328"/>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Jonas uppdateringar</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1621812"/>
            <a:ext cx="7137817" cy="3308408"/>
          </a:xfrm>
          <a:prstGeom prst="rect">
            <a:avLst/>
          </a:prstGeom>
          <a:noFill/>
          <a:ln>
            <a:noFill/>
          </a:ln>
        </p:spPr>
        <p:txBody>
          <a:bodyPr spcFirstLastPara="1" wrap="square" lIns="91433" tIns="45700" rIns="91433" bIns="45700" anchor="ctr" anchorCtr="0">
            <a:normAutofit/>
          </a:bodyPr>
          <a:lstStyle/>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Drog det viktiga för lagledare förra veckan</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Har kontakt med alla ledare med lag i 5-5 och 7-7 för att stötta ang planering av serier</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Även i dialog med 09-födda ledare för att planera domarutbildningar i april</a:t>
            </a:r>
          </a:p>
        </p:txBody>
      </p:sp>
    </p:spTree>
    <p:extLst>
      <p:ext uri="{BB962C8B-B14F-4D97-AF65-F5344CB8AC3E}">
        <p14:creationId xmlns:p14="http://schemas.microsoft.com/office/powerpoint/2010/main" val="2089766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1420740"/>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Agenda:</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2549951"/>
            <a:ext cx="7137817" cy="3846136"/>
          </a:xfrm>
          <a:prstGeom prst="rect">
            <a:avLst/>
          </a:prstGeom>
          <a:noFill/>
          <a:ln>
            <a:noFill/>
          </a:ln>
        </p:spPr>
        <p:txBody>
          <a:bodyPr spcFirstLastPara="1" wrap="square" lIns="91433" tIns="45700" rIns="91433" bIns="45700" anchor="ctr" anchorCtr="0">
            <a:normAutofit fontScale="77500" lnSpcReduction="20000"/>
          </a:bodyPr>
          <a:lstStyle/>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Föreningens nyckeltal</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Föreningsplanering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Styrelsen</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Janne – Fotbollsutveckling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Victor – Ungdomsledare, FSK, social media</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Patrik – Lagledarutveckling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Jonas – Domare</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Övrigt</a:t>
            </a:r>
          </a:p>
        </p:txBody>
      </p:sp>
      <p:sp>
        <p:nvSpPr>
          <p:cNvPr id="2" name="Rectangle 1">
            <a:extLst>
              <a:ext uri="{FF2B5EF4-FFF2-40B4-BE49-F238E27FC236}">
                <a16:creationId xmlns:a16="http://schemas.microsoft.com/office/drawing/2014/main" id="{7126804C-774A-4751-AD36-F0A295C41BFA}"/>
              </a:ext>
            </a:extLst>
          </p:cNvPr>
          <p:cNvSpPr/>
          <p:nvPr/>
        </p:nvSpPr>
        <p:spPr>
          <a:xfrm>
            <a:off x="4411744" y="5694629"/>
            <a:ext cx="7240066" cy="4979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4114887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95" name="Freeform: Shape 3094">
            <a:extLst>
              <a:ext uri="{FF2B5EF4-FFF2-40B4-BE49-F238E27FC236}">
                <a16:creationId xmlns:a16="http://schemas.microsoft.com/office/drawing/2014/main" id="{B5809B1F-0726-44C0-B0A1-7FCE2A129E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7" name="Freeform: Shape 3096">
            <a:extLst>
              <a:ext uri="{FF2B5EF4-FFF2-40B4-BE49-F238E27FC236}">
                <a16:creationId xmlns:a16="http://schemas.microsoft.com/office/drawing/2014/main" id="{26EE9A0B-C601-4E3F-8541-29CA20DE11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oogle Shape;196;p27">
            <a:extLst>
              <a:ext uri="{FF2B5EF4-FFF2-40B4-BE49-F238E27FC236}">
                <a16:creationId xmlns:a16="http://schemas.microsoft.com/office/drawing/2014/main" id="{F0E2ECBD-5C35-4636-BA77-70214705E348}"/>
              </a:ext>
            </a:extLst>
          </p:cNvPr>
          <p:cNvPicPr preferRelativeResize="0">
            <a:picLocks/>
          </p:cNvPicPr>
          <p:nvPr/>
        </p:nvPicPr>
        <p:blipFill rotWithShape="1">
          <a:blip r:embed="rId2"/>
          <a:srcRect t="11404" r="2" b="15514"/>
          <a:stretch/>
        </p:blipFill>
        <p:spPr>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a:solidFill>
            <a:srgbClr val="F2F2F2"/>
          </a:solidFill>
        </p:spPr>
      </p:pic>
      <p:sp>
        <p:nvSpPr>
          <p:cNvPr id="2" name="TextBox 1">
            <a:extLst>
              <a:ext uri="{FF2B5EF4-FFF2-40B4-BE49-F238E27FC236}">
                <a16:creationId xmlns:a16="http://schemas.microsoft.com/office/drawing/2014/main" id="{1499F42E-583A-4945-B7D6-735642BA0A85}"/>
              </a:ext>
            </a:extLst>
          </p:cNvPr>
          <p:cNvSpPr txBox="1"/>
          <p:nvPr/>
        </p:nvSpPr>
        <p:spPr>
          <a:xfrm>
            <a:off x="7118330" y="1020866"/>
            <a:ext cx="4587799" cy="3385528"/>
          </a:xfrm>
          <a:prstGeom prst="rect">
            <a:avLst/>
          </a:prstGeom>
        </p:spPr>
        <p:txBody>
          <a:bodyPr vert="horz" lIns="91440" tIns="45720" rIns="91440" bIns="45720" rtlCol="0" anchor="t">
            <a:normAutofit fontScale="85000" lnSpcReduction="20000"/>
          </a:bodyPr>
          <a:lstStyle/>
          <a:p>
            <a:pPr indent="-228600">
              <a:lnSpc>
                <a:spcPct val="90000"/>
              </a:lnSpc>
              <a:spcAft>
                <a:spcPts val="1600"/>
              </a:spcAft>
              <a:buFont typeface="Arial" panose="020B0604020202020204" pitchFamily="34" charset="0"/>
              <a:buChar char="•"/>
            </a:pPr>
            <a:r>
              <a:rPr lang="en-US" sz="3200" b="1" dirty="0">
                <a:latin typeface="Montserrat"/>
              </a:rPr>
              <a:t>Glädje</a:t>
            </a:r>
          </a:p>
          <a:p>
            <a:pPr indent="-228600">
              <a:lnSpc>
                <a:spcPct val="90000"/>
              </a:lnSpc>
              <a:spcAft>
                <a:spcPts val="1600"/>
              </a:spcAft>
              <a:buFont typeface="Arial" panose="020B0604020202020204" pitchFamily="34" charset="0"/>
              <a:buChar char="•"/>
            </a:pPr>
            <a:r>
              <a:rPr lang="en-US" sz="3200" b="1" dirty="0">
                <a:latin typeface="Montserrat"/>
              </a:rPr>
              <a:t>Gemenskap</a:t>
            </a:r>
          </a:p>
          <a:p>
            <a:pPr indent="-228600">
              <a:lnSpc>
                <a:spcPct val="90000"/>
              </a:lnSpc>
              <a:spcAft>
                <a:spcPts val="1600"/>
              </a:spcAft>
              <a:buFont typeface="Arial" panose="020B0604020202020204" pitchFamily="34" charset="0"/>
              <a:buChar char="•"/>
            </a:pPr>
            <a:r>
              <a:rPr lang="en-US" sz="3200" b="1" dirty="0">
                <a:latin typeface="Montserrat"/>
              </a:rPr>
              <a:t>Utveckling</a:t>
            </a:r>
          </a:p>
          <a:p>
            <a:pPr indent="-228600">
              <a:lnSpc>
                <a:spcPct val="90000"/>
              </a:lnSpc>
              <a:spcAft>
                <a:spcPts val="1600"/>
              </a:spcAft>
              <a:buFont typeface="Arial" panose="020B0604020202020204" pitchFamily="34" charset="0"/>
              <a:buChar char="•"/>
            </a:pPr>
            <a:r>
              <a:rPr lang="en-US" sz="3200" b="1" dirty="0">
                <a:latin typeface="Montserrat"/>
              </a:rPr>
              <a:t>(Ordning och reda)</a:t>
            </a:r>
          </a:p>
          <a:p>
            <a:pPr>
              <a:lnSpc>
                <a:spcPct val="90000"/>
              </a:lnSpc>
              <a:spcAft>
                <a:spcPts val="1600"/>
              </a:spcAft>
            </a:pPr>
            <a:r>
              <a:rPr lang="en-US" sz="3200" b="1" dirty="0">
                <a:latin typeface="Montserrat"/>
              </a:rPr>
              <a:t>---------------------------------</a:t>
            </a:r>
          </a:p>
          <a:p>
            <a:pPr indent="-228600">
              <a:lnSpc>
                <a:spcPct val="90000"/>
              </a:lnSpc>
              <a:spcAft>
                <a:spcPts val="1600"/>
              </a:spcAft>
              <a:buFont typeface="Arial" panose="020B0604020202020204" pitchFamily="34" charset="0"/>
              <a:buChar char="•"/>
            </a:pPr>
            <a:r>
              <a:rPr lang="en-US" sz="3200" b="1" dirty="0">
                <a:latin typeface="Montserrat"/>
              </a:rPr>
              <a:t>Så många som möjligt</a:t>
            </a:r>
          </a:p>
          <a:p>
            <a:pPr indent="-228600">
              <a:lnSpc>
                <a:spcPct val="90000"/>
              </a:lnSpc>
              <a:spcAft>
                <a:spcPts val="1600"/>
              </a:spcAft>
              <a:buFont typeface="Arial" panose="020B0604020202020204" pitchFamily="34" charset="0"/>
              <a:buChar char="•"/>
            </a:pPr>
            <a:r>
              <a:rPr lang="en-US" sz="3200" b="1" dirty="0">
                <a:latin typeface="Montserrat"/>
              </a:rPr>
              <a:t>Så länge som möjligt</a:t>
            </a:r>
          </a:p>
        </p:txBody>
      </p:sp>
      <p:pic>
        <p:nvPicPr>
          <p:cNvPr id="3074" name="Picture 2" descr="Premium Photo | Crowd many children kids playing football on the grass  field on the stadiums">
            <a:extLst>
              <a:ext uri="{FF2B5EF4-FFF2-40B4-BE49-F238E27FC236}">
                <a16:creationId xmlns:a16="http://schemas.microsoft.com/office/drawing/2014/main" id="{CCA7A499-4294-4202-BB1A-D5F6709CB1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92" r="-2" b="27909"/>
          <a:stretch/>
        </p:blipFill>
        <p:spPr bwMode="auto">
          <a:xfrm>
            <a:off x="2785874" y="4448810"/>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58979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1420740"/>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Agenda:</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2549951"/>
            <a:ext cx="7137817" cy="3846136"/>
          </a:xfrm>
          <a:prstGeom prst="rect">
            <a:avLst/>
          </a:prstGeom>
          <a:noFill/>
          <a:ln>
            <a:noFill/>
          </a:ln>
        </p:spPr>
        <p:txBody>
          <a:bodyPr spcFirstLastPara="1" wrap="square" lIns="91433" tIns="45700" rIns="91433" bIns="45700" anchor="ctr" anchorCtr="0">
            <a:normAutofit fontScale="77500" lnSpcReduction="20000"/>
          </a:bodyPr>
          <a:lstStyle/>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Föreningens nyckeltal</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Föreningsplanering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Styrelsen</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Janne – Fotbollsutveckling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Victor – Ungdomsledare, FSK, social media</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Patrik – Lagledarutveckling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Jonas – Domare</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Övrigt</a:t>
            </a:r>
          </a:p>
        </p:txBody>
      </p:sp>
      <p:sp>
        <p:nvSpPr>
          <p:cNvPr id="2" name="Rectangle 1">
            <a:extLst>
              <a:ext uri="{FF2B5EF4-FFF2-40B4-BE49-F238E27FC236}">
                <a16:creationId xmlns:a16="http://schemas.microsoft.com/office/drawing/2014/main" id="{7126804C-774A-4751-AD36-F0A295C41BFA}"/>
              </a:ext>
            </a:extLst>
          </p:cNvPr>
          <p:cNvSpPr/>
          <p:nvPr/>
        </p:nvSpPr>
        <p:spPr>
          <a:xfrm>
            <a:off x="4411744" y="2455680"/>
            <a:ext cx="6008795" cy="513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412465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graphicFrame>
        <p:nvGraphicFramePr>
          <p:cNvPr id="5" name="TextBox 1">
            <a:extLst>
              <a:ext uri="{FF2B5EF4-FFF2-40B4-BE49-F238E27FC236}">
                <a16:creationId xmlns:a16="http://schemas.microsoft.com/office/drawing/2014/main" id="{897D1E5A-A914-4CFC-A579-CEE3BFD3B2D4}"/>
              </a:ext>
            </a:extLst>
          </p:cNvPr>
          <p:cNvGraphicFramePr/>
          <p:nvPr>
            <p:extLst>
              <p:ext uri="{D42A27DB-BD31-4B8C-83A1-F6EECF244321}">
                <p14:modId xmlns:p14="http://schemas.microsoft.com/office/powerpoint/2010/main" val="4074541202"/>
              </p:ext>
            </p:extLst>
          </p:nvPr>
        </p:nvGraphicFramePr>
        <p:xfrm>
          <a:off x="1109804" y="30708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9ED5755E-FAA3-4023-86B6-2617CBC138A1}"/>
              </a:ext>
            </a:extLst>
          </p:cNvPr>
          <p:cNvSpPr/>
          <p:nvPr/>
        </p:nvSpPr>
        <p:spPr>
          <a:xfrm>
            <a:off x="7513999" y="3720981"/>
            <a:ext cx="1964602" cy="82385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KPI #1</a:t>
            </a:r>
          </a:p>
          <a:p>
            <a:pPr algn="ctr"/>
            <a:r>
              <a:rPr lang="en-US" sz="1600" dirty="0"/>
              <a:t>Mängd fotbollsutövande</a:t>
            </a:r>
          </a:p>
        </p:txBody>
      </p:sp>
      <p:sp>
        <p:nvSpPr>
          <p:cNvPr id="8" name="Rectangle 7">
            <a:extLst>
              <a:ext uri="{FF2B5EF4-FFF2-40B4-BE49-F238E27FC236}">
                <a16:creationId xmlns:a16="http://schemas.microsoft.com/office/drawing/2014/main" id="{1A409CAB-4096-468A-86D3-EF23A2363828}"/>
              </a:ext>
            </a:extLst>
          </p:cNvPr>
          <p:cNvSpPr/>
          <p:nvPr/>
        </p:nvSpPr>
        <p:spPr>
          <a:xfrm>
            <a:off x="7526822" y="4618614"/>
            <a:ext cx="1964603" cy="82385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KPI #2</a:t>
            </a:r>
          </a:p>
          <a:p>
            <a:pPr algn="ctr"/>
            <a:r>
              <a:rPr lang="en-US" sz="1600" dirty="0"/>
              <a:t>Mängd betalande medlemmar</a:t>
            </a:r>
          </a:p>
        </p:txBody>
      </p:sp>
      <p:sp>
        <p:nvSpPr>
          <p:cNvPr id="11" name="Google Shape;59;p12">
            <a:extLst>
              <a:ext uri="{FF2B5EF4-FFF2-40B4-BE49-F238E27FC236}">
                <a16:creationId xmlns:a16="http://schemas.microsoft.com/office/drawing/2014/main" id="{C6529A60-D46F-481A-8D13-C674FA7BCCDD}"/>
              </a:ext>
            </a:extLst>
          </p:cNvPr>
          <p:cNvSpPr txBox="1"/>
          <p:nvPr/>
        </p:nvSpPr>
        <p:spPr>
          <a:xfrm>
            <a:off x="566596" y="590773"/>
            <a:ext cx="6375200" cy="738400"/>
          </a:xfrm>
          <a:prstGeom prst="rect">
            <a:avLst/>
          </a:prstGeom>
          <a:noFill/>
          <a:ln>
            <a:noFill/>
          </a:ln>
        </p:spPr>
        <p:txBody>
          <a:bodyPr spcFirstLastPara="1" wrap="square" lIns="91433" tIns="45700" rIns="91433" bIns="45700" anchor="ctr" anchorCtr="0">
            <a:normAutofit lnSpcReduction="10000"/>
          </a:bodyPr>
          <a:lstStyle/>
          <a:p>
            <a:pPr>
              <a:spcAft>
                <a:spcPts val="1600"/>
              </a:spcAft>
            </a:pPr>
            <a:r>
              <a:rPr lang="en" sz="3200" b="1" dirty="0">
                <a:solidFill>
                  <a:srgbClr val="326295"/>
                </a:solidFill>
                <a:latin typeface="Montserrat"/>
                <a:ea typeface="Montserrat"/>
                <a:cs typeface="Montserrat"/>
                <a:sym typeface="Montserrat"/>
              </a:rPr>
              <a:t>Föreningsfakta</a:t>
            </a:r>
            <a:endParaRPr sz="3200" b="1" dirty="0">
              <a:solidFill>
                <a:srgbClr val="326295"/>
              </a:solidFill>
              <a:latin typeface="Montserrat"/>
              <a:ea typeface="Montserrat"/>
              <a:cs typeface="Montserrat"/>
              <a:sym typeface="Montserrat"/>
            </a:endParaRPr>
          </a:p>
        </p:txBody>
      </p:sp>
      <p:sp>
        <p:nvSpPr>
          <p:cNvPr id="6" name="Rectangle 5">
            <a:extLst>
              <a:ext uri="{FF2B5EF4-FFF2-40B4-BE49-F238E27FC236}">
                <a16:creationId xmlns:a16="http://schemas.microsoft.com/office/drawing/2014/main" id="{CE15CCE4-A836-9E85-B5FE-6BDF88398B77}"/>
              </a:ext>
            </a:extLst>
          </p:cNvPr>
          <p:cNvSpPr/>
          <p:nvPr/>
        </p:nvSpPr>
        <p:spPr>
          <a:xfrm>
            <a:off x="9642695" y="3720981"/>
            <a:ext cx="1964603" cy="82385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WIP</a:t>
            </a:r>
          </a:p>
        </p:txBody>
      </p:sp>
      <p:sp>
        <p:nvSpPr>
          <p:cNvPr id="12" name="Rectangle 11">
            <a:extLst>
              <a:ext uri="{FF2B5EF4-FFF2-40B4-BE49-F238E27FC236}">
                <a16:creationId xmlns:a16="http://schemas.microsoft.com/office/drawing/2014/main" id="{030A3215-7BEB-7BB2-C86A-C3CBA3E70D49}"/>
              </a:ext>
            </a:extLst>
          </p:cNvPr>
          <p:cNvSpPr/>
          <p:nvPr/>
        </p:nvSpPr>
        <p:spPr>
          <a:xfrm>
            <a:off x="5376248" y="3720980"/>
            <a:ext cx="1964603" cy="82385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WIP</a:t>
            </a:r>
          </a:p>
        </p:txBody>
      </p:sp>
      <p:sp>
        <p:nvSpPr>
          <p:cNvPr id="14" name="Rectangle 13">
            <a:extLst>
              <a:ext uri="{FF2B5EF4-FFF2-40B4-BE49-F238E27FC236}">
                <a16:creationId xmlns:a16="http://schemas.microsoft.com/office/drawing/2014/main" id="{2C1D43B0-C9E3-E3A9-99BC-A98AE2B427D7}"/>
              </a:ext>
            </a:extLst>
          </p:cNvPr>
          <p:cNvSpPr/>
          <p:nvPr/>
        </p:nvSpPr>
        <p:spPr>
          <a:xfrm>
            <a:off x="3252078" y="3720979"/>
            <a:ext cx="1964603" cy="82385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WIP</a:t>
            </a:r>
          </a:p>
        </p:txBody>
      </p:sp>
      <p:sp>
        <p:nvSpPr>
          <p:cNvPr id="15" name="Rectangle 14">
            <a:extLst>
              <a:ext uri="{FF2B5EF4-FFF2-40B4-BE49-F238E27FC236}">
                <a16:creationId xmlns:a16="http://schemas.microsoft.com/office/drawing/2014/main" id="{B07C9DB3-26BA-01EA-D63D-39AA3A06FF3D}"/>
              </a:ext>
            </a:extLst>
          </p:cNvPr>
          <p:cNvSpPr/>
          <p:nvPr/>
        </p:nvSpPr>
        <p:spPr>
          <a:xfrm>
            <a:off x="1123381" y="3720978"/>
            <a:ext cx="1964603" cy="82385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WIP</a:t>
            </a:r>
          </a:p>
        </p:txBody>
      </p:sp>
    </p:spTree>
    <p:extLst>
      <p:ext uri="{BB962C8B-B14F-4D97-AF65-F5344CB8AC3E}">
        <p14:creationId xmlns:p14="http://schemas.microsoft.com/office/powerpoint/2010/main" val="4174757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Rectangle 5">
            <a:extLst>
              <a:ext uri="{FF2B5EF4-FFF2-40B4-BE49-F238E27FC236}">
                <a16:creationId xmlns:a16="http://schemas.microsoft.com/office/drawing/2014/main" id="{0109B7FF-ECB2-42E9-9B8B-306F734BA0AB}"/>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7" name="Google Shape;37;p9"/>
          <p:cNvSpPr txBox="1"/>
          <p:nvPr/>
        </p:nvSpPr>
        <p:spPr>
          <a:xfrm>
            <a:off x="380800" y="0"/>
            <a:ext cx="5715200" cy="6857999"/>
          </a:xfrm>
          <a:prstGeom prst="rect">
            <a:avLst/>
          </a:prstGeom>
          <a:noFill/>
          <a:ln>
            <a:noFill/>
          </a:ln>
        </p:spPr>
        <p:txBody>
          <a:bodyPr spcFirstLastPara="1" wrap="square" lIns="91433" tIns="45700" rIns="91433" bIns="45700" anchor="ctr" anchorCtr="0">
            <a:normAutofit/>
          </a:bodyPr>
          <a:lstStyle/>
          <a:p>
            <a:pPr>
              <a:spcAft>
                <a:spcPts val="1600"/>
              </a:spcAft>
            </a:pPr>
            <a:r>
              <a:rPr lang="en-US" sz="3200" b="1" dirty="0">
                <a:solidFill>
                  <a:srgbClr val="326295"/>
                </a:solidFill>
                <a:latin typeface="Montserrat"/>
                <a:ea typeface="Montserrat"/>
                <a:cs typeface="Montserrat"/>
                <a:sym typeface="Montserrat"/>
              </a:rPr>
              <a:t>KPI #1:</a:t>
            </a:r>
            <a:br>
              <a:rPr lang="en-US" sz="3200" b="1" dirty="0">
                <a:solidFill>
                  <a:srgbClr val="326295"/>
                </a:solidFill>
                <a:latin typeface="Montserrat"/>
                <a:ea typeface="Montserrat"/>
                <a:cs typeface="Montserrat"/>
                <a:sym typeface="Montserrat"/>
              </a:rPr>
            </a:br>
            <a:r>
              <a:rPr lang="en-US" sz="3200" b="1" dirty="0">
                <a:solidFill>
                  <a:srgbClr val="326295"/>
                </a:solidFill>
                <a:latin typeface="Montserrat"/>
                <a:ea typeface="Montserrat"/>
                <a:cs typeface="Montserrat"/>
                <a:sym typeface="Montserrat"/>
              </a:rPr>
              <a:t>Mängd fotbollsutövande</a:t>
            </a:r>
          </a:p>
        </p:txBody>
      </p:sp>
      <p:pic>
        <p:nvPicPr>
          <p:cNvPr id="39" name="Google Shape;39;p9"/>
          <p:cNvPicPr preferRelativeResize="0"/>
          <p:nvPr/>
        </p:nvPicPr>
        <p:blipFill rotWithShape="1">
          <a:blip r:embed="rId3">
            <a:alphaModFix/>
          </a:blip>
          <a:srcRect l="29245" t="25681" r="28566" b="26315"/>
          <a:stretch/>
        </p:blipFill>
        <p:spPr>
          <a:xfrm>
            <a:off x="11581332" y="6176970"/>
            <a:ext cx="509067" cy="579436"/>
          </a:xfrm>
          <a:prstGeom prst="rect">
            <a:avLst/>
          </a:prstGeom>
          <a:noFill/>
          <a:ln>
            <a:noFill/>
          </a:ln>
        </p:spPr>
      </p:pic>
      <p:sp>
        <p:nvSpPr>
          <p:cNvPr id="8" name="TextBox 7">
            <a:extLst>
              <a:ext uri="{FF2B5EF4-FFF2-40B4-BE49-F238E27FC236}">
                <a16:creationId xmlns:a16="http://schemas.microsoft.com/office/drawing/2014/main" id="{2E822574-F665-419B-BF16-D6985AB7E7B3}"/>
              </a:ext>
            </a:extLst>
          </p:cNvPr>
          <p:cNvSpPr txBox="1"/>
          <p:nvPr/>
        </p:nvSpPr>
        <p:spPr>
          <a:xfrm>
            <a:off x="9941919" y="5574070"/>
            <a:ext cx="1809482" cy="400110"/>
          </a:xfrm>
          <a:prstGeom prst="rect">
            <a:avLst/>
          </a:prstGeom>
          <a:noFill/>
        </p:spPr>
        <p:txBody>
          <a:bodyPr wrap="square" rtlCol="0">
            <a:spAutoFit/>
          </a:bodyPr>
          <a:lstStyle/>
          <a:p>
            <a:pPr marL="171450" indent="-171450">
              <a:buFont typeface="Arial" panose="020B0604020202020204" pitchFamily="34" charset="0"/>
              <a:buChar char="•"/>
            </a:pPr>
            <a:r>
              <a:rPr lang="en-US" sz="1000" dirty="0">
                <a:solidFill>
                  <a:schemeClr val="tx1">
                    <a:lumMod val="50000"/>
                    <a:lumOff val="50000"/>
                  </a:schemeClr>
                </a:solidFill>
              </a:rPr>
              <a:t>VT statistik färdigställs i aug</a:t>
            </a:r>
          </a:p>
          <a:p>
            <a:pPr marL="171450" indent="-171450">
              <a:buFont typeface="Arial" panose="020B0604020202020204" pitchFamily="34" charset="0"/>
              <a:buChar char="•"/>
            </a:pPr>
            <a:r>
              <a:rPr lang="en-US" sz="1000" dirty="0">
                <a:solidFill>
                  <a:schemeClr val="tx1">
                    <a:lumMod val="50000"/>
                    <a:lumOff val="50000"/>
                  </a:schemeClr>
                </a:solidFill>
              </a:rPr>
              <a:t>HT statistik färdigställs i feb</a:t>
            </a:r>
          </a:p>
        </p:txBody>
      </p:sp>
      <p:pic>
        <p:nvPicPr>
          <p:cNvPr id="2" name="Picture 1">
            <a:extLst>
              <a:ext uri="{FF2B5EF4-FFF2-40B4-BE49-F238E27FC236}">
                <a16:creationId xmlns:a16="http://schemas.microsoft.com/office/drawing/2014/main" id="{6D8EEE5E-9DE3-90C3-8276-5F820606B498}"/>
              </a:ext>
            </a:extLst>
          </p:cNvPr>
          <p:cNvPicPr>
            <a:picLocks noChangeAspect="1"/>
          </p:cNvPicPr>
          <p:nvPr/>
        </p:nvPicPr>
        <p:blipFill>
          <a:blip r:embed="rId4"/>
          <a:stretch>
            <a:fillRect/>
          </a:stretch>
        </p:blipFill>
        <p:spPr>
          <a:xfrm>
            <a:off x="6031631" y="1330862"/>
            <a:ext cx="5726988" cy="42432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Rectangle 5">
            <a:extLst>
              <a:ext uri="{FF2B5EF4-FFF2-40B4-BE49-F238E27FC236}">
                <a16:creationId xmlns:a16="http://schemas.microsoft.com/office/drawing/2014/main" id="{0109B7FF-ECB2-42E9-9B8B-306F734BA0AB}"/>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7" name="Google Shape;37;p9"/>
          <p:cNvSpPr txBox="1"/>
          <p:nvPr/>
        </p:nvSpPr>
        <p:spPr>
          <a:xfrm>
            <a:off x="380800" y="0"/>
            <a:ext cx="5715200" cy="6857999"/>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KPI #2:</a:t>
            </a:r>
            <a:br>
              <a:rPr lang="sv-SE" sz="3200" b="1" dirty="0">
                <a:solidFill>
                  <a:srgbClr val="326295"/>
                </a:solidFill>
                <a:latin typeface="Montserrat"/>
                <a:ea typeface="Montserrat"/>
                <a:cs typeface="Montserrat"/>
                <a:sym typeface="Montserrat"/>
              </a:rPr>
            </a:br>
            <a:r>
              <a:rPr lang="sv-SE" sz="3200" b="1" dirty="0">
                <a:solidFill>
                  <a:srgbClr val="326295"/>
                </a:solidFill>
                <a:latin typeface="Montserrat"/>
                <a:ea typeface="Montserrat"/>
                <a:cs typeface="Montserrat"/>
                <a:sym typeface="Montserrat"/>
              </a:rPr>
              <a:t>Antal</a:t>
            </a:r>
            <a:br>
              <a:rPr lang="sv-SE" sz="3200" b="1" dirty="0">
                <a:solidFill>
                  <a:srgbClr val="326295"/>
                </a:solidFill>
                <a:latin typeface="Montserrat"/>
                <a:ea typeface="Montserrat"/>
                <a:cs typeface="Montserrat"/>
                <a:sym typeface="Montserrat"/>
              </a:rPr>
            </a:br>
            <a:r>
              <a:rPr lang="sv-SE" sz="3200" b="1" dirty="0">
                <a:solidFill>
                  <a:srgbClr val="326295"/>
                </a:solidFill>
                <a:latin typeface="Montserrat"/>
                <a:ea typeface="Montserrat"/>
                <a:cs typeface="Montserrat"/>
                <a:sym typeface="Montserrat"/>
              </a:rPr>
              <a:t>betalande medlemmar</a:t>
            </a:r>
            <a:endParaRPr lang="en-US" sz="3200" b="1" dirty="0">
              <a:solidFill>
                <a:srgbClr val="326295"/>
              </a:solidFill>
              <a:latin typeface="Montserrat"/>
              <a:ea typeface="Montserrat"/>
              <a:cs typeface="Montserrat"/>
              <a:sym typeface="Montserrat"/>
            </a:endParaRPr>
          </a:p>
        </p:txBody>
      </p:sp>
      <p:pic>
        <p:nvPicPr>
          <p:cNvPr id="39" name="Google Shape;39;p9"/>
          <p:cNvPicPr preferRelativeResize="0"/>
          <p:nvPr/>
        </p:nvPicPr>
        <p:blipFill rotWithShape="1">
          <a:blip r:embed="rId3">
            <a:alphaModFix/>
          </a:blip>
          <a:srcRect l="29245" t="25681" r="28566" b="26315"/>
          <a:stretch/>
        </p:blipFill>
        <p:spPr>
          <a:xfrm>
            <a:off x="11581332" y="6176970"/>
            <a:ext cx="509067" cy="579436"/>
          </a:xfrm>
          <a:prstGeom prst="rect">
            <a:avLst/>
          </a:prstGeom>
          <a:noFill/>
          <a:ln>
            <a:noFill/>
          </a:ln>
        </p:spPr>
      </p:pic>
      <p:sp>
        <p:nvSpPr>
          <p:cNvPr id="7" name="Rectangle 6">
            <a:extLst>
              <a:ext uri="{FF2B5EF4-FFF2-40B4-BE49-F238E27FC236}">
                <a16:creationId xmlns:a16="http://schemas.microsoft.com/office/drawing/2014/main" id="{29295A0D-4B09-4AE3-B8F4-7CC585290625}"/>
              </a:ext>
            </a:extLst>
          </p:cNvPr>
          <p:cNvSpPr/>
          <p:nvPr/>
        </p:nvSpPr>
        <p:spPr>
          <a:xfrm>
            <a:off x="6094931" y="1964605"/>
            <a:ext cx="5486400" cy="2616524"/>
          </a:xfrm>
          <a:prstGeom prst="rect">
            <a:avLst/>
          </a:prstGeom>
          <a:solidFill>
            <a:schemeClr val="bg2"/>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0150" lvl="2" indent="-285750">
              <a:buFont typeface="Arial" panose="020B0604020202020204" pitchFamily="34" charset="0"/>
              <a:buChar char="•"/>
            </a:pPr>
            <a:r>
              <a:rPr lang="en-US" sz="2800" dirty="0">
                <a:solidFill>
                  <a:schemeClr val="tx1"/>
                </a:solidFill>
              </a:rPr>
              <a:t>2021: 630</a:t>
            </a:r>
          </a:p>
          <a:p>
            <a:pPr marL="1200150" lvl="2" indent="-285750">
              <a:buFont typeface="Arial" panose="020B0604020202020204" pitchFamily="34" charset="0"/>
              <a:buChar char="•"/>
            </a:pPr>
            <a:r>
              <a:rPr lang="en-US" sz="2800" dirty="0">
                <a:solidFill>
                  <a:schemeClr val="tx1"/>
                </a:solidFill>
              </a:rPr>
              <a:t>2022: 614</a:t>
            </a:r>
          </a:p>
          <a:p>
            <a:pPr marL="1200150" lvl="2" indent="-285750">
              <a:buFont typeface="Arial" panose="020B0604020202020204" pitchFamily="34" charset="0"/>
              <a:buChar char="•"/>
            </a:pPr>
            <a:r>
              <a:rPr lang="en-US" sz="2800" dirty="0">
                <a:solidFill>
                  <a:schemeClr val="tx1"/>
                </a:solidFill>
              </a:rPr>
              <a:t>2023:</a:t>
            </a:r>
          </a:p>
        </p:txBody>
      </p:sp>
      <p:sp>
        <p:nvSpPr>
          <p:cNvPr id="9" name="TextBox 8">
            <a:extLst>
              <a:ext uri="{FF2B5EF4-FFF2-40B4-BE49-F238E27FC236}">
                <a16:creationId xmlns:a16="http://schemas.microsoft.com/office/drawing/2014/main" id="{59A3B5A5-35D2-4C0F-AF07-FE9FCF374990}"/>
              </a:ext>
            </a:extLst>
          </p:cNvPr>
          <p:cNvSpPr txBox="1"/>
          <p:nvPr/>
        </p:nvSpPr>
        <p:spPr>
          <a:xfrm>
            <a:off x="9290017" y="4655143"/>
            <a:ext cx="2291315" cy="400110"/>
          </a:xfrm>
          <a:prstGeom prst="rect">
            <a:avLst/>
          </a:prstGeom>
          <a:noFill/>
        </p:spPr>
        <p:txBody>
          <a:bodyPr wrap="square" rtlCol="0">
            <a:spAutoFit/>
          </a:bodyPr>
          <a:lstStyle/>
          <a:p>
            <a:r>
              <a:rPr lang="en-US" sz="1000" dirty="0">
                <a:solidFill>
                  <a:schemeClr val="tx1">
                    <a:lumMod val="50000"/>
                    <a:lumOff val="50000"/>
                  </a:schemeClr>
                </a:solidFill>
              </a:rPr>
              <a:t>Officiellt resultat färdigställs en gång per år 31/10 vid årsbokslut.</a:t>
            </a:r>
          </a:p>
        </p:txBody>
      </p:sp>
    </p:spTree>
    <p:extLst>
      <p:ext uri="{BB962C8B-B14F-4D97-AF65-F5344CB8AC3E}">
        <p14:creationId xmlns:p14="http://schemas.microsoft.com/office/powerpoint/2010/main" val="19556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1420740"/>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Agenda:</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2549951"/>
            <a:ext cx="7137817" cy="3846136"/>
          </a:xfrm>
          <a:prstGeom prst="rect">
            <a:avLst/>
          </a:prstGeom>
          <a:noFill/>
          <a:ln>
            <a:noFill/>
          </a:ln>
        </p:spPr>
        <p:txBody>
          <a:bodyPr spcFirstLastPara="1" wrap="square" lIns="91433" tIns="45700" rIns="91433" bIns="45700" anchor="ctr" anchorCtr="0">
            <a:normAutofit fontScale="77500" lnSpcReduction="20000"/>
          </a:bodyPr>
          <a:lstStyle/>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Föreningens nyckeltal</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Föreningsplanering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Styrelsen</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Janne – Fotbollsutveckling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Victor – Ungdomsledare, FSK, social media</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Patrik – Lagledarutveckling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Jonas – Domare</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Övrigt</a:t>
            </a:r>
          </a:p>
        </p:txBody>
      </p:sp>
      <p:sp>
        <p:nvSpPr>
          <p:cNvPr id="3" name="Rectangle 2">
            <a:extLst>
              <a:ext uri="{FF2B5EF4-FFF2-40B4-BE49-F238E27FC236}">
                <a16:creationId xmlns:a16="http://schemas.microsoft.com/office/drawing/2014/main" id="{D255D827-8220-983C-D3BF-E055F15A329F}"/>
              </a:ext>
            </a:extLst>
          </p:cNvPr>
          <p:cNvSpPr/>
          <p:nvPr/>
        </p:nvSpPr>
        <p:spPr>
          <a:xfrm>
            <a:off x="4411744" y="3413153"/>
            <a:ext cx="7240066" cy="4979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217200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334328"/>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Styrelsens uppdateringar</a:t>
            </a:r>
            <a:endParaRPr lang="en" sz="3200" b="1" dirty="0">
              <a:solidFill>
                <a:srgbClr val="326295"/>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62246C98-038F-3E4C-84F3-3AA3086D1EE8}"/>
              </a:ext>
            </a:extLst>
          </p:cNvPr>
          <p:cNvPicPr>
            <a:picLocks noChangeAspect="1"/>
          </p:cNvPicPr>
          <p:nvPr/>
        </p:nvPicPr>
        <p:blipFill>
          <a:blip r:embed="rId3"/>
          <a:stretch>
            <a:fillRect/>
          </a:stretch>
        </p:blipFill>
        <p:spPr>
          <a:xfrm>
            <a:off x="4283662" y="2161696"/>
            <a:ext cx="3660893" cy="2441816"/>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D7FDA11D-A03E-CEC1-BE23-8EEDCA9983BF}"/>
              </a:ext>
            </a:extLst>
          </p:cNvPr>
          <p:cNvPicPr>
            <a:picLocks noChangeAspect="1"/>
          </p:cNvPicPr>
          <p:nvPr/>
        </p:nvPicPr>
        <p:blipFill>
          <a:blip r:embed="rId4"/>
          <a:stretch>
            <a:fillRect/>
          </a:stretch>
        </p:blipFill>
        <p:spPr>
          <a:xfrm>
            <a:off x="8092336" y="2161695"/>
            <a:ext cx="3655411" cy="2441815"/>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ED8B378-B788-4BA3-8212-1592C2BA9929}"/>
              </a:ext>
            </a:extLst>
          </p:cNvPr>
          <p:cNvSpPr txBox="1"/>
          <p:nvPr/>
        </p:nvSpPr>
        <p:spPr>
          <a:xfrm>
            <a:off x="8086854" y="4735489"/>
            <a:ext cx="3660893" cy="523220"/>
          </a:xfrm>
          <a:prstGeom prst="rect">
            <a:avLst/>
          </a:prstGeom>
          <a:noFill/>
        </p:spPr>
        <p:txBody>
          <a:bodyPr wrap="square">
            <a:spAutoFit/>
          </a:bodyPr>
          <a:lstStyle/>
          <a:p>
            <a:pPr algn="ctr">
              <a:spcAft>
                <a:spcPts val="1600"/>
              </a:spcAft>
            </a:pPr>
            <a:r>
              <a:rPr lang="sv-SE" sz="1400" dirty="0">
                <a:solidFill>
                  <a:srgbClr val="326295"/>
                </a:solidFill>
                <a:latin typeface="Montserrat"/>
                <a:ea typeface="Montserrat"/>
                <a:cs typeface="Montserrat"/>
                <a:sym typeface="Montserrat"/>
              </a:rPr>
              <a:t>“Förberedelsernas år” – väldigt mycket förarbete bland lagen</a:t>
            </a:r>
          </a:p>
        </p:txBody>
      </p:sp>
      <p:sp>
        <p:nvSpPr>
          <p:cNvPr id="8" name="TextBox 7">
            <a:extLst>
              <a:ext uri="{FF2B5EF4-FFF2-40B4-BE49-F238E27FC236}">
                <a16:creationId xmlns:a16="http://schemas.microsoft.com/office/drawing/2014/main" id="{97F76D17-B282-A0F4-8FFE-2B83E6C978CB}"/>
              </a:ext>
            </a:extLst>
          </p:cNvPr>
          <p:cNvSpPr txBox="1"/>
          <p:nvPr/>
        </p:nvSpPr>
        <p:spPr>
          <a:xfrm>
            <a:off x="4283661" y="4735489"/>
            <a:ext cx="3660893" cy="523220"/>
          </a:xfrm>
          <a:prstGeom prst="rect">
            <a:avLst/>
          </a:prstGeom>
          <a:noFill/>
        </p:spPr>
        <p:txBody>
          <a:bodyPr wrap="square">
            <a:spAutoFit/>
          </a:bodyPr>
          <a:lstStyle/>
          <a:p>
            <a:pPr algn="ctr">
              <a:spcAft>
                <a:spcPts val="1600"/>
              </a:spcAft>
            </a:pPr>
            <a:r>
              <a:rPr lang="sv-SE" sz="1400" dirty="0">
                <a:solidFill>
                  <a:srgbClr val="326295"/>
                </a:solidFill>
                <a:latin typeface="Montserrat"/>
                <a:ea typeface="Montserrat"/>
                <a:cs typeface="Montserrat"/>
                <a:sym typeface="Montserrat"/>
              </a:rPr>
              <a:t>“Broarnas år” – jättemånga lagöverskridande samarbeten 2023</a:t>
            </a:r>
          </a:p>
        </p:txBody>
      </p:sp>
    </p:spTree>
    <p:extLst>
      <p:ext uri="{BB962C8B-B14F-4D97-AF65-F5344CB8AC3E}">
        <p14:creationId xmlns:p14="http://schemas.microsoft.com/office/powerpoint/2010/main" val="922821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334328"/>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Styrelsens uppdateringar</a:t>
            </a:r>
            <a:endParaRPr lang="en" sz="3200" b="1" dirty="0">
              <a:solidFill>
                <a:srgbClr val="326295"/>
              </a:solidFill>
              <a:latin typeface="Montserrat"/>
              <a:ea typeface="Montserrat"/>
              <a:cs typeface="Montserrat"/>
              <a:sym typeface="Montserrat"/>
            </a:endParaRPr>
          </a:p>
        </p:txBody>
      </p:sp>
      <p:sp>
        <p:nvSpPr>
          <p:cNvPr id="2" name="Google Shape;24;p7">
            <a:extLst>
              <a:ext uri="{FF2B5EF4-FFF2-40B4-BE49-F238E27FC236}">
                <a16:creationId xmlns:a16="http://schemas.microsoft.com/office/drawing/2014/main" id="{61D92048-7673-1D7E-9544-A9064E1C633B}"/>
              </a:ext>
            </a:extLst>
          </p:cNvPr>
          <p:cNvSpPr txBox="1"/>
          <p:nvPr/>
        </p:nvSpPr>
        <p:spPr>
          <a:xfrm>
            <a:off x="4596984" y="1513171"/>
            <a:ext cx="7137817" cy="4806149"/>
          </a:xfrm>
          <a:prstGeom prst="rect">
            <a:avLst/>
          </a:prstGeom>
          <a:noFill/>
          <a:ln>
            <a:noFill/>
          </a:ln>
        </p:spPr>
        <p:txBody>
          <a:bodyPr spcFirstLastPara="1" wrap="square" lIns="91433" tIns="45700" rIns="91433" bIns="45700" anchor="ctr" anchorCtr="0">
            <a:normAutofit fontScale="77500" lnSpcReduction="20000"/>
          </a:bodyPr>
          <a:lstStyle/>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SigtunaMärsta United (SMU) – föreningen skapad, ledare utsedda &amp; lagen är uppe och snurrar – SIF är nu 1,3 föreningar</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Tepa &amp; Melker tar övergripande tränaransvar för Knattesöndagarna (5-7 år)</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Veckans match – återstår nu att sätta struktur för detta på pränt + involvera frivilliga ungdomar</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Materialbudgeten överskriden - sparsamt med ytterligare inköp</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Nyhetsbrev varje månad – vi vill att det ni gör ska synas - förslag på input från lagen och funktionsansvariga skickas till Joel Lundhagen</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Lagsamtal pågår, (2 gjorda, 4 inbokade) deadline 16/4</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Gå-fotboll – redo att starta, tillräckligt många anmält intresse</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Cupbidrag – 1,500 per lag anmält till en och samma cup (gäller en cup/gång per år)</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Varje lag att utse en caféansvarig</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Ledarfest fredag 2:a juni – hotell Kristina - boka in!</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Partnerskap - meddela Boban om ni vet av ngt företag vi bör kontakta</a:t>
            </a:r>
          </a:p>
        </p:txBody>
      </p:sp>
    </p:spTree>
    <p:extLst>
      <p:ext uri="{BB962C8B-B14F-4D97-AF65-F5344CB8AC3E}">
        <p14:creationId xmlns:p14="http://schemas.microsoft.com/office/powerpoint/2010/main" val="339516213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12600</TotalTime>
  <Words>1194</Words>
  <Application>Microsoft Office PowerPoint</Application>
  <PresentationFormat>Bredbild</PresentationFormat>
  <Paragraphs>213</Paragraphs>
  <Slides>26</Slides>
  <Notes>17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26</vt:i4>
      </vt:variant>
    </vt:vector>
  </HeadingPairs>
  <TitlesOfParts>
    <vt:vector size="31" baseType="lpstr">
      <vt:lpstr>Arial</vt:lpstr>
      <vt:lpstr>Calibri</vt:lpstr>
      <vt:lpstr>Calibri Light</vt:lpstr>
      <vt:lpstr>Montserrat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Ansvarig Fotbollsutvecklare Janne Lovesan</vt:lpstr>
      <vt:lpstr>PowerPoint-presentation</vt:lpstr>
      <vt:lpstr>PowerPoint-presentation</vt:lpstr>
      <vt:lpstr>PowerPoint-presentation</vt:lpstr>
      <vt:lpstr>PowerPoint-presentation</vt:lpstr>
      <vt:lpstr>Ansvarig Ungdomsledarna Ansvarig Fotbollsskolan Ansvarig Social media  Victor Blomgren</vt:lpstr>
      <vt:lpstr>PowerPoint-presentation</vt:lpstr>
      <vt:lpstr>Lagledarutveckling  Patrik Lundqvist</vt:lpstr>
      <vt:lpstr>PowerPoint-presentation</vt:lpstr>
      <vt:lpstr>Domaransvarig Jonas Eriksson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Arbetsmtrl Styrelse SIF fotboll</dc:title>
  <dc:creator>Henrik Blom</dc:creator>
  <cp:lastModifiedBy> </cp:lastModifiedBy>
  <cp:revision>22</cp:revision>
  <dcterms:created xsi:type="dcterms:W3CDTF">2021-01-15T12:36:11Z</dcterms:created>
  <dcterms:modified xsi:type="dcterms:W3CDTF">2023-06-18T13:19:52Z</dcterms:modified>
</cp:coreProperties>
</file>