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8"/>
  </p:notesMasterIdLst>
  <p:sldIdLst>
    <p:sldId id="256" r:id="rId2"/>
    <p:sldId id="324" r:id="rId3"/>
    <p:sldId id="329" r:id="rId4"/>
    <p:sldId id="325" r:id="rId5"/>
    <p:sldId id="326" r:id="rId6"/>
    <p:sldId id="340" r:id="rId7"/>
    <p:sldId id="343" r:id="rId8"/>
    <p:sldId id="327" r:id="rId9"/>
    <p:sldId id="341" r:id="rId10"/>
    <p:sldId id="342" r:id="rId11"/>
    <p:sldId id="337" r:id="rId12"/>
    <p:sldId id="345" r:id="rId13"/>
    <p:sldId id="344" r:id="rId14"/>
    <p:sldId id="346" r:id="rId15"/>
    <p:sldId id="338" r:id="rId16"/>
    <p:sldId id="334" r:id="rId17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861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84985" autoAdjust="0"/>
  </p:normalViewPr>
  <p:slideViewPr>
    <p:cSldViewPr snapToGrid="0">
      <p:cViewPr varScale="1">
        <p:scale>
          <a:sx n="131" d="100"/>
          <a:sy n="131" d="100"/>
        </p:scale>
        <p:origin x="10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122A41F-F15B-4C09-AB71-1C60BF90132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5467CC2-BE3B-40B7-B2CF-7D911B5778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37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221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637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653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009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294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176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36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929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83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15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74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604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8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99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91100" cy="34544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7CC2-BE3B-40B7-B2CF-7D911B5778F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33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59" y="1122363"/>
            <a:ext cx="842108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459" y="3602038"/>
            <a:ext cx="84210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8" y="4289374"/>
            <a:ext cx="8423646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68" y="621323"/>
            <a:ext cx="8423646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9" y="5108728"/>
            <a:ext cx="8422374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609602"/>
            <a:ext cx="841243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60" y="4204820"/>
            <a:ext cx="841243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609600"/>
            <a:ext cx="7558486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7" y="4204821"/>
            <a:ext cx="841243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7349" y="641749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08948" y="307337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8" y="2126944"/>
            <a:ext cx="841370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4650556"/>
            <a:ext cx="841243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57" y="609602"/>
            <a:ext cx="841243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59" y="2088321"/>
            <a:ext cx="2680402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59" y="2911624"/>
            <a:ext cx="2680402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1463" y="2088320"/>
            <a:ext cx="268007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11464" y="2911624"/>
            <a:ext cx="2681105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088320"/>
            <a:ext cx="267410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80782" y="2911624"/>
            <a:ext cx="2674109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58" y="609602"/>
            <a:ext cx="841243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59" y="3989147"/>
            <a:ext cx="268040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87266" y="2092235"/>
            <a:ext cx="238879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59" y="4565409"/>
            <a:ext cx="2680401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696" y="3989147"/>
            <a:ext cx="268042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09" y="2092235"/>
            <a:ext cx="238105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565408"/>
            <a:ext cx="2681523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406" y="3989147"/>
            <a:ext cx="267304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624154" y="2092235"/>
            <a:ext cx="238234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304" y="4565410"/>
            <a:ext cx="2676585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1"/>
            <a:ext cx="2065909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59" y="609601"/>
            <a:ext cx="6222698" cy="518160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761" y="657228"/>
            <a:ext cx="7908479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761" y="3602040"/>
            <a:ext cx="790847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632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59" y="2088321"/>
            <a:ext cx="4148628" cy="37028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890" y="2088321"/>
            <a:ext cx="4139001" cy="37028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713" y="2088320"/>
            <a:ext cx="390035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458" y="2912232"/>
            <a:ext cx="4149607" cy="287896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4167" y="2088320"/>
            <a:ext cx="389072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2" y="2912232"/>
            <a:ext cx="4139978" cy="287896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48" y="609600"/>
            <a:ext cx="3194943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928" y="609600"/>
            <a:ext cx="5028962" cy="5181600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248" y="2971802"/>
            <a:ext cx="3194943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48" y="609600"/>
            <a:ext cx="45149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87426" y="758881"/>
            <a:ext cx="3214183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971800"/>
            <a:ext cx="451884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58" y="2096064"/>
            <a:ext cx="841243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3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59" y="5883277"/>
            <a:ext cx="542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5" y="5883277"/>
            <a:ext cx="61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01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B13A0E-CCE2-4101-B817-D587F88B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9206" y="5276337"/>
            <a:ext cx="10353761" cy="940354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Ledarmöte #2 P14</a:t>
            </a:r>
            <a:br>
              <a:rPr lang="sv-SE" sz="3600" dirty="0"/>
            </a:br>
            <a:r>
              <a:rPr lang="sv-SE" sz="3600" dirty="0"/>
              <a:t>2022-05-08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4DF009-4EF4-4220-BF07-4BDB7DBA1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61" y="643466"/>
            <a:ext cx="3005328" cy="3928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7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FAD95-AC14-4CB1-9BD4-568F4D8F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ffectLst/>
              </a:rPr>
              <a:t>Poolspel, grupper och datum</a:t>
            </a:r>
          </a:p>
        </p:txBody>
      </p:sp>
      <p:pic>
        <p:nvPicPr>
          <p:cNvPr id="6" name="Bildobjekt 3">
            <a:extLst>
              <a:ext uri="{FF2B5EF4-FFF2-40B4-BE49-F238E27FC236}">
                <a16:creationId xmlns:a16="http://schemas.microsoft.com/office/drawing/2014/main" id="{CA1A53FC-CEB3-4193-A70B-BD2751A54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0505E2C-4F59-4AF4-86B0-FB5AFEEA5C6C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AEBFA-437D-4C5C-A936-4509BC6B0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78" y="1935923"/>
            <a:ext cx="7965193" cy="44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42360-5330-4F88-BE99-2446A259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58" y="1590882"/>
            <a:ext cx="8412432" cy="4657516"/>
          </a:xfrm>
        </p:spPr>
        <p:txBody>
          <a:bodyPr>
            <a:normAutofit/>
          </a:bodyPr>
          <a:lstStyle/>
          <a:p>
            <a:pPr marL="537845" indent="-285750" defTabSz="457200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Bokning av planer – vi har hela KG11</a:t>
            </a:r>
          </a:p>
          <a:p>
            <a:pPr marL="537845" indent="-285750" defTabSz="457200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Mål, tre samtidiga matcher, har vi mål? Hur delar vi bäst in planer?</a:t>
            </a:r>
          </a:p>
          <a:p>
            <a:pPr marL="537845" indent="-285750" defTabSz="457200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Behövs omklädningsrum?</a:t>
            </a:r>
          </a:p>
          <a:p>
            <a:pPr marL="537845" indent="-285750" defTabSz="457200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Kan vi ha cafét öppet?</a:t>
            </a:r>
          </a:p>
          <a:p>
            <a:pPr marL="537845" indent="-285750" defTabSz="457200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Skapa spelschema, skicka ut inbjudan</a:t>
            </a:r>
          </a:p>
          <a:p>
            <a:pPr marL="537845" indent="-285750" defTabSz="457200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Domare, Jonas </a:t>
            </a: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eriksson</a:t>
            </a: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hjälper med detta men påminn</a:t>
            </a:r>
          </a:p>
          <a:p>
            <a:pPr marL="537845" indent="-285750" defTabSz="457200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Matchvärdar bör utses? Några föräldrar?</a:t>
            </a:r>
          </a:p>
          <a:p>
            <a:pPr marL="537845" indent="-285750" defTabSz="457200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Ska vi be alla skaffa byxor/strumpor?</a:t>
            </a:r>
          </a:p>
          <a:p>
            <a:endParaRPr lang="sv-SE" dirty="0">
              <a:effectLst/>
            </a:endParaRP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92B6E208-BB1E-4EE3-8C21-0E3C8B58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60" y="609603"/>
            <a:ext cx="8412431" cy="1017592"/>
          </a:xfrm>
        </p:spPr>
        <p:txBody>
          <a:bodyPr/>
          <a:lstStyle/>
          <a:p>
            <a:r>
              <a:rPr lang="sv-SE" dirty="0">
                <a:effectLst/>
              </a:rPr>
              <a:t>Att tänka på vid sammandrag</a:t>
            </a:r>
            <a:endParaRPr lang="sv-SE" dirty="0"/>
          </a:p>
        </p:txBody>
      </p:sp>
      <p:pic>
        <p:nvPicPr>
          <p:cNvPr id="14" name="Bildobjekt 3">
            <a:extLst>
              <a:ext uri="{FF2B5EF4-FFF2-40B4-BE49-F238E27FC236}">
                <a16:creationId xmlns:a16="http://schemas.microsoft.com/office/drawing/2014/main" id="{C752962B-74CB-4EFE-9A9C-5221BF34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1DF819C-BA02-4E46-98A7-C3D79B969310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92B6E208-BB1E-4EE3-8C21-0E3C8B58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60" y="609603"/>
            <a:ext cx="8412431" cy="1017592"/>
          </a:xfrm>
        </p:spPr>
        <p:txBody>
          <a:bodyPr/>
          <a:lstStyle/>
          <a:p>
            <a:r>
              <a:rPr lang="sv-SE" dirty="0">
                <a:effectLst/>
              </a:rPr>
              <a:t>Att tänka på vid sammandrag</a:t>
            </a:r>
            <a:endParaRPr lang="sv-SE" dirty="0"/>
          </a:p>
        </p:txBody>
      </p:sp>
      <p:pic>
        <p:nvPicPr>
          <p:cNvPr id="14" name="Bildobjekt 3">
            <a:extLst>
              <a:ext uri="{FF2B5EF4-FFF2-40B4-BE49-F238E27FC236}">
                <a16:creationId xmlns:a16="http://schemas.microsoft.com/office/drawing/2014/main" id="{C752962B-74CB-4EFE-9A9C-5221BF34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1DF819C-BA02-4E46-98A7-C3D79B969310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0872D-DB3A-4866-8838-79D2508E7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257" y="1506985"/>
            <a:ext cx="5314835" cy="51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42360-5330-4F88-BE99-2446A259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835" y="2011685"/>
            <a:ext cx="3397955" cy="4418382"/>
          </a:xfrm>
        </p:spPr>
        <p:txBody>
          <a:bodyPr>
            <a:normAutofit/>
          </a:bodyPr>
          <a:lstStyle/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Åke Todd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Kasseem</a:t>
            </a: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Charkatli</a:t>
            </a:r>
            <a:endParaRPr lang="sv-SE" sz="1600" i="1" dirty="0">
              <a:solidFill>
                <a:srgbClr val="E0C86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Axel Samuelsson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Julius Pettersson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Filip Rindstål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Hjalmar Wingenblixt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Samuel Sjödin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Gustav Sandström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Nikolaj Kvarnström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Adam Hristofilopoulos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Noah Påhlman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Yosef</a:t>
            </a: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Al Kuba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Yosef</a:t>
            </a: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Attay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Zackarias</a:t>
            </a: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Nilsson Ljungqvist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Alexander </a:t>
            </a: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McGlaun</a:t>
            </a:r>
            <a:endParaRPr lang="sv-SE" sz="1600" i="1" dirty="0">
              <a:solidFill>
                <a:srgbClr val="E0C86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Ian Jonsson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Seth Andersson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sv-SE" dirty="0">
              <a:effectLst/>
            </a:endParaRP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92B6E208-BB1E-4EE3-8C21-0E3C8B58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84" y="224625"/>
            <a:ext cx="8412431" cy="1017592"/>
          </a:xfrm>
        </p:spPr>
        <p:txBody>
          <a:bodyPr>
            <a:normAutofit/>
          </a:bodyPr>
          <a:lstStyle/>
          <a:p>
            <a:r>
              <a:rPr lang="sv-SE" dirty="0">
                <a:effectLst/>
              </a:rPr>
              <a:t>Lagindelning Förslag</a:t>
            </a:r>
            <a:br>
              <a:rPr lang="sv-SE" dirty="0">
                <a:effectLst/>
              </a:rPr>
            </a:br>
            <a:r>
              <a:rPr lang="sv-SE" sz="1600" dirty="0">
                <a:effectLst/>
              </a:rPr>
              <a:t>”Träningsnärvaro varannan”</a:t>
            </a:r>
          </a:p>
        </p:txBody>
      </p:sp>
      <p:pic>
        <p:nvPicPr>
          <p:cNvPr id="14" name="Bildobjekt 3">
            <a:extLst>
              <a:ext uri="{FF2B5EF4-FFF2-40B4-BE49-F238E27FC236}">
                <a16:creationId xmlns:a16="http://schemas.microsoft.com/office/drawing/2014/main" id="{C752962B-74CB-4EFE-9A9C-5221BF34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1DF819C-BA02-4E46-98A7-C3D79B969310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87FAC99C-A1ED-4544-8389-62F3465A2D19}"/>
              </a:ext>
            </a:extLst>
          </p:cNvPr>
          <p:cNvSpPr txBox="1">
            <a:spLocks/>
          </p:cNvSpPr>
          <p:nvPr/>
        </p:nvSpPr>
        <p:spPr>
          <a:xfrm>
            <a:off x="941770" y="1479200"/>
            <a:ext cx="3374192" cy="656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Sigtuna Blå, spelgrupp 11: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ADDA0D7E-ECA4-498C-A435-55C57BDE5A96}"/>
              </a:ext>
            </a:extLst>
          </p:cNvPr>
          <p:cNvSpPr txBox="1">
            <a:spLocks/>
          </p:cNvSpPr>
          <p:nvPr/>
        </p:nvSpPr>
        <p:spPr>
          <a:xfrm>
            <a:off x="5344309" y="1479199"/>
            <a:ext cx="3374192" cy="656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Sigtuna Vit, spelgrupp 12: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C0E25AD-F24A-47D1-9171-59FF821E4C4E}"/>
              </a:ext>
            </a:extLst>
          </p:cNvPr>
          <p:cNvSpPr txBox="1">
            <a:spLocks/>
          </p:cNvSpPr>
          <p:nvPr/>
        </p:nvSpPr>
        <p:spPr>
          <a:xfrm>
            <a:off x="5344309" y="1953163"/>
            <a:ext cx="3555541" cy="4418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 sz="1600" i="1">
                <a:solidFill>
                  <a:srgbClr val="E0C86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Kasper Källsten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Oscar Edelgård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Vincent Johansson </a:t>
            </a:r>
            <a:r>
              <a:rPr lang="sv-SE" dirty="0" err="1"/>
              <a:t>Herrera</a:t>
            </a:r>
            <a:endParaRPr lang="sv-SE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Olof Slåtterman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Victor Kimber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Frank Karlsson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Dominic </a:t>
            </a:r>
            <a:r>
              <a:rPr lang="sv-SE" dirty="0" err="1"/>
              <a:t>Kadrovic</a:t>
            </a:r>
            <a:endParaRPr lang="sv-SE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Gustav Sjöblom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Arvid Rüdén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Theodor Lundström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Fred Strand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Joshua Iskandar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Alexander Bröms Strengbom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Alfred Olovsson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Vincent Vintander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Noel Grönlund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91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42360-5330-4F88-BE99-2446A259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835" y="2011685"/>
            <a:ext cx="3397955" cy="4418382"/>
          </a:xfrm>
        </p:spPr>
        <p:txBody>
          <a:bodyPr>
            <a:normAutofit/>
          </a:bodyPr>
          <a:lstStyle/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Fredrik</a:t>
            </a: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Åke Todd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Mohamad</a:t>
            </a: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Kasseem</a:t>
            </a: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Charkatli</a:t>
            </a:r>
            <a:endParaRPr lang="sv-SE" sz="1600" i="1" dirty="0">
              <a:solidFill>
                <a:srgbClr val="E0C86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Axel Samuelsson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Julius Pettersson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Filip Rindstål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Hjalmar Wingenblixt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Samuel Sjödin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Gustav Sandström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Nikolaj Kvarnström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Jannis</a:t>
            </a: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Adam Hristofilopoulos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Noah Påhlman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Yosef</a:t>
            </a: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Al Kuba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Yosef</a:t>
            </a: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Attay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Zackarias</a:t>
            </a: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Nilsson Ljungqvist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Alexander </a:t>
            </a:r>
            <a:r>
              <a:rPr lang="sv-SE" sz="1600" i="1" dirty="0" err="1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McGlaun</a:t>
            </a:r>
            <a:endParaRPr lang="sv-SE" sz="1600" i="1" dirty="0">
              <a:solidFill>
                <a:srgbClr val="E0C86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Ian Jonsson</a:t>
            </a:r>
          </a:p>
          <a:p>
            <a:pPr marL="0" indent="-342900" defTabSz="4572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Seth Andersson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sv-SE" dirty="0">
              <a:effectLst/>
            </a:endParaRP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92B6E208-BB1E-4EE3-8C21-0E3C8B58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84" y="224625"/>
            <a:ext cx="8412431" cy="1017592"/>
          </a:xfrm>
        </p:spPr>
        <p:txBody>
          <a:bodyPr>
            <a:normAutofit/>
          </a:bodyPr>
          <a:lstStyle/>
          <a:p>
            <a:r>
              <a:rPr lang="sv-SE" dirty="0">
                <a:effectLst/>
              </a:rPr>
              <a:t>Lagindelning Förslag</a:t>
            </a:r>
            <a:br>
              <a:rPr lang="sv-SE" dirty="0">
                <a:effectLst/>
              </a:rPr>
            </a:br>
            <a:r>
              <a:rPr lang="sv-SE" sz="1600" dirty="0">
                <a:effectLst/>
              </a:rPr>
              <a:t>”Ledare”</a:t>
            </a:r>
          </a:p>
        </p:txBody>
      </p:sp>
      <p:pic>
        <p:nvPicPr>
          <p:cNvPr id="14" name="Bildobjekt 3">
            <a:extLst>
              <a:ext uri="{FF2B5EF4-FFF2-40B4-BE49-F238E27FC236}">
                <a16:creationId xmlns:a16="http://schemas.microsoft.com/office/drawing/2014/main" id="{C752962B-74CB-4EFE-9A9C-5221BF34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1DF819C-BA02-4E46-98A7-C3D79B969310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87FAC99C-A1ED-4544-8389-62F3465A2D19}"/>
              </a:ext>
            </a:extLst>
          </p:cNvPr>
          <p:cNvSpPr txBox="1">
            <a:spLocks/>
          </p:cNvSpPr>
          <p:nvPr/>
        </p:nvSpPr>
        <p:spPr>
          <a:xfrm>
            <a:off x="929816" y="1032313"/>
            <a:ext cx="3374192" cy="656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Sigtuna Blå, spelgrupp 11: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ADDA0D7E-ECA4-498C-A435-55C57BDE5A96}"/>
              </a:ext>
            </a:extLst>
          </p:cNvPr>
          <p:cNvSpPr txBox="1">
            <a:spLocks/>
          </p:cNvSpPr>
          <p:nvPr/>
        </p:nvSpPr>
        <p:spPr>
          <a:xfrm>
            <a:off x="5344309" y="1479199"/>
            <a:ext cx="3374192" cy="656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Sigtuna Vit, spelgrupp 12: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C0E25AD-F24A-47D1-9171-59FF821E4C4E}"/>
              </a:ext>
            </a:extLst>
          </p:cNvPr>
          <p:cNvSpPr txBox="1">
            <a:spLocks/>
          </p:cNvSpPr>
          <p:nvPr/>
        </p:nvSpPr>
        <p:spPr>
          <a:xfrm>
            <a:off x="5344309" y="1953163"/>
            <a:ext cx="3555541" cy="4418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 sz="1600" i="1">
                <a:solidFill>
                  <a:srgbClr val="E0C86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chemeClr val="tx1"/>
                </a:solidFill>
              </a:rPr>
              <a:t>Patrik</a:t>
            </a:r>
            <a:r>
              <a:rPr lang="sv-SE" dirty="0"/>
              <a:t> - Kasper Källsten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Oscar Edelgård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Vincent Johansson </a:t>
            </a:r>
            <a:r>
              <a:rPr lang="sv-SE" dirty="0" err="1"/>
              <a:t>Herrera</a:t>
            </a:r>
            <a:endParaRPr lang="sv-SE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chemeClr val="tx1"/>
                </a:solidFill>
              </a:rPr>
              <a:t>Martin</a:t>
            </a:r>
            <a:r>
              <a:rPr lang="sv-SE" dirty="0"/>
              <a:t> - Olof Slåtterman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Victor Kimber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Frank Karlsson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Dominic </a:t>
            </a:r>
            <a:r>
              <a:rPr lang="sv-SE" dirty="0" err="1"/>
              <a:t>Kadrovic</a:t>
            </a:r>
            <a:endParaRPr lang="sv-SE" dirty="0"/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Gustav Sjöblom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chemeClr val="tx1"/>
                </a:solidFill>
              </a:rPr>
              <a:t>Anna</a:t>
            </a:r>
            <a:r>
              <a:rPr lang="sv-SE" dirty="0"/>
              <a:t> - Arvid Rüdén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chemeClr val="tx1"/>
                </a:solidFill>
              </a:rPr>
              <a:t>Mattias</a:t>
            </a:r>
            <a:r>
              <a:rPr lang="sv-SE" dirty="0"/>
              <a:t> - Theodor Lundström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Fred Strand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chemeClr val="tx1"/>
                </a:solidFill>
              </a:rPr>
              <a:t>Alex, Caroline </a:t>
            </a:r>
            <a:r>
              <a:rPr lang="sv-SE" dirty="0"/>
              <a:t>- Joshua Iskandar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Alexander Bröms Strengbom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Alfred Olovsson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chemeClr val="tx1"/>
                </a:solidFill>
              </a:rPr>
              <a:t>Robert</a:t>
            </a:r>
            <a:r>
              <a:rPr lang="sv-SE" dirty="0"/>
              <a:t> - Vincent Vintander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Noel Grönlund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63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8556F7-60BB-4315-9797-9888F86EE669}"/>
              </a:ext>
            </a:extLst>
          </p:cNvPr>
          <p:cNvSpPr/>
          <p:nvPr/>
        </p:nvSpPr>
        <p:spPr>
          <a:xfrm>
            <a:off x="4569111" y="1930903"/>
            <a:ext cx="4953000" cy="3220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7845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Tränarutbildning C datum?</a:t>
            </a:r>
          </a:p>
          <a:p>
            <a:pPr marL="537845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Vi nivåanpassar träning men </a:t>
            </a:r>
            <a:r>
              <a:rPr lang="sv-SE" sz="1600" i="1" dirty="0" err="1">
                <a:solidFill>
                  <a:srgbClr val="E0C86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nivåindelar</a:t>
            </a:r>
            <a:r>
              <a:rPr lang="sv-SE" sz="1600" i="1" dirty="0">
                <a:solidFill>
                  <a:srgbClr val="E0C86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ej lag</a:t>
            </a:r>
          </a:p>
          <a:p>
            <a:pPr marL="537845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Glada, stimulerade spelare är lojala spelare</a:t>
            </a:r>
          </a:p>
          <a:p>
            <a:pPr marL="537845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 err="1">
                <a:solidFill>
                  <a:srgbClr val="E0C86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Whatsuptrådar</a:t>
            </a:r>
            <a:r>
              <a:rPr lang="sv-SE" sz="1600" i="1" dirty="0">
                <a:solidFill>
                  <a:srgbClr val="E0C86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, föräldrar + ledare</a:t>
            </a:r>
          </a:p>
          <a:p>
            <a:pPr marL="537845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Sjukväska, spelarsaker Fredrik </a:t>
            </a:r>
            <a:r>
              <a:rPr lang="sv-SE" sz="1600" i="1">
                <a:solidFill>
                  <a:srgbClr val="E0C86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+ Patrik</a:t>
            </a:r>
            <a:endParaRPr lang="sv-SE" sz="1600" i="1" dirty="0">
              <a:solidFill>
                <a:srgbClr val="E0C86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37845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v-SE" sz="1600" i="1" dirty="0">
              <a:solidFill>
                <a:srgbClr val="E0C86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37845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v-SE" sz="1600" i="1" dirty="0">
              <a:solidFill>
                <a:srgbClr val="E0C86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37845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v-SE" sz="1600" i="1" dirty="0">
              <a:solidFill>
                <a:srgbClr val="E0C86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92B6E208-BB1E-4EE3-8C21-0E3C8B58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6321"/>
          </a:xfrm>
        </p:spPr>
        <p:txBody>
          <a:bodyPr/>
          <a:lstStyle/>
          <a:p>
            <a:r>
              <a:rPr lang="sv-SE" dirty="0"/>
              <a:t>Övriga frågor?</a:t>
            </a: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991A26AD-A487-4BF4-81BB-4AB1C625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r>
              <a:rPr lang="sv-SE" dirty="0"/>
              <a:t>Uppdaterad  2022-03-29</a:t>
            </a:r>
            <a:endParaRPr lang="en-US" dirty="0"/>
          </a:p>
        </p:txBody>
      </p:sp>
      <p:pic>
        <p:nvPicPr>
          <p:cNvPr id="14" name="Bildobjekt 3">
            <a:extLst>
              <a:ext uri="{FF2B5EF4-FFF2-40B4-BE49-F238E27FC236}">
                <a16:creationId xmlns:a16="http://schemas.microsoft.com/office/drawing/2014/main" id="{C752962B-74CB-4EFE-9A9C-5221BF34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 descr="A picture containing indoor&#10;&#10;Description automatically generated">
            <a:extLst>
              <a:ext uri="{FF2B5EF4-FFF2-40B4-BE49-F238E27FC236}">
                <a16:creationId xmlns:a16="http://schemas.microsoft.com/office/drawing/2014/main" id="{BDCB1AC7-2AA2-4CAC-8FC8-AAA0F9F28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9778" y="2095500"/>
            <a:ext cx="3760347" cy="3695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796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Image result for the boss">
            <a:extLst>
              <a:ext uri="{FF2B5EF4-FFF2-40B4-BE49-F238E27FC236}">
                <a16:creationId xmlns:a16="http://schemas.microsoft.com/office/drawing/2014/main" id="{73EF89F6-EF17-4089-B289-1572891FE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r="12926"/>
          <a:stretch/>
        </p:blipFill>
        <p:spPr bwMode="auto">
          <a:xfrm>
            <a:off x="1684558" y="2104856"/>
            <a:ext cx="1819203" cy="25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B7BF5D9-6146-4FF1-973A-BBBC208FB8F3}"/>
              </a:ext>
            </a:extLst>
          </p:cNvPr>
          <p:cNvSpPr txBox="1">
            <a:spLocks/>
          </p:cNvSpPr>
          <p:nvPr/>
        </p:nvSpPr>
        <p:spPr>
          <a:xfrm>
            <a:off x="5292246" y="2924355"/>
            <a:ext cx="3862643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v-SE" dirty="0"/>
              <a:t>THANK YOU FOLKS!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158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00F11B5F-D5BF-4EFE-A283-824DCFBF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r>
              <a:rPr lang="sv-SE" dirty="0"/>
              <a:t>Uppdaterad  2022-03-29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FAD95-AC14-4CB1-9BD4-568F4D8F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42360-5330-4F88-BE99-2446A259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58" y="1854676"/>
            <a:ext cx="8412432" cy="4580626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effectLst/>
              </a:rPr>
              <a:t>Träningsupplägg lördagar/tisdagar vad funkar/funkar inte? </a:t>
            </a:r>
          </a:p>
          <a:p>
            <a:r>
              <a:rPr lang="sv-SE" dirty="0">
                <a:effectLst/>
              </a:rPr>
              <a:t>SIF Spelarutbildningsplan</a:t>
            </a:r>
          </a:p>
          <a:p>
            <a:r>
              <a:rPr lang="sv-SE" dirty="0">
                <a:effectLst/>
              </a:rPr>
              <a:t>Spelformen 5-5 enligt UFF</a:t>
            </a:r>
          </a:p>
          <a:p>
            <a:r>
              <a:rPr lang="sv-SE" dirty="0">
                <a:effectLst/>
              </a:rPr>
              <a:t>Supercoach </a:t>
            </a:r>
            <a:r>
              <a:rPr lang="sv-SE" dirty="0" err="1">
                <a:effectLst/>
              </a:rPr>
              <a:t>appen</a:t>
            </a:r>
            <a:endParaRPr lang="sv-SE" dirty="0">
              <a:effectLst/>
            </a:endParaRPr>
          </a:p>
          <a:p>
            <a:r>
              <a:rPr lang="sv-SE" dirty="0">
                <a:effectLst/>
              </a:rPr>
              <a:t>Poolspel, genomgång grupper och datum</a:t>
            </a:r>
          </a:p>
          <a:p>
            <a:r>
              <a:rPr lang="sv-SE" dirty="0">
                <a:effectLst/>
              </a:rPr>
              <a:t>Att tänka på vid sammandrag, planer, café, spelschema, inbjudan, domare, matchvärdar, kläder mm</a:t>
            </a:r>
          </a:p>
          <a:p>
            <a:r>
              <a:rPr lang="sv-SE" dirty="0">
                <a:effectLst/>
              </a:rPr>
              <a:t>Lagindelning</a:t>
            </a:r>
          </a:p>
          <a:p>
            <a:r>
              <a:rPr lang="sv-SE" dirty="0">
                <a:effectLst/>
              </a:rPr>
              <a:t>Transport till matcher</a:t>
            </a:r>
          </a:p>
          <a:p>
            <a:r>
              <a:rPr lang="sv-SE" dirty="0">
                <a:effectLst/>
              </a:rPr>
              <a:t>Övriga frågor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5999D93D-38D7-4523-BE1C-D7ECCB39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4953AE5-FC7A-4473-9C98-DB53021B4097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FAD95-AC14-4CB1-9BD4-568F4D8F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ffectLst/>
              </a:rPr>
              <a:t>Träningsupplägg lördagar/tisdagar</a:t>
            </a:r>
          </a:p>
        </p:txBody>
      </p:sp>
      <p:pic>
        <p:nvPicPr>
          <p:cNvPr id="8" name="Bildobjekt 3">
            <a:extLst>
              <a:ext uri="{FF2B5EF4-FFF2-40B4-BE49-F238E27FC236}">
                <a16:creationId xmlns:a16="http://schemas.microsoft.com/office/drawing/2014/main" id="{BD5AF651-94E4-4570-877A-289B81813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669E3E-BEBB-469D-8DF7-E35FC0DAD758}"/>
              </a:ext>
            </a:extLst>
          </p:cNvPr>
          <p:cNvSpPr/>
          <p:nvPr/>
        </p:nvSpPr>
        <p:spPr>
          <a:xfrm>
            <a:off x="4213554" y="2032300"/>
            <a:ext cx="5692446" cy="4344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Lördagar funkar bra, 4 stationer ca 25 spelare, 6/station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 för svåra övningar, korta väntetider, mycket egen boll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Hitta ett antal övningar och kör dem så barnen lär sig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Stegra svårighetsgraden över tid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endParaRPr lang="sv-SE" sz="1600" i="1" dirty="0">
              <a:solidFill>
                <a:srgbClr val="E0C86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Tisdagsträningen startar tisdagen den 17/5, övre gräs 17.00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Vilka ledare kommer kunna närvara?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Förslag att köra matchrelaterade övningar?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Regler: Inspark, frispark, avspark, retreatlinje, byten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Övningar: Passningar, rörelse, driva med boll, </a:t>
            </a:r>
            <a:b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vända med bollmatch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E9CF52F-4D38-4AA9-96D2-84E5C746B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99" y="2179485"/>
            <a:ext cx="3925755" cy="2996336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4FC06E36-3BCA-493C-86BC-ACE3C796141D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FAD95-AC14-4CB1-9BD4-568F4D8F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ffectLst/>
              </a:rPr>
              <a:t>SIF Spelarutbildningsplan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2547976-2678-4929-B1FC-13B4CD7564E6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  <p:pic>
        <p:nvPicPr>
          <p:cNvPr id="6" name="Bildobjekt 3">
            <a:extLst>
              <a:ext uri="{FF2B5EF4-FFF2-40B4-BE49-F238E27FC236}">
                <a16:creationId xmlns:a16="http://schemas.microsoft.com/office/drawing/2014/main" id="{B656AECB-E3D9-4960-90C2-516FC4F7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BD9318-E713-47B7-868E-B3B8BD399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59" y="1833389"/>
            <a:ext cx="5646797" cy="47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FAD95-AC14-4CB1-9BD4-568F4D8F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432" y="0"/>
            <a:ext cx="32113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Spelformen</a:t>
            </a:r>
            <a:r>
              <a:rPr lang="en-US" sz="2400" dirty="0"/>
              <a:t> 5-5 </a:t>
            </a:r>
            <a:r>
              <a:rPr lang="en-US" sz="2400" dirty="0" err="1"/>
              <a:t>enligt</a:t>
            </a:r>
            <a:r>
              <a:rPr lang="en-US" sz="2400" dirty="0"/>
              <a:t> UFF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0DAFA-C471-4735-BB0E-206BEFFB4E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425" b="1"/>
          <a:stretch/>
        </p:blipFill>
        <p:spPr>
          <a:xfrm>
            <a:off x="20" y="10"/>
            <a:ext cx="6136747" cy="6857990"/>
          </a:xfrm>
          <a:prstGeom prst="rect">
            <a:avLst/>
          </a:prstGeom>
        </p:spPr>
      </p:pic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A4F35239-EB86-4ACB-91DE-4989620C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68573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3">
            <a:extLst>
              <a:ext uri="{FF2B5EF4-FFF2-40B4-BE49-F238E27FC236}">
                <a16:creationId xmlns:a16="http://schemas.microsoft.com/office/drawing/2014/main" id="{F5B64CC0-3ECC-4E9F-BC74-EA96F9C1F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03D42242-61CA-4B77-AC55-D7F86271B954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2545F3-013E-44FF-AC5B-7BFF0F060D81}"/>
              </a:ext>
            </a:extLst>
          </p:cNvPr>
          <p:cNvSpPr/>
          <p:nvPr/>
        </p:nvSpPr>
        <p:spPr>
          <a:xfrm>
            <a:off x="6342271" y="1234943"/>
            <a:ext cx="3284522" cy="503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7845" indent="-28575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30x15 m</a:t>
            </a:r>
          </a:p>
          <a:p>
            <a:pPr marL="537845" indent="-28575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 3x2 m</a:t>
            </a:r>
          </a:p>
          <a:p>
            <a:pPr marL="537845" indent="-28575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Speltid 3x10 min</a:t>
            </a:r>
          </a:p>
          <a:p>
            <a:pPr marL="537845" indent="-28575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på plan löpande byten</a:t>
            </a:r>
          </a:p>
          <a:p>
            <a:pPr marL="537845" indent="-28575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Matchkläder (tröja, benskydd)</a:t>
            </a:r>
          </a:p>
          <a:p>
            <a:pPr marL="537845" indent="-28575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Retreatlinje (mittlinjen)</a:t>
            </a:r>
          </a:p>
          <a:p>
            <a:pPr marL="537845" indent="-28575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Avspark, sidlinjespark, hörna, frispark</a:t>
            </a:r>
          </a:p>
          <a:p>
            <a:pPr marL="537845" indent="-28575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 eller passa igång</a:t>
            </a:r>
          </a:p>
          <a:p>
            <a:pPr marL="537845" indent="-285750" algn="ct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 underläge fyller man på med spelare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endParaRPr lang="sv-SE" sz="1600" i="1" dirty="0">
              <a:solidFill>
                <a:srgbClr val="E0C86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endParaRPr lang="sv-SE" sz="1600" i="1" dirty="0">
              <a:solidFill>
                <a:srgbClr val="E0C86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FAD95-AC14-4CB1-9BD4-568F4D8F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Spelformen</a:t>
            </a:r>
            <a:r>
              <a:rPr lang="en-US" sz="3600" dirty="0"/>
              <a:t> 5-5 </a:t>
            </a:r>
            <a:r>
              <a:rPr lang="en-US" sz="3600" dirty="0" err="1"/>
              <a:t>enligt</a:t>
            </a:r>
            <a:r>
              <a:rPr lang="en-US" sz="3600" dirty="0"/>
              <a:t> UFF</a:t>
            </a:r>
            <a:endParaRPr lang="sv-SE" dirty="0">
              <a:effectLst/>
            </a:endParaRPr>
          </a:p>
        </p:txBody>
      </p:sp>
      <p:pic>
        <p:nvPicPr>
          <p:cNvPr id="6" name="Bildobjekt 3">
            <a:extLst>
              <a:ext uri="{FF2B5EF4-FFF2-40B4-BE49-F238E27FC236}">
                <a16:creationId xmlns:a16="http://schemas.microsoft.com/office/drawing/2014/main" id="{CA1A53FC-CEB3-4193-A70B-BD2751A54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091A6B-5E5E-4638-9A1F-F8C30888A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823" y="1635840"/>
            <a:ext cx="6571704" cy="4857035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4A43BF7-64A8-4295-BC86-86B16C3EA15B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FAD95-AC14-4CB1-9BD4-568F4D8F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effectLst/>
              </a:rPr>
              <a:t>Supercoach </a:t>
            </a:r>
            <a:r>
              <a:rPr lang="sv-SE" sz="3600" dirty="0" err="1">
                <a:effectLst/>
              </a:rPr>
              <a:t>appen</a:t>
            </a:r>
            <a:endParaRPr lang="sv-SE" sz="3600" dirty="0">
              <a:effectLst/>
            </a:endParaRPr>
          </a:p>
        </p:txBody>
      </p:sp>
      <p:pic>
        <p:nvPicPr>
          <p:cNvPr id="6" name="Bildobjekt 3">
            <a:extLst>
              <a:ext uri="{FF2B5EF4-FFF2-40B4-BE49-F238E27FC236}">
                <a16:creationId xmlns:a16="http://schemas.microsoft.com/office/drawing/2014/main" id="{CA1A53FC-CEB3-4193-A70B-BD2751A54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4A43BF7-64A8-4295-BC86-86B16C3EA15B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  <p:pic>
        <p:nvPicPr>
          <p:cNvPr id="1026" name="Picture 2" descr="Supersports">
            <a:extLst>
              <a:ext uri="{FF2B5EF4-FFF2-40B4-BE49-F238E27FC236}">
                <a16:creationId xmlns:a16="http://schemas.microsoft.com/office/drawing/2014/main" id="{DAA101DD-FD7C-4563-B035-1D74D2EB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92" y="1738579"/>
            <a:ext cx="4944098" cy="45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804EBD-7B57-4AEA-931C-7056BAF91F77}"/>
              </a:ext>
            </a:extLst>
          </p:cNvPr>
          <p:cNvSpPr/>
          <p:nvPr/>
        </p:nvSpPr>
        <p:spPr>
          <a:xfrm>
            <a:off x="-162678" y="2765759"/>
            <a:ext cx="4325027" cy="269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 köper in denna till 5-5 lagen och eventuellt 3-3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Möjlighet lägga upp träningspass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Övningar med stegring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kombineras med UFFs egna övningsbank</a:t>
            </a:r>
          </a:p>
          <a:p>
            <a:pPr marL="252095" algn="ctr">
              <a:lnSpc>
                <a:spcPct val="115000"/>
              </a:lnSpc>
              <a:spcAft>
                <a:spcPts val="1000"/>
              </a:spcAft>
            </a:pPr>
            <a:r>
              <a:rPr lang="sv-SE" sz="1600" i="1" dirty="0">
                <a:solidFill>
                  <a:srgbClr val="E0C8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Vårt lag heter Sigtuna P14</a:t>
            </a:r>
          </a:p>
        </p:txBody>
      </p:sp>
    </p:spTree>
    <p:extLst>
      <p:ext uri="{BB962C8B-B14F-4D97-AF65-F5344CB8AC3E}">
        <p14:creationId xmlns:p14="http://schemas.microsoft.com/office/powerpoint/2010/main" val="20071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FAD95-AC14-4CB1-9BD4-568F4D8F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ffectLst/>
              </a:rPr>
              <a:t>Poolspel, grupper och datum</a:t>
            </a:r>
          </a:p>
        </p:txBody>
      </p:sp>
      <p:pic>
        <p:nvPicPr>
          <p:cNvPr id="6" name="Bildobjekt 3">
            <a:extLst>
              <a:ext uri="{FF2B5EF4-FFF2-40B4-BE49-F238E27FC236}">
                <a16:creationId xmlns:a16="http://schemas.microsoft.com/office/drawing/2014/main" id="{CA1A53FC-CEB3-4193-A70B-BD2751A54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4B1B3FB6-EF71-4BA7-BBBB-49F2922E1A8A}"/>
              </a:ext>
            </a:extLst>
          </p:cNvPr>
          <p:cNvSpPr txBox="1">
            <a:spLocks/>
          </p:cNvSpPr>
          <p:nvPr/>
        </p:nvSpPr>
        <p:spPr>
          <a:xfrm>
            <a:off x="751109" y="1764541"/>
            <a:ext cx="3915511" cy="3695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Spelgrupp 11</a:t>
            </a:r>
          </a:p>
          <a:p>
            <a:r>
              <a:rPr lang="sv-SE" dirty="0"/>
              <a:t>Danmarks IF P2014 Röd</a:t>
            </a:r>
          </a:p>
          <a:p>
            <a:r>
              <a:rPr lang="sv-SE" dirty="0"/>
              <a:t>Danmarks IF P2014 Vit</a:t>
            </a:r>
          </a:p>
          <a:p>
            <a:r>
              <a:rPr lang="sv-SE" dirty="0"/>
              <a:t>Knivsta IK P2014 Vit</a:t>
            </a:r>
          </a:p>
          <a:p>
            <a:r>
              <a:rPr lang="sv-SE" dirty="0"/>
              <a:t>Märsta IK P2014 Rosa</a:t>
            </a:r>
          </a:p>
          <a:p>
            <a:r>
              <a:rPr lang="sv-SE" dirty="0"/>
              <a:t>Märsta IK P2014 Svart</a:t>
            </a:r>
          </a:p>
          <a:p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Sigtuna IF FK P14 Blå</a:t>
            </a:r>
          </a:p>
          <a:p>
            <a:r>
              <a:rPr lang="sv-SE" dirty="0"/>
              <a:t>Unik FK P14 Blå 1</a:t>
            </a:r>
          </a:p>
          <a:p>
            <a:r>
              <a:rPr lang="sv-SE" dirty="0"/>
              <a:t>Unik FK P14 Blå 2</a:t>
            </a:r>
          </a:p>
          <a:p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0505E2C-4F59-4AF4-86B0-FB5AFEEA5C6C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B4AB407-AF27-4AA4-B605-C94C072BBE94}"/>
              </a:ext>
            </a:extLst>
          </p:cNvPr>
          <p:cNvSpPr txBox="1">
            <a:spLocks/>
          </p:cNvSpPr>
          <p:nvPr/>
        </p:nvSpPr>
        <p:spPr>
          <a:xfrm>
            <a:off x="4680820" y="1764541"/>
            <a:ext cx="4496920" cy="3695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Poolspel</a:t>
            </a:r>
          </a:p>
          <a:p>
            <a:r>
              <a:rPr lang="sv-SE" dirty="0"/>
              <a:t>18/6, Märsta IK</a:t>
            </a:r>
          </a:p>
          <a:p>
            <a:r>
              <a:rPr lang="sv-SE" dirty="0"/>
              <a:t>13-14/8, Danmarks IF</a:t>
            </a:r>
          </a:p>
          <a:p>
            <a:r>
              <a:rPr lang="sv-SE" dirty="0"/>
              <a:t>4/9, Sigtuna IF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46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FAD95-AC14-4CB1-9BD4-568F4D8F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ffectLst/>
              </a:rPr>
              <a:t>Poolspel, grupper och datum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42360-5330-4F88-BE99-2446A259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157" y="1764541"/>
            <a:ext cx="3915511" cy="369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/>
              <a:t>Spelgrupp 12</a:t>
            </a:r>
          </a:p>
          <a:p>
            <a:r>
              <a:rPr lang="sv-SE" dirty="0"/>
              <a:t>IF VP Uppsala Blå</a:t>
            </a:r>
          </a:p>
          <a:p>
            <a:r>
              <a:rPr lang="sv-SE" dirty="0"/>
              <a:t>IF VP Uppsala Orange</a:t>
            </a:r>
          </a:p>
          <a:p>
            <a:r>
              <a:rPr lang="sv-SE" dirty="0"/>
              <a:t>IFK Uppsala Vit 1</a:t>
            </a:r>
          </a:p>
          <a:p>
            <a:r>
              <a:rPr lang="sv-SE" dirty="0"/>
              <a:t>IFK Uppsala Vit 2</a:t>
            </a:r>
          </a:p>
          <a:p>
            <a:r>
              <a:rPr lang="sv-SE" dirty="0"/>
              <a:t>Märsta IK Svart</a:t>
            </a:r>
          </a:p>
          <a:p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Sigtuna IF FK P14 Vit</a:t>
            </a:r>
          </a:p>
          <a:p>
            <a:r>
              <a:rPr lang="sv-SE" dirty="0"/>
              <a:t>Upsala IF Fotboll P14vit 1</a:t>
            </a:r>
          </a:p>
          <a:p>
            <a:r>
              <a:rPr lang="sv-SE" dirty="0"/>
              <a:t>Upsala IF Fotboll P14vit 2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3">
            <a:extLst>
              <a:ext uri="{FF2B5EF4-FFF2-40B4-BE49-F238E27FC236}">
                <a16:creationId xmlns:a16="http://schemas.microsoft.com/office/drawing/2014/main" id="{CA1A53FC-CEB3-4193-A70B-BD2751A54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8" y="100806"/>
            <a:ext cx="778458" cy="101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0505E2C-4F59-4AF4-86B0-FB5AFEEA5C6C}"/>
              </a:ext>
            </a:extLst>
          </p:cNvPr>
          <p:cNvSpPr txBox="1">
            <a:spLocks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Uppdaterad  2022-05-08</a:t>
            </a:r>
            <a:endParaRPr lang="en-US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E614EE9-5CDC-4853-9400-DA3006C06C66}"/>
              </a:ext>
            </a:extLst>
          </p:cNvPr>
          <p:cNvSpPr txBox="1">
            <a:spLocks/>
          </p:cNvSpPr>
          <p:nvPr/>
        </p:nvSpPr>
        <p:spPr>
          <a:xfrm>
            <a:off x="4680820" y="1764541"/>
            <a:ext cx="4496920" cy="3695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Poolspel</a:t>
            </a:r>
          </a:p>
          <a:p>
            <a:r>
              <a:rPr lang="sv-SE" dirty="0"/>
              <a:t>21/5 </a:t>
            </a:r>
            <a:r>
              <a:rPr lang="sv-SE" dirty="0" err="1"/>
              <a:t>kl</a:t>
            </a:r>
            <a:r>
              <a:rPr lang="sv-SE" dirty="0"/>
              <a:t> 10-16, Uppsala IF</a:t>
            </a:r>
          </a:p>
          <a:p>
            <a:r>
              <a:rPr lang="sv-SE" dirty="0"/>
              <a:t>11/6 </a:t>
            </a:r>
            <a:r>
              <a:rPr lang="sv-SE" dirty="0" err="1"/>
              <a:t>kl</a:t>
            </a:r>
            <a:r>
              <a:rPr lang="sv-SE" dirty="0"/>
              <a:t> 11-15.30, IFK Uppsala</a:t>
            </a:r>
          </a:p>
          <a:p>
            <a:r>
              <a:rPr lang="sv-SE" dirty="0"/>
              <a:t>19/6 </a:t>
            </a:r>
            <a:r>
              <a:rPr lang="sv-SE" dirty="0" err="1"/>
              <a:t>kl</a:t>
            </a:r>
            <a:r>
              <a:rPr lang="sv-SE" dirty="0"/>
              <a:t> 13-17, Sigtuna IF</a:t>
            </a:r>
          </a:p>
          <a:p>
            <a:r>
              <a:rPr lang="sv-SE" dirty="0"/>
              <a:t>28/8 </a:t>
            </a:r>
            <a:r>
              <a:rPr lang="sv-SE" dirty="0" err="1"/>
              <a:t>kl</a:t>
            </a:r>
            <a:r>
              <a:rPr lang="sv-SE" dirty="0"/>
              <a:t> 14-17, VP Uppsala</a:t>
            </a:r>
          </a:p>
          <a:p>
            <a:r>
              <a:rPr lang="sv-SE" dirty="0"/>
              <a:t>10/9 </a:t>
            </a:r>
            <a:r>
              <a:rPr lang="sv-SE" dirty="0" err="1"/>
              <a:t>kl</a:t>
            </a:r>
            <a:r>
              <a:rPr lang="sv-SE" dirty="0"/>
              <a:t> 10-14, Märsta IK</a:t>
            </a:r>
          </a:p>
          <a:p>
            <a:r>
              <a:rPr lang="sv-SE" dirty="0"/>
              <a:t>1/10 Ekeby Cup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5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702</Words>
  <Application>Microsoft Office PowerPoint</Application>
  <PresentationFormat>A4 Paper (210x297 mm)</PresentationFormat>
  <Paragraphs>193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Rockwell</vt:lpstr>
      <vt:lpstr>Damask</vt:lpstr>
      <vt:lpstr>Ledarmöte #2 P14 2022-05-08</vt:lpstr>
      <vt:lpstr>AGENDA</vt:lpstr>
      <vt:lpstr>Träningsupplägg lördagar/tisdagar</vt:lpstr>
      <vt:lpstr>SIF Spelarutbildningsplan</vt:lpstr>
      <vt:lpstr>Spelformen 5-5 enligt UFF</vt:lpstr>
      <vt:lpstr>Spelformen 5-5 enligt UFF</vt:lpstr>
      <vt:lpstr>Supercoach appen</vt:lpstr>
      <vt:lpstr>Poolspel, grupper och datum</vt:lpstr>
      <vt:lpstr>Poolspel, grupper och datum</vt:lpstr>
      <vt:lpstr>Poolspel, grupper och datum</vt:lpstr>
      <vt:lpstr>Att tänka på vid sammandrag</vt:lpstr>
      <vt:lpstr>Att tänka på vid sammandrag</vt:lpstr>
      <vt:lpstr>Lagindelning Förslag ”Träningsnärvaro varannan”</vt:lpstr>
      <vt:lpstr>Lagindelning Förslag ”Ledare”</vt:lpstr>
      <vt:lpstr>Övriga frågor?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Ledarmöte #2 P14 2022-05-08</dc:title>
  <dc:creator>Patrik Lundqvist</dc:creator>
  <cp:lastModifiedBy>Patrik Lundqvist</cp:lastModifiedBy>
  <cp:revision>43</cp:revision>
  <dcterms:created xsi:type="dcterms:W3CDTF">2022-05-06T15:27:25Z</dcterms:created>
  <dcterms:modified xsi:type="dcterms:W3CDTF">2022-05-08T17:43:20Z</dcterms:modified>
</cp:coreProperties>
</file>