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DF41D3-0945-4A04-9D53-E2652F81E9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7560957-441C-4EB0-99FD-60FE44E58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538AE3-70B8-49B7-9703-089869EF8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6CB8-96BF-46F6-933A-70D564521102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515DF0E-6AA6-4075-A56C-67D351FA7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E49A911-6C60-4CF0-9100-21D110A0D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974EA-3D5A-43AF-9120-72FA488390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03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EE92D8-700E-4852-AB0C-4E3ED84EC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CD61E96-DCD3-44F0-AE9C-9228CB376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FF5509-A9A6-430A-BDB2-EE923CD73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6CB8-96BF-46F6-933A-70D564521102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9F4550-74FC-419D-B662-231F0BC2C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8F229F-C99E-4BE0-9ED2-081B3D040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974EA-3D5A-43AF-9120-72FA488390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7541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B7390A3-A6F4-446F-AC36-E08FAF24AD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2FDFE04-8526-441C-8965-336E5FE50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F97465-4F1B-48A9-BCD9-614BF1AE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6CB8-96BF-46F6-933A-70D564521102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A158FD1-279F-41BB-9FE5-5E01F26E9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9C5A431-3D44-4F35-87C6-255F88B2A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974EA-3D5A-43AF-9120-72FA488390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1814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ECEB2-D61C-4913-A5DF-15FDAFFF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C9597C-00FF-46DA-A870-34F0F7130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A61DCC-DA17-45E8-8749-AB803AA0F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6CB8-96BF-46F6-933A-70D564521102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61EA5DA-32E8-4980-B1E0-8A4E7A44A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EF0727-C019-4300-A311-393F16C6E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974EA-3D5A-43AF-9120-72FA488390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6744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A4BC44-7C43-4555-8275-0C51C50E1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9B21F86-53D1-4697-9867-D966C478D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82812E3-84FB-4B7B-A2AC-742C0E584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6CB8-96BF-46F6-933A-70D564521102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B3B3299-43C2-4338-ABDB-0AE5EB50C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28BB95-A7D0-4B0B-A53D-72F7DADF0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974EA-3D5A-43AF-9120-72FA488390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693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1A7527-F838-4F6A-9B7D-0E5025161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5C620A-C947-4CBB-A692-B8BE8A8FE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F2E4877-64C5-4ABF-9F75-7E0792473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E1F591-88EA-4B78-BB33-B0E62FB3A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6CB8-96BF-46F6-933A-70D564521102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E7577E0-B90A-40D2-8543-679560786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284E689-6DA8-468E-AEDA-A503FBDEB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974EA-3D5A-43AF-9120-72FA488390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057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9C9AF8-CAA6-4355-87C8-7718A85D8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1E6A41D-8424-425E-BBFC-75964B506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30B2020-11E7-4C7C-9159-9C09B8969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27FF658-F71A-40BC-A85F-54702EC12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784FF99-7B7E-4326-9C7C-81B3DDC14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7DDA1B0-9CB9-4951-B483-7AE04C5CB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6CB8-96BF-46F6-933A-70D564521102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59CEAEF-6010-40F4-A57E-F04667502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8093ABB-11AA-4FF1-950B-A26525D31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974EA-3D5A-43AF-9120-72FA488390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217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4AC18F-6E17-4287-92B2-417ECE595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7B1E464-00D4-46E9-9E51-9A9BA9E5D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6CB8-96BF-46F6-933A-70D564521102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F509138-EDD5-40A3-BAE1-6AAA6105C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223DBA0-F4B7-42D4-AF1D-A0747F642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974EA-3D5A-43AF-9120-72FA488390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8293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06D483A-1B71-4E9D-876A-DB3CFB157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6CB8-96BF-46F6-933A-70D564521102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2747550-B804-43A7-8BB9-01162B427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22E8F59-006A-4F97-A967-F75577C5D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974EA-3D5A-43AF-9120-72FA488390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870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7C3CE7-BCEC-437A-9767-319A9B065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B79524A-9473-4C21-8BD3-4B05127D6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B040FB2-0B0C-4C43-BDDC-F349F15FE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6811BF1-E38D-45F4-8210-B1D660EAD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6CB8-96BF-46F6-933A-70D564521102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5A789AD-3780-4169-B087-162A57C54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3791278-ECAC-4114-8136-C0D1AC38B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974EA-3D5A-43AF-9120-72FA488390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8536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C71029-1B1A-4FEB-A3BA-E30B8F288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B1D4745-C44E-4B0C-9236-E3BD8C3424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61F5B9-D9AF-4876-9A9B-D3830223A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14FBC65-6A69-4592-8F98-07C2C11AA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6CB8-96BF-46F6-933A-70D564521102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B2DC439-3E58-48EE-B6D6-6D17A3F2B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FE6DD9F-C3C1-4391-9AA0-EB7ECA95C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974EA-3D5A-43AF-9120-72FA488390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180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A15CB0B-F790-44C3-953C-BDA1F3999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376FECD-5478-4DD3-818D-865A2A732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CAA132A-F593-4BC4-8ADD-5B64628E5B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46CB8-96BF-46F6-933A-70D564521102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F03C30-8AAD-4506-B355-B5A656EAE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4F6335-1B6E-4230-9F55-7505D18BA0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974EA-3D5A-43AF-9120-72FA488390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395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A1F23D-CBA1-4667-B258-D07C236B39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Föräldramöte	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554F04-FC6B-4329-A1F8-EA9E9F7077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Säsongen 2018</a:t>
            </a:r>
          </a:p>
          <a:p>
            <a:r>
              <a:rPr lang="sv-SE" dirty="0"/>
              <a:t>Sandareds IF P07</a:t>
            </a:r>
          </a:p>
        </p:txBody>
      </p:sp>
    </p:spTree>
    <p:extLst>
      <p:ext uri="{BB962C8B-B14F-4D97-AF65-F5344CB8AC3E}">
        <p14:creationId xmlns:p14="http://schemas.microsoft.com/office/powerpoint/2010/main" val="245181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26A148-007C-4701-A0C7-5D5DD9104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Status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27802E2-BA65-4718-B7DE-00C89A0AA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Totalt 16 spelare</a:t>
            </a:r>
          </a:p>
          <a:p>
            <a:endParaRPr lang="sv-SE" dirty="0"/>
          </a:p>
          <a:p>
            <a:r>
              <a:rPr lang="sv-SE" dirty="0"/>
              <a:t>2 tränare  + 1</a:t>
            </a:r>
          </a:p>
          <a:p>
            <a:endParaRPr lang="sv-SE" dirty="0"/>
          </a:p>
          <a:p>
            <a:r>
              <a:rPr lang="sv-SE" dirty="0"/>
              <a:t>1 lag anmält i serie</a:t>
            </a:r>
          </a:p>
          <a:p>
            <a:endParaRPr lang="sv-SE" dirty="0"/>
          </a:p>
          <a:p>
            <a:r>
              <a:rPr lang="sv-SE" dirty="0"/>
              <a:t>2 träningar Tors och Tisdag 18:45-20:00</a:t>
            </a:r>
          </a:p>
          <a:p>
            <a:endParaRPr lang="sv-SE" dirty="0"/>
          </a:p>
          <a:p>
            <a:r>
              <a:rPr lang="sv-SE" dirty="0"/>
              <a:t>3 Utpekade målvakter</a:t>
            </a:r>
          </a:p>
        </p:txBody>
      </p:sp>
    </p:spTree>
    <p:extLst>
      <p:ext uri="{BB962C8B-B14F-4D97-AF65-F5344CB8AC3E}">
        <p14:creationId xmlns:p14="http://schemas.microsoft.com/office/powerpoint/2010/main" val="673710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E54A8C-4876-452B-A538-EC74CF3AE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Uppföljning säsong 2017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C57AEC-CC04-44CE-932F-37B0EDECF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Generellt</a:t>
            </a:r>
          </a:p>
          <a:p>
            <a:pPr lvl="1"/>
            <a:r>
              <a:rPr lang="sv-SE" dirty="0"/>
              <a:t>Mer fokus på positivt</a:t>
            </a:r>
          </a:p>
          <a:p>
            <a:pPr lvl="1"/>
            <a:r>
              <a:rPr lang="sv-SE" dirty="0"/>
              <a:t>Mindre tjafs</a:t>
            </a:r>
          </a:p>
          <a:p>
            <a:r>
              <a:rPr lang="sv-SE" dirty="0" err="1"/>
              <a:t>Tränignar</a:t>
            </a:r>
            <a:endParaRPr lang="sv-SE" dirty="0"/>
          </a:p>
          <a:p>
            <a:pPr lvl="1"/>
            <a:r>
              <a:rPr lang="sv-SE" dirty="0"/>
              <a:t>Bättre Fokus på övningarna</a:t>
            </a:r>
          </a:p>
          <a:p>
            <a:r>
              <a:rPr lang="sv-SE" dirty="0"/>
              <a:t>Matcher</a:t>
            </a:r>
          </a:p>
          <a:p>
            <a:pPr lvl="1"/>
            <a:r>
              <a:rPr lang="sv-SE" dirty="0"/>
              <a:t>Bra (utöver tjafs)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4624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7A8559-4D95-4F3B-A2B1-4E2FDCBCE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Förhållningsregler match (och träning)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2C6E7F4-101E-40BE-90CA-4E9B80DAA5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SIF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6D631A20-BB0B-4F4D-ADFE-FBCC327261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F3DF869C-A374-4993-A585-CB7044C912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Västra </a:t>
            </a:r>
            <a:r>
              <a:rPr lang="sv-SE" dirty="0" err="1"/>
              <a:t>götaland</a:t>
            </a:r>
            <a:endParaRPr lang="sv-SE" dirty="0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973A6E12-43B4-44D2-90A4-1C413E1A728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A25E1F80-A2CB-4654-B5C3-93F376D90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7588" y="2505075"/>
            <a:ext cx="5537354" cy="2371725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C9819197-9D3F-454F-BA9F-5DB92926AC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4876800"/>
            <a:ext cx="4775756" cy="1025639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0322A555-D23C-4048-B423-B03248F988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82" y="2505075"/>
            <a:ext cx="5958393" cy="131603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3C02D49B-F214-44E7-BD1B-4FB2F9CCE3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182" y="3910208"/>
            <a:ext cx="5725586" cy="1119849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97AE386D-DF98-45DF-AE87-27DB76DA51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257038"/>
            <a:ext cx="5636297" cy="93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691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17129C-3794-45B8-8FFA-4D278D325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 och </a:t>
            </a:r>
            <a:r>
              <a:rPr lang="sv-SE" dirty="0" err="1"/>
              <a:t>sjömarken</a:t>
            </a:r>
            <a:r>
              <a:rPr lang="sv-SE" dirty="0"/>
              <a:t>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0992D0-5DCC-45D8-9669-C8A3BA19D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Samarbete Sjömarken</a:t>
            </a:r>
          </a:p>
          <a:p>
            <a:pPr lvl="1"/>
            <a:r>
              <a:rPr lang="sv-SE" dirty="0"/>
              <a:t>Vår plan</a:t>
            </a:r>
          </a:p>
          <a:p>
            <a:pPr lvl="1"/>
            <a:r>
              <a:rPr lang="sv-SE" dirty="0"/>
              <a:t>Synpunkter</a:t>
            </a:r>
          </a:p>
          <a:p>
            <a:r>
              <a:rPr lang="sv-SE" dirty="0"/>
              <a:t>Träningar</a:t>
            </a:r>
          </a:p>
          <a:p>
            <a:pPr lvl="1"/>
            <a:r>
              <a:rPr lang="sv-SE" dirty="0"/>
              <a:t>Owen</a:t>
            </a:r>
          </a:p>
          <a:p>
            <a:pPr lvl="1"/>
            <a:r>
              <a:rPr lang="sv-SE" dirty="0"/>
              <a:t>Upplägg</a:t>
            </a:r>
          </a:p>
          <a:p>
            <a:pPr lvl="2"/>
            <a:r>
              <a:rPr lang="sv-SE" dirty="0"/>
              <a:t>Målvakter</a:t>
            </a:r>
          </a:p>
          <a:p>
            <a:pPr lvl="2"/>
            <a:r>
              <a:rPr lang="sv-SE" dirty="0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2632900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17129C-3794-45B8-8FFA-4D278D325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0992D0-5DCC-45D8-9669-C8A3BA19D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Sjömarken</a:t>
            </a:r>
          </a:p>
          <a:p>
            <a:pPr lvl="1"/>
            <a:r>
              <a:rPr lang="sv-SE" dirty="0" err="1"/>
              <a:t>Möjliget</a:t>
            </a:r>
            <a:r>
              <a:rPr lang="sv-SE" dirty="0"/>
              <a:t> att vara med ej tvång</a:t>
            </a:r>
          </a:p>
          <a:p>
            <a:r>
              <a:rPr lang="sv-SE" dirty="0"/>
              <a:t>Sandared P06</a:t>
            </a:r>
          </a:p>
          <a:p>
            <a:pPr lvl="1"/>
            <a:r>
              <a:rPr lang="sv-SE" dirty="0"/>
              <a:t>Visa kommer få möjlighet</a:t>
            </a:r>
          </a:p>
          <a:p>
            <a:endParaRPr lang="sv-SE" dirty="0"/>
          </a:p>
          <a:p>
            <a:r>
              <a:rPr lang="sv-SE" dirty="0"/>
              <a:t>Sandared P07</a:t>
            </a:r>
          </a:p>
          <a:p>
            <a:pPr lvl="1"/>
            <a:r>
              <a:rPr lang="sv-SE" dirty="0"/>
              <a:t>Vi kallar 2 målvakter till varje match</a:t>
            </a:r>
          </a:p>
          <a:p>
            <a:pPr lvl="1"/>
            <a:r>
              <a:rPr lang="sv-SE" dirty="0"/>
              <a:t>Vi kallar 3 backar, 2 FW och 5 MF</a:t>
            </a:r>
          </a:p>
          <a:p>
            <a:pPr lvl="1"/>
            <a:r>
              <a:rPr lang="sv-SE" dirty="0"/>
              <a:t>Alla spelar lika mycket!</a:t>
            </a:r>
          </a:p>
        </p:txBody>
      </p:sp>
    </p:spTree>
    <p:extLst>
      <p:ext uri="{BB962C8B-B14F-4D97-AF65-F5344CB8AC3E}">
        <p14:creationId xmlns:p14="http://schemas.microsoft.com/office/powerpoint/2010/main" val="226875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109</Words>
  <Application>Microsoft Office PowerPoint</Application>
  <PresentationFormat>Bredbild</PresentationFormat>
  <Paragraphs>43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Föräldramöte </vt:lpstr>
      <vt:lpstr>Status</vt:lpstr>
      <vt:lpstr>Uppföljning säsong 2017 </vt:lpstr>
      <vt:lpstr>Förhållningsregler match (och träning)</vt:lpstr>
      <vt:lpstr>Träningar och sjömarken </vt:lpstr>
      <vt:lpstr>Matcher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</dc:title>
  <dc:creator>Peter Manfredsson</dc:creator>
  <cp:lastModifiedBy>Peter Manfredsson</cp:lastModifiedBy>
  <cp:revision>5</cp:revision>
  <dcterms:created xsi:type="dcterms:W3CDTF">2018-04-30T19:31:10Z</dcterms:created>
  <dcterms:modified xsi:type="dcterms:W3CDTF">2018-04-30T19:54:50Z</dcterms:modified>
</cp:coreProperties>
</file>