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7" r:id="rId4"/>
  </p:sldIdLst>
  <p:sldSz cx="12192000" cy="6858000"/>
  <p:notesSz cx="6797675" cy="98742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C440B4"/>
    <a:srgbClr val="8C3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B9C6D-2C94-43C4-80E0-0AF2EB6CF1C5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23692-0115-4EDA-846B-30C202E2D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50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E3EF98-577A-4908-A6FD-5935E8190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7DDA42C-BEA5-4822-BFD6-9E2C2FE96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735FBE-68BA-4241-A8C6-9D1B1C00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8143F0-8788-41D1-9B3B-B2100D25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6AB836-ACB6-4947-9698-BF46CEED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304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1BE487-1423-44F8-932D-F9E4E5CEB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C25700-B372-4543-8CFE-6E3140E6C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EC25AD-2C98-469D-8FC8-C039D009B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6218A1-2E1C-4613-9159-FFC02C2D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8669D4-DE0D-4E34-9D44-84D574D5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62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9F1D0BE-815A-46C2-8CE0-7105F6F02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4D7E974-64A9-4757-B277-54C68F0EF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D9B2B9-3966-4CFF-BD42-E2910C18A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D563C-D8A1-424C-BBCB-31DA20D93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3CCFB8-C0E4-43C0-8E86-4442CEC9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2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3C4F5-37A5-4F02-8CD5-7A11E6C0A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189659-31E8-4344-BF57-3598A85D9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865760-A580-44C3-849E-FBCE9B346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6AEFA3-D1BE-44EA-94D6-8A81486D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3D4551-03A0-4540-ACF6-42EAB3958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730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06BD79-346B-40A9-9B9D-19E826961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58198E7-F057-4CC9-B9C2-B916B3BE7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DC9793-CDAF-4E22-AE15-E2BCBB40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D7EFFC-C5A3-4BA7-BB18-42342D870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E9ADBD-9FE9-4913-BCC0-234D0130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990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EBFD4D-785C-46F6-B427-2279B02A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3ABC7E-95ED-4C98-A11C-EDE8F2100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BF5365-7D7D-465E-864C-114C67407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D8565A-8BE5-4722-955E-D2B10084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B17F91-2720-436F-9181-EAACF032D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258D965-4DA4-4909-9722-02AB9E6F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599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FC94E6-332E-493C-9537-C4402721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ACCE86C-3EE5-424D-A155-2674C7EA2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DF9535-B2C2-4645-971C-D9C098679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948B6D3-40F3-4B4E-9CC0-85058B6D1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42F98C7-F916-4650-9498-E8989C71C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7433BCC-4BB1-4DA1-A36D-D21AF890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AE9195D-BFF9-47D2-82B0-87620027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BC12F7-550A-4CC1-BE11-B8A6614CD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50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FCCC92-3244-4A7C-AA67-2EDA56FF6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961041-AACA-46D8-B0FD-EFD6D36A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EE87779-084C-4ABE-8796-BFE0D843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5FF243-0EB3-460E-A0DF-D7CA49EF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640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AB4F295-D2D2-404B-BCA0-27A0010A6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166CECF-67BF-41F1-964B-FEDAA1F67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6CD84D7-3BED-4C85-A20E-77150E01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45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55BC3C-DFA7-4364-8651-B22B27FA6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6A8AAA-E3E2-4B36-99DD-EB65D727B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F234A1C-F4DF-4044-80B3-976A06249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50277FC-4F0F-44D0-B8F5-8F425F36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18212AF-54F3-41EE-A4A6-2ABB9EF5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D5D1D90-2849-40AD-992F-4E87F69A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35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82F0D2-2904-48FE-B1A2-62D04E564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0E04A8D-9573-40EE-AB8F-CC4816A22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282DAB0-1856-4FC0-B36E-E15B10E24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6E9769-21EA-45B0-A425-B53351519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E5CCDD-93C9-465B-90A5-648C29BD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E03535-7DB0-49B1-8F57-05259A4B0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830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E5FB07E-5A3C-41FD-9976-A20E3E07C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7E4D114-1A43-4B43-8001-E782BAE54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15E68D-8812-4F00-B0B2-616BAC2BC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95C53-07DB-4228-8C78-47B259CCAF92}" type="datetimeFigureOut">
              <a:rPr lang="sv-SE" smtClean="0"/>
              <a:t>2022-06-05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C8F6BB-EA55-4442-AF2D-D091C26E1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3DB1D8-2176-4A7B-AC27-84FB46C27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9DBF8-1625-4D56-AF38-B9BEC98604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66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4FFD23C-6B82-41D9-8376-737D5A99D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04390"/>
            <a:ext cx="9144000" cy="2158680"/>
          </a:xfrm>
        </p:spPr>
        <p:txBody>
          <a:bodyPr>
            <a:normAutofit/>
          </a:bodyPr>
          <a:lstStyle/>
          <a:p>
            <a:r>
              <a:rPr lang="sv-SE" sz="2800" b="1" dirty="0">
                <a:cs typeface="David" panose="020E0502060401010101" pitchFamily="34" charset="-79"/>
              </a:rPr>
              <a:t>Vi vill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sv-SE" dirty="0">
                <a:cs typeface="David" panose="020E0502060401010101" pitchFamily="34" charset="-79"/>
              </a:rPr>
              <a:t>Få barn och ungdomar att idrotta så länge som möjligt, helst inom innebandyn och allra helst inom Salems IF.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sv-SE">
                <a:cs typeface="David" panose="020E0502060401010101" pitchFamily="34" charset="-79"/>
              </a:rPr>
              <a:t>Inom </a:t>
            </a:r>
            <a:r>
              <a:rPr lang="sv-SE" dirty="0">
                <a:cs typeface="David" panose="020E0502060401010101" pitchFamily="34" charset="-79"/>
              </a:rPr>
              <a:t>ramen för långt idrottande bedriva en innebandyverksamhet för vidare utvecklingsmöjligheter på alla nivåer.</a:t>
            </a:r>
          </a:p>
          <a:p>
            <a:pPr lvl="1" algn="l"/>
            <a:endParaRPr lang="sv-SE" dirty="0">
              <a:cs typeface="David" panose="020E0502060401010101" pitchFamily="34" charset="-79"/>
            </a:endParaRPr>
          </a:p>
          <a:p>
            <a:endParaRPr lang="sv-SE" sz="2000" dirty="0">
              <a:cs typeface="David" panose="020E0502060401010101" pitchFamily="34" charset="-79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30DAF939-BAB1-4EA9-B21E-C1E8227B7B2D}"/>
              </a:ext>
            </a:extLst>
          </p:cNvPr>
          <p:cNvSpPr txBox="1"/>
          <p:nvPr/>
        </p:nvSpPr>
        <p:spPr>
          <a:xfrm>
            <a:off x="4687747" y="11574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>
              <a:cs typeface="David" panose="020E0502060401010101" pitchFamily="34" charset="-79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5989158-A955-4E94-8644-D58A84307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cs typeface="David" panose="020E0502060401010101" pitchFamily="34" charset="-79"/>
            </a:endParaRPr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FC8FFA67-B5B4-4282-B8E8-F6952CF3FD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39163"/>
              </p:ext>
            </p:extLst>
          </p:nvPr>
        </p:nvGraphicFramePr>
        <p:xfrm>
          <a:off x="887392" y="271476"/>
          <a:ext cx="1597306" cy="214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0" imgH="0" progId="StaticMetafile">
                  <p:embed/>
                </p:oleObj>
              </mc:Choice>
              <mc:Fallback>
                <p:oleObj r:id="rId3" imgW="0" imgH="0" progId="StaticMetafile">
                  <p:embed/>
                  <p:pic>
                    <p:nvPicPr>
                      <p:cNvPr id="0" name="rectole000000000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392" y="271476"/>
                        <a:ext cx="1597306" cy="21413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781B45BE-B3D5-4DE7-9946-77507A9BA2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711871"/>
              </p:ext>
            </p:extLst>
          </p:nvPr>
        </p:nvGraphicFramePr>
        <p:xfrm>
          <a:off x="9869347" y="271476"/>
          <a:ext cx="1597306" cy="214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5" imgW="0" imgH="0" progId="StaticMetafile">
                  <p:embed/>
                </p:oleObj>
              </mc:Choice>
              <mc:Fallback>
                <p:oleObj r:id="rId5" imgW="0" imgH="0" progId="StaticMetafile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FC8FFA67-B5B4-4282-B8E8-F6952CF3FD0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9347" y="271476"/>
                        <a:ext cx="1597306" cy="21413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ktangel 1">
            <a:extLst>
              <a:ext uri="{FF2B5EF4-FFF2-40B4-BE49-F238E27FC236}">
                <a16:creationId xmlns:a16="http://schemas.microsoft.com/office/drawing/2014/main" id="{15D930D0-B98B-43F9-9714-733E43096104}"/>
              </a:ext>
            </a:extLst>
          </p:cNvPr>
          <p:cNvSpPr/>
          <p:nvPr/>
        </p:nvSpPr>
        <p:spPr>
          <a:xfrm>
            <a:off x="2946662" y="1169042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/>
            <a:r>
              <a:rPr lang="sv-SE" sz="2800" b="1" dirty="0">
                <a:cs typeface="David" panose="020E0502060401010101" pitchFamily="34" charset="-79"/>
              </a:rPr>
              <a:t>Vision</a:t>
            </a:r>
          </a:p>
          <a:p>
            <a:pPr lvl="1" algn="ctr"/>
            <a:r>
              <a:rPr lang="sv-SE" i="1" dirty="0">
                <a:cs typeface="David" panose="020E0502060401010101" pitchFamily="34" charset="-79"/>
              </a:rPr>
              <a:t>Salems IF är en barn- och ungdomsförening </a:t>
            </a:r>
          </a:p>
          <a:p>
            <a:pPr lvl="1" algn="ctr"/>
            <a:r>
              <a:rPr lang="sv-SE" i="1" dirty="0">
                <a:cs typeface="David" panose="020E0502060401010101" pitchFamily="34" charset="-79"/>
              </a:rPr>
              <a:t>inom innebandy</a:t>
            </a:r>
          </a:p>
          <a:p>
            <a:pPr lvl="1" algn="ctr"/>
            <a:r>
              <a:rPr lang="sv-SE" i="1" dirty="0">
                <a:cs typeface="David" panose="020E0502060401010101" pitchFamily="34" charset="-79"/>
              </a:rPr>
              <a:t>som ska vara det attraktiva valet i närområdet</a:t>
            </a:r>
            <a:r>
              <a:rPr lang="sv-SE" b="1" i="1" dirty="0">
                <a:cs typeface="David" panose="020E0502060401010101" pitchFamily="34" charset="-79"/>
              </a:rPr>
              <a:t>.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6E20D613-013F-457E-9077-B3EFECCC801E}"/>
              </a:ext>
            </a:extLst>
          </p:cNvPr>
          <p:cNvSpPr/>
          <p:nvPr/>
        </p:nvSpPr>
        <p:spPr>
          <a:xfrm>
            <a:off x="910420" y="6415650"/>
            <a:ext cx="10371158" cy="100013"/>
          </a:xfrm>
          <a:prstGeom prst="rect">
            <a:avLst/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160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B6E890-5D84-47B1-B86E-3928CEBA7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9246"/>
            <a:ext cx="10515600" cy="641872"/>
          </a:xfrm>
        </p:spPr>
        <p:txBody>
          <a:bodyPr>
            <a:normAutofit/>
          </a:bodyPr>
          <a:lstStyle/>
          <a:p>
            <a:pPr algn="ctr"/>
            <a:r>
              <a:rPr lang="sv-SE" sz="2800" b="1" dirty="0"/>
              <a:t>Så här gör vi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0F4512-F374-40EE-83F1-B4E1F6462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421" y="3182938"/>
            <a:ext cx="10515600" cy="2017712"/>
          </a:xfrm>
        </p:spPr>
        <p:txBody>
          <a:bodyPr>
            <a:norm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000" dirty="0"/>
              <a:t>Vi välkomnar alla som vill vara en del av Salems </a:t>
            </a:r>
            <a:r>
              <a:rPr lang="sv-SE" sz="2000" dirty="0" err="1"/>
              <a:t>IF’s</a:t>
            </a:r>
            <a:r>
              <a:rPr lang="sv-SE" sz="2000" dirty="0"/>
              <a:t> gemenskap och bidra till föreningen.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000" dirty="0"/>
              <a:t>Vi bygger kamratskap och gemenskap för en trygg och glädjerik miljö.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000" dirty="0"/>
              <a:t>Vi utbildar, utveckla och stödjer ledare i innebandy och i ledarskap.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000" dirty="0"/>
              <a:t>Vi gör upplevelsen kring träningar och matcher säkra, sociala och positiva.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000" dirty="0"/>
              <a:t>Vi är transparanta och öppna mot alla intressentgrupper kring föreningen.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4404140D-6F4C-4FD6-8B38-A7F6A66338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26003"/>
              </p:ext>
            </p:extLst>
          </p:nvPr>
        </p:nvGraphicFramePr>
        <p:xfrm>
          <a:off x="9756494" y="578734"/>
          <a:ext cx="1597306" cy="214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3" imgW="0" imgH="0" progId="StaticMetafile">
                  <p:embed/>
                </p:oleObj>
              </mc:Choice>
              <mc:Fallback>
                <p:oleObj r:id="rId3" imgW="0" imgH="0" progId="StaticMetafile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39F03544-AE28-4A0D-87D7-D35F8E7D7EB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494" y="578734"/>
                        <a:ext cx="1597306" cy="21413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1834FD0D-A250-4B04-AFC6-B86EA37050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040117"/>
              </p:ext>
            </p:extLst>
          </p:nvPr>
        </p:nvGraphicFramePr>
        <p:xfrm>
          <a:off x="910421" y="578734"/>
          <a:ext cx="1597306" cy="214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3" imgW="0" imgH="0" progId="StaticMetafile">
                  <p:embed/>
                </p:oleObj>
              </mc:Choice>
              <mc:Fallback>
                <p:oleObj r:id="rId3" imgW="0" imgH="0" progId="StaticMetafile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4404140D-6F4C-4FD6-8B38-A7F6A66338D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421" y="578734"/>
                        <a:ext cx="1597306" cy="21413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6416673A-DF4D-4B67-BCE8-C3CE2BCE3032}"/>
              </a:ext>
            </a:extLst>
          </p:cNvPr>
          <p:cNvSpPr/>
          <p:nvPr/>
        </p:nvSpPr>
        <p:spPr>
          <a:xfrm>
            <a:off x="910420" y="6415650"/>
            <a:ext cx="10371158" cy="100013"/>
          </a:xfrm>
          <a:prstGeom prst="rect">
            <a:avLst/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5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635865-A8F7-43B3-A4D0-B75CC262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338"/>
            <a:ext cx="10591800" cy="607331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v-SE" sz="5100" b="1" dirty="0"/>
              <a:t>Värdegrunder</a:t>
            </a:r>
          </a:p>
          <a:p>
            <a:pPr marL="0" indent="0">
              <a:buNone/>
            </a:pPr>
            <a:r>
              <a:rPr lang="sv-SE" sz="2100" b="1" dirty="0"/>
              <a:t>”Allt för min kamrat”</a:t>
            </a:r>
            <a:endParaRPr lang="sv-SE" sz="2100" dirty="0"/>
          </a:p>
          <a:p>
            <a:r>
              <a:rPr lang="sv-SE" sz="2100" dirty="0"/>
              <a:t>Vi har roligt när vi spelar och är stolta över att vara en del av Salems IF</a:t>
            </a:r>
          </a:p>
          <a:p>
            <a:r>
              <a:rPr lang="sv-SE" sz="2100" dirty="0"/>
              <a:t>Vi håller ihop - vid vinster/förluster och vid med-/motgångar</a:t>
            </a:r>
          </a:p>
          <a:p>
            <a:r>
              <a:rPr lang="sv-SE" sz="2100" dirty="0"/>
              <a:t>Det är kul och trevligt att möta Salems IF</a:t>
            </a:r>
          </a:p>
          <a:p>
            <a:r>
              <a:rPr lang="sv-SE" sz="2100" dirty="0"/>
              <a:t>Varje spelare möts och utvecklas på sin nivå.</a:t>
            </a:r>
          </a:p>
          <a:p>
            <a:pPr marL="0" indent="0">
              <a:spcBef>
                <a:spcPts val="0"/>
              </a:spcBef>
              <a:buNone/>
            </a:pPr>
            <a:endParaRPr lang="sv-SE" sz="2100" dirty="0"/>
          </a:p>
          <a:p>
            <a:pPr marL="0" indent="0">
              <a:buNone/>
            </a:pPr>
            <a:r>
              <a:rPr lang="sv-SE" sz="2100" b="1" dirty="0"/>
              <a:t>”Kärlek och respekt”</a:t>
            </a:r>
          </a:p>
          <a:p>
            <a:r>
              <a:rPr lang="sv-SE" sz="2100" dirty="0"/>
              <a:t>Vi respekterar alla och allas åsikter oavsett kön, ålder, nationalitet, sexualitet eller religion</a:t>
            </a:r>
          </a:p>
          <a:p>
            <a:r>
              <a:rPr lang="sv-SE" sz="2100" dirty="0"/>
              <a:t>Vi är en öppen och inkluderande förening, vi visar hänsyn och respekt för alla</a:t>
            </a:r>
          </a:p>
          <a:p>
            <a:r>
              <a:rPr lang="sv-SE" sz="2100" dirty="0"/>
              <a:t>Gemensamt motverkar vi mobbning/kränkning i alla dess former</a:t>
            </a:r>
          </a:p>
          <a:p>
            <a:pPr marL="0" indent="0">
              <a:spcBef>
                <a:spcPts val="0"/>
              </a:spcBef>
              <a:buNone/>
            </a:pPr>
            <a:endParaRPr lang="sv-SE" sz="2100" b="1" dirty="0"/>
          </a:p>
          <a:p>
            <a:pPr marL="0" indent="0">
              <a:buNone/>
            </a:pPr>
            <a:r>
              <a:rPr lang="sv-SE" sz="2100" b="1" dirty="0"/>
              <a:t>”Rätt från mig”</a:t>
            </a:r>
            <a:endParaRPr lang="sv-SE" sz="2100" dirty="0"/>
          </a:p>
          <a:p>
            <a:r>
              <a:rPr lang="sv-SE" sz="2100" dirty="0"/>
              <a:t>Vi följer de regler och bestämmelser som finns inom sporten</a:t>
            </a:r>
          </a:p>
          <a:p>
            <a:pPr lvl="0"/>
            <a:r>
              <a:rPr lang="sv-SE" sz="2100" dirty="0"/>
              <a:t>Vi uppträder korrekt mot alla, både på och utanför planen</a:t>
            </a:r>
          </a:p>
          <a:p>
            <a:pPr lvl="0"/>
            <a:r>
              <a:rPr lang="sv-SE" sz="2100" dirty="0"/>
              <a:t>Vi accepterar domarens bedömning och stöttar domaren i dennes arbete</a:t>
            </a:r>
          </a:p>
          <a:p>
            <a:r>
              <a:rPr lang="sv-SE" sz="2100" dirty="0"/>
              <a:t>Vi följer alla ordningsregler, våra egna och andras i den anläggning vi befinner oss</a:t>
            </a:r>
          </a:p>
          <a:p>
            <a:pPr marL="0" indent="0">
              <a:buNone/>
            </a:pPr>
            <a:endParaRPr lang="sv-SE" sz="2100" dirty="0"/>
          </a:p>
          <a:p>
            <a:pPr marL="0" indent="0">
              <a:buNone/>
            </a:pPr>
            <a:r>
              <a:rPr lang="sv-SE" sz="2100" dirty="0"/>
              <a:t>				</a:t>
            </a:r>
            <a:r>
              <a:rPr lang="sv-SE" sz="2100" b="1" i="1" dirty="0" err="1"/>
              <a:t>Forza</a:t>
            </a:r>
            <a:r>
              <a:rPr lang="sv-SE" sz="2100" b="1" i="1" dirty="0"/>
              <a:t> lila! </a:t>
            </a:r>
          </a:p>
          <a:p>
            <a:pPr marL="0" indent="0">
              <a:buNone/>
            </a:pPr>
            <a:endParaRPr lang="sv-SE" sz="2100" dirty="0"/>
          </a:p>
          <a:p>
            <a:pPr marL="0" indent="0">
              <a:buNone/>
            </a:pPr>
            <a:endParaRPr lang="sv-SE" sz="2100" dirty="0"/>
          </a:p>
          <a:p>
            <a:pPr marL="0" indent="0">
              <a:buNone/>
            </a:pPr>
            <a:endParaRPr lang="sv-SE" sz="2600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lvl="0"/>
            <a:endParaRPr lang="sv-S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39F03544-AE28-4A0D-87D7-D35F8E7D7E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893473"/>
              </p:ext>
            </p:extLst>
          </p:nvPr>
        </p:nvGraphicFramePr>
        <p:xfrm>
          <a:off x="9756494" y="578734"/>
          <a:ext cx="1597306" cy="214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3" imgW="0" imgH="0" progId="StaticMetafile">
                  <p:embed/>
                </p:oleObj>
              </mc:Choice>
              <mc:Fallback>
                <p:oleObj r:id="rId3" imgW="0" imgH="0" progId="StaticMetafile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FC8FFA67-B5B4-4282-B8E8-F6952CF3FD0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494" y="578734"/>
                        <a:ext cx="1597306" cy="21413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F846781C-FD49-4F43-A341-2A2026A236AD}"/>
              </a:ext>
            </a:extLst>
          </p:cNvPr>
          <p:cNvSpPr/>
          <p:nvPr/>
        </p:nvSpPr>
        <p:spPr>
          <a:xfrm>
            <a:off x="910420" y="6415650"/>
            <a:ext cx="10371158" cy="100013"/>
          </a:xfrm>
          <a:prstGeom prst="rect">
            <a:avLst/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2711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286</Words>
  <Application>Microsoft Macintosh PowerPoint</Application>
  <PresentationFormat>Bredbild</PresentationFormat>
  <Paragraphs>36</Paragraphs>
  <Slides>3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David</vt:lpstr>
      <vt:lpstr>Office-tema</vt:lpstr>
      <vt:lpstr>StaticMetafile</vt:lpstr>
      <vt:lpstr>PowerPoint-presentation</vt:lpstr>
      <vt:lpstr>Så här gör vi</vt:lpstr>
      <vt:lpstr>PowerPoint-presentation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SalemsIF</dc:creator>
  <cp:lastModifiedBy>Microsoft Office User</cp:lastModifiedBy>
  <cp:revision>46</cp:revision>
  <cp:lastPrinted>2017-10-05T16:48:50Z</cp:lastPrinted>
  <dcterms:created xsi:type="dcterms:W3CDTF">2017-09-09T15:40:02Z</dcterms:created>
  <dcterms:modified xsi:type="dcterms:W3CDTF">2022-06-05T12:16:45Z</dcterms:modified>
</cp:coreProperties>
</file>