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57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Träningsupplägg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Träningstider </a:t>
            </a:r>
          </a:p>
          <a:p>
            <a:r>
              <a:rPr lang="sv-SE" dirty="0"/>
              <a:t>18.00 – 19.30 </a:t>
            </a:r>
            <a:r>
              <a:rPr lang="sv-SE" dirty="0" err="1"/>
              <a:t>Tisd</a:t>
            </a:r>
            <a:r>
              <a:rPr lang="sv-SE" dirty="0"/>
              <a:t>/Tors</a:t>
            </a:r>
          </a:p>
          <a:p>
            <a:r>
              <a:rPr lang="sv-SE" dirty="0"/>
              <a:t>Ombytt och klar 18.00. 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Träningsupplägg</a:t>
            </a:r>
          </a:p>
          <a:p>
            <a:r>
              <a:rPr lang="sv-SE" dirty="0"/>
              <a:t>Kort samling/genomgång av träningen i omklädningsrummet</a:t>
            </a:r>
          </a:p>
          <a:p>
            <a:r>
              <a:rPr lang="sv-SE" dirty="0"/>
              <a:t>Gemensam promenad till planen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011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7 mot 7 spel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Kallelse till samtliga matcher kommer skickas ut. Svara på dessa för att underlätta vår planering</a:t>
            </a:r>
          </a:p>
          <a:p>
            <a:r>
              <a:rPr lang="sv-SE" dirty="0"/>
              <a:t>Till första poolspelet åker alla spelare</a:t>
            </a:r>
          </a:p>
          <a:p>
            <a:r>
              <a:rPr lang="sv-SE" dirty="0"/>
              <a:t>Utvärdering av antal spelare/matchtillfälle</a:t>
            </a:r>
          </a:p>
          <a:p>
            <a:r>
              <a:rPr lang="sv-SE" dirty="0"/>
              <a:t>Uppställning (2-3-1)</a:t>
            </a:r>
          </a:p>
          <a:p>
            <a:r>
              <a:rPr lang="sv-SE" dirty="0"/>
              <a:t>Alla ska få prova på att spela på samtliga positioner</a:t>
            </a:r>
          </a:p>
          <a:p>
            <a:r>
              <a:rPr lang="sv-SE" dirty="0"/>
              <a:t>Inget godis </a:t>
            </a:r>
            <a:r>
              <a:rPr lang="sv-SE"/>
              <a:t>eller mobiltelefoner under </a:t>
            </a:r>
            <a:r>
              <a:rPr lang="sv-SE" dirty="0"/>
              <a:t>matchtiden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601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Läger 20-21/5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927228"/>
              </p:ext>
            </p:extLst>
          </p:nvPr>
        </p:nvGraphicFramePr>
        <p:xfrm>
          <a:off x="770625" y="1404731"/>
          <a:ext cx="10493722" cy="38177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46861">
                  <a:extLst>
                    <a:ext uri="{9D8B030D-6E8A-4147-A177-3AD203B41FA5}">
                      <a16:colId xmlns:a16="http://schemas.microsoft.com/office/drawing/2014/main" val="3901109525"/>
                    </a:ext>
                  </a:extLst>
                </a:gridCol>
                <a:gridCol w="5246861">
                  <a:extLst>
                    <a:ext uri="{9D8B030D-6E8A-4147-A177-3AD203B41FA5}">
                      <a16:colId xmlns:a16="http://schemas.microsoft.com/office/drawing/2014/main" val="3803185155"/>
                    </a:ext>
                  </a:extLst>
                </a:gridCol>
              </a:tblGrid>
              <a:tr h="298355">
                <a:tc>
                  <a:txBody>
                    <a:bodyPr/>
                    <a:lstStyle/>
                    <a:p>
                      <a:r>
                        <a:rPr lang="sv-SE" dirty="0"/>
                        <a:t>Lördag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Söndag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653205"/>
                  </a:ext>
                </a:extLst>
              </a:tr>
              <a:tr h="3452010">
                <a:tc>
                  <a:txBody>
                    <a:bodyPr/>
                    <a:lstStyle/>
                    <a:p>
                      <a:r>
                        <a:rPr lang="sv-SE" sz="1800" u="none" strike="noStrike" kern="1200" baseline="0" dirty="0"/>
                        <a:t>08.00 Samling i </a:t>
                      </a:r>
                      <a:r>
                        <a:rPr lang="sv-SE" sz="1800" u="none" strike="noStrike" kern="1200" baseline="0" dirty="0" err="1"/>
                        <a:t>Lillkyrka</a:t>
                      </a:r>
                      <a:endParaRPr lang="sv-SE" sz="1800" u="none" strike="noStrike" kern="1200" baseline="0" dirty="0"/>
                    </a:p>
                    <a:p>
                      <a:r>
                        <a:rPr lang="sv-SE" sz="1800" u="none" strike="noStrike" kern="1200" baseline="0" dirty="0"/>
                        <a:t>08.30-09.30 Träningspass (Fotboll teknik)</a:t>
                      </a:r>
                    </a:p>
                    <a:p>
                      <a:r>
                        <a:rPr lang="sv-SE" sz="1800" u="none" strike="noStrike" kern="1200" baseline="0" dirty="0"/>
                        <a:t>09.30-10.30 Frukt</a:t>
                      </a:r>
                    </a:p>
                    <a:p>
                      <a:r>
                        <a:rPr lang="sv-SE" sz="1800" u="none" strike="noStrike" kern="1200" baseline="0" dirty="0"/>
                        <a:t>10.30-11.30 Träningspass (Team </a:t>
                      </a:r>
                      <a:r>
                        <a:rPr lang="sv-SE" sz="1800" u="none" strike="noStrike" kern="1200" baseline="0" dirty="0" err="1"/>
                        <a:t>building</a:t>
                      </a:r>
                      <a:r>
                        <a:rPr lang="sv-SE" sz="1800" u="none" strike="noStrike" kern="1200" baseline="0" dirty="0"/>
                        <a:t>)</a:t>
                      </a:r>
                    </a:p>
                    <a:p>
                      <a:r>
                        <a:rPr lang="sv-SE" sz="1800" u="none" strike="noStrike" kern="1200" baseline="0" dirty="0"/>
                        <a:t>12.00-13.00 Lunch</a:t>
                      </a:r>
                    </a:p>
                    <a:p>
                      <a:r>
                        <a:rPr lang="sv-SE" sz="1800" u="none" strike="noStrike" kern="1200" baseline="0" dirty="0"/>
                        <a:t>13.00-13.30 Teoripass/Lek (Delar i två grupper)</a:t>
                      </a:r>
                    </a:p>
                    <a:p>
                      <a:r>
                        <a:rPr lang="sv-SE" sz="1800" u="none" strike="noStrike" kern="1200" baseline="0" dirty="0"/>
                        <a:t>13.30-14.00 Fri Aktivitet</a:t>
                      </a:r>
                    </a:p>
                    <a:p>
                      <a:r>
                        <a:rPr lang="sv-SE" sz="1800" u="none" strike="noStrike" kern="1200" baseline="0" dirty="0"/>
                        <a:t>14.00-15.30 Träningspass (Fotboll)</a:t>
                      </a:r>
                    </a:p>
                    <a:p>
                      <a:r>
                        <a:rPr lang="sv-SE" sz="1800" u="none" strike="noStrike" kern="1200" baseline="0" dirty="0"/>
                        <a:t>15.30-17.00 Dusch/Fria aktiviteter</a:t>
                      </a:r>
                    </a:p>
                    <a:p>
                      <a:r>
                        <a:rPr lang="sv-SE" sz="1800" u="none" strike="noStrike" kern="1200" baseline="0" dirty="0"/>
                        <a:t>17.00-19.30 Kvällsmat/Grill/Fria aktiviteter</a:t>
                      </a:r>
                    </a:p>
                    <a:p>
                      <a:r>
                        <a:rPr lang="sv-SE" sz="1800" u="none" strike="noStrike" kern="1200" baseline="0" dirty="0"/>
                        <a:t>19.30-21.00 Film/Kvällsmys</a:t>
                      </a:r>
                    </a:p>
                    <a:p>
                      <a:r>
                        <a:rPr lang="sv-SE" sz="1800" u="none" strike="noStrike" kern="1200" baseline="0" dirty="0"/>
                        <a:t>21.00 Gonatt!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u="none" strike="noStrike" kern="1200" baseline="0" dirty="0"/>
                        <a:t>08.00- 08.45 Frukost</a:t>
                      </a:r>
                    </a:p>
                    <a:p>
                      <a:r>
                        <a:rPr lang="sv-SE" sz="1800" u="none" strike="noStrike" kern="1200" baseline="0" dirty="0"/>
                        <a:t>09.00-10.15 Träningspass (Fotboll)</a:t>
                      </a:r>
                    </a:p>
                    <a:p>
                      <a:r>
                        <a:rPr lang="sv-SE" sz="1800" u="none" strike="noStrike" kern="1200" baseline="0" dirty="0"/>
                        <a:t>10.15-10.45 Frukt</a:t>
                      </a:r>
                    </a:p>
                    <a:p>
                      <a:r>
                        <a:rPr lang="sv-SE" sz="1800" u="none" strike="noStrike" kern="1200" baseline="0" dirty="0"/>
                        <a:t>11.00-11.30 Teoripass/Lek (Dela i två grupper)</a:t>
                      </a:r>
                    </a:p>
                    <a:p>
                      <a:r>
                        <a:rPr lang="sv-SE" sz="1800" u="none" strike="noStrike" kern="1200" baseline="0" dirty="0"/>
                        <a:t>11.30-12.00 Fria aktiviteter</a:t>
                      </a:r>
                    </a:p>
                    <a:p>
                      <a:r>
                        <a:rPr lang="sv-SE" sz="1800" u="none" strike="noStrike" kern="1200" baseline="0" dirty="0"/>
                        <a:t>12.00-13.00 Lunch</a:t>
                      </a:r>
                    </a:p>
                    <a:p>
                      <a:r>
                        <a:rPr lang="sv-SE" sz="1800" u="none" strike="noStrike" kern="1200" baseline="0" dirty="0"/>
                        <a:t>13.00-14.00 </a:t>
                      </a:r>
                      <a:r>
                        <a:rPr lang="sv-SE" sz="1800" u="none" strike="noStrike" kern="1200" baseline="0" dirty="0" err="1"/>
                        <a:t>Matchgenomgång,uppvärmning</a:t>
                      </a:r>
                      <a:r>
                        <a:rPr lang="sv-SE" sz="1800" u="none" strike="noStrike" kern="1200" baseline="0" dirty="0"/>
                        <a:t>.</a:t>
                      </a:r>
                    </a:p>
                    <a:p>
                      <a:r>
                        <a:rPr lang="sv-SE" sz="1800" u="none" strike="noStrike" kern="1200" baseline="0" dirty="0"/>
                        <a:t>14.00-15.00 Träningsmatch (</a:t>
                      </a:r>
                      <a:r>
                        <a:rPr lang="sv-SE" sz="1800" u="none" strike="noStrike" kern="1200" baseline="0" dirty="0" err="1"/>
                        <a:t>Åsunda,Nordia</a:t>
                      </a:r>
                      <a:r>
                        <a:rPr lang="sv-SE" sz="1800" u="none" strike="noStrike" kern="1200" baseline="0" dirty="0"/>
                        <a:t> eller nåt annat lag)</a:t>
                      </a:r>
                    </a:p>
                    <a:p>
                      <a:r>
                        <a:rPr lang="sv-SE" sz="1800" u="none" strike="noStrike" kern="1200" baseline="0" dirty="0"/>
                        <a:t>15.00-16.00 Avslutning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331508"/>
                  </a:ext>
                </a:extLst>
              </a:tr>
            </a:tbl>
          </a:graphicData>
        </a:graphic>
      </p:graphicFrame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197965"/>
              </p:ext>
            </p:extLst>
          </p:nvPr>
        </p:nvGraphicFramePr>
        <p:xfrm>
          <a:off x="770625" y="5450692"/>
          <a:ext cx="10493722" cy="7248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493722">
                  <a:extLst>
                    <a:ext uri="{9D8B030D-6E8A-4147-A177-3AD203B41FA5}">
                      <a16:colId xmlns:a16="http://schemas.microsoft.com/office/drawing/2014/main" val="2898509248"/>
                    </a:ext>
                  </a:extLst>
                </a:gridCol>
              </a:tblGrid>
              <a:tr h="724821">
                <a:tc>
                  <a:txBody>
                    <a:bodyPr/>
                    <a:lstStyle/>
                    <a:p>
                      <a:r>
                        <a:rPr lang="sv-SE" dirty="0"/>
                        <a:t>Föräldragrupp ansvarar för:</a:t>
                      </a:r>
                    </a:p>
                    <a:p>
                      <a:r>
                        <a:rPr lang="sv-SE" dirty="0"/>
                        <a:t>Frukost, Lunch, Middag, Fika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26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314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Kafeteriatjänst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Bemmaning</a:t>
            </a:r>
            <a:r>
              <a:rPr lang="sv-SE" dirty="0"/>
              <a:t> vid:</a:t>
            </a:r>
          </a:p>
          <a:p>
            <a:r>
              <a:rPr lang="sv-SE" dirty="0"/>
              <a:t>Hemmapoolspel</a:t>
            </a:r>
          </a:p>
          <a:p>
            <a:r>
              <a:rPr lang="sv-SE" dirty="0"/>
              <a:t>A-lagsmatch</a:t>
            </a:r>
          </a:p>
          <a:p>
            <a:r>
              <a:rPr lang="sv-SE" dirty="0"/>
              <a:t>Ungdomsgård</a:t>
            </a:r>
          </a:p>
        </p:txBody>
      </p:sp>
    </p:spTree>
    <p:extLst>
      <p:ext uri="{BB962C8B-B14F-4D97-AF65-F5344CB8AC3E}">
        <p14:creationId xmlns:p14="http://schemas.microsoft.com/office/powerpoint/2010/main" val="1409941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Lagkassa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Vad ska pengarna gå till?</a:t>
            </a:r>
          </a:p>
        </p:txBody>
      </p:sp>
    </p:spTree>
    <p:extLst>
      <p:ext uri="{BB962C8B-B14F-4D97-AF65-F5344CB8AC3E}">
        <p14:creationId xmlns:p14="http://schemas.microsoft.com/office/powerpoint/2010/main" val="2529593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0130181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2360</TotalTime>
  <Words>209</Words>
  <Application>Microsoft Office PowerPoint</Application>
  <PresentationFormat>Bredbild</PresentationFormat>
  <Paragraphs>50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Fasett</vt:lpstr>
      <vt:lpstr>Träningsupplägg</vt:lpstr>
      <vt:lpstr>7 mot 7 spel</vt:lpstr>
      <vt:lpstr>Läger 20-21/5</vt:lpstr>
      <vt:lpstr>Kafeteriatjänst</vt:lpstr>
      <vt:lpstr>Lagkassa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mot 7 spel</dc:title>
  <dc:creator>Oskar Larsson</dc:creator>
  <cp:lastModifiedBy>Oskar Larsson</cp:lastModifiedBy>
  <cp:revision>19</cp:revision>
  <dcterms:created xsi:type="dcterms:W3CDTF">2017-04-25T15:32:07Z</dcterms:created>
  <dcterms:modified xsi:type="dcterms:W3CDTF">2017-04-27T06:53:00Z</dcterms:modified>
</cp:coreProperties>
</file>