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7" r:id="rId6"/>
    <p:sldId id="268" r:id="rId7"/>
    <p:sldId id="262" r:id="rId8"/>
    <p:sldId id="261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s niva" userId="1cf1f86e65392844" providerId="LiveId" clId="{428194FD-05E0-41F8-AAFF-54714476CC23}"/>
    <pc:docChg chg="undo custSel addSld delSld modSld sldOrd">
      <pc:chgData name="mats niva" userId="1cf1f86e65392844" providerId="LiveId" clId="{428194FD-05E0-41F8-AAFF-54714476CC23}" dt="2022-09-17T12:02:49.769" v="4183" actId="20577"/>
      <pc:docMkLst>
        <pc:docMk/>
      </pc:docMkLst>
      <pc:sldChg chg="modSp mod">
        <pc:chgData name="mats niva" userId="1cf1f86e65392844" providerId="LiveId" clId="{428194FD-05E0-41F8-AAFF-54714476CC23}" dt="2022-09-12T20:17:04.982" v="2158" actId="20577"/>
        <pc:sldMkLst>
          <pc:docMk/>
          <pc:sldMk cId="1258634117" sldId="256"/>
        </pc:sldMkLst>
        <pc:spChg chg="mod">
          <ac:chgData name="mats niva" userId="1cf1f86e65392844" providerId="LiveId" clId="{428194FD-05E0-41F8-AAFF-54714476CC23}" dt="2022-09-12T20:17:04.982" v="2158" actId="20577"/>
          <ac:spMkLst>
            <pc:docMk/>
            <pc:sldMk cId="1258634117" sldId="256"/>
            <ac:spMk id="3" creationId="{ABD67D83-2EA5-DAF3-85E1-DDD284E89227}"/>
          </ac:spMkLst>
        </pc:spChg>
      </pc:sldChg>
      <pc:sldChg chg="modSp mod">
        <pc:chgData name="mats niva" userId="1cf1f86e65392844" providerId="LiveId" clId="{428194FD-05E0-41F8-AAFF-54714476CC23}" dt="2022-09-12T20:52:52.090" v="2986" actId="255"/>
        <pc:sldMkLst>
          <pc:docMk/>
          <pc:sldMk cId="637826694" sldId="257"/>
        </pc:sldMkLst>
        <pc:spChg chg="mod">
          <ac:chgData name="mats niva" userId="1cf1f86e65392844" providerId="LiveId" clId="{428194FD-05E0-41F8-AAFF-54714476CC23}" dt="2022-09-12T20:52:52.090" v="2986" actId="255"/>
          <ac:spMkLst>
            <pc:docMk/>
            <pc:sldMk cId="637826694" sldId="257"/>
            <ac:spMk id="3" creationId="{63F23910-4892-2938-5D7C-B5FB600BB7A5}"/>
          </ac:spMkLst>
        </pc:spChg>
      </pc:sldChg>
      <pc:sldChg chg="modSp mod">
        <pc:chgData name="mats niva" userId="1cf1f86e65392844" providerId="LiveId" clId="{428194FD-05E0-41F8-AAFF-54714476CC23}" dt="2022-09-17T11:07:10.516" v="3439" actId="255"/>
        <pc:sldMkLst>
          <pc:docMk/>
          <pc:sldMk cId="808628118" sldId="258"/>
        </pc:sldMkLst>
        <pc:spChg chg="mod">
          <ac:chgData name="mats niva" userId="1cf1f86e65392844" providerId="LiveId" clId="{428194FD-05E0-41F8-AAFF-54714476CC23}" dt="2022-09-17T11:07:01.137" v="3438" actId="255"/>
          <ac:spMkLst>
            <pc:docMk/>
            <pc:sldMk cId="808628118" sldId="258"/>
            <ac:spMk id="3" creationId="{63F23910-4892-2938-5D7C-B5FB600BB7A5}"/>
          </ac:spMkLst>
        </pc:spChg>
        <pc:spChg chg="mod">
          <ac:chgData name="mats niva" userId="1cf1f86e65392844" providerId="LiveId" clId="{428194FD-05E0-41F8-AAFF-54714476CC23}" dt="2022-09-17T11:07:10.516" v="3439" actId="255"/>
          <ac:spMkLst>
            <pc:docMk/>
            <pc:sldMk cId="808628118" sldId="258"/>
            <ac:spMk id="5" creationId="{48649BF8-1916-B801-765E-55FF30B428DA}"/>
          </ac:spMkLst>
        </pc:spChg>
      </pc:sldChg>
      <pc:sldChg chg="modSp mod">
        <pc:chgData name="mats niva" userId="1cf1f86e65392844" providerId="LiveId" clId="{428194FD-05E0-41F8-AAFF-54714476CC23}" dt="2022-09-17T11:08:56.291" v="3444" actId="20577"/>
        <pc:sldMkLst>
          <pc:docMk/>
          <pc:sldMk cId="3175383520" sldId="259"/>
        </pc:sldMkLst>
        <pc:spChg chg="mod">
          <ac:chgData name="mats niva" userId="1cf1f86e65392844" providerId="LiveId" clId="{428194FD-05E0-41F8-AAFF-54714476CC23}" dt="2022-09-17T11:08:56.291" v="3444" actId="20577"/>
          <ac:spMkLst>
            <pc:docMk/>
            <pc:sldMk cId="3175383520" sldId="259"/>
            <ac:spMk id="3" creationId="{63F23910-4892-2938-5D7C-B5FB600BB7A5}"/>
          </ac:spMkLst>
        </pc:spChg>
        <pc:spChg chg="mod">
          <ac:chgData name="mats niva" userId="1cf1f86e65392844" providerId="LiveId" clId="{428194FD-05E0-41F8-AAFF-54714476CC23}" dt="2022-09-17T10:19:49.840" v="3124" actId="20577"/>
          <ac:spMkLst>
            <pc:docMk/>
            <pc:sldMk cId="3175383520" sldId="259"/>
            <ac:spMk id="5" creationId="{DAE8BF04-874A-2559-A406-A6FFAECD43D2}"/>
          </ac:spMkLst>
        </pc:spChg>
      </pc:sldChg>
      <pc:sldChg chg="modSp mod">
        <pc:chgData name="mats niva" userId="1cf1f86e65392844" providerId="LiveId" clId="{428194FD-05E0-41F8-AAFF-54714476CC23}" dt="2022-09-12T20:19:14.999" v="2187" actId="20577"/>
        <pc:sldMkLst>
          <pc:docMk/>
          <pc:sldMk cId="1449388275" sldId="260"/>
        </pc:sldMkLst>
        <pc:spChg chg="mod">
          <ac:chgData name="mats niva" userId="1cf1f86e65392844" providerId="LiveId" clId="{428194FD-05E0-41F8-AAFF-54714476CC23}" dt="2022-09-12T20:19:14.999" v="2187" actId="20577"/>
          <ac:spMkLst>
            <pc:docMk/>
            <pc:sldMk cId="1449388275" sldId="260"/>
            <ac:spMk id="2" creationId="{8D8C1DD4-E146-9F37-4FF5-5F28EB644713}"/>
          </ac:spMkLst>
        </pc:spChg>
      </pc:sldChg>
      <pc:sldChg chg="modSp mod ord">
        <pc:chgData name="mats niva" userId="1cf1f86e65392844" providerId="LiveId" clId="{428194FD-05E0-41F8-AAFF-54714476CC23}" dt="2022-09-17T11:07:56.857" v="3441" actId="255"/>
        <pc:sldMkLst>
          <pc:docMk/>
          <pc:sldMk cId="2491662875" sldId="261"/>
        </pc:sldMkLst>
        <pc:spChg chg="mod">
          <ac:chgData name="mats niva" userId="1cf1f86e65392844" providerId="LiveId" clId="{428194FD-05E0-41F8-AAFF-54714476CC23}" dt="2022-09-08T20:12:37.249" v="602" actId="20577"/>
          <ac:spMkLst>
            <pc:docMk/>
            <pc:sldMk cId="2491662875" sldId="261"/>
            <ac:spMk id="2" creationId="{8D8C1DD4-E146-9F37-4FF5-5F28EB644713}"/>
          </ac:spMkLst>
        </pc:spChg>
        <pc:spChg chg="mod">
          <ac:chgData name="mats niva" userId="1cf1f86e65392844" providerId="LiveId" clId="{428194FD-05E0-41F8-AAFF-54714476CC23}" dt="2022-09-17T11:07:56.857" v="3441" actId="255"/>
          <ac:spMkLst>
            <pc:docMk/>
            <pc:sldMk cId="2491662875" sldId="261"/>
            <ac:spMk id="3" creationId="{789318E5-A4F9-AB5A-C1DF-8BC7BB50CF41}"/>
          </ac:spMkLst>
        </pc:spChg>
      </pc:sldChg>
      <pc:sldChg chg="modSp add mod ord">
        <pc:chgData name="mats niva" userId="1cf1f86e65392844" providerId="LiveId" clId="{428194FD-05E0-41F8-AAFF-54714476CC23}" dt="2022-09-17T12:02:49.769" v="4183" actId="20577"/>
        <pc:sldMkLst>
          <pc:docMk/>
          <pc:sldMk cId="1256806597" sldId="262"/>
        </pc:sldMkLst>
        <pc:spChg chg="mod">
          <ac:chgData name="mats niva" userId="1cf1f86e65392844" providerId="LiveId" clId="{428194FD-05E0-41F8-AAFF-54714476CC23}" dt="2022-09-08T20:13:43.010" v="661" actId="20577"/>
          <ac:spMkLst>
            <pc:docMk/>
            <pc:sldMk cId="1256806597" sldId="262"/>
            <ac:spMk id="2" creationId="{8D8C1DD4-E146-9F37-4FF5-5F28EB644713}"/>
          </ac:spMkLst>
        </pc:spChg>
        <pc:spChg chg="mod">
          <ac:chgData name="mats niva" userId="1cf1f86e65392844" providerId="LiveId" clId="{428194FD-05E0-41F8-AAFF-54714476CC23}" dt="2022-09-17T12:02:49.769" v="4183" actId="20577"/>
          <ac:spMkLst>
            <pc:docMk/>
            <pc:sldMk cId="1256806597" sldId="262"/>
            <ac:spMk id="3" creationId="{789318E5-A4F9-AB5A-C1DF-8BC7BB50CF41}"/>
          </ac:spMkLst>
        </pc:spChg>
      </pc:sldChg>
      <pc:sldChg chg="modSp add mod ord">
        <pc:chgData name="mats niva" userId="1cf1f86e65392844" providerId="LiveId" clId="{428194FD-05E0-41F8-AAFF-54714476CC23}" dt="2022-09-17T11:25:44.080" v="3716" actId="20577"/>
        <pc:sldMkLst>
          <pc:docMk/>
          <pc:sldMk cId="620700652" sldId="263"/>
        </pc:sldMkLst>
        <pc:spChg chg="mod">
          <ac:chgData name="mats niva" userId="1cf1f86e65392844" providerId="LiveId" clId="{428194FD-05E0-41F8-AAFF-54714476CC23}" dt="2022-09-08T20:33:32.895" v="1782" actId="20577"/>
          <ac:spMkLst>
            <pc:docMk/>
            <pc:sldMk cId="620700652" sldId="263"/>
            <ac:spMk id="2" creationId="{8D8C1DD4-E146-9F37-4FF5-5F28EB644713}"/>
          </ac:spMkLst>
        </pc:spChg>
        <pc:spChg chg="mod">
          <ac:chgData name="mats niva" userId="1cf1f86e65392844" providerId="LiveId" clId="{428194FD-05E0-41F8-AAFF-54714476CC23}" dt="2022-09-17T11:25:44.080" v="3716" actId="20577"/>
          <ac:spMkLst>
            <pc:docMk/>
            <pc:sldMk cId="620700652" sldId="263"/>
            <ac:spMk id="3" creationId="{789318E5-A4F9-AB5A-C1DF-8BC7BB50CF41}"/>
          </ac:spMkLst>
        </pc:spChg>
      </pc:sldChg>
      <pc:sldChg chg="addSp delSp modSp add mod">
        <pc:chgData name="mats niva" userId="1cf1f86e65392844" providerId="LiveId" clId="{428194FD-05E0-41F8-AAFF-54714476CC23}" dt="2022-09-17T11:27:30.570" v="3778" actId="20577"/>
        <pc:sldMkLst>
          <pc:docMk/>
          <pc:sldMk cId="4014454710" sldId="264"/>
        </pc:sldMkLst>
        <pc:spChg chg="mod">
          <ac:chgData name="mats niva" userId="1cf1f86e65392844" providerId="LiveId" clId="{428194FD-05E0-41F8-AAFF-54714476CC23}" dt="2022-09-17T11:27:30.570" v="3778" actId="20577"/>
          <ac:spMkLst>
            <pc:docMk/>
            <pc:sldMk cId="4014454710" sldId="264"/>
            <ac:spMk id="2" creationId="{8D8C1DD4-E146-9F37-4FF5-5F28EB644713}"/>
          </ac:spMkLst>
        </pc:spChg>
        <pc:spChg chg="add del mod">
          <ac:chgData name="mats niva" userId="1cf1f86e65392844" providerId="LiveId" clId="{428194FD-05E0-41F8-AAFF-54714476CC23}" dt="2022-09-17T11:26:57.464" v="3771" actId="478"/>
          <ac:spMkLst>
            <pc:docMk/>
            <pc:sldMk cId="4014454710" sldId="264"/>
            <ac:spMk id="3" creationId="{44AA9229-C67D-7FD7-5EEB-A9AD39BB8FA0}"/>
          </ac:spMkLst>
        </pc:spChg>
        <pc:spChg chg="del">
          <ac:chgData name="mats niva" userId="1cf1f86e65392844" providerId="LiveId" clId="{428194FD-05E0-41F8-AAFF-54714476CC23}" dt="2022-09-12T20:23:09.913" v="2410" actId="478"/>
          <ac:spMkLst>
            <pc:docMk/>
            <pc:sldMk cId="4014454710" sldId="264"/>
            <ac:spMk id="3" creationId="{789318E5-A4F9-AB5A-C1DF-8BC7BB50CF41}"/>
          </ac:spMkLst>
        </pc:spChg>
        <pc:spChg chg="add del mod">
          <ac:chgData name="mats niva" userId="1cf1f86e65392844" providerId="LiveId" clId="{428194FD-05E0-41F8-AAFF-54714476CC23}" dt="2022-09-12T20:28:54.327" v="2417"/>
          <ac:spMkLst>
            <pc:docMk/>
            <pc:sldMk cId="4014454710" sldId="264"/>
            <ac:spMk id="6" creationId="{9139A65D-5764-52E7-BF8B-8D7DB8B4D22C}"/>
          </ac:spMkLst>
        </pc:spChg>
        <pc:spChg chg="add del mod">
          <ac:chgData name="mats niva" userId="1cf1f86e65392844" providerId="LiveId" clId="{428194FD-05E0-41F8-AAFF-54714476CC23}" dt="2022-09-12T20:29:14.847" v="2419"/>
          <ac:spMkLst>
            <pc:docMk/>
            <pc:sldMk cId="4014454710" sldId="264"/>
            <ac:spMk id="7" creationId="{D08679AF-A20C-3BD1-793A-5556917E77AC}"/>
          </ac:spMkLst>
        </pc:spChg>
        <pc:spChg chg="add del mod">
          <ac:chgData name="mats niva" userId="1cf1f86e65392844" providerId="LiveId" clId="{428194FD-05E0-41F8-AAFF-54714476CC23}" dt="2022-09-12T20:29:45.592" v="2431"/>
          <ac:spMkLst>
            <pc:docMk/>
            <pc:sldMk cId="4014454710" sldId="264"/>
            <ac:spMk id="8" creationId="{3D599688-A236-B0F9-44BB-873DD0D163C1}"/>
          </ac:spMkLst>
        </pc:spChg>
        <pc:picChg chg="add del mod">
          <ac:chgData name="mats niva" userId="1cf1f86e65392844" providerId="LiveId" clId="{428194FD-05E0-41F8-AAFF-54714476CC23}" dt="2022-09-12T20:28:56.378" v="2418" actId="478"/>
          <ac:picMkLst>
            <pc:docMk/>
            <pc:sldMk cId="4014454710" sldId="264"/>
            <ac:picMk id="1026" creationId="{B083E897-7DFD-6773-0B4F-A38229667E9B}"/>
          </ac:picMkLst>
        </pc:picChg>
        <pc:picChg chg="add mod">
          <ac:chgData name="mats niva" userId="1cf1f86e65392844" providerId="LiveId" clId="{428194FD-05E0-41F8-AAFF-54714476CC23}" dt="2022-09-17T11:27:21.519" v="3775" actId="1076"/>
          <ac:picMkLst>
            <pc:docMk/>
            <pc:sldMk cId="4014454710" sldId="264"/>
            <ac:picMk id="1028" creationId="{5EED956E-2FC9-1CC9-329C-7660153A09A5}"/>
          </ac:picMkLst>
        </pc:picChg>
      </pc:sldChg>
      <pc:sldChg chg="addSp delSp modSp add mod ord">
        <pc:chgData name="mats niva" userId="1cf1f86e65392844" providerId="LiveId" clId="{428194FD-05E0-41F8-AAFF-54714476CC23}" dt="2022-09-17T11:07:47.508" v="3440" actId="255"/>
        <pc:sldMkLst>
          <pc:docMk/>
          <pc:sldMk cId="2877925260" sldId="265"/>
        </pc:sldMkLst>
        <pc:spChg chg="mod">
          <ac:chgData name="mats niva" userId="1cf1f86e65392844" providerId="LiveId" clId="{428194FD-05E0-41F8-AAFF-54714476CC23}" dt="2022-09-12T20:50:44.718" v="2925" actId="20577"/>
          <ac:spMkLst>
            <pc:docMk/>
            <pc:sldMk cId="2877925260" sldId="265"/>
            <ac:spMk id="2" creationId="{8D8C1DD4-E146-9F37-4FF5-5F28EB644713}"/>
          </ac:spMkLst>
        </pc:spChg>
        <pc:spChg chg="add del mod">
          <ac:chgData name="mats niva" userId="1cf1f86e65392844" providerId="LiveId" clId="{428194FD-05E0-41F8-AAFF-54714476CC23}" dt="2022-09-17T11:07:47.508" v="3440" actId="255"/>
          <ac:spMkLst>
            <pc:docMk/>
            <pc:sldMk cId="2877925260" sldId="265"/>
            <ac:spMk id="3" creationId="{789318E5-A4F9-AB5A-C1DF-8BC7BB50CF41}"/>
          </ac:spMkLst>
        </pc:spChg>
        <pc:spChg chg="add del mod">
          <ac:chgData name="mats niva" userId="1cf1f86e65392844" providerId="LiveId" clId="{428194FD-05E0-41F8-AAFF-54714476CC23}" dt="2022-09-12T20:34:57.711" v="2653" actId="478"/>
          <ac:spMkLst>
            <pc:docMk/>
            <pc:sldMk cId="2877925260" sldId="265"/>
            <ac:spMk id="5" creationId="{690C79F0-39B7-504E-A893-E937D8D55B6C}"/>
          </ac:spMkLst>
        </pc:spChg>
        <pc:spChg chg="add mod">
          <ac:chgData name="mats niva" userId="1cf1f86e65392844" providerId="LiveId" clId="{428194FD-05E0-41F8-AAFF-54714476CC23}" dt="2022-09-12T20:36:11.363" v="2715" actId="1076"/>
          <ac:spMkLst>
            <pc:docMk/>
            <pc:sldMk cId="2877925260" sldId="265"/>
            <ac:spMk id="6" creationId="{D34DA60A-43A0-A7C1-4C12-019BA29748C2}"/>
          </ac:spMkLst>
        </pc:spChg>
        <pc:spChg chg="mod">
          <ac:chgData name="mats niva" userId="1cf1f86e65392844" providerId="LiveId" clId="{428194FD-05E0-41F8-AAFF-54714476CC23}" dt="2022-09-17T11:03:50.996" v="3359" actId="20577"/>
          <ac:spMkLst>
            <pc:docMk/>
            <pc:sldMk cId="2877925260" sldId="265"/>
            <ac:spMk id="11" creationId="{1541AED7-2BC1-C021-1834-98A0EB2A1419}"/>
          </ac:spMkLst>
        </pc:spChg>
        <pc:picChg chg="add mod ord">
          <ac:chgData name="mats niva" userId="1cf1f86e65392844" providerId="LiveId" clId="{428194FD-05E0-41F8-AAFF-54714476CC23}" dt="2022-09-17T11:02:53.475" v="3351" actId="1076"/>
          <ac:picMkLst>
            <pc:docMk/>
            <pc:sldMk cId="2877925260" sldId="265"/>
            <ac:picMk id="5" creationId="{80A97152-E50E-71E4-6EF9-E4A2E0280E82}"/>
          </ac:picMkLst>
        </pc:picChg>
        <pc:picChg chg="mod">
          <ac:chgData name="mats niva" userId="1cf1f86e65392844" providerId="LiveId" clId="{428194FD-05E0-41F8-AAFF-54714476CC23}" dt="2022-09-17T10:53:57.814" v="3222" actId="1076"/>
          <ac:picMkLst>
            <pc:docMk/>
            <pc:sldMk cId="2877925260" sldId="265"/>
            <ac:picMk id="9" creationId="{51DDE5F6-60C8-9ABF-A1B6-46E79A68F484}"/>
          </ac:picMkLst>
        </pc:picChg>
        <pc:picChg chg="add del mod">
          <ac:chgData name="mats niva" userId="1cf1f86e65392844" providerId="LiveId" clId="{428194FD-05E0-41F8-AAFF-54714476CC23}" dt="2022-09-12T20:34:59.400" v="2656"/>
          <ac:picMkLst>
            <pc:docMk/>
            <pc:sldMk cId="2877925260" sldId="265"/>
            <ac:picMk id="2050" creationId="{AA39A1F2-E353-1ED3-7AA1-A8BE3E196B94}"/>
          </ac:picMkLst>
        </pc:picChg>
        <pc:picChg chg="add mod">
          <ac:chgData name="mats niva" userId="1cf1f86e65392844" providerId="LiveId" clId="{428194FD-05E0-41F8-AAFF-54714476CC23}" dt="2022-09-12T20:36:42.912" v="2720" actId="1076"/>
          <ac:picMkLst>
            <pc:docMk/>
            <pc:sldMk cId="2877925260" sldId="265"/>
            <ac:picMk id="2052" creationId="{AE24C00F-9B23-306F-5415-168D6B8116E5}"/>
          </ac:picMkLst>
        </pc:picChg>
      </pc:sldChg>
      <pc:sldChg chg="modSp add mod">
        <pc:chgData name="mats niva" userId="1cf1f86e65392844" providerId="LiveId" clId="{428194FD-05E0-41F8-AAFF-54714476CC23}" dt="2022-09-17T11:25:56.369" v="3717" actId="255"/>
        <pc:sldMkLst>
          <pc:docMk/>
          <pc:sldMk cId="627469784" sldId="266"/>
        </pc:sldMkLst>
        <pc:spChg chg="mod">
          <ac:chgData name="mats niva" userId="1cf1f86e65392844" providerId="LiveId" clId="{428194FD-05E0-41F8-AAFF-54714476CC23}" dt="2022-09-12T20:31:52.772" v="2504" actId="20577"/>
          <ac:spMkLst>
            <pc:docMk/>
            <pc:sldMk cId="627469784" sldId="266"/>
            <ac:spMk id="2" creationId="{8D8C1DD4-E146-9F37-4FF5-5F28EB644713}"/>
          </ac:spMkLst>
        </pc:spChg>
        <pc:spChg chg="mod">
          <ac:chgData name="mats niva" userId="1cf1f86e65392844" providerId="LiveId" clId="{428194FD-05E0-41F8-AAFF-54714476CC23}" dt="2022-09-17T11:25:56.369" v="3717" actId="255"/>
          <ac:spMkLst>
            <pc:docMk/>
            <pc:sldMk cId="627469784" sldId="266"/>
            <ac:spMk id="3" creationId="{789318E5-A4F9-AB5A-C1DF-8BC7BB50CF41}"/>
          </ac:spMkLst>
        </pc:spChg>
      </pc:sldChg>
      <pc:sldChg chg="new del">
        <pc:chgData name="mats niva" userId="1cf1f86e65392844" providerId="LiveId" clId="{428194FD-05E0-41F8-AAFF-54714476CC23}" dt="2022-09-17T10:52:33.985" v="3126" actId="680"/>
        <pc:sldMkLst>
          <pc:docMk/>
          <pc:sldMk cId="889328011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A9DA4-FB08-47AE-837B-C5C078056965}" type="datetimeFigureOut">
              <a:rPr lang="sv-SE" smtClean="0"/>
              <a:t>2023-02-21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64C89-D278-4714-AA62-9A90D17639C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167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87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0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5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7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20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5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4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9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4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52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87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cid:6F140D8F-06A6-4198-9BC9-8FBD663FAF7D-L0-001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D7622CA-A8E7-AFCB-7D00-925B84184E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Föräldramöte 2023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xmlns="" id="{ABD67D83-2EA5-DAF3-85E1-DDD284E892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SSK </a:t>
            </a:r>
            <a:r>
              <a:rPr lang="sv-SE" dirty="0" smtClean="0"/>
              <a:t>P10</a:t>
            </a:r>
            <a:endParaRPr lang="sv-SE" dirty="0"/>
          </a:p>
          <a:p>
            <a:r>
              <a:rPr lang="sv-SE" dirty="0" smtClean="0"/>
              <a:t>FotbollsSäsong 2023 </a:t>
            </a:r>
            <a:endParaRPr lang="sv-SE" dirty="0"/>
          </a:p>
        </p:txBody>
      </p:sp>
      <p:pic>
        <p:nvPicPr>
          <p:cNvPr id="1026" name="Picture 2" descr="Visa källbilden">
            <a:extLst>
              <a:ext uri="{FF2B5EF4-FFF2-40B4-BE49-F238E27FC236}">
                <a16:creationId xmlns:a16="http://schemas.microsoft.com/office/drawing/2014/main" xmlns="" id="{4519976E-C2C3-629A-85EB-499F3CE64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942" y="2146114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04" y="569726"/>
            <a:ext cx="7616884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634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D8C1DD4-E146-9F37-4FF5-5F28EB64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frågor?</a:t>
            </a:r>
            <a:endParaRPr lang="sv-SE" sz="3200" dirty="0"/>
          </a:p>
        </p:txBody>
      </p:sp>
      <p:pic>
        <p:nvPicPr>
          <p:cNvPr id="4" name="Picture 2" descr="Visa källbilden">
            <a:extLst>
              <a:ext uri="{FF2B5EF4-FFF2-40B4-BE49-F238E27FC236}">
                <a16:creationId xmlns:a16="http://schemas.microsoft.com/office/drawing/2014/main" xmlns="" id="{346A218C-8764-4D47-93D7-6FB9B21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89" y="569726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789318E5-A4F9-AB5A-C1DF-8BC7BB50C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480" y="18838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/>
            </a:r>
            <a:br>
              <a:rPr lang="sv-SE" sz="1800" dirty="0"/>
            </a:b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6274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D8C1DD4-E146-9F37-4FF5-5F28EB64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80" y="185003"/>
            <a:ext cx="10058400" cy="1450757"/>
          </a:xfrm>
        </p:spPr>
        <p:txBody>
          <a:bodyPr>
            <a:normAutofit/>
          </a:bodyPr>
          <a:lstStyle/>
          <a:p>
            <a:r>
              <a:rPr lang="sv-SE" sz="4000" dirty="0"/>
              <a:t>Tack för att vi får göra det </a:t>
            </a:r>
            <a:r>
              <a:rPr lang="sv-SE" sz="4000" dirty="0" smtClean="0"/>
              <a:t>våra barn </a:t>
            </a:r>
            <a:r>
              <a:rPr lang="sv-SE" sz="4000" dirty="0"/>
              <a:t>gillar!</a:t>
            </a:r>
          </a:p>
        </p:txBody>
      </p:sp>
      <p:pic>
        <p:nvPicPr>
          <p:cNvPr id="4" name="Picture 2" descr="Visa källbilden">
            <a:extLst>
              <a:ext uri="{FF2B5EF4-FFF2-40B4-BE49-F238E27FC236}">
                <a16:creationId xmlns:a16="http://schemas.microsoft.com/office/drawing/2014/main" xmlns="" id="{346A218C-8764-4D47-93D7-6FB9B21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89" y="569726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078" name="Picture 6" descr="Football Stock Photo | Getty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500" y="1976249"/>
            <a:ext cx="3976687" cy="397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4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D8C1DD4-E146-9F37-4FF5-5F28EB64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600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63F23910-4892-2938-5D7C-B5FB600BB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sv-SE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v-SE" sz="3600" dirty="0"/>
              <a:t> </a:t>
            </a:r>
            <a:r>
              <a:rPr lang="sv-SE" sz="3600" dirty="0" smtClean="0"/>
              <a:t>Roller</a:t>
            </a:r>
            <a:endParaRPr lang="sv-SE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3600" dirty="0"/>
              <a:t> Ekonomi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3600" dirty="0"/>
              <a:t> </a:t>
            </a:r>
            <a:r>
              <a:rPr lang="sv-SE" sz="3600" dirty="0" smtClean="0"/>
              <a:t>Säsongsplanering i stort</a:t>
            </a:r>
            <a:endParaRPr lang="sv-SE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3600" dirty="0"/>
              <a:t> Försäljning &amp; </a:t>
            </a:r>
            <a:r>
              <a:rPr lang="sv-SE" sz="3600" dirty="0" smtClean="0"/>
              <a:t>sponsring</a:t>
            </a:r>
            <a:endParaRPr lang="sv-SE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3600" dirty="0"/>
              <a:t> Övriga frågor</a:t>
            </a:r>
          </a:p>
        </p:txBody>
      </p:sp>
      <p:pic>
        <p:nvPicPr>
          <p:cNvPr id="4" name="Picture 2" descr="Visa källbilden">
            <a:extLst>
              <a:ext uri="{FF2B5EF4-FFF2-40B4-BE49-F238E27FC236}">
                <a16:creationId xmlns:a16="http://schemas.microsoft.com/office/drawing/2014/main" xmlns="" id="{346A218C-8764-4D47-93D7-6FB9B21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89" y="569726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2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D8C1DD4-E146-9F37-4FF5-5F28EB64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Ledare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63F23910-4892-2938-5D7C-B5FB600BB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236720" cy="46312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2400" b="1" dirty="0"/>
              <a:t> </a:t>
            </a:r>
            <a:r>
              <a:rPr lang="sv-SE" sz="2400" b="1" dirty="0" smtClean="0"/>
              <a:t>Huvud</a:t>
            </a:r>
            <a:r>
              <a:rPr lang="sv-SE" sz="2400" b="1" dirty="0"/>
              <a:t>t</a:t>
            </a:r>
            <a:r>
              <a:rPr lang="sv-SE" sz="2400" b="1" dirty="0" smtClean="0"/>
              <a:t>ränare:</a:t>
            </a:r>
            <a:endParaRPr lang="sv-SE" sz="2400" dirty="0"/>
          </a:p>
          <a:p>
            <a:pPr marL="475488" lvl="2" indent="0">
              <a:buNone/>
            </a:pPr>
            <a:r>
              <a:rPr lang="sv-SE" sz="2400" dirty="0" smtClean="0"/>
              <a:t>	Mats </a:t>
            </a:r>
            <a:r>
              <a:rPr lang="sv-SE" sz="2400" dirty="0"/>
              <a:t>Niva</a:t>
            </a:r>
          </a:p>
          <a:p>
            <a:pPr marL="475488" lvl="2" indent="0">
              <a:buNone/>
            </a:pPr>
            <a:r>
              <a:rPr lang="sv-SE" sz="2400" dirty="0" smtClean="0"/>
              <a:t>	Robert </a:t>
            </a:r>
            <a:r>
              <a:rPr lang="sv-SE" sz="2400" dirty="0" smtClean="0"/>
              <a:t>Oja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b="1" dirty="0"/>
              <a:t>Materialansvarig:</a:t>
            </a:r>
            <a:br>
              <a:rPr lang="sv-SE" sz="2400" b="1" dirty="0"/>
            </a:br>
            <a:r>
              <a:rPr lang="sv-SE" sz="2400" dirty="0"/>
              <a:t>	</a:t>
            </a:r>
            <a:r>
              <a:rPr lang="sv-SE" sz="2400" dirty="0" smtClean="0"/>
              <a:t>Vakant</a:t>
            </a:r>
            <a:endParaRPr lang="sv-SE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sz="2400" b="1" dirty="0" smtClean="0"/>
              <a:t>Lagledare</a:t>
            </a:r>
            <a:r>
              <a:rPr lang="sv-SE" sz="2400" b="1" dirty="0"/>
              <a:t>: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>	</a:t>
            </a:r>
            <a:r>
              <a:rPr lang="sv-SE" sz="2400" dirty="0" smtClean="0"/>
              <a:t>Rasmus Appelberg  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>	</a:t>
            </a:r>
            <a:r>
              <a:rPr lang="sv-SE" sz="2400" dirty="0" smtClean="0"/>
              <a:t>Andreas Johansson</a:t>
            </a:r>
            <a:endParaRPr lang="sv-S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2400" dirty="0"/>
              <a:t> </a:t>
            </a:r>
            <a:r>
              <a:rPr lang="sv-SE" sz="2400" b="1" dirty="0"/>
              <a:t>Ekonomi: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>	</a:t>
            </a:r>
            <a:r>
              <a:rPr lang="sv-SE" sz="2400" dirty="0" smtClean="0"/>
              <a:t>Henrik Engman</a:t>
            </a:r>
            <a:endParaRPr lang="sv-SE" sz="2400" dirty="0"/>
          </a:p>
        </p:txBody>
      </p:sp>
      <p:pic>
        <p:nvPicPr>
          <p:cNvPr id="4" name="Picture 2" descr="Visa källbilden">
            <a:extLst>
              <a:ext uri="{FF2B5EF4-FFF2-40B4-BE49-F238E27FC236}">
                <a16:creationId xmlns:a16="http://schemas.microsoft.com/office/drawing/2014/main" xmlns="" id="{346A218C-8764-4D47-93D7-6FB9B21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89" y="569726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xmlns="" id="{48649BF8-1916-B801-765E-55FF30B428DA}"/>
              </a:ext>
            </a:extLst>
          </p:cNvPr>
          <p:cNvSpPr txBox="1">
            <a:spLocks/>
          </p:cNvSpPr>
          <p:nvPr/>
        </p:nvSpPr>
        <p:spPr>
          <a:xfrm>
            <a:off x="5524500" y="1900768"/>
            <a:ext cx="4641476" cy="4389966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75488" lvl="2"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indent="0">
              <a:buNone/>
            </a:pPr>
            <a:r>
              <a:rPr lang="sv-SE" sz="4500" dirty="0" smtClean="0"/>
              <a:t>Tränarassistenter:</a:t>
            </a:r>
            <a:r>
              <a:rPr lang="sv-SE" sz="4500" dirty="0"/>
              <a:t/>
            </a:r>
            <a:br>
              <a:rPr lang="sv-SE" sz="4500" dirty="0"/>
            </a:br>
            <a:r>
              <a:rPr lang="sv-SE" sz="4500" dirty="0" smtClean="0"/>
              <a:t>             </a:t>
            </a:r>
            <a:r>
              <a:rPr lang="sv-SE" sz="4500" b="0" dirty="0"/>
              <a:t>Per Nilsson </a:t>
            </a:r>
          </a:p>
          <a:p>
            <a:pPr lvl="2"/>
            <a:r>
              <a:rPr lang="sv-SE" sz="4400" dirty="0"/>
              <a:t>      </a:t>
            </a:r>
            <a:r>
              <a:rPr lang="sv-SE" sz="4400" dirty="0" smtClean="0"/>
              <a:t> Magnus </a:t>
            </a:r>
            <a:r>
              <a:rPr lang="sv-SE" sz="4400" dirty="0" err="1" smtClean="0"/>
              <a:t>Ängsund</a:t>
            </a:r>
            <a:endParaRPr lang="sv-SE" sz="4400" dirty="0" smtClean="0"/>
          </a:p>
          <a:p>
            <a:pPr lvl="2"/>
            <a:r>
              <a:rPr lang="sv-SE" sz="4400" dirty="0"/>
              <a:t>	</a:t>
            </a:r>
            <a:r>
              <a:rPr lang="sv-SE" sz="4400" dirty="0" err="1" smtClean="0"/>
              <a:t>Bahram</a:t>
            </a:r>
            <a:r>
              <a:rPr lang="sv-SE" sz="4400" dirty="0" smtClean="0"/>
              <a:t> Moradi</a:t>
            </a:r>
            <a:endParaRPr lang="sv-SE" sz="4400" dirty="0"/>
          </a:p>
          <a:p>
            <a:r>
              <a:rPr lang="sv-SE" sz="4400" dirty="0" smtClean="0"/>
              <a:t>Försäljning- &amp; </a:t>
            </a:r>
            <a:r>
              <a:rPr lang="sv-SE" sz="4400" dirty="0"/>
              <a:t>inköpsansvariga</a:t>
            </a:r>
            <a:r>
              <a:rPr lang="sv-SE" sz="4400" dirty="0" smtClean="0"/>
              <a:t>:</a:t>
            </a:r>
            <a:endParaRPr lang="sv-SE" sz="4400" dirty="0"/>
          </a:p>
          <a:p>
            <a:pPr lvl="2"/>
            <a:r>
              <a:rPr lang="sv-SE" sz="4400" dirty="0"/>
              <a:t>	Jesper </a:t>
            </a:r>
            <a:r>
              <a:rPr lang="sv-SE" sz="4400" dirty="0" smtClean="0"/>
              <a:t>Vallén</a:t>
            </a:r>
          </a:p>
          <a:p>
            <a:pPr lvl="2"/>
            <a:r>
              <a:rPr lang="sv-SE" sz="4400" dirty="0"/>
              <a:t>	</a:t>
            </a:r>
            <a:r>
              <a:rPr lang="sv-SE" sz="4400" dirty="0" smtClean="0"/>
              <a:t>Vakant</a:t>
            </a:r>
            <a:endParaRPr lang="sv-SE" sz="4400" dirty="0"/>
          </a:p>
          <a:p>
            <a:r>
              <a:rPr lang="sv-SE" sz="4400" dirty="0" smtClean="0"/>
              <a:t> </a:t>
            </a:r>
            <a:r>
              <a:rPr lang="sv-SE" sz="4400" dirty="0" smtClean="0"/>
              <a:t>Matchansvariga: (kiosk</a:t>
            </a:r>
            <a:r>
              <a:rPr lang="sv-SE" sz="4400" dirty="0"/>
              <a:t>, </a:t>
            </a:r>
            <a:r>
              <a:rPr lang="sv-SE" sz="4400" dirty="0" smtClean="0"/>
              <a:t>fika mm)</a:t>
            </a:r>
            <a:endParaRPr lang="sv-SE" sz="4400" dirty="0"/>
          </a:p>
          <a:p>
            <a:pPr lvl="3"/>
            <a:r>
              <a:rPr lang="sv-SE" sz="4400" dirty="0"/>
              <a:t>	Vakant 1</a:t>
            </a:r>
          </a:p>
          <a:p>
            <a:pPr lvl="3"/>
            <a:r>
              <a:rPr lang="sv-SE" sz="4400" dirty="0"/>
              <a:t>	Vakant </a:t>
            </a:r>
            <a:r>
              <a:rPr lang="sv-SE" sz="4400" dirty="0" smtClean="0"/>
              <a:t>2</a:t>
            </a:r>
          </a:p>
          <a:p>
            <a:pPr marL="566928" lvl="3" indent="0">
              <a:buNone/>
            </a:pPr>
            <a:r>
              <a:rPr lang="sv-SE" sz="4400" dirty="0"/>
              <a:t>e</a:t>
            </a:r>
            <a:r>
              <a:rPr lang="sv-SE" sz="4400" dirty="0" smtClean="0"/>
              <a:t>ller </a:t>
            </a:r>
            <a:r>
              <a:rPr lang="sv-SE" sz="4400" dirty="0"/>
              <a:t>r</a:t>
            </a:r>
            <a:r>
              <a:rPr lang="sv-SE" sz="4400" dirty="0" smtClean="0"/>
              <a:t>ullande schema?</a:t>
            </a:r>
          </a:p>
          <a:p>
            <a:r>
              <a:rPr lang="sv-SE" sz="4400" dirty="0" smtClean="0"/>
              <a:t> Övriga roller?</a:t>
            </a:r>
          </a:p>
          <a:p>
            <a:pPr lvl="3"/>
            <a:r>
              <a:rPr lang="sv-SE" dirty="0"/>
              <a:t/>
            </a:r>
            <a:br>
              <a:rPr lang="sv-SE" dirty="0"/>
            </a:br>
            <a:r>
              <a:rPr lang="sv-SE" dirty="0"/>
              <a:t>	</a:t>
            </a:r>
            <a:br>
              <a:rPr lang="sv-SE" dirty="0"/>
            </a:br>
            <a:r>
              <a:rPr lang="sv-SE" dirty="0"/>
              <a:t>	 </a:t>
            </a:r>
            <a:br>
              <a:rPr lang="sv-SE" dirty="0"/>
            </a:br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086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D8C1DD4-E146-9F37-4FF5-5F28EB64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63F23910-4892-2938-5D7C-B5FB600BB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579" y="1717805"/>
            <a:ext cx="8799196" cy="43956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1600" dirty="0"/>
              <a:t> </a:t>
            </a:r>
            <a:r>
              <a:rPr lang="sv-SE" sz="1600" b="1" dirty="0"/>
              <a:t>Ekonomisk översikt</a:t>
            </a:r>
          </a:p>
          <a:p>
            <a:pPr marL="0" indent="0">
              <a:buNone/>
            </a:pPr>
            <a:r>
              <a:rPr lang="sv-SE" sz="1600" dirty="0"/>
              <a:t>	- Ingående </a:t>
            </a:r>
            <a:r>
              <a:rPr lang="sv-SE" sz="1600" dirty="0" smtClean="0"/>
              <a:t>Kassa från 2022, </a:t>
            </a:r>
            <a:r>
              <a:rPr lang="sv-SE" sz="1600" dirty="0" smtClean="0"/>
              <a:t>se </a:t>
            </a:r>
            <a:r>
              <a:rPr lang="sv-SE" sz="1600" dirty="0" smtClean="0"/>
              <a:t>bilder 5-6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>	- </a:t>
            </a:r>
            <a:r>
              <a:rPr lang="sv-SE" sz="1600" dirty="0" smtClean="0"/>
              <a:t>Budget </a:t>
            </a:r>
            <a:r>
              <a:rPr lang="sv-SE" sz="1600" dirty="0" smtClean="0"/>
              <a:t>2023, </a:t>
            </a:r>
            <a:r>
              <a:rPr lang="sv-SE" sz="1600" dirty="0" smtClean="0"/>
              <a:t>fastställs ngn gång i mars/april</a:t>
            </a:r>
            <a:endParaRPr lang="sv-S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1600" dirty="0"/>
              <a:t> </a:t>
            </a:r>
            <a:r>
              <a:rPr lang="sv-SE" sz="1600" b="1" dirty="0"/>
              <a:t>Kostnader under en säsong</a:t>
            </a:r>
          </a:p>
          <a:p>
            <a:pPr marL="0" indent="0">
              <a:buNone/>
            </a:pPr>
            <a:r>
              <a:rPr lang="sv-SE" sz="1600" dirty="0"/>
              <a:t>	- </a:t>
            </a:r>
            <a:r>
              <a:rPr lang="sv-SE" sz="1600" dirty="0" smtClean="0"/>
              <a:t>Seriespel, spelarlicens betalas </a:t>
            </a:r>
            <a:r>
              <a:rPr lang="sv-SE" sz="1600" dirty="0" smtClean="0"/>
              <a:t>av sektionen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>	- </a:t>
            </a:r>
            <a:r>
              <a:rPr lang="sv-SE" sz="1600" dirty="0" smtClean="0"/>
              <a:t>Planhyra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>	- </a:t>
            </a:r>
            <a:r>
              <a:rPr lang="sv-SE" sz="1600" dirty="0" smtClean="0"/>
              <a:t>Anmälningsavgifter Cuper </a:t>
            </a:r>
            <a:r>
              <a:rPr lang="sv-SE" sz="1600" dirty="0"/>
              <a:t>(ex </a:t>
            </a:r>
            <a:r>
              <a:rPr lang="sv-SE" sz="1600" dirty="0" smtClean="0"/>
              <a:t>Examenscupen 1500kr/lag)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>	- </a:t>
            </a:r>
            <a:r>
              <a:rPr lang="sv-SE" sz="1600" dirty="0"/>
              <a:t>Utrustning för </a:t>
            </a:r>
            <a:r>
              <a:rPr lang="sv-SE" sz="1600" dirty="0" smtClean="0"/>
              <a:t>träning, Matchställhyra</a:t>
            </a:r>
            <a:endParaRPr lang="sv-SE" sz="1600" dirty="0"/>
          </a:p>
          <a:p>
            <a:pPr marL="0" indent="0">
              <a:buNone/>
            </a:pPr>
            <a:r>
              <a:rPr lang="sv-SE" sz="1600" dirty="0"/>
              <a:t>	</a:t>
            </a:r>
            <a:r>
              <a:rPr lang="sv-SE" sz="1600" dirty="0"/>
              <a:t>- </a:t>
            </a:r>
            <a:r>
              <a:rPr lang="sv-SE" sz="1600" dirty="0" smtClean="0"/>
              <a:t>ev. eget Tränings-/Matchställ </a:t>
            </a:r>
            <a:r>
              <a:rPr lang="sv-SE" sz="1600" dirty="0"/>
              <a:t>i blått (skapar lagkänsla även på träningar)</a:t>
            </a:r>
          </a:p>
          <a:p>
            <a:pPr marL="0" indent="0">
              <a:buNone/>
            </a:pPr>
            <a:r>
              <a:rPr lang="sv-SE" sz="1600" b="1" dirty="0" smtClean="0"/>
              <a:t>Intäkter,  </a:t>
            </a:r>
            <a:r>
              <a:rPr lang="sv-SE" sz="1600" b="1" dirty="0" smtClean="0"/>
              <a:t>kort- och långsiktigt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>	- Sponsring	</a:t>
            </a:r>
            <a:br>
              <a:rPr lang="sv-SE" sz="1600" dirty="0"/>
            </a:br>
            <a:r>
              <a:rPr lang="sv-SE" sz="1600" dirty="0"/>
              <a:t>	- </a:t>
            </a:r>
            <a:r>
              <a:rPr lang="sv-SE" sz="1600" dirty="0" smtClean="0"/>
              <a:t>Försäljning (se senare)</a:t>
            </a:r>
            <a:r>
              <a:rPr lang="sv-SE" sz="1600" dirty="0"/>
              <a:t>	</a:t>
            </a:r>
            <a:br>
              <a:rPr lang="sv-SE" sz="1600" dirty="0"/>
            </a:br>
            <a:r>
              <a:rPr lang="sv-SE" sz="1600" dirty="0"/>
              <a:t>	- Föräldrabidrag </a:t>
            </a:r>
            <a:br>
              <a:rPr lang="sv-SE" sz="1600" dirty="0"/>
            </a:br>
            <a:r>
              <a:rPr lang="sv-SE" sz="1600" dirty="0"/>
              <a:t>	- </a:t>
            </a:r>
            <a:r>
              <a:rPr lang="sv-SE" sz="1600" dirty="0" smtClean="0"/>
              <a:t>Kioskförsäljning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dirty="0"/>
              <a:t>	- LOK-stöd</a:t>
            </a:r>
            <a:br>
              <a:rPr lang="sv-SE" sz="1600" dirty="0"/>
            </a:br>
            <a:r>
              <a:rPr lang="sv-SE" sz="1600" dirty="0"/>
              <a:t>	- </a:t>
            </a:r>
            <a:r>
              <a:rPr lang="sv-SE" sz="1600" dirty="0" smtClean="0"/>
              <a:t>Skräpplockning </a:t>
            </a:r>
            <a:r>
              <a:rPr lang="sv-SE" sz="1600" dirty="0" smtClean="0"/>
              <a:t>(kommun)</a:t>
            </a:r>
            <a:endParaRPr lang="sv-SE" sz="1600" dirty="0"/>
          </a:p>
          <a:p>
            <a:pPr marL="0" indent="0">
              <a:buNone/>
            </a:pPr>
            <a:endParaRPr lang="sv-SE" sz="1600" dirty="0"/>
          </a:p>
        </p:txBody>
      </p:sp>
      <p:pic>
        <p:nvPicPr>
          <p:cNvPr id="4" name="Picture 2" descr="Visa källbilden">
            <a:extLst>
              <a:ext uri="{FF2B5EF4-FFF2-40B4-BE49-F238E27FC236}">
                <a16:creationId xmlns:a16="http://schemas.microsoft.com/office/drawing/2014/main" xmlns="" id="{346A218C-8764-4D47-93D7-6FB9B21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89" y="569726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xmlns="" id="{DAE8BF04-874A-2559-A406-A6FFAECD43D2}"/>
              </a:ext>
            </a:extLst>
          </p:cNvPr>
          <p:cNvSpPr txBox="1"/>
          <p:nvPr/>
        </p:nvSpPr>
        <p:spPr>
          <a:xfrm>
            <a:off x="5367296" y="4790026"/>
            <a:ext cx="5767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i="1" dirty="0">
                <a:solidFill>
                  <a:srgbClr val="0070C0"/>
                </a:solidFill>
              </a:rPr>
              <a:t>Ska vi bygga kassa för framtiden? </a:t>
            </a:r>
          </a:p>
          <a:p>
            <a:r>
              <a:rPr lang="sv-SE" sz="1600" dirty="0"/>
              <a:t>Kan vara vettigt att redan nu lägga in i planen för att kunna åka </a:t>
            </a:r>
          </a:p>
          <a:p>
            <a:r>
              <a:rPr lang="sv-SE" sz="1600" dirty="0"/>
              <a:t>på cuper eller resor tillsammans när dom blir äldre? Ex kostar en </a:t>
            </a:r>
            <a:br>
              <a:rPr lang="sv-SE" sz="1600" dirty="0"/>
            </a:br>
            <a:r>
              <a:rPr lang="sv-SE" sz="1600" dirty="0"/>
              <a:t>vanlig säsong ca 100.000kr när dom blir äldre 14-15år</a:t>
            </a:r>
            <a:r>
              <a:rPr lang="sv-SE" sz="1600" dirty="0" smtClean="0"/>
              <a:t>. Ex, Gothia Cup krävs &lt; 200 tkr enskilt.</a:t>
            </a:r>
            <a:endParaRPr lang="sv-SE" sz="1600" dirty="0"/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xmlns="" id="{9C42D797-9D1B-0B25-B3C7-C2B475C778C4}"/>
              </a:ext>
            </a:extLst>
          </p:cNvPr>
          <p:cNvSpPr/>
          <p:nvPr/>
        </p:nvSpPr>
        <p:spPr>
          <a:xfrm>
            <a:off x="4514850" y="4848225"/>
            <a:ext cx="692657" cy="27622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538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279400" y="-373062"/>
            <a:ext cx="10058400" cy="1449387"/>
          </a:xfrm>
        </p:spPr>
        <p:txBody>
          <a:bodyPr/>
          <a:lstStyle/>
          <a:p>
            <a:r>
              <a:rPr lang="sv-SE" dirty="0"/>
              <a:t>Resultat Fotboll P-13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0B5BA6AE-F253-512A-CDA3-4EE2B687647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" y="1003300"/>
            <a:ext cx="5918200" cy="5245099"/>
          </a:xfrm>
          <a:prstGeom prst="rect">
            <a:avLst/>
          </a:prstGeom>
        </p:spPr>
      </p:pic>
      <p:graphicFrame>
        <p:nvGraphicFramePr>
          <p:cNvPr id="5" name="Content Placeholder 8">
            <a:extLst>
              <a:ext uri="{FF2B5EF4-FFF2-40B4-BE49-F238E27FC236}">
                <a16:creationId xmlns="" xmlns:a16="http://schemas.microsoft.com/office/drawing/2014/main" id="{D9F2A8FF-8AFC-4A2C-8D38-AD49862F36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278209"/>
              </p:ext>
            </p:extLst>
          </p:nvPr>
        </p:nvGraphicFramePr>
        <p:xfrm>
          <a:off x="6540500" y="444491"/>
          <a:ext cx="5176459" cy="5774592"/>
        </p:xfrm>
        <a:graphic>
          <a:graphicData uri="http://schemas.openxmlformats.org/drawingml/2006/table">
            <a:tbl>
              <a:tblPr firstRow="1" lastRow="1"/>
              <a:tblGrid>
                <a:gridCol w="2417523">
                  <a:extLst>
                    <a:ext uri="{9D8B030D-6E8A-4147-A177-3AD203B41FA5}">
                      <a16:colId xmlns="" xmlns:a16="http://schemas.microsoft.com/office/drawing/2014/main" val="4159049186"/>
                    </a:ext>
                  </a:extLst>
                </a:gridCol>
                <a:gridCol w="829597">
                  <a:extLst>
                    <a:ext uri="{9D8B030D-6E8A-4147-A177-3AD203B41FA5}">
                      <a16:colId xmlns="" xmlns:a16="http://schemas.microsoft.com/office/drawing/2014/main" val="2233871806"/>
                    </a:ext>
                  </a:extLst>
                </a:gridCol>
                <a:gridCol w="918099">
                  <a:extLst>
                    <a:ext uri="{9D8B030D-6E8A-4147-A177-3AD203B41FA5}">
                      <a16:colId xmlns="" xmlns:a16="http://schemas.microsoft.com/office/drawing/2014/main" val="2917105186"/>
                    </a:ext>
                  </a:extLst>
                </a:gridCol>
                <a:gridCol w="1011240">
                  <a:extLst>
                    <a:ext uri="{9D8B030D-6E8A-4147-A177-3AD203B41FA5}">
                      <a16:colId xmlns="" xmlns:a16="http://schemas.microsoft.com/office/drawing/2014/main" val="1268370496"/>
                    </a:ext>
                  </a:extLst>
                </a:gridCol>
              </a:tblGrid>
              <a:tr h="240608">
                <a:tc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Kostnader</a:t>
                      </a: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Intäkter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7191113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 tidigare år</a:t>
                      </a: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-8 752</a:t>
                      </a: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14 098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5 346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62832522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lvl="1" algn="l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Ingående balans 2020</a:t>
                      </a: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3 340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3 340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26399768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lvl="1" algn="l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Intäkter 2021</a:t>
                      </a: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10 758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10 758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4232729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lvl="1" algn="l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Kostnader 2021</a:t>
                      </a: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-8 752</a:t>
                      </a: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-8 752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8675107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Försäljning</a:t>
                      </a: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-49 455</a:t>
                      </a: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84 260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34 805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9783478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lvl="1" algn="l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Kaffe</a:t>
                      </a: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-49 455</a:t>
                      </a: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84 260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34 805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3179118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Sammandrag</a:t>
                      </a: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-1 847</a:t>
                      </a: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9 085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7 238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7929573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lvl="1" algn="l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Sammandrag juni-2022</a:t>
                      </a: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-1 240</a:t>
                      </a: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5 420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4 180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6039626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lvl="1" algn="l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Sammandrag sep-2022</a:t>
                      </a: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-607</a:t>
                      </a: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3 665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3 058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1861207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Övriga intäkter</a:t>
                      </a: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4 695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4 695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8058874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lvl="1" algn="l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Kick </a:t>
                      </a:r>
                      <a:r>
                        <a:rPr lang="sv-SE" sz="1100" b="0" i="0" u="none" strike="noStrike" dirty="0" smtClean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back </a:t>
                      </a:r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Intersport</a:t>
                      </a: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2 202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2 202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21847071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lvl="1" algn="l" fontAlgn="b"/>
                      <a:r>
                        <a:rPr lang="sv-SE" sz="1100" b="0" i="0" u="none" strike="noStrike" dirty="0" smtClean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LOK-bidrag</a:t>
                      </a:r>
                      <a:endParaRPr lang="sv-SE" sz="11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2 493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2 493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38693557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Träningsoveraller</a:t>
                      </a: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-16 663</a:t>
                      </a: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17 022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5681248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lvl="1" algn="l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Träningsoveraller</a:t>
                      </a: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-16 663</a:t>
                      </a: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17 022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66248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Omkostnader</a:t>
                      </a: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-18 139</a:t>
                      </a: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-18 139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2591106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lvl="1" algn="l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Anmälningsavg. cuper</a:t>
                      </a: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-6 600</a:t>
                      </a: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-6 600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25578804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lvl="1" algn="l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Arvode domare</a:t>
                      </a: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-4 180</a:t>
                      </a: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-4 180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11808713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lvl="1" algn="l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Kostn bollar</a:t>
                      </a: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-3 285</a:t>
                      </a: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-3 285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89835230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lvl="1" algn="l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Kostn. träningsmat. o redskap</a:t>
                      </a: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-2 074</a:t>
                      </a: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-2 074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19556807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lvl="1" algn="l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Planhyror</a:t>
                      </a: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-2 000</a:t>
                      </a: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-2 000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1099903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</a:t>
                      </a: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-1 504</a:t>
                      </a: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-1 504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1481836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lvl="1" algn="l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Avslutning med pizza</a:t>
                      </a: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-1 504</a:t>
                      </a: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30549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-1 504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E1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0978812"/>
                  </a:ext>
                </a:extLst>
              </a:tr>
              <a:tr h="240608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08000" marR="36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-96 360</a:t>
                      </a:r>
                    </a:p>
                  </a:txBody>
                  <a:tcPr marL="108000" marR="36000" marT="36000" marB="36000" anchor="b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129 160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32 800</a:t>
                      </a:r>
                    </a:p>
                  </a:txBody>
                  <a:tcPr marL="108000" marR="36000" marT="36000" marB="3600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5180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14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92563" y="368300"/>
            <a:ext cx="81450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/>
              <a:t>Resultat Fotboll P-13 </a:t>
            </a:r>
            <a:r>
              <a:rPr lang="sv-SE" sz="4000" dirty="0" smtClean="0"/>
              <a:t>(balanskonto</a:t>
            </a:r>
            <a:r>
              <a:rPr lang="sv-SE" sz="4000" dirty="0"/>
              <a:t>)</a:t>
            </a: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="" xmlns:a16="http://schemas.microsoft.com/office/drawing/2014/main" id="{3C12511E-F71B-4266-B809-9BB14109E1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750311"/>
              </p:ext>
            </p:extLst>
          </p:nvPr>
        </p:nvGraphicFramePr>
        <p:xfrm>
          <a:off x="1240268" y="1054094"/>
          <a:ext cx="9745232" cy="5067306"/>
        </p:xfrm>
        <a:graphic>
          <a:graphicData uri="http://schemas.openxmlformats.org/drawingml/2006/table">
            <a:tbl>
              <a:tblPr/>
              <a:tblGrid>
                <a:gridCol w="1581541">
                  <a:extLst>
                    <a:ext uri="{9D8B030D-6E8A-4147-A177-3AD203B41FA5}">
                      <a16:colId xmlns="" xmlns:a16="http://schemas.microsoft.com/office/drawing/2014/main" val="1814714043"/>
                    </a:ext>
                  </a:extLst>
                </a:gridCol>
                <a:gridCol w="4095873">
                  <a:extLst>
                    <a:ext uri="{9D8B030D-6E8A-4147-A177-3AD203B41FA5}">
                      <a16:colId xmlns="" xmlns:a16="http://schemas.microsoft.com/office/drawing/2014/main" val="1885477262"/>
                    </a:ext>
                  </a:extLst>
                </a:gridCol>
                <a:gridCol w="1935720">
                  <a:extLst>
                    <a:ext uri="{9D8B030D-6E8A-4147-A177-3AD203B41FA5}">
                      <a16:colId xmlns="" xmlns:a16="http://schemas.microsoft.com/office/drawing/2014/main" val="3872613868"/>
                    </a:ext>
                  </a:extLst>
                </a:gridCol>
                <a:gridCol w="2132098">
                  <a:extLst>
                    <a:ext uri="{9D8B030D-6E8A-4147-A177-3AD203B41FA5}">
                      <a16:colId xmlns="" xmlns:a16="http://schemas.microsoft.com/office/drawing/2014/main" val="2224067833"/>
                    </a:ext>
                  </a:extLst>
                </a:gridCol>
              </a:tblGrid>
              <a:tr h="28151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Konto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Konto-namn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of Debet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 of Kredit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9186607"/>
                  </a:ext>
                </a:extLst>
              </a:tr>
              <a:tr h="28151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Ingående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-8 752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14 098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7729139"/>
                  </a:ext>
                </a:extLst>
              </a:tr>
              <a:tr h="28151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3010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Intäkter egna arrangemang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9 085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4413385"/>
                  </a:ext>
                </a:extLst>
              </a:tr>
              <a:tr h="28151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3260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Kick Back Intersport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2 202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13722251"/>
                  </a:ext>
                </a:extLst>
              </a:tr>
              <a:tr h="28151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3510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Försäljning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84 260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80402956"/>
                  </a:ext>
                </a:extLst>
              </a:tr>
              <a:tr h="28151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3621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Föräldrabidrag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17 022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19209913"/>
                  </a:ext>
                </a:extLst>
              </a:tr>
              <a:tr h="28151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3730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LOK-bidrag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2 493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45003979"/>
                  </a:ext>
                </a:extLst>
              </a:tr>
              <a:tr h="28151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4012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Anm. avg cuper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-6 600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0636960"/>
                  </a:ext>
                </a:extLst>
              </a:tr>
              <a:tr h="28151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4021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Arvode domare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-4 180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85472574"/>
                  </a:ext>
                </a:extLst>
              </a:tr>
              <a:tr h="28151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4031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Kostn. mat o förtäring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-1 504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1534339"/>
                  </a:ext>
                </a:extLst>
              </a:tr>
              <a:tr h="28151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4040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Övriga verksamhetskostn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-2 750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83916466"/>
                  </a:ext>
                </a:extLst>
              </a:tr>
              <a:tr h="28151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4060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Kostn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bollar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-3 285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87629284"/>
                  </a:ext>
                </a:extLst>
              </a:tr>
              <a:tr h="28151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4062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Kostn.träningsoveraller m.m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-16 663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08093015"/>
                  </a:ext>
                </a:extLst>
              </a:tr>
              <a:tr h="28151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4063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Kostn. träningsmat. o redskap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-2 074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59008202"/>
                  </a:ext>
                </a:extLst>
              </a:tr>
              <a:tr h="28151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4510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Varuinköp för försäljning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-48 552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0710103"/>
                  </a:ext>
                </a:extLst>
              </a:tr>
              <a:tr h="28151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7991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Int.bidr. inom sektionen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-2 000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07662148"/>
                  </a:ext>
                </a:extLst>
              </a:tr>
              <a:tr h="281517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-96 360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129 160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7031473"/>
                  </a:ext>
                </a:extLst>
              </a:tr>
              <a:tr h="281517"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32 800</a:t>
                      </a:r>
                    </a:p>
                  </a:txBody>
                  <a:tcPr marL="36000" marR="36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84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75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D8C1DD4-E146-9F37-4FF5-5F28EB64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 och matcher</a:t>
            </a:r>
            <a:endParaRPr lang="sv-SE" sz="3200" dirty="0"/>
          </a:p>
        </p:txBody>
      </p:sp>
      <p:pic>
        <p:nvPicPr>
          <p:cNvPr id="4" name="Picture 2" descr="Visa källbilden">
            <a:extLst>
              <a:ext uri="{FF2B5EF4-FFF2-40B4-BE49-F238E27FC236}">
                <a16:creationId xmlns:a16="http://schemas.microsoft.com/office/drawing/2014/main" xmlns="" id="{346A218C-8764-4D47-93D7-6FB9B21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89" y="569726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789318E5-A4F9-AB5A-C1DF-8BC7BB50C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479" y="1883834"/>
            <a:ext cx="1037435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 </a:t>
            </a:r>
            <a:r>
              <a:rPr lang="sv-SE" sz="1800" dirty="0"/>
              <a:t>Tider för träningar och matcher anslås på </a:t>
            </a:r>
            <a:r>
              <a:rPr lang="sv-SE" sz="1800" dirty="0" smtClean="0"/>
              <a:t>Laget.se. </a:t>
            </a:r>
            <a:endParaRPr lang="sv-SE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/>
              <a:t> Inga träningar eller matcher är obligatoriska.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/>
              <a:t> Vi uppmuntrar barn att delta i andra idrotter. Om träningar krockar mellan idrotter ska barnet själv få välja och prioritera. Brytpunkter sommar/vinter </a:t>
            </a:r>
            <a:r>
              <a:rPr lang="sv-SE" sz="1800" dirty="0" smtClean="0"/>
              <a:t>(sommar </a:t>
            </a:r>
            <a:r>
              <a:rPr lang="sv-SE" sz="1800" dirty="0"/>
              <a:t>15/4-30/9 och </a:t>
            </a:r>
            <a:r>
              <a:rPr lang="sv-SE" sz="1800" dirty="0" smtClean="0"/>
              <a:t>vinter </a:t>
            </a:r>
            <a:r>
              <a:rPr lang="sv-SE" sz="1800" dirty="0"/>
              <a:t>15/9-15/4).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/>
              <a:t> Glädjen i idrottandet är det viktiga med fokus på långsiktighet. Så många som möjligt så länge som möjligt!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/>
              <a:t> Vi vill erbjuda och främja en trygg och social miljö med positiva beteenden och förtroendefulla relationer.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/>
              <a:t> Vi ska agera schysst mot varandra och lära oss vara del av ett lag.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/>
              <a:t> Tävling är en del av idrotten medan resultat är underordnat glädjen.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/>
              <a:t> SSK´s </a:t>
            </a:r>
            <a:r>
              <a:rPr lang="sv-SE" sz="1800" dirty="0" smtClean="0"/>
              <a:t>policy </a:t>
            </a:r>
            <a:r>
              <a:rPr lang="sv-SE" sz="1800" dirty="0"/>
              <a:t>är till för ledare, föräldrar och aktiva.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2122301"/>
            <a:ext cx="26860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8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D8C1DD4-E146-9F37-4FF5-5F28EB64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214" y="19081"/>
            <a:ext cx="10058400" cy="1450757"/>
          </a:xfrm>
        </p:spPr>
        <p:txBody>
          <a:bodyPr/>
          <a:lstStyle/>
          <a:p>
            <a:r>
              <a:rPr lang="sv-SE" dirty="0"/>
              <a:t>Säsongsplanering </a:t>
            </a:r>
            <a:endParaRPr lang="sv-SE" sz="3200" dirty="0"/>
          </a:p>
        </p:txBody>
      </p:sp>
      <p:pic>
        <p:nvPicPr>
          <p:cNvPr id="4" name="Picture 2" descr="Visa källbilden">
            <a:extLst>
              <a:ext uri="{FF2B5EF4-FFF2-40B4-BE49-F238E27FC236}">
                <a16:creationId xmlns:a16="http://schemas.microsoft.com/office/drawing/2014/main" xmlns="" id="{346A218C-8764-4D47-93D7-6FB9B21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89" y="569726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789318E5-A4F9-AB5A-C1DF-8BC7BB50C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14" y="1854200"/>
            <a:ext cx="10058400" cy="45720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sz="2900" dirty="0"/>
              <a:t> </a:t>
            </a:r>
            <a:r>
              <a:rPr lang="sv-SE" sz="2900" dirty="0" smtClean="0"/>
              <a:t>7-manna och seriespel gäller, ej sammandrag, skall vi anmäla ett eller två lag?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900" dirty="0" smtClean="0"/>
              <a:t> Träning och hemmamatcher spelas vid ”Sundis” konstgräsplan under april-juni, </a:t>
            </a:r>
          </a:p>
          <a:p>
            <a:pPr marL="0" indent="0">
              <a:buNone/>
            </a:pPr>
            <a:r>
              <a:rPr lang="sv-SE" sz="2900" dirty="0" smtClean="0"/>
              <a:t>därefter gäller Lassevallen. Tider tilldelas /fastställs av fotbollssektionen i april.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2900" dirty="0" smtClean="0"/>
              <a:t> Möjliga cuper och Arrangemang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sz="29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sv-SE" sz="2700" dirty="0" smtClean="0"/>
              <a:t>	Sävastkicken  (27 maj)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v-SE" sz="2700" dirty="0"/>
              <a:t>	</a:t>
            </a:r>
            <a:r>
              <a:rPr lang="sv-SE" sz="2700" dirty="0" smtClean="0"/>
              <a:t>Fritz Olsson cup  (22-23 april)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v-SE" sz="2700" dirty="0" smtClean="0"/>
              <a:t>	Examenscupen </a:t>
            </a:r>
            <a:r>
              <a:rPr lang="sv-SE" sz="2700" dirty="0"/>
              <a:t>(3-11 juni</a:t>
            </a:r>
            <a:r>
              <a:rPr lang="sv-SE" sz="2700" dirty="0" smtClean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v-SE" sz="2700" dirty="0"/>
              <a:t>	</a:t>
            </a:r>
            <a:r>
              <a:rPr lang="sv-SE" sz="2700" dirty="0" smtClean="0"/>
              <a:t>Farbror Davids cup Råneå (ca 13 juni)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v-SE" sz="2700" dirty="0"/>
              <a:t>	</a:t>
            </a:r>
            <a:r>
              <a:rPr lang="sv-SE" sz="2700" dirty="0" smtClean="0"/>
              <a:t>Umeå fotbollsfestival (27-30 juli)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v-SE" sz="2700" dirty="0"/>
              <a:t>	</a:t>
            </a:r>
            <a:r>
              <a:rPr lang="sv-SE" sz="2700" dirty="0" smtClean="0"/>
              <a:t>Gammelstad Cup (ca 5-7 augusti)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v-SE" sz="2700" dirty="0"/>
              <a:t>	</a:t>
            </a:r>
            <a:r>
              <a:rPr lang="sv-SE" sz="2700" dirty="0" smtClean="0"/>
              <a:t>BD-open </a:t>
            </a:r>
            <a:r>
              <a:rPr lang="sv-SE" sz="2700" dirty="0"/>
              <a:t>(7-9 </a:t>
            </a:r>
            <a:r>
              <a:rPr lang="sv-SE" sz="2700" dirty="0" smtClean="0"/>
              <a:t>augusti)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v-SE" sz="2700" dirty="0" smtClean="0"/>
              <a:t>	SAIK-</a:t>
            </a:r>
            <a:r>
              <a:rPr lang="sv-SE" sz="2700" dirty="0"/>
              <a:t>o</a:t>
            </a:r>
            <a:r>
              <a:rPr lang="sv-SE" sz="2700" dirty="0" smtClean="0"/>
              <a:t>pen Storforsen (15-16 augusti)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sv-SE" sz="2700" dirty="0"/>
              <a:t>	</a:t>
            </a:r>
            <a:r>
              <a:rPr lang="sv-SE" sz="2700" dirty="0" smtClean="0"/>
              <a:t>September cupen (2-3 september) 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16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">
            <a:extLst>
              <a:ext uri="{FF2B5EF4-FFF2-40B4-BE49-F238E27FC236}">
                <a16:creationId xmlns:a16="http://schemas.microsoft.com/office/drawing/2014/main" xmlns="" id="{80A97152-E50E-71E4-6EF9-E4A2E0280E82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2370" y="1930497"/>
            <a:ext cx="1693949" cy="12904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8D8C1DD4-E146-9F37-4FF5-5F28EB64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Försäljning - Sponsring - Intäkter</a:t>
            </a:r>
            <a:endParaRPr lang="sv-SE" sz="3200" dirty="0"/>
          </a:p>
        </p:txBody>
      </p:sp>
      <p:pic>
        <p:nvPicPr>
          <p:cNvPr id="4" name="Picture 2" descr="Visa källbilden">
            <a:extLst>
              <a:ext uri="{FF2B5EF4-FFF2-40B4-BE49-F238E27FC236}">
                <a16:creationId xmlns:a16="http://schemas.microsoft.com/office/drawing/2014/main" xmlns="" id="{346A218C-8764-4D47-93D7-6FB9B2102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89" y="569726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789318E5-A4F9-AB5A-C1DF-8BC7BB50C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020" y="2175830"/>
            <a:ext cx="10058400" cy="43899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dirty="0"/>
              <a:t> </a:t>
            </a:r>
            <a:r>
              <a:rPr lang="sv-SE" sz="1800" dirty="0" smtClean="0"/>
              <a:t>Föräldrabidrag, 350-413kr</a:t>
            </a:r>
            <a:r>
              <a:rPr lang="sv-SE" sz="1800" dirty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 smtClean="0"/>
              <a:t> Toalett- </a:t>
            </a:r>
            <a:r>
              <a:rPr lang="sv-SE" sz="1800" dirty="0"/>
              <a:t>och hushållspapper</a:t>
            </a:r>
            <a:r>
              <a:rPr lang="sv-SE" sz="1800" dirty="0" smtClean="0"/>
              <a:t>?</a:t>
            </a:r>
            <a:endParaRPr lang="sv-SE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/>
              <a:t> Sponsring</a:t>
            </a:r>
            <a:r>
              <a:rPr lang="sv-SE" sz="1800" dirty="0" smtClean="0"/>
              <a:t>? </a:t>
            </a:r>
            <a:r>
              <a:rPr lang="sv-SE" sz="1800" dirty="0" smtClean="0"/>
              <a:t>Matchställ</a:t>
            </a:r>
            <a:endParaRPr lang="sv-SE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/>
              <a:t> Kaffeförsäljning till </a:t>
            </a:r>
            <a:r>
              <a:rPr lang="sv-SE" sz="1800" dirty="0" smtClean="0"/>
              <a:t>företag/privatpersoner?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/>
              <a:t>Chokladbollar</a:t>
            </a:r>
            <a:r>
              <a:rPr lang="sv-SE" sz="1800" dirty="0" smtClean="0"/>
              <a:t>?</a:t>
            </a:r>
            <a:endParaRPr lang="sv-SE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1800" dirty="0"/>
              <a:t> Förslag</a:t>
            </a:r>
            <a:r>
              <a:rPr lang="sv-SE" sz="1800" dirty="0" smtClean="0"/>
              <a:t>?</a:t>
            </a:r>
            <a:endParaRPr lang="sv-S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4858E332-7EFF-8B21-8822-7F5ED3A6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10403805" y="2377218"/>
            <a:ext cx="1547229" cy="127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592E8DF-79B2-510D-4CF6-E9CF91D62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299" y="3267814"/>
            <a:ext cx="1471601" cy="144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xmlns="" id="{C5A09DA1-C753-13DD-973F-90345F0BFF8D}"/>
              </a:ext>
            </a:extLst>
          </p:cNvPr>
          <p:cNvSpPr txBox="1"/>
          <p:nvPr/>
        </p:nvSpPr>
        <p:spPr>
          <a:xfrm>
            <a:off x="9499600" y="5024641"/>
            <a:ext cx="2412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b="0" i="0" dirty="0">
                <a:solidFill>
                  <a:srgbClr val="2F3339"/>
                </a:solidFill>
                <a:effectLst/>
                <a:latin typeface="Source Sans Pro" panose="020B0503030403020204" pitchFamily="34" charset="0"/>
              </a:rPr>
              <a:t>6 st. </a:t>
            </a:r>
            <a:r>
              <a:rPr lang="sv-SE" sz="1600" b="0" i="0" dirty="0">
                <a:solidFill>
                  <a:srgbClr val="2F3339"/>
                </a:solidFill>
                <a:effectLst/>
                <a:latin typeface="Source Sans Pro" panose="020B0503030403020204" pitchFamily="34" charset="0"/>
              </a:rPr>
              <a:t>4-pack/säck (24 rullar)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b="0" i="0" dirty="0" smtClean="0">
                <a:solidFill>
                  <a:srgbClr val="2F3339"/>
                </a:solidFill>
                <a:effectLst/>
                <a:latin typeface="Source Sans Pro" panose="020B0503030403020204" pitchFamily="34" charset="0"/>
              </a:rPr>
              <a:t>Försfösäljningspris </a:t>
            </a:r>
            <a:r>
              <a:rPr lang="sv-SE" sz="1600" b="0" i="0" dirty="0">
                <a:solidFill>
                  <a:srgbClr val="2F3339"/>
                </a:solidFill>
                <a:effectLst/>
                <a:latin typeface="Source Sans Pro" panose="020B0503030403020204" pitchFamily="34" charset="0"/>
              </a:rPr>
              <a:t>230 kr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b="0" i="0" dirty="0" smtClean="0">
                <a:solidFill>
                  <a:srgbClr val="2F3339"/>
                </a:solidFill>
                <a:effectLst/>
                <a:latin typeface="Source Sans Pro" panose="020B0503030403020204" pitchFamily="34" charset="0"/>
              </a:rPr>
              <a:t>4-24 </a:t>
            </a:r>
            <a:r>
              <a:rPr lang="sv-SE" sz="1600" b="0" i="0" dirty="0">
                <a:solidFill>
                  <a:srgbClr val="2F3339"/>
                </a:solidFill>
                <a:effectLst/>
                <a:latin typeface="Source Sans Pro" panose="020B0503030403020204" pitchFamily="34" charset="0"/>
              </a:rPr>
              <a:t>pall = tjäna 60 kr/säck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b="0" i="0" dirty="0">
                <a:solidFill>
                  <a:srgbClr val="2F3339"/>
                </a:solidFill>
                <a:effectLst/>
                <a:latin typeface="Source Sans Pro" panose="020B0503030403020204" pitchFamily="34" charset="0"/>
              </a:rPr>
              <a:t>Från 25 pall = tjäna 65 kr/säck</a:t>
            </a:r>
            <a:r>
              <a:rPr lang="sv-SE" sz="1600" dirty="0"/>
              <a:t/>
            </a:r>
            <a:br>
              <a:rPr lang="sv-SE" sz="1600" dirty="0"/>
            </a:br>
            <a:r>
              <a:rPr lang="sv-SE" sz="1600" b="0" i="0" dirty="0">
                <a:solidFill>
                  <a:srgbClr val="2F3339"/>
                </a:solidFill>
                <a:effectLst/>
                <a:latin typeface="Source Sans Pro" panose="020B0503030403020204" pitchFamily="34" charset="0"/>
              </a:rPr>
              <a:t>En pall innehåller 25 säckar</a:t>
            </a:r>
            <a:endParaRPr lang="sv-SE" sz="1600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xmlns="" id="{1541AED7-2BC1-C021-1834-98A0EB2A1419}"/>
              </a:ext>
            </a:extLst>
          </p:cNvPr>
          <p:cNvSpPr txBox="1"/>
          <p:nvPr/>
        </p:nvSpPr>
        <p:spPr>
          <a:xfrm>
            <a:off x="1107242" y="4572575"/>
            <a:ext cx="40196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Ex. Insats per produkt för att tjäna </a:t>
            </a:r>
            <a:r>
              <a:rPr lang="sv-SE" sz="1600" dirty="0" smtClean="0"/>
              <a:t> </a:t>
            </a:r>
            <a:r>
              <a:rPr lang="sv-SE" sz="1600" b="1" u="sng" dirty="0" smtClean="0"/>
              <a:t>10.000kr</a:t>
            </a:r>
            <a:r>
              <a:rPr lang="sv-SE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Toalettpapper: 6 </a:t>
            </a:r>
            <a:r>
              <a:rPr lang="sv-SE" sz="1600" dirty="0" smtClean="0"/>
              <a:t>säckar/spelare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Föräldrabidrag: 360kr/spelare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Chokladbollar 6 kartonger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Kaffe 6 påsar (1kg)/spelare</a:t>
            </a:r>
            <a:r>
              <a:rPr lang="sv-SE" dirty="0"/>
              <a:t/>
            </a:r>
            <a:br>
              <a:rPr lang="sv-SE" dirty="0"/>
            </a:br>
            <a:endParaRPr lang="sv-SE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3988762"/>
            <a:ext cx="3892550" cy="156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2" y="2822531"/>
            <a:ext cx="3995737" cy="116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Vänster 5"/>
          <p:cNvSpPr/>
          <p:nvPr/>
        </p:nvSpPr>
        <p:spPr>
          <a:xfrm>
            <a:off x="6110287" y="1929384"/>
            <a:ext cx="978408" cy="48463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7315200" y="1929384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Gav 34 805:-  i vinst 2022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79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Återblick">
  <a:themeElements>
    <a:clrScheme name="Åter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4416</TotalTime>
  <Words>638</Words>
  <Application>Microsoft Office PowerPoint</Application>
  <PresentationFormat>Anpassad</PresentationFormat>
  <Paragraphs>218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Återblick</vt:lpstr>
      <vt:lpstr>Föräldramöte 2023</vt:lpstr>
      <vt:lpstr>Agenda</vt:lpstr>
      <vt:lpstr>Ledare </vt:lpstr>
      <vt:lpstr>Ekonomi</vt:lpstr>
      <vt:lpstr>Resultat Fotboll P-13</vt:lpstr>
      <vt:lpstr>PowerPoint-presentation</vt:lpstr>
      <vt:lpstr>Träningar och matcher</vt:lpstr>
      <vt:lpstr>Säsongsplanering </vt:lpstr>
      <vt:lpstr>Försäljning - Sponsring - Intäkter</vt:lpstr>
      <vt:lpstr>Övriga frågor?</vt:lpstr>
      <vt:lpstr>Tack för att vi får göra det våra barn gillar!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</dc:title>
  <dc:creator>mats niva</dc:creator>
  <cp:lastModifiedBy>Rasmus</cp:lastModifiedBy>
  <cp:revision>44</cp:revision>
  <dcterms:created xsi:type="dcterms:W3CDTF">2022-09-07T19:58:40Z</dcterms:created>
  <dcterms:modified xsi:type="dcterms:W3CDTF">2023-02-21T22:38:57Z</dcterms:modified>
</cp:coreProperties>
</file>