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8" r:id="rId4"/>
    <p:sldId id="260" r:id="rId5"/>
    <p:sldId id="261" r:id="rId6"/>
    <p:sldId id="262" r:id="rId7"/>
  </p:sldIdLst>
  <p:sldSz cx="12192000" cy="6858000"/>
  <p:notesSz cx="6797675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6805-29BD-4504-9814-EBB71664EECE}" type="datetimeFigureOut">
              <a:rPr lang="sv-SE" smtClean="0"/>
              <a:t>2022-01-19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4823-E7D1-4D5F-831D-6256AD245F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8523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6805-29BD-4504-9814-EBB71664EECE}" type="datetimeFigureOut">
              <a:rPr lang="sv-SE" smtClean="0"/>
              <a:t>2022-01-19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4823-E7D1-4D5F-831D-6256AD245F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1686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6805-29BD-4504-9814-EBB71664EECE}" type="datetimeFigureOut">
              <a:rPr lang="sv-SE" smtClean="0"/>
              <a:t>2022-01-19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4823-E7D1-4D5F-831D-6256AD245F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832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6805-29BD-4504-9814-EBB71664EECE}" type="datetimeFigureOut">
              <a:rPr lang="sv-SE" smtClean="0"/>
              <a:t>2022-01-19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4823-E7D1-4D5F-831D-6256AD245F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0443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6805-29BD-4504-9814-EBB71664EECE}" type="datetimeFigureOut">
              <a:rPr lang="sv-SE" smtClean="0"/>
              <a:t>2022-01-19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4823-E7D1-4D5F-831D-6256AD245F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5186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6805-29BD-4504-9814-EBB71664EECE}" type="datetimeFigureOut">
              <a:rPr lang="sv-SE" smtClean="0"/>
              <a:t>2022-01-19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4823-E7D1-4D5F-831D-6256AD245F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0208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6805-29BD-4504-9814-EBB71664EECE}" type="datetimeFigureOut">
              <a:rPr lang="sv-SE" smtClean="0"/>
              <a:t>2022-01-19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4823-E7D1-4D5F-831D-6256AD245F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7263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6805-29BD-4504-9814-EBB71664EECE}" type="datetimeFigureOut">
              <a:rPr lang="sv-SE" smtClean="0"/>
              <a:t>2022-01-19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4823-E7D1-4D5F-831D-6256AD245F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0087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6805-29BD-4504-9814-EBB71664EECE}" type="datetimeFigureOut">
              <a:rPr lang="sv-SE" smtClean="0"/>
              <a:t>2022-01-19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4823-E7D1-4D5F-831D-6256AD245F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7256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6805-29BD-4504-9814-EBB71664EECE}" type="datetimeFigureOut">
              <a:rPr lang="sv-SE" smtClean="0"/>
              <a:t>2022-01-19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4823-E7D1-4D5F-831D-6256AD245F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1516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6805-29BD-4504-9814-EBB71664EECE}" type="datetimeFigureOut">
              <a:rPr lang="sv-SE" smtClean="0"/>
              <a:t>2022-01-19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4823-E7D1-4D5F-831D-6256AD245F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4853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56805-29BD-4504-9814-EBB71664EECE}" type="datetimeFigureOut">
              <a:rPr lang="sv-SE" smtClean="0"/>
              <a:t>2022-01-19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A4823-E7D1-4D5F-831D-6256AD245F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272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image" Target="../media/image31.png"/><Relationship Id="rId21" Type="http://schemas.openxmlformats.org/officeDocument/2006/relationships/image" Target="../media/image49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image" Target="../media/image30.png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263611"/>
            <a:ext cx="9144000" cy="930875"/>
          </a:xfrm>
        </p:spPr>
        <p:txBody>
          <a:bodyPr>
            <a:normAutofit/>
          </a:bodyPr>
          <a:lstStyle/>
          <a:p>
            <a:r>
              <a:rPr lang="sv-SE" sz="4800" dirty="0" smtClean="0">
                <a:latin typeface="DINPro-Bold" panose="02010804030101020104" pitchFamily="50" charset="0"/>
              </a:rPr>
              <a:t>MATERIALÖVERSIKT 2022</a:t>
            </a:r>
            <a:endParaRPr lang="sv-SE" sz="4800" dirty="0">
              <a:latin typeface="DINPro-Bold" panose="02010804030101020104" pitchFamily="50" charset="0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1672281"/>
            <a:ext cx="9144000" cy="3585519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Här kommer ett litet </a:t>
            </a:r>
            <a:r>
              <a:rPr lang="sv-SE" dirty="0" smtClean="0"/>
              <a:t>hjälpmedel med </a:t>
            </a:r>
            <a:r>
              <a:rPr lang="sv-SE" dirty="0"/>
              <a:t>lite material som ni gärna får inventera och se över om ni behöver för fotbollssäsongen 2022.</a:t>
            </a:r>
          </a:p>
          <a:p>
            <a:endParaRPr lang="sv-SE" dirty="0"/>
          </a:p>
          <a:p>
            <a:r>
              <a:rPr lang="sv-SE" dirty="0"/>
              <a:t>Då denna pandemi har ställt till det på många olika sätt, med allt från stängda länder och fabriker samt stora </a:t>
            </a:r>
            <a:r>
              <a:rPr lang="sv-SE" dirty="0" smtClean="0"/>
              <a:t>leveransproblem </a:t>
            </a:r>
            <a:r>
              <a:rPr lang="sv-SE" dirty="0"/>
              <a:t>i världen så vill vi uppmana alla våra </a:t>
            </a:r>
            <a:r>
              <a:rPr lang="sv-SE" dirty="0" smtClean="0"/>
              <a:t>samarbetsföreningar </a:t>
            </a:r>
            <a:r>
              <a:rPr lang="sv-SE" dirty="0"/>
              <a:t>att i år verkligen vara ute i tid med sina </a:t>
            </a:r>
            <a:r>
              <a:rPr lang="sv-SE" dirty="0" smtClean="0"/>
              <a:t>beställningar.</a:t>
            </a:r>
            <a:endParaRPr lang="sv-SE" dirty="0"/>
          </a:p>
          <a:p>
            <a:endParaRPr lang="sv-SE" dirty="0"/>
          </a:p>
          <a:p>
            <a:r>
              <a:rPr lang="sv-SE" dirty="0"/>
              <a:t>För att vi på Intersport ska kunna ge er den bästa möjliga service och hjälp så hoppas vi att ni har en förståelse </a:t>
            </a:r>
            <a:r>
              <a:rPr lang="sv-SE" dirty="0" smtClean="0"/>
              <a:t>att man under </a:t>
            </a:r>
            <a:r>
              <a:rPr lang="sv-SE" dirty="0"/>
              <a:t>detta år </a:t>
            </a:r>
            <a:r>
              <a:rPr lang="sv-SE" dirty="0" smtClean="0"/>
              <a:t>behöver beställa </a:t>
            </a:r>
            <a:r>
              <a:rPr lang="sv-SE" dirty="0"/>
              <a:t>det ni </a:t>
            </a:r>
            <a:r>
              <a:rPr lang="sv-SE" dirty="0" smtClean="0"/>
              <a:t>som förening behöver </a:t>
            </a:r>
            <a:r>
              <a:rPr lang="sv-SE" dirty="0"/>
              <a:t>i god </a:t>
            </a:r>
            <a:r>
              <a:rPr lang="sv-SE" dirty="0" smtClean="0"/>
              <a:t>tid.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328" y="5834449"/>
            <a:ext cx="5077854" cy="52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694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2"/>
          <a:srcRect t="4254" b="14764"/>
          <a:stretch/>
        </p:blipFill>
        <p:spPr>
          <a:xfrm>
            <a:off x="6095997" y="1103870"/>
            <a:ext cx="2219325" cy="2907958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3"/>
          <a:srcRect t="7530" b="16095"/>
          <a:stretch/>
        </p:blipFill>
        <p:spPr>
          <a:xfrm>
            <a:off x="8594190" y="1103870"/>
            <a:ext cx="2381250" cy="292443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317374" y="133825"/>
            <a:ext cx="9185190" cy="821766"/>
          </a:xfrm>
        </p:spPr>
        <p:txBody>
          <a:bodyPr>
            <a:normAutofit/>
          </a:bodyPr>
          <a:lstStyle/>
          <a:p>
            <a:r>
              <a:rPr lang="sv-SE" sz="4800" dirty="0" smtClean="0">
                <a:latin typeface="DINPro-Bold" panose="02010804030101020104" pitchFamily="50" charset="0"/>
              </a:rPr>
              <a:t>FOTBOLLAR ADIDAS</a:t>
            </a:r>
            <a:endParaRPr lang="sv-SE" sz="4800" dirty="0">
              <a:latin typeface="DINPro-Bold" panose="02010804030101020104" pitchFamily="50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4"/>
          <a:srcRect t="6348" b="11374"/>
          <a:stretch/>
        </p:blipFill>
        <p:spPr>
          <a:xfrm>
            <a:off x="768483" y="1103870"/>
            <a:ext cx="2333625" cy="289972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5"/>
          <a:srcRect t="5214" b="13388"/>
          <a:stretch/>
        </p:blipFill>
        <p:spPr>
          <a:xfrm>
            <a:off x="3360296" y="1103870"/>
            <a:ext cx="2219325" cy="2899720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1338051" y="4028992"/>
            <a:ext cx="11944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smtClean="0">
                <a:solidFill>
                  <a:srgbClr val="FF0000"/>
                </a:solidFill>
                <a:latin typeface="DINPro-Regular" panose="02010504030101020104" pitchFamily="50" charset="0"/>
              </a:rPr>
              <a:t>879:- </a:t>
            </a:r>
            <a:r>
              <a:rPr lang="sv-SE" sz="1400" dirty="0" smtClean="0">
                <a:latin typeface="DINPro-Regular" panose="02010504030101020104" pitchFamily="50" charset="0"/>
              </a:rPr>
              <a:t>(</a:t>
            </a:r>
            <a:r>
              <a:rPr lang="sv-SE" sz="1400" strike="sngStrike" dirty="0" smtClean="0">
                <a:latin typeface="DINPro-Regular" panose="02010504030101020104" pitchFamily="50" charset="0"/>
              </a:rPr>
              <a:t>1099</a:t>
            </a:r>
            <a:r>
              <a:rPr lang="sv-SE" sz="1400" dirty="0" smtClean="0">
                <a:latin typeface="DINPro-Regular" panose="02010504030101020104" pitchFamily="50" charset="0"/>
                <a:sym typeface="Wingdings" panose="05000000000000000000" pitchFamily="2" charset="2"/>
              </a:rPr>
              <a:t>)</a:t>
            </a:r>
          </a:p>
          <a:p>
            <a:pPr algn="ctr"/>
            <a:r>
              <a:rPr lang="sv-SE" sz="1200" i="1" dirty="0" err="1" smtClean="0">
                <a:latin typeface="DINPro-Regular" panose="02010504030101020104" pitchFamily="50" charset="0"/>
                <a:sym typeface="Wingdings" panose="05000000000000000000" pitchFamily="2" charset="2"/>
              </a:rPr>
              <a:t>Stl</a:t>
            </a:r>
            <a:r>
              <a:rPr lang="sv-SE" sz="1200" i="1" dirty="0" smtClean="0">
                <a:latin typeface="DINPro-Regular" panose="02010504030101020104" pitchFamily="50" charset="0"/>
                <a:sym typeface="Wingdings" panose="05000000000000000000" pitchFamily="2" charset="2"/>
              </a:rPr>
              <a:t>: 5</a:t>
            </a:r>
            <a:endParaRPr lang="sv-SE" sz="1200" i="1" dirty="0">
              <a:latin typeface="DINPro-Regular" panose="02010504030101020104" pitchFamily="50" charset="0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3921811" y="4029680"/>
            <a:ext cx="10962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smtClean="0">
                <a:solidFill>
                  <a:srgbClr val="FF0000"/>
                </a:solidFill>
                <a:latin typeface="DINPro-Regular" panose="02010504030101020104" pitchFamily="50" charset="0"/>
              </a:rPr>
              <a:t>439:- </a:t>
            </a:r>
            <a:r>
              <a:rPr lang="sv-SE" sz="1400" dirty="0" smtClean="0">
                <a:latin typeface="DINPro-Regular" panose="02010504030101020104" pitchFamily="50" charset="0"/>
              </a:rPr>
              <a:t>(</a:t>
            </a:r>
            <a:r>
              <a:rPr lang="sv-SE" sz="1400" strike="sngStrike" dirty="0" smtClean="0">
                <a:latin typeface="DINPro-Regular" panose="02010504030101020104" pitchFamily="50" charset="0"/>
              </a:rPr>
              <a:t>549</a:t>
            </a:r>
            <a:r>
              <a:rPr lang="sv-SE" sz="1400" dirty="0" smtClean="0">
                <a:latin typeface="DINPro-Regular" panose="02010504030101020104" pitchFamily="50" charset="0"/>
                <a:sym typeface="Wingdings" panose="05000000000000000000" pitchFamily="2" charset="2"/>
              </a:rPr>
              <a:t>)</a:t>
            </a:r>
          </a:p>
          <a:p>
            <a:pPr algn="ctr"/>
            <a:r>
              <a:rPr lang="sv-SE" sz="1200" i="1" dirty="0" err="1" smtClean="0">
                <a:latin typeface="DINPro-Regular" panose="02010504030101020104" pitchFamily="50" charset="0"/>
                <a:sym typeface="Wingdings" panose="05000000000000000000" pitchFamily="2" charset="2"/>
              </a:rPr>
              <a:t>Stl</a:t>
            </a:r>
            <a:r>
              <a:rPr lang="sv-SE" sz="1200" i="1" dirty="0" smtClean="0">
                <a:latin typeface="DINPro-Regular" panose="02010504030101020104" pitchFamily="50" charset="0"/>
                <a:sym typeface="Wingdings" panose="05000000000000000000" pitchFamily="2" charset="2"/>
              </a:rPr>
              <a:t>: 4 och 5</a:t>
            </a:r>
            <a:endParaRPr lang="sv-SE" sz="1200" i="1" dirty="0">
              <a:latin typeface="DINPro-Regular" panose="02010504030101020104" pitchFamily="50" charset="0"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6659144" y="4029680"/>
            <a:ext cx="10930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smtClean="0">
                <a:solidFill>
                  <a:srgbClr val="FF0000"/>
                </a:solidFill>
                <a:latin typeface="DINPro-Regular" panose="02010504030101020104" pitchFamily="50" charset="0"/>
              </a:rPr>
              <a:t>299:- </a:t>
            </a:r>
            <a:r>
              <a:rPr lang="sv-SE" sz="1400" dirty="0" smtClean="0">
                <a:latin typeface="DINPro-Regular" panose="02010504030101020104" pitchFamily="50" charset="0"/>
              </a:rPr>
              <a:t>(</a:t>
            </a:r>
            <a:r>
              <a:rPr lang="sv-SE" sz="1400" strike="sngStrike" dirty="0" smtClean="0">
                <a:latin typeface="DINPro-Regular" panose="02010504030101020104" pitchFamily="50" charset="0"/>
              </a:rPr>
              <a:t>379</a:t>
            </a:r>
            <a:r>
              <a:rPr lang="sv-SE" sz="1400" dirty="0" smtClean="0">
                <a:latin typeface="DINPro-Regular" panose="02010504030101020104" pitchFamily="50" charset="0"/>
                <a:sym typeface="Wingdings" panose="05000000000000000000" pitchFamily="2" charset="2"/>
              </a:rPr>
              <a:t>)</a:t>
            </a:r>
          </a:p>
          <a:p>
            <a:pPr algn="ctr"/>
            <a:r>
              <a:rPr lang="sv-SE" sz="1200" i="1" dirty="0" err="1" smtClean="0">
                <a:latin typeface="DINPro-Regular" panose="02010504030101020104" pitchFamily="50" charset="0"/>
                <a:sym typeface="Wingdings" panose="05000000000000000000" pitchFamily="2" charset="2"/>
              </a:rPr>
              <a:t>Stl</a:t>
            </a:r>
            <a:r>
              <a:rPr lang="sv-SE" sz="1200" i="1" dirty="0" smtClean="0">
                <a:latin typeface="DINPro-Regular" panose="02010504030101020104" pitchFamily="50" charset="0"/>
                <a:sym typeface="Wingdings" panose="05000000000000000000" pitchFamily="2" charset="2"/>
              </a:rPr>
              <a:t>: 4 och 5</a:t>
            </a:r>
            <a:endParaRPr lang="sv-SE" sz="1200" i="1" dirty="0">
              <a:latin typeface="DINPro-Regular" panose="02010504030101020104" pitchFamily="50" charset="0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9231681" y="4028992"/>
            <a:ext cx="11062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smtClean="0">
                <a:solidFill>
                  <a:srgbClr val="FF0000"/>
                </a:solidFill>
                <a:latin typeface="DINPro-Regular" panose="02010504030101020104" pitchFamily="50" charset="0"/>
              </a:rPr>
              <a:t>189:- </a:t>
            </a:r>
            <a:r>
              <a:rPr lang="sv-SE" sz="1400" dirty="0" smtClean="0">
                <a:latin typeface="DINPro-Regular" panose="02010504030101020104" pitchFamily="50" charset="0"/>
              </a:rPr>
              <a:t>(</a:t>
            </a:r>
            <a:r>
              <a:rPr lang="sv-SE" sz="1400" strike="sngStrike" dirty="0" smtClean="0">
                <a:latin typeface="DINPro-Regular" panose="02010504030101020104" pitchFamily="50" charset="0"/>
              </a:rPr>
              <a:t>229</a:t>
            </a:r>
            <a:r>
              <a:rPr lang="sv-SE" sz="1400" dirty="0" smtClean="0">
                <a:latin typeface="DINPro-Regular" panose="02010504030101020104" pitchFamily="50" charset="0"/>
                <a:sym typeface="Wingdings" panose="05000000000000000000" pitchFamily="2" charset="2"/>
              </a:rPr>
              <a:t>)</a:t>
            </a:r>
          </a:p>
          <a:p>
            <a:pPr algn="ctr"/>
            <a:r>
              <a:rPr lang="sv-SE" sz="1200" i="1" dirty="0" err="1" smtClean="0">
                <a:latin typeface="DINPro-Regular" panose="02010504030101020104" pitchFamily="50" charset="0"/>
                <a:sym typeface="Wingdings" panose="05000000000000000000" pitchFamily="2" charset="2"/>
              </a:rPr>
              <a:t>Stl</a:t>
            </a:r>
            <a:r>
              <a:rPr lang="sv-SE" sz="1200" i="1" dirty="0" smtClean="0">
                <a:latin typeface="DINPro-Regular" panose="02010504030101020104" pitchFamily="50" charset="0"/>
                <a:sym typeface="Wingdings" panose="05000000000000000000" pitchFamily="2" charset="2"/>
              </a:rPr>
              <a:t>: 3 och 4</a:t>
            </a:r>
            <a:endParaRPr lang="sv-SE" sz="1200" i="1" dirty="0">
              <a:latin typeface="DINPro-Regular" panose="02010504030101020104" pitchFamily="50" charset="0"/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3757311" y="5372222"/>
            <a:ext cx="4252239" cy="83099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1600" dirty="0" smtClean="0">
                <a:solidFill>
                  <a:schemeClr val="bg1"/>
                </a:solidFill>
                <a:latin typeface="DINPro-Bold" panose="02010804030101020104" pitchFamily="50" charset="0"/>
              </a:rPr>
              <a:t>Kom ihåg tillbehören: </a:t>
            </a:r>
          </a:p>
          <a:p>
            <a:pPr algn="ctr"/>
            <a:endParaRPr lang="sv-SE" sz="1600" dirty="0" smtClean="0">
              <a:solidFill>
                <a:schemeClr val="bg1"/>
              </a:solidFill>
              <a:latin typeface="DINPro-Bold" panose="02010804030101020104" pitchFamily="50" charset="0"/>
            </a:endParaRPr>
          </a:p>
          <a:p>
            <a:pPr algn="ctr"/>
            <a:r>
              <a:rPr lang="sv-SE" sz="1600" dirty="0" smtClean="0">
                <a:solidFill>
                  <a:schemeClr val="bg1"/>
                </a:solidFill>
                <a:latin typeface="DINPro-Bold" panose="02010804030101020104" pitchFamily="50" charset="0"/>
              </a:rPr>
              <a:t>Bollsäck/nät, bollpump, nippel, nippelolja.</a:t>
            </a:r>
            <a:endParaRPr lang="sv-SE" sz="1600" dirty="0">
              <a:solidFill>
                <a:schemeClr val="bg1"/>
              </a:solidFill>
              <a:latin typeface="DINPro-Bold" panose="02010804030101020104" pitchFamily="50" charset="0"/>
            </a:endParaRPr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674" y="4676322"/>
            <a:ext cx="1362075" cy="2066925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37949" y="5721259"/>
            <a:ext cx="716091" cy="902529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94190" y="4918307"/>
            <a:ext cx="1613537" cy="1465700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25128" y="5139741"/>
            <a:ext cx="1447544" cy="1295961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 rotWithShape="1">
          <a:blip r:embed="rId10"/>
          <a:srcRect b="11908"/>
          <a:stretch/>
        </p:blipFill>
        <p:spPr>
          <a:xfrm>
            <a:off x="10368707" y="4628326"/>
            <a:ext cx="654574" cy="102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09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474983" y="450421"/>
            <a:ext cx="9144000" cy="913157"/>
          </a:xfrm>
        </p:spPr>
        <p:txBody>
          <a:bodyPr>
            <a:normAutofit/>
          </a:bodyPr>
          <a:lstStyle/>
          <a:p>
            <a:r>
              <a:rPr lang="sv-SE" sz="4800" dirty="0" smtClean="0">
                <a:latin typeface="DINPro-Bold" panose="02010804030101020104" pitchFamily="50" charset="0"/>
              </a:rPr>
              <a:t>TRÄNINGSVÄSTAR</a:t>
            </a:r>
            <a:endParaRPr lang="sv-SE" sz="4800" dirty="0">
              <a:latin typeface="DINPro-Bold" panose="02010804030101020104" pitchFamily="50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69" y="1985313"/>
            <a:ext cx="1970825" cy="2581145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583" y="1985314"/>
            <a:ext cx="2026586" cy="258114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202" y="1985315"/>
            <a:ext cx="1947252" cy="2581145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8052" y="1902937"/>
            <a:ext cx="1956283" cy="2663523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1919" y="1902938"/>
            <a:ext cx="1927605" cy="2663523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66013" y="1897947"/>
            <a:ext cx="1790825" cy="2673506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89926" y="4901766"/>
            <a:ext cx="1143000" cy="476250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4107" y="4873191"/>
            <a:ext cx="1123950" cy="504825"/>
          </a:xfrm>
          <a:prstGeom prst="rect">
            <a:avLst/>
          </a:prstGeom>
        </p:spPr>
      </p:pic>
      <p:cxnSp>
        <p:nvCxnSpPr>
          <p:cNvPr id="13" name="Rak pilkoppling 12"/>
          <p:cNvCxnSpPr>
            <a:stCxn id="11" idx="1"/>
          </p:cNvCxnSpPr>
          <p:nvPr/>
        </p:nvCxnSpPr>
        <p:spPr>
          <a:xfrm flipH="1" flipV="1">
            <a:off x="296563" y="5125603"/>
            <a:ext cx="43775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Rak pilkoppling 14"/>
          <p:cNvCxnSpPr>
            <a:stCxn id="11" idx="3"/>
          </p:cNvCxnSpPr>
          <p:nvPr/>
        </p:nvCxnSpPr>
        <p:spPr>
          <a:xfrm flipV="1">
            <a:off x="5798057" y="5125603"/>
            <a:ext cx="430153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Bildobjekt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59370" y="5429889"/>
            <a:ext cx="2219325" cy="552450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 rotWithShape="1">
          <a:blip r:embed="rId10"/>
          <a:srcRect l="40307"/>
          <a:stretch/>
        </p:blipFill>
        <p:spPr>
          <a:xfrm>
            <a:off x="10589926" y="5429889"/>
            <a:ext cx="1324782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81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521000"/>
            <a:ext cx="9144000" cy="846480"/>
          </a:xfrm>
        </p:spPr>
        <p:txBody>
          <a:bodyPr>
            <a:normAutofit/>
          </a:bodyPr>
          <a:lstStyle/>
          <a:p>
            <a:r>
              <a:rPr lang="sv-SE" sz="4800" dirty="0" smtClean="0">
                <a:latin typeface="DINPro-Bold" panose="02010804030101020104" pitchFamily="50" charset="0"/>
              </a:rPr>
              <a:t>TRÄNINGSTILLBEHÖR</a:t>
            </a:r>
            <a:endParaRPr lang="sv-SE" sz="4800" dirty="0">
              <a:latin typeface="DINPro-Bold" panose="02010804030101020104" pitchFamily="50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153" y="1688369"/>
            <a:ext cx="1609725" cy="2200275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914" y="4209533"/>
            <a:ext cx="1883492" cy="1886467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8306" y="2116095"/>
            <a:ext cx="2618962" cy="1645895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4225" y="4191000"/>
            <a:ext cx="1974081" cy="1746422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554" y="1659795"/>
            <a:ext cx="1666875" cy="2257425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62312" y="4032422"/>
            <a:ext cx="2333625" cy="1905000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317" y="4310062"/>
            <a:ext cx="2419350" cy="1666875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8325" y="2116095"/>
            <a:ext cx="895350" cy="342900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4225" y="2116095"/>
            <a:ext cx="1434813" cy="135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9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512763"/>
            <a:ext cx="9144000" cy="838242"/>
          </a:xfrm>
        </p:spPr>
        <p:txBody>
          <a:bodyPr>
            <a:normAutofit/>
          </a:bodyPr>
          <a:lstStyle/>
          <a:p>
            <a:r>
              <a:rPr lang="sv-SE" sz="4800" dirty="0" smtClean="0">
                <a:latin typeface="DINPro-Bold" panose="02010804030101020104" pitchFamily="50" charset="0"/>
              </a:rPr>
              <a:t>VATTENFLASKOR</a:t>
            </a:r>
            <a:endParaRPr lang="sv-SE" sz="4800" dirty="0">
              <a:latin typeface="DINPro-Bold" panose="02010804030101020104" pitchFamily="50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764827"/>
            <a:ext cx="1154430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48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317758"/>
            <a:ext cx="9144000" cy="830005"/>
          </a:xfrm>
        </p:spPr>
        <p:txBody>
          <a:bodyPr>
            <a:normAutofit/>
          </a:bodyPr>
          <a:lstStyle/>
          <a:p>
            <a:r>
              <a:rPr lang="sv-SE" sz="4800" dirty="0" smtClean="0">
                <a:latin typeface="DINPro-Bold" panose="02010804030101020104" pitchFamily="50" charset="0"/>
              </a:rPr>
              <a:t>SKADEMATERIAL</a:t>
            </a:r>
            <a:endParaRPr lang="sv-SE" sz="4800" dirty="0">
              <a:latin typeface="DINPro-Bold" panose="02010804030101020104" pitchFamily="50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470" y="1560405"/>
            <a:ext cx="1796768" cy="1202466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470" y="3285654"/>
            <a:ext cx="1882027" cy="978243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838" y="4954512"/>
            <a:ext cx="1882027" cy="1014922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6018" y="1582267"/>
            <a:ext cx="1428750" cy="116205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6825" y="2990592"/>
            <a:ext cx="654361" cy="1513703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7751" y="3503072"/>
            <a:ext cx="981462" cy="1001223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34319" y="4744778"/>
            <a:ext cx="1185021" cy="1504065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65600" y="4778974"/>
            <a:ext cx="1543050" cy="1495425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0" y="4728217"/>
            <a:ext cx="783353" cy="1520626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48011" y="4845650"/>
            <a:ext cx="1485900" cy="1362075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33911" y="4896558"/>
            <a:ext cx="1657350" cy="1304925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80172" y="2858486"/>
            <a:ext cx="1190625" cy="1857375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33911" y="3380345"/>
            <a:ext cx="1514475" cy="1123950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33304" y="1431303"/>
            <a:ext cx="676275" cy="1371600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 rotWithShape="1">
          <a:blip r:embed="rId16"/>
          <a:srcRect l="6347" t="8094" r="4693" b="6978"/>
          <a:stretch/>
        </p:blipFill>
        <p:spPr>
          <a:xfrm>
            <a:off x="8131575" y="1673058"/>
            <a:ext cx="1375719" cy="872954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537046" y="1451316"/>
            <a:ext cx="1908204" cy="1420645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92496" y="3071308"/>
            <a:ext cx="942975" cy="1533525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675868" y="2940438"/>
            <a:ext cx="877793" cy="1668676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951263" y="4716222"/>
            <a:ext cx="734278" cy="1491503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700516" y="1266866"/>
            <a:ext cx="406970" cy="154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71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163</Words>
  <Application>Microsoft Office PowerPoint</Application>
  <PresentationFormat>Bredbild</PresentationFormat>
  <Paragraphs>22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DINPro-Bold</vt:lpstr>
      <vt:lpstr>DINPro-Regular</vt:lpstr>
      <vt:lpstr>Wingdings</vt:lpstr>
      <vt:lpstr>Office-tema</vt:lpstr>
      <vt:lpstr>MATERIALÖVERSIKT 2022</vt:lpstr>
      <vt:lpstr>FOTBOLLAR ADIDAS</vt:lpstr>
      <vt:lpstr>TRÄNINGSVÄSTAR</vt:lpstr>
      <vt:lpstr>TRÄNINGSTILLBEHÖR</vt:lpstr>
      <vt:lpstr>VATTENFLASKOR</vt:lpstr>
      <vt:lpstr>SKADEMATERIAL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FOTBOLLAR ADIDAS 2022</dc:title>
  <dc:creator>Andreas Clahr</dc:creator>
  <cp:lastModifiedBy>Lars Wikström</cp:lastModifiedBy>
  <cp:revision>23</cp:revision>
  <cp:lastPrinted>2022-01-18T11:04:22Z</cp:lastPrinted>
  <dcterms:created xsi:type="dcterms:W3CDTF">2022-01-14T15:28:13Z</dcterms:created>
  <dcterms:modified xsi:type="dcterms:W3CDTF">2022-01-19T16:49:10Z</dcterms:modified>
</cp:coreProperties>
</file>