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1210" y="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7B12391-E77F-4366-9764-5D7F8C71BA29}" type="datetimeFigureOut">
              <a:rPr lang="sv-SE" smtClean="0"/>
              <a:t>2015-04-15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FAB78E-36B5-43BD-AFB6-F14DC5025BD7}" type="slidenum">
              <a:rPr lang="sv-SE" smtClean="0"/>
              <a:t>‹#›</a:t>
            </a:fld>
            <a:endParaRPr lang="sv-SE"/>
          </a:p>
        </p:txBody>
      </p:sp>
    </p:spTree>
    <p:extLst>
      <p:ext uri="{BB962C8B-B14F-4D97-AF65-F5344CB8AC3E}">
        <p14:creationId xmlns:p14="http://schemas.microsoft.com/office/powerpoint/2010/main" val="416077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7B12391-E77F-4366-9764-5D7F8C71BA29}" type="datetimeFigureOut">
              <a:rPr lang="sv-SE" smtClean="0"/>
              <a:t>2015-04-15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FAB78E-36B5-43BD-AFB6-F14DC5025BD7}" type="slidenum">
              <a:rPr lang="sv-SE" smtClean="0"/>
              <a:t>‹#›</a:t>
            </a:fld>
            <a:endParaRPr lang="sv-SE"/>
          </a:p>
        </p:txBody>
      </p:sp>
    </p:spTree>
    <p:extLst>
      <p:ext uri="{BB962C8B-B14F-4D97-AF65-F5344CB8AC3E}">
        <p14:creationId xmlns:p14="http://schemas.microsoft.com/office/powerpoint/2010/main" val="414426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7B12391-E77F-4366-9764-5D7F8C71BA29}" type="datetimeFigureOut">
              <a:rPr lang="sv-SE" smtClean="0"/>
              <a:t>2015-04-15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FAB78E-36B5-43BD-AFB6-F14DC5025BD7}" type="slidenum">
              <a:rPr lang="sv-SE" smtClean="0"/>
              <a:t>‹#›</a:t>
            </a:fld>
            <a:endParaRPr lang="sv-SE"/>
          </a:p>
        </p:txBody>
      </p:sp>
    </p:spTree>
    <p:extLst>
      <p:ext uri="{BB962C8B-B14F-4D97-AF65-F5344CB8AC3E}">
        <p14:creationId xmlns:p14="http://schemas.microsoft.com/office/powerpoint/2010/main" val="2718249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7B12391-E77F-4366-9764-5D7F8C71BA29}" type="datetimeFigureOut">
              <a:rPr lang="sv-SE" smtClean="0"/>
              <a:t>2015-04-15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FAB78E-36B5-43BD-AFB6-F14DC5025BD7}" type="slidenum">
              <a:rPr lang="sv-SE" smtClean="0"/>
              <a:t>‹#›</a:t>
            </a:fld>
            <a:endParaRPr lang="sv-SE"/>
          </a:p>
        </p:txBody>
      </p:sp>
    </p:spTree>
    <p:extLst>
      <p:ext uri="{BB962C8B-B14F-4D97-AF65-F5344CB8AC3E}">
        <p14:creationId xmlns:p14="http://schemas.microsoft.com/office/powerpoint/2010/main" val="396030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7B12391-E77F-4366-9764-5D7F8C71BA29}" type="datetimeFigureOut">
              <a:rPr lang="sv-SE" smtClean="0"/>
              <a:t>2015-04-15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FAB78E-36B5-43BD-AFB6-F14DC5025BD7}" type="slidenum">
              <a:rPr lang="sv-SE" smtClean="0"/>
              <a:t>‹#›</a:t>
            </a:fld>
            <a:endParaRPr lang="sv-SE"/>
          </a:p>
        </p:txBody>
      </p:sp>
    </p:spTree>
    <p:extLst>
      <p:ext uri="{BB962C8B-B14F-4D97-AF65-F5344CB8AC3E}">
        <p14:creationId xmlns:p14="http://schemas.microsoft.com/office/powerpoint/2010/main" val="2550815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7B12391-E77F-4366-9764-5D7F8C71BA29}" type="datetimeFigureOut">
              <a:rPr lang="sv-SE" smtClean="0"/>
              <a:t>2015-04-15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FAB78E-36B5-43BD-AFB6-F14DC5025BD7}" type="slidenum">
              <a:rPr lang="sv-SE" smtClean="0"/>
              <a:t>‹#›</a:t>
            </a:fld>
            <a:endParaRPr lang="sv-SE"/>
          </a:p>
        </p:txBody>
      </p:sp>
    </p:spTree>
    <p:extLst>
      <p:ext uri="{BB962C8B-B14F-4D97-AF65-F5344CB8AC3E}">
        <p14:creationId xmlns:p14="http://schemas.microsoft.com/office/powerpoint/2010/main" val="110034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7B12391-E77F-4366-9764-5D7F8C71BA29}" type="datetimeFigureOut">
              <a:rPr lang="sv-SE" smtClean="0"/>
              <a:t>2015-04-15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FAB78E-36B5-43BD-AFB6-F14DC5025BD7}" type="slidenum">
              <a:rPr lang="sv-SE" smtClean="0"/>
              <a:t>‹#›</a:t>
            </a:fld>
            <a:endParaRPr lang="sv-SE"/>
          </a:p>
        </p:txBody>
      </p:sp>
    </p:spTree>
    <p:extLst>
      <p:ext uri="{BB962C8B-B14F-4D97-AF65-F5344CB8AC3E}">
        <p14:creationId xmlns:p14="http://schemas.microsoft.com/office/powerpoint/2010/main" val="312859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7B12391-E77F-4366-9764-5D7F8C71BA29}" type="datetimeFigureOut">
              <a:rPr lang="sv-SE" smtClean="0"/>
              <a:t>2015-04-15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FAB78E-36B5-43BD-AFB6-F14DC5025BD7}" type="slidenum">
              <a:rPr lang="sv-SE" smtClean="0"/>
              <a:t>‹#›</a:t>
            </a:fld>
            <a:endParaRPr lang="sv-SE"/>
          </a:p>
        </p:txBody>
      </p:sp>
    </p:spTree>
    <p:extLst>
      <p:ext uri="{BB962C8B-B14F-4D97-AF65-F5344CB8AC3E}">
        <p14:creationId xmlns:p14="http://schemas.microsoft.com/office/powerpoint/2010/main" val="258190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7B12391-E77F-4366-9764-5D7F8C71BA29}" type="datetimeFigureOut">
              <a:rPr lang="sv-SE" smtClean="0"/>
              <a:t>2015-04-15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FAB78E-36B5-43BD-AFB6-F14DC5025BD7}" type="slidenum">
              <a:rPr lang="sv-SE" smtClean="0"/>
              <a:t>‹#›</a:t>
            </a:fld>
            <a:endParaRPr lang="sv-SE"/>
          </a:p>
        </p:txBody>
      </p:sp>
    </p:spTree>
    <p:extLst>
      <p:ext uri="{BB962C8B-B14F-4D97-AF65-F5344CB8AC3E}">
        <p14:creationId xmlns:p14="http://schemas.microsoft.com/office/powerpoint/2010/main" val="288934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7B12391-E77F-4366-9764-5D7F8C71BA29}" type="datetimeFigureOut">
              <a:rPr lang="sv-SE" smtClean="0"/>
              <a:t>2015-04-15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FAB78E-36B5-43BD-AFB6-F14DC5025BD7}" type="slidenum">
              <a:rPr lang="sv-SE" smtClean="0"/>
              <a:t>‹#›</a:t>
            </a:fld>
            <a:endParaRPr lang="sv-SE"/>
          </a:p>
        </p:txBody>
      </p:sp>
    </p:spTree>
    <p:extLst>
      <p:ext uri="{BB962C8B-B14F-4D97-AF65-F5344CB8AC3E}">
        <p14:creationId xmlns:p14="http://schemas.microsoft.com/office/powerpoint/2010/main" val="429160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7B12391-E77F-4366-9764-5D7F8C71BA29}" type="datetimeFigureOut">
              <a:rPr lang="sv-SE" smtClean="0"/>
              <a:t>2015-04-15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FAB78E-36B5-43BD-AFB6-F14DC5025BD7}" type="slidenum">
              <a:rPr lang="sv-SE" smtClean="0"/>
              <a:t>‹#›</a:t>
            </a:fld>
            <a:endParaRPr lang="sv-SE"/>
          </a:p>
        </p:txBody>
      </p:sp>
    </p:spTree>
    <p:extLst>
      <p:ext uri="{BB962C8B-B14F-4D97-AF65-F5344CB8AC3E}">
        <p14:creationId xmlns:p14="http://schemas.microsoft.com/office/powerpoint/2010/main" val="1423909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12391-E77F-4366-9764-5D7F8C71BA29}" type="datetimeFigureOut">
              <a:rPr lang="sv-SE" smtClean="0"/>
              <a:t>2015-04-15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AB78E-36B5-43BD-AFB6-F14DC5025BD7}" type="slidenum">
              <a:rPr lang="sv-SE" smtClean="0"/>
              <a:t>‹#›</a:t>
            </a:fld>
            <a:endParaRPr lang="sv-SE"/>
          </a:p>
        </p:txBody>
      </p:sp>
    </p:spTree>
    <p:extLst>
      <p:ext uri="{BB962C8B-B14F-4D97-AF65-F5344CB8AC3E}">
        <p14:creationId xmlns:p14="http://schemas.microsoft.com/office/powerpoint/2010/main" val="2796904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043608" y="620688"/>
            <a:ext cx="7128792" cy="646331"/>
          </a:xfrm>
          <a:prstGeom prst="rect">
            <a:avLst/>
          </a:prstGeom>
          <a:noFill/>
        </p:spPr>
        <p:txBody>
          <a:bodyPr wrap="square" rtlCol="0">
            <a:spAutoFit/>
          </a:bodyPr>
          <a:lstStyle/>
          <a:p>
            <a:r>
              <a:rPr lang="sv-SE" sz="3600" b="1" dirty="0" smtClean="0"/>
              <a:t>SK IRON FÖRENINGSPROFIL 2015</a:t>
            </a:r>
            <a:endParaRPr lang="sv-SE" sz="3600" b="1" dirty="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521" y="4995829"/>
            <a:ext cx="1881985" cy="1268444"/>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429" y="5157192"/>
            <a:ext cx="2954352" cy="1246634"/>
          </a:xfrm>
          <a:prstGeom prst="rect">
            <a:avLst/>
          </a:prstGeom>
        </p:spPr>
      </p:pic>
      <p:pic>
        <p:nvPicPr>
          <p:cNvPr id="9" name="Bildobjekt 8"/>
          <p:cNvPicPr/>
          <p:nvPr/>
        </p:nvPicPr>
        <p:blipFill rotWithShape="1">
          <a:blip r:embed="rId4"/>
          <a:srcRect l="65974" t="41176" r="9389" b="14706"/>
          <a:stretch/>
        </p:blipFill>
        <p:spPr bwMode="auto">
          <a:xfrm>
            <a:off x="3605284" y="2132856"/>
            <a:ext cx="2005439" cy="20105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405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57996" y="208649"/>
            <a:ext cx="8640960" cy="6524863"/>
          </a:xfrm>
          <a:prstGeom prst="rect">
            <a:avLst/>
          </a:prstGeom>
          <a:noFill/>
        </p:spPr>
        <p:txBody>
          <a:bodyPr wrap="square" rtlCol="0">
            <a:spAutoFit/>
          </a:bodyPr>
          <a:lstStyle/>
          <a:p>
            <a:r>
              <a:rPr lang="sv-SE" sz="1100" b="1" dirty="0" err="1" smtClean="0"/>
              <a:t>Sk</a:t>
            </a:r>
            <a:r>
              <a:rPr lang="sv-SE" sz="1100" b="1" dirty="0" smtClean="0"/>
              <a:t> Irons  </a:t>
            </a:r>
            <a:r>
              <a:rPr lang="sv-SE" sz="1100" b="1" dirty="0"/>
              <a:t>klädprofil 2015</a:t>
            </a:r>
          </a:p>
          <a:p>
            <a:endParaRPr lang="sv-SE" sz="1100" dirty="0"/>
          </a:p>
          <a:p>
            <a:r>
              <a:rPr lang="sv-SE" sz="1100" dirty="0"/>
              <a:t>Sedan 2014 har vi i föreningen förmånen att ha ett samarbetsavtal med Intersport och Adidas.</a:t>
            </a:r>
          </a:p>
          <a:p>
            <a:r>
              <a:rPr lang="sv-SE" sz="1100" dirty="0"/>
              <a:t>Adidas/Intersports utbud av produkter är stort, prisvärt och håller hög kvalitet. Vi vill underlätta ert val av produkter med hjälp av detta informationsblad samt ge information om hur beställningar lättast kan göras. </a:t>
            </a:r>
          </a:p>
          <a:p>
            <a:r>
              <a:rPr lang="sv-SE" sz="1100" dirty="0"/>
              <a:t>Syftet med vår klädprofil är att vi ska känna igen varandra som medlemmar, när vi möts i olika idrottssammanhang. Att bygga lag och föreningskänsla genom att bl.a. bära likadana kläder, är oerhört viktigt.</a:t>
            </a:r>
          </a:p>
          <a:p>
            <a:endParaRPr lang="sv-SE" sz="1100" dirty="0"/>
          </a:p>
          <a:p>
            <a:r>
              <a:rPr lang="sv-SE" sz="1100" dirty="0"/>
              <a:t>Det är även viktigt att betona att det är dessa produkter och dessa inköpskanaler som gäller, om vi hittar egna lösningar så äventyras hela samarbetet med dessa parter som även är två viktiga sponsorer</a:t>
            </a:r>
          </a:p>
          <a:p>
            <a:endParaRPr lang="sv-SE" sz="1100" dirty="0"/>
          </a:p>
          <a:p>
            <a:r>
              <a:rPr lang="sv-SE" sz="1100" b="1" dirty="0"/>
              <a:t>Hur beställer jag?</a:t>
            </a:r>
          </a:p>
          <a:p>
            <a:r>
              <a:rPr lang="sv-SE" sz="1100" dirty="0"/>
              <a:t>Intersport har en provkollektion av vårt uttagna sortiment och som bokas via mail, tele eller på plats i butik.</a:t>
            </a:r>
          </a:p>
          <a:p>
            <a:r>
              <a:rPr lang="sv-SE" sz="1100" dirty="0"/>
              <a:t>Dessa prover lånas hem under en eller ett par träningar. Gör utprovning med hela ditt lag inkl. ledare och maila in din beställning till </a:t>
            </a:r>
            <a:r>
              <a:rPr lang="sv-SE" sz="1100" dirty="0" smtClean="0"/>
              <a:t>fredrik.bergstrand@intersport.se</a:t>
            </a:r>
            <a:endParaRPr lang="sv-SE" sz="1100" dirty="0"/>
          </a:p>
          <a:p>
            <a:r>
              <a:rPr lang="sv-SE" sz="1100" dirty="0"/>
              <a:t>Glöm inte att ange tryck och betalnings info redan vid beställningstillfället</a:t>
            </a:r>
          </a:p>
          <a:p>
            <a:r>
              <a:rPr lang="sv-SE" sz="1100" dirty="0"/>
              <a:t>Vid kompletteringar gäller givetvis samma rutiner.</a:t>
            </a:r>
          </a:p>
          <a:p>
            <a:endParaRPr lang="sv-SE" sz="1100" dirty="0"/>
          </a:p>
          <a:p>
            <a:r>
              <a:rPr lang="sv-SE" sz="1100" b="1" dirty="0"/>
              <a:t>Beställningssortiment</a:t>
            </a:r>
            <a:r>
              <a:rPr lang="sv-SE" sz="1100" dirty="0"/>
              <a:t>:</a:t>
            </a:r>
          </a:p>
          <a:p>
            <a:r>
              <a:rPr lang="sv-SE" sz="1100" dirty="0"/>
              <a:t>Alla artiklar i </a:t>
            </a:r>
            <a:r>
              <a:rPr lang="sv-SE" sz="1100" dirty="0" err="1" smtClean="0"/>
              <a:t>Iron</a:t>
            </a:r>
            <a:r>
              <a:rPr lang="sv-SE" sz="1100" dirty="0" smtClean="0"/>
              <a:t>-profilen </a:t>
            </a:r>
            <a:r>
              <a:rPr lang="sv-SE" sz="1100" dirty="0"/>
              <a:t>är beställningsvaror. Leveranstid är ca </a:t>
            </a:r>
            <a:r>
              <a:rPr lang="sv-SE" sz="1100" dirty="0" smtClean="0"/>
              <a:t>fyra </a:t>
            </a:r>
            <a:r>
              <a:rPr lang="sv-SE" sz="1100" dirty="0"/>
              <a:t>veckor </a:t>
            </a:r>
            <a:r>
              <a:rPr lang="sv-SE" sz="1100" dirty="0" err="1" smtClean="0"/>
              <a:t>inkl.tryck</a:t>
            </a:r>
            <a:r>
              <a:rPr lang="sv-SE" sz="1100" dirty="0" smtClean="0"/>
              <a:t>. </a:t>
            </a:r>
            <a:endParaRPr lang="sv-SE" sz="1100" dirty="0"/>
          </a:p>
          <a:p>
            <a:r>
              <a:rPr lang="sv-SE" sz="1100" dirty="0"/>
              <a:t>Grundregel – ju tidigare beställningen görs, desto tidigare leverans. INTERSPORT Boländerna har shorts, strumpor, overallsbyxor och tränings t-shirts i lager för mindre kompletteringar.</a:t>
            </a:r>
          </a:p>
          <a:p>
            <a:endParaRPr lang="sv-SE" sz="1100" b="1" dirty="0"/>
          </a:p>
          <a:p>
            <a:r>
              <a:rPr lang="sv-SE" sz="1100" b="1" dirty="0"/>
              <a:t>Betalning av beställda varor:</a:t>
            </a:r>
          </a:p>
          <a:p>
            <a:r>
              <a:rPr lang="sv-SE" sz="1100" dirty="0"/>
              <a:t>Innan kläderna hämtas ska Intersport ha meddelats hur betalningen av kläderna ska göras. Fakturor direkt till sponsorer kan göras om uppgifter som adress och kontaktperson tydligt framgår.</a:t>
            </a:r>
          </a:p>
          <a:p>
            <a:endParaRPr lang="sv-SE" sz="1100" dirty="0"/>
          </a:p>
          <a:p>
            <a:r>
              <a:rPr lang="sv-SE" sz="1100" b="1" dirty="0"/>
              <a:t>Bonus till dig och föreningen</a:t>
            </a:r>
          </a:p>
          <a:p>
            <a:r>
              <a:rPr lang="sv-SE" sz="1100" dirty="0" err="1" smtClean="0"/>
              <a:t>Iron</a:t>
            </a:r>
            <a:r>
              <a:rPr lang="sv-SE" sz="1100" dirty="0" smtClean="0"/>
              <a:t> </a:t>
            </a:r>
            <a:r>
              <a:rPr lang="sv-SE" sz="1100" dirty="0"/>
              <a:t>och Intersport har slutit ett samarbetsavtal som ger bonus både till dig som medlem (upp till 6 % bonus), och till föreningen (3% bonus) på de privata inköp som du gör hos Intersport. Mer information om hur du blir Club Intersport kund finns på denna adress https://www.intersport.se/om-intersport/club-intersport/ </a:t>
            </a:r>
          </a:p>
          <a:p>
            <a:r>
              <a:rPr lang="sv-SE" sz="1100" dirty="0"/>
              <a:t>Intersport Boländernas säljare hjälper gärna till med detta.</a:t>
            </a:r>
          </a:p>
          <a:p>
            <a:endParaRPr lang="sv-SE" sz="1100" dirty="0"/>
          </a:p>
          <a:p>
            <a:r>
              <a:rPr lang="sv-SE" sz="1100" dirty="0"/>
              <a:t>Kontaktperson Intersport Fredrik Bergstrand &amp; Anders Bergman Tel: 018–18 59 60</a:t>
            </a:r>
          </a:p>
          <a:p>
            <a:r>
              <a:rPr lang="sv-SE" sz="1100" dirty="0"/>
              <a:t>Mail: fredrik.bergstrand@intersport.se anders.bergman@intersport.se </a:t>
            </a:r>
          </a:p>
          <a:p>
            <a:endParaRPr lang="sv-SE" sz="1100" dirty="0"/>
          </a:p>
          <a:p>
            <a:r>
              <a:rPr lang="sv-SE" sz="1100" dirty="0"/>
              <a:t>Vänliga hälsningar </a:t>
            </a:r>
          </a:p>
          <a:p>
            <a:r>
              <a:rPr lang="sv-SE" sz="1100" dirty="0" smtClean="0"/>
              <a:t>Roger Åhrberg, </a:t>
            </a:r>
            <a:r>
              <a:rPr lang="sv-SE" sz="1100" dirty="0"/>
              <a:t>materialansvarig i  </a:t>
            </a:r>
            <a:r>
              <a:rPr lang="sv-SE" sz="1100" dirty="0" smtClean="0"/>
              <a:t>SK </a:t>
            </a:r>
            <a:r>
              <a:rPr lang="sv-SE" sz="1100" dirty="0" err="1" smtClean="0"/>
              <a:t>Iron</a:t>
            </a:r>
            <a:endParaRPr lang="sv-SE" sz="1100" dirty="0"/>
          </a:p>
        </p:txBody>
      </p:sp>
      <p:pic>
        <p:nvPicPr>
          <p:cNvPr id="4" name="Picture 4" descr="http://bajenfanshockey.se/wp-content/uploads/2010/07/ir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456" y="174191"/>
            <a:ext cx="887000" cy="8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59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Overaller Ungdom</a:t>
            </a:r>
            <a:endParaRPr lang="sv-SE" b="1" dirty="0"/>
          </a:p>
        </p:txBody>
      </p:sp>
      <p:pic>
        <p:nvPicPr>
          <p:cNvPr id="2050" name="Picture 2" descr="http://www.aditeam.se/storage/ma/32ebd5364d304776b1dff3bbaedef8ab/87185dbea17e4e7890461ea45de42fee/Jpg/CC207BD22D39ED133CE57566A1B67201F78CA148/F49716.Jpg"/>
          <p:cNvPicPr>
            <a:picLocks noChangeAspect="1" noChangeArrowheads="1"/>
          </p:cNvPicPr>
          <p:nvPr/>
        </p:nvPicPr>
        <p:blipFill rotWithShape="1">
          <a:blip r:embed="rId2">
            <a:extLst>
              <a:ext uri="{28A0092B-C50C-407E-A947-70E740481C1C}">
                <a14:useLocalDpi xmlns:a14="http://schemas.microsoft.com/office/drawing/2010/main" val="0"/>
              </a:ext>
            </a:extLst>
          </a:blip>
          <a:srcRect l="26916" r="23789"/>
          <a:stretch/>
        </p:blipFill>
        <p:spPr bwMode="auto">
          <a:xfrm>
            <a:off x="251520" y="1124744"/>
            <a:ext cx="1728192"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263887" y="5589240"/>
            <a:ext cx="1872208" cy="1200329"/>
          </a:xfrm>
          <a:prstGeom prst="rect">
            <a:avLst/>
          </a:prstGeom>
          <a:noFill/>
        </p:spPr>
        <p:txBody>
          <a:bodyPr wrap="square" rtlCol="0">
            <a:spAutoFit/>
          </a:bodyPr>
          <a:lstStyle/>
          <a:p>
            <a:pPr algn="ctr"/>
            <a:r>
              <a:rPr lang="sv-SE" dirty="0" err="1" smtClean="0"/>
              <a:t>Sereno</a:t>
            </a:r>
            <a:r>
              <a:rPr lang="sv-SE" dirty="0" smtClean="0"/>
              <a:t> </a:t>
            </a:r>
            <a:r>
              <a:rPr lang="sv-SE" dirty="0" err="1" smtClean="0"/>
              <a:t>Pes</a:t>
            </a:r>
            <a:r>
              <a:rPr lang="sv-SE" dirty="0" smtClean="0"/>
              <a:t> </a:t>
            </a:r>
            <a:r>
              <a:rPr lang="sv-SE" dirty="0" err="1" smtClean="0"/>
              <a:t>suit</a:t>
            </a:r>
            <a:r>
              <a:rPr lang="sv-SE" dirty="0" smtClean="0"/>
              <a:t> Jr</a:t>
            </a:r>
          </a:p>
          <a:p>
            <a:pPr algn="ctr"/>
            <a:r>
              <a:rPr lang="sv-SE" dirty="0" smtClean="0"/>
              <a:t>Storlek 116-164</a:t>
            </a:r>
          </a:p>
          <a:p>
            <a:pPr algn="ctr"/>
            <a:r>
              <a:rPr lang="sv-SE" b="1" dirty="0" smtClean="0">
                <a:solidFill>
                  <a:srgbClr val="FF0000"/>
                </a:solidFill>
              </a:rPr>
              <a:t>449:- </a:t>
            </a:r>
            <a:r>
              <a:rPr lang="sv-SE" dirty="0" err="1" smtClean="0"/>
              <a:t>inkl.klubbmärke</a:t>
            </a:r>
            <a:endParaRPr lang="sv-SE" dirty="0"/>
          </a:p>
        </p:txBody>
      </p:sp>
      <p:pic>
        <p:nvPicPr>
          <p:cNvPr id="2052" name="Picture 4" descr="http://www.aditeam.se/storage/ma/174f9d2f0d6041618e1020ccdce29c8a/140c9708759e411d8616fdf6509550cc/Jpg/5B4A791D3D0E941DFCBF60D9F5461949F61A92EB/F4971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686" b="4782"/>
          <a:stretch/>
        </p:blipFill>
        <p:spPr bwMode="auto">
          <a:xfrm>
            <a:off x="2915816" y="1124744"/>
            <a:ext cx="2494471" cy="2258292"/>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3475290" y="3383036"/>
            <a:ext cx="1918407" cy="1200329"/>
          </a:xfrm>
          <a:prstGeom prst="rect">
            <a:avLst/>
          </a:prstGeom>
          <a:noFill/>
        </p:spPr>
        <p:txBody>
          <a:bodyPr wrap="square" rtlCol="0">
            <a:spAutoFit/>
          </a:bodyPr>
          <a:lstStyle/>
          <a:p>
            <a:r>
              <a:rPr lang="sv-SE" dirty="0" err="1" smtClean="0"/>
              <a:t>Sereno</a:t>
            </a:r>
            <a:r>
              <a:rPr lang="sv-SE" dirty="0" smtClean="0"/>
              <a:t> </a:t>
            </a:r>
            <a:r>
              <a:rPr lang="sv-SE" dirty="0" err="1" smtClean="0"/>
              <a:t>trg</a:t>
            </a:r>
            <a:r>
              <a:rPr lang="sv-SE" dirty="0" smtClean="0"/>
              <a:t> </a:t>
            </a:r>
            <a:r>
              <a:rPr lang="sv-SE" dirty="0" err="1" smtClean="0"/>
              <a:t>top</a:t>
            </a:r>
            <a:r>
              <a:rPr lang="sv-SE" dirty="0" smtClean="0"/>
              <a:t> Jr</a:t>
            </a:r>
          </a:p>
          <a:p>
            <a:r>
              <a:rPr lang="sv-SE" dirty="0" smtClean="0"/>
              <a:t>Storlek 116-164</a:t>
            </a:r>
          </a:p>
          <a:p>
            <a:pPr algn="ctr"/>
            <a:r>
              <a:rPr lang="sv-SE" b="1" dirty="0" smtClean="0">
                <a:solidFill>
                  <a:srgbClr val="FF0000"/>
                </a:solidFill>
              </a:rPr>
              <a:t>329:-</a:t>
            </a:r>
          </a:p>
          <a:p>
            <a:r>
              <a:rPr lang="sv-SE" dirty="0" err="1" smtClean="0"/>
              <a:t>Inkl.klubbmärke</a:t>
            </a:r>
            <a:endParaRPr lang="sv-SE" dirty="0"/>
          </a:p>
        </p:txBody>
      </p:sp>
      <p:pic>
        <p:nvPicPr>
          <p:cNvPr id="2054" name="Picture 6" descr="http://www.aditeam.se/storage/ma/61f9e40d196440aa9e95847979daa341/193fce333e2e4a49a8cface4aa1a8866/Jpg/C078D0180EE2D3FEBCB1E6F3C99E28B09DC51D76/G8931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711" b="6884"/>
          <a:stretch/>
        </p:blipFill>
        <p:spPr bwMode="auto">
          <a:xfrm>
            <a:off x="6192180" y="1124744"/>
            <a:ext cx="2399928" cy="2025660"/>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6743564" y="3182024"/>
            <a:ext cx="1848544" cy="1200329"/>
          </a:xfrm>
          <a:prstGeom prst="rect">
            <a:avLst/>
          </a:prstGeom>
          <a:noFill/>
        </p:spPr>
        <p:txBody>
          <a:bodyPr wrap="square" rtlCol="0">
            <a:spAutoFit/>
          </a:bodyPr>
          <a:lstStyle/>
          <a:p>
            <a:pPr algn="ctr"/>
            <a:r>
              <a:rPr lang="sv-SE" dirty="0" err="1" smtClean="0"/>
              <a:t>Condivo</a:t>
            </a:r>
            <a:r>
              <a:rPr lang="sv-SE" dirty="0" smtClean="0"/>
              <a:t> </a:t>
            </a:r>
            <a:r>
              <a:rPr lang="sv-SE" dirty="0" err="1" smtClean="0"/>
              <a:t>trg</a:t>
            </a:r>
            <a:r>
              <a:rPr lang="sv-SE" dirty="0" smtClean="0"/>
              <a:t> </a:t>
            </a:r>
            <a:r>
              <a:rPr lang="sv-SE" dirty="0" err="1" smtClean="0"/>
              <a:t>jkt</a:t>
            </a:r>
            <a:r>
              <a:rPr lang="sv-SE" dirty="0" smtClean="0"/>
              <a:t> Jr</a:t>
            </a:r>
          </a:p>
          <a:p>
            <a:pPr algn="ctr"/>
            <a:r>
              <a:rPr lang="sv-SE" dirty="0" smtClean="0"/>
              <a:t>Storlek 116-164</a:t>
            </a:r>
          </a:p>
          <a:p>
            <a:pPr algn="ctr"/>
            <a:r>
              <a:rPr lang="sv-SE" b="1" dirty="0" smtClean="0">
                <a:solidFill>
                  <a:srgbClr val="FF0000"/>
                </a:solidFill>
              </a:rPr>
              <a:t>409:-</a:t>
            </a:r>
          </a:p>
          <a:p>
            <a:pPr algn="ctr"/>
            <a:r>
              <a:rPr lang="sv-SE" dirty="0" err="1" smtClean="0"/>
              <a:t>Inkl.klubbmärke</a:t>
            </a:r>
            <a:endParaRPr lang="sv-SE" dirty="0"/>
          </a:p>
        </p:txBody>
      </p:sp>
      <p:pic>
        <p:nvPicPr>
          <p:cNvPr id="2056" name="Picture 8" descr="http://www.aditeam.se/storage/ma/42317b6c49d84c44a801cd37372fcb36/178766abc3964610ae243fe1e648180c/Jpg/5FE09D4BAF738C7EFCC1BE73F4CC712FEA7A9FDF/F7697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004" r="25360"/>
          <a:stretch/>
        </p:blipFill>
        <p:spPr bwMode="auto">
          <a:xfrm>
            <a:off x="5358138" y="3471020"/>
            <a:ext cx="1230086" cy="3318549"/>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p:cNvSpPr txBox="1"/>
          <p:nvPr/>
        </p:nvSpPr>
        <p:spPr>
          <a:xfrm>
            <a:off x="6876256" y="5589240"/>
            <a:ext cx="2016224" cy="923330"/>
          </a:xfrm>
          <a:prstGeom prst="rect">
            <a:avLst/>
          </a:prstGeom>
          <a:noFill/>
        </p:spPr>
        <p:txBody>
          <a:bodyPr wrap="square" rtlCol="0">
            <a:spAutoFit/>
          </a:bodyPr>
          <a:lstStyle/>
          <a:p>
            <a:r>
              <a:rPr lang="sv-SE" dirty="0" err="1" smtClean="0"/>
              <a:t>Condivo</a:t>
            </a:r>
            <a:r>
              <a:rPr lang="sv-SE" dirty="0" smtClean="0"/>
              <a:t> </a:t>
            </a:r>
            <a:r>
              <a:rPr lang="sv-SE" dirty="0" err="1" smtClean="0"/>
              <a:t>trg</a:t>
            </a:r>
            <a:r>
              <a:rPr lang="sv-SE" dirty="0" smtClean="0"/>
              <a:t> pant Jr</a:t>
            </a:r>
          </a:p>
          <a:p>
            <a:r>
              <a:rPr lang="sv-SE" dirty="0" smtClean="0"/>
              <a:t>Storlek 116-164</a:t>
            </a:r>
          </a:p>
          <a:p>
            <a:pPr algn="ctr"/>
            <a:r>
              <a:rPr lang="sv-SE" b="1" dirty="0" smtClean="0">
                <a:solidFill>
                  <a:srgbClr val="FF0000"/>
                </a:solidFill>
              </a:rPr>
              <a:t>319:-</a:t>
            </a:r>
            <a:endParaRPr lang="sv-SE" b="1" dirty="0">
              <a:solidFill>
                <a:srgbClr val="FF0000"/>
              </a:solidFill>
            </a:endParaRPr>
          </a:p>
        </p:txBody>
      </p:sp>
    </p:spTree>
    <p:extLst>
      <p:ext uri="{BB962C8B-B14F-4D97-AF65-F5344CB8AC3E}">
        <p14:creationId xmlns:p14="http://schemas.microsoft.com/office/powerpoint/2010/main" val="136644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Träningspaket</a:t>
            </a:r>
            <a:endParaRPr lang="sv-SE" b="1" dirty="0"/>
          </a:p>
        </p:txBody>
      </p:sp>
      <p:pic>
        <p:nvPicPr>
          <p:cNvPr id="4" name="Picture 2" descr="http://www.aditeam.se/storage/ma/86f54c1974414a3795b4adfa6353e81f/47953a3dbd0f43a6920a9d85283056bb/Jpg/A7746F77705F8BC3E9E3DA3C08B236DD7C040C56/S22393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35826"/>
            <a:ext cx="1884988" cy="2831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537751"/>
            <a:ext cx="2064698" cy="1880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925" y="2537751"/>
            <a:ext cx="1512168" cy="1980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ruta 6"/>
          <p:cNvSpPr txBox="1"/>
          <p:nvPr/>
        </p:nvSpPr>
        <p:spPr>
          <a:xfrm>
            <a:off x="2987824" y="1412776"/>
            <a:ext cx="3384376" cy="369332"/>
          </a:xfrm>
          <a:prstGeom prst="rect">
            <a:avLst/>
          </a:prstGeom>
          <a:noFill/>
        </p:spPr>
        <p:txBody>
          <a:bodyPr wrap="square" rtlCol="0">
            <a:spAutoFit/>
          </a:bodyPr>
          <a:lstStyle/>
          <a:p>
            <a:r>
              <a:rPr lang="sv-SE" dirty="0" smtClean="0"/>
              <a:t>Paketpris </a:t>
            </a:r>
            <a:r>
              <a:rPr lang="sv-SE" b="1" dirty="0" smtClean="0">
                <a:solidFill>
                  <a:srgbClr val="FF0000"/>
                </a:solidFill>
              </a:rPr>
              <a:t>377:- </a:t>
            </a:r>
            <a:r>
              <a:rPr lang="sv-SE" dirty="0" err="1" smtClean="0"/>
              <a:t>inkl.klubbmärke</a:t>
            </a:r>
            <a:endParaRPr lang="sv-SE" dirty="0"/>
          </a:p>
        </p:txBody>
      </p:sp>
      <p:sp>
        <p:nvSpPr>
          <p:cNvPr id="8" name="textruta 7"/>
          <p:cNvSpPr txBox="1"/>
          <p:nvPr/>
        </p:nvSpPr>
        <p:spPr>
          <a:xfrm>
            <a:off x="683568" y="4840033"/>
            <a:ext cx="2101012" cy="923330"/>
          </a:xfrm>
          <a:prstGeom prst="rect">
            <a:avLst/>
          </a:prstGeom>
          <a:noFill/>
        </p:spPr>
        <p:txBody>
          <a:bodyPr wrap="square" rtlCol="0">
            <a:spAutoFit/>
          </a:bodyPr>
          <a:lstStyle/>
          <a:p>
            <a:pPr algn="ctr"/>
            <a:r>
              <a:rPr lang="sv-SE" dirty="0" err="1" smtClean="0"/>
              <a:t>Core</a:t>
            </a:r>
            <a:r>
              <a:rPr lang="sv-SE" dirty="0" smtClean="0"/>
              <a:t> </a:t>
            </a:r>
            <a:r>
              <a:rPr lang="sv-SE" dirty="0" err="1" smtClean="0"/>
              <a:t>trg</a:t>
            </a:r>
            <a:r>
              <a:rPr lang="sv-SE" dirty="0" smtClean="0"/>
              <a:t> </a:t>
            </a:r>
            <a:r>
              <a:rPr lang="sv-SE" dirty="0" err="1" smtClean="0"/>
              <a:t>jsy</a:t>
            </a:r>
            <a:endParaRPr lang="sv-SE" dirty="0" smtClean="0"/>
          </a:p>
          <a:p>
            <a:pPr algn="ctr"/>
            <a:r>
              <a:rPr lang="sv-SE" dirty="0" smtClean="0"/>
              <a:t>116-164</a:t>
            </a:r>
          </a:p>
          <a:p>
            <a:pPr algn="ctr"/>
            <a:r>
              <a:rPr lang="sv-SE" dirty="0" smtClean="0"/>
              <a:t>S-XXL</a:t>
            </a:r>
            <a:endParaRPr lang="sv-SE" dirty="0"/>
          </a:p>
        </p:txBody>
      </p:sp>
      <p:sp>
        <p:nvSpPr>
          <p:cNvPr id="9" name="textruta 8"/>
          <p:cNvSpPr txBox="1"/>
          <p:nvPr/>
        </p:nvSpPr>
        <p:spPr>
          <a:xfrm>
            <a:off x="3707904" y="4840033"/>
            <a:ext cx="1848674" cy="646331"/>
          </a:xfrm>
          <a:prstGeom prst="rect">
            <a:avLst/>
          </a:prstGeom>
          <a:noFill/>
        </p:spPr>
        <p:txBody>
          <a:bodyPr wrap="square" rtlCol="0">
            <a:spAutoFit/>
          </a:bodyPr>
          <a:lstStyle/>
          <a:p>
            <a:r>
              <a:rPr lang="sv-SE" dirty="0" smtClean="0"/>
              <a:t>Parma shorts</a:t>
            </a:r>
          </a:p>
          <a:p>
            <a:r>
              <a:rPr lang="sv-SE" dirty="0" smtClean="0"/>
              <a:t>XXS (140)-XXL</a:t>
            </a:r>
            <a:endParaRPr lang="sv-SE" dirty="0"/>
          </a:p>
        </p:txBody>
      </p:sp>
      <p:sp>
        <p:nvSpPr>
          <p:cNvPr id="10" name="textruta 9"/>
          <p:cNvSpPr txBox="1"/>
          <p:nvPr/>
        </p:nvSpPr>
        <p:spPr>
          <a:xfrm>
            <a:off x="6732240" y="4978532"/>
            <a:ext cx="2088232" cy="369332"/>
          </a:xfrm>
          <a:prstGeom prst="rect">
            <a:avLst/>
          </a:prstGeom>
          <a:noFill/>
        </p:spPr>
        <p:txBody>
          <a:bodyPr wrap="square" rtlCol="0">
            <a:spAutoFit/>
          </a:bodyPr>
          <a:lstStyle/>
          <a:p>
            <a:r>
              <a:rPr lang="sv-SE" dirty="0" smtClean="0"/>
              <a:t>31/33-46/48</a:t>
            </a:r>
            <a:endParaRPr lang="sv-SE" dirty="0"/>
          </a:p>
        </p:txBody>
      </p:sp>
    </p:spTree>
    <p:extLst>
      <p:ext uri="{BB962C8B-B14F-4D97-AF65-F5344CB8AC3E}">
        <p14:creationId xmlns:p14="http://schemas.microsoft.com/office/powerpoint/2010/main" val="303178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Ledare</a:t>
            </a:r>
            <a:endParaRPr lang="sv-SE" b="1" dirty="0"/>
          </a:p>
        </p:txBody>
      </p:sp>
      <p:pic>
        <p:nvPicPr>
          <p:cNvPr id="4098" name="Picture 2" descr="http://www.aditeam.se/storage/ma/84d150538fa6482388cb723fefd03c71/32f4ca4cc62e46ffbdf4677e2fe4c462/Jpg/D13AD93C7175DDCD36A133677E70D796A74805E8/G8079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48" r="8883"/>
          <a:stretch/>
        </p:blipFill>
        <p:spPr bwMode="auto">
          <a:xfrm>
            <a:off x="408676" y="1052736"/>
            <a:ext cx="2414319" cy="2970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539552" y="4023511"/>
            <a:ext cx="1923403" cy="1200329"/>
          </a:xfrm>
          <a:prstGeom prst="rect">
            <a:avLst/>
          </a:prstGeom>
          <a:noFill/>
        </p:spPr>
        <p:txBody>
          <a:bodyPr wrap="square" rtlCol="0">
            <a:spAutoFit/>
          </a:bodyPr>
          <a:lstStyle/>
          <a:p>
            <a:pPr algn="ctr"/>
            <a:r>
              <a:rPr lang="sv-SE" dirty="0" err="1" smtClean="0"/>
              <a:t>Condivo</a:t>
            </a:r>
            <a:r>
              <a:rPr lang="sv-SE" dirty="0" smtClean="0"/>
              <a:t> </a:t>
            </a:r>
            <a:r>
              <a:rPr lang="sv-SE" dirty="0" err="1" smtClean="0"/>
              <a:t>trg</a:t>
            </a:r>
            <a:r>
              <a:rPr lang="sv-SE" dirty="0" smtClean="0"/>
              <a:t> jacket</a:t>
            </a:r>
          </a:p>
          <a:p>
            <a:pPr algn="ctr"/>
            <a:r>
              <a:rPr lang="sv-SE" dirty="0" smtClean="0"/>
              <a:t>Storlek S-XXL</a:t>
            </a:r>
          </a:p>
          <a:p>
            <a:pPr algn="ctr"/>
            <a:r>
              <a:rPr lang="sv-SE" b="1" dirty="0" smtClean="0">
                <a:solidFill>
                  <a:srgbClr val="FF0000"/>
                </a:solidFill>
              </a:rPr>
              <a:t>489:- </a:t>
            </a:r>
            <a:r>
              <a:rPr lang="sv-SE" dirty="0" err="1" smtClean="0"/>
              <a:t>inkl.klubbmärke</a:t>
            </a:r>
            <a:endParaRPr lang="sv-SE" dirty="0"/>
          </a:p>
        </p:txBody>
      </p:sp>
      <p:pic>
        <p:nvPicPr>
          <p:cNvPr id="4100" name="Picture 4" descr="http://www.aditeam.se/storage/ma/475ddefc4d454394adffca7080e263e4/7beace28bd2f433cbd0741ebbefd70c7/jpg/5BA67488F717CFDE2C37E33BCA9DDA92192C6DF3/G80779.jpg"/>
          <p:cNvPicPr>
            <a:picLocks noChangeAspect="1" noChangeArrowheads="1"/>
          </p:cNvPicPr>
          <p:nvPr/>
        </p:nvPicPr>
        <p:blipFill rotWithShape="1">
          <a:blip r:embed="rId3">
            <a:extLst>
              <a:ext uri="{28A0092B-C50C-407E-A947-70E740481C1C}">
                <a14:useLocalDpi xmlns:a14="http://schemas.microsoft.com/office/drawing/2010/main" val="0"/>
              </a:ext>
            </a:extLst>
          </a:blip>
          <a:srcRect b="2824"/>
          <a:stretch/>
        </p:blipFill>
        <p:spPr bwMode="auto">
          <a:xfrm>
            <a:off x="3635896" y="1052736"/>
            <a:ext cx="1778425" cy="4608512"/>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3419872" y="5657671"/>
            <a:ext cx="2232248" cy="1200329"/>
          </a:xfrm>
          <a:prstGeom prst="rect">
            <a:avLst/>
          </a:prstGeom>
          <a:noFill/>
        </p:spPr>
        <p:txBody>
          <a:bodyPr wrap="square" rtlCol="0">
            <a:spAutoFit/>
          </a:bodyPr>
          <a:lstStyle/>
          <a:p>
            <a:pPr algn="ctr"/>
            <a:r>
              <a:rPr lang="sv-SE" dirty="0" err="1" smtClean="0"/>
              <a:t>Condivo</a:t>
            </a:r>
            <a:r>
              <a:rPr lang="sv-SE" dirty="0" smtClean="0"/>
              <a:t> </a:t>
            </a:r>
            <a:r>
              <a:rPr lang="sv-SE" dirty="0" err="1" smtClean="0"/>
              <a:t>Pres</a:t>
            </a:r>
            <a:r>
              <a:rPr lang="sv-SE" dirty="0" smtClean="0"/>
              <a:t> </a:t>
            </a:r>
            <a:r>
              <a:rPr lang="sv-SE" dirty="0" err="1" smtClean="0"/>
              <a:t>suit</a:t>
            </a:r>
            <a:endParaRPr lang="sv-SE" dirty="0" smtClean="0"/>
          </a:p>
          <a:p>
            <a:pPr algn="ctr"/>
            <a:r>
              <a:rPr lang="sv-SE" dirty="0" smtClean="0"/>
              <a:t>Storlek S-XXL</a:t>
            </a:r>
          </a:p>
          <a:p>
            <a:pPr algn="ctr"/>
            <a:r>
              <a:rPr lang="sv-SE" b="1" dirty="0" smtClean="0">
                <a:solidFill>
                  <a:srgbClr val="FF0000"/>
                </a:solidFill>
              </a:rPr>
              <a:t>769:-</a:t>
            </a:r>
          </a:p>
          <a:p>
            <a:pPr algn="ctr"/>
            <a:r>
              <a:rPr lang="sv-SE" dirty="0" err="1" smtClean="0"/>
              <a:t>Inkl.klubbmärke</a:t>
            </a:r>
            <a:endParaRPr lang="sv-SE" dirty="0"/>
          </a:p>
        </p:txBody>
      </p:sp>
      <p:pic>
        <p:nvPicPr>
          <p:cNvPr id="4102" name="Picture 6" descr="http://www.aditeam.se/storage/ma/7fbaacdf6bcc44b2b5d886ee77a14b3d/98da3ffe90684969b221f9a26cfb68d1/Jpg/ACA5C4992D69CEC7FDBBC99FB50F640498AA54B7/F7696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322" r="28996"/>
          <a:stretch/>
        </p:blipFill>
        <p:spPr bwMode="auto">
          <a:xfrm>
            <a:off x="6888685" y="1412776"/>
            <a:ext cx="1391868" cy="3421352"/>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6804248" y="5013176"/>
            <a:ext cx="1800200" cy="923330"/>
          </a:xfrm>
          <a:prstGeom prst="rect">
            <a:avLst/>
          </a:prstGeom>
          <a:noFill/>
        </p:spPr>
        <p:txBody>
          <a:bodyPr wrap="square" rtlCol="0">
            <a:spAutoFit/>
          </a:bodyPr>
          <a:lstStyle/>
          <a:p>
            <a:pPr algn="ctr"/>
            <a:r>
              <a:rPr lang="sv-SE" dirty="0" err="1" smtClean="0"/>
              <a:t>Condivo</a:t>
            </a:r>
            <a:r>
              <a:rPr lang="sv-SE" dirty="0" smtClean="0"/>
              <a:t> </a:t>
            </a:r>
            <a:r>
              <a:rPr lang="sv-SE" dirty="0" err="1" smtClean="0"/>
              <a:t>trg</a:t>
            </a:r>
            <a:r>
              <a:rPr lang="sv-SE" dirty="0" smtClean="0"/>
              <a:t> pant</a:t>
            </a:r>
          </a:p>
          <a:p>
            <a:pPr algn="ctr"/>
            <a:r>
              <a:rPr lang="sv-SE" dirty="0" smtClean="0"/>
              <a:t>Storlek S-XXL</a:t>
            </a:r>
          </a:p>
          <a:p>
            <a:pPr algn="ctr"/>
            <a:r>
              <a:rPr lang="sv-SE" b="1" dirty="0" smtClean="0">
                <a:solidFill>
                  <a:srgbClr val="FF0000"/>
                </a:solidFill>
              </a:rPr>
              <a:t>359:-</a:t>
            </a:r>
            <a:endParaRPr lang="sv-SE" b="1" dirty="0">
              <a:solidFill>
                <a:srgbClr val="FF0000"/>
              </a:solidFill>
            </a:endParaRPr>
          </a:p>
        </p:txBody>
      </p:sp>
    </p:spTree>
    <p:extLst>
      <p:ext uri="{BB962C8B-B14F-4D97-AF65-F5344CB8AC3E}">
        <p14:creationId xmlns:p14="http://schemas.microsoft.com/office/powerpoint/2010/main" val="293550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Ledare</a:t>
            </a:r>
            <a:endParaRPr lang="sv-SE" b="1" dirty="0"/>
          </a:p>
        </p:txBody>
      </p:sp>
      <p:pic>
        <p:nvPicPr>
          <p:cNvPr id="5122" name="Picture 2" descr="http://www.aditeam.se/storage/ma/758f5f068c9f42b4ad3ca0453e04d85d/3903c7f37b9041a5926659a1a9df05dd/Jpg/241C5F6E748590F43E1F9FADE1A909589B8AD598/F7695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49" r="13087"/>
          <a:stretch/>
        </p:blipFill>
        <p:spPr bwMode="auto">
          <a:xfrm>
            <a:off x="395536" y="1109562"/>
            <a:ext cx="1840810" cy="24921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aditeam.se/storage/ma/f949f82b55ce46c8b8802c1491990d99/8d6c472f644e45a49d8884a2dd36c519/Jpg/2142E22D705CC4A3EA124078491826677676974D/F769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49" r="9451"/>
          <a:stretch/>
        </p:blipFill>
        <p:spPr bwMode="auto">
          <a:xfrm>
            <a:off x="2684972" y="1268760"/>
            <a:ext cx="1751168" cy="233297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aditeam.se/storage/ma/fad7efaabe88454e80c0a66ac8f4d20f/e3ec3ff025204405b11ac9dc8360a4f4/Jpg/3E93B542044C39B80452FBFB2548EB4EDBF955AA/F7698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66" r="10410"/>
          <a:stretch/>
        </p:blipFill>
        <p:spPr bwMode="auto">
          <a:xfrm>
            <a:off x="604868" y="3601737"/>
            <a:ext cx="1422145" cy="172540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aditeam.se/storage/ma/8d11b2e75b8345bfad4f64898ed054b6/f54662a8f4ae46cc92d240afae76001f/Jpg/4DF58F1EE44CF66E1D6107DFABC82A634B3F50E6/G7676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32" r="6762"/>
          <a:stretch/>
        </p:blipFill>
        <p:spPr bwMode="auto">
          <a:xfrm>
            <a:off x="6948264" y="1268760"/>
            <a:ext cx="2008909" cy="251327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aditeam.se/storage/ma/2e50d753f38644c4a55ba6e4c48d323a/3972e662900241ffb6857891757a5439/Jpg/C6D53B21E2E2277191726E20A345FE617E00809B/G7740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837" r="12413"/>
          <a:stretch/>
        </p:blipFill>
        <p:spPr bwMode="auto">
          <a:xfrm>
            <a:off x="4667053" y="1192243"/>
            <a:ext cx="1941565" cy="2668805"/>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0" y="5402270"/>
            <a:ext cx="3168352" cy="1200329"/>
          </a:xfrm>
          <a:prstGeom prst="rect">
            <a:avLst/>
          </a:prstGeom>
          <a:noFill/>
        </p:spPr>
        <p:txBody>
          <a:bodyPr wrap="square" rtlCol="0">
            <a:spAutoFit/>
          </a:bodyPr>
          <a:lstStyle/>
          <a:p>
            <a:pPr algn="ctr"/>
            <a:r>
              <a:rPr lang="sv-SE" dirty="0" err="1" smtClean="0"/>
              <a:t>Condivo</a:t>
            </a:r>
            <a:r>
              <a:rPr lang="sv-SE" dirty="0" smtClean="0"/>
              <a:t> cl polo S-XXL </a:t>
            </a:r>
            <a:r>
              <a:rPr lang="sv-SE" dirty="0" err="1" smtClean="0"/>
              <a:t>inkl.klubbmärke</a:t>
            </a:r>
            <a:r>
              <a:rPr lang="sv-SE" dirty="0" smtClean="0"/>
              <a:t> </a:t>
            </a:r>
            <a:r>
              <a:rPr lang="sv-SE" b="1" dirty="0" smtClean="0">
                <a:solidFill>
                  <a:srgbClr val="FF0000"/>
                </a:solidFill>
              </a:rPr>
              <a:t>329:-</a:t>
            </a:r>
          </a:p>
          <a:p>
            <a:pPr algn="ctr"/>
            <a:endParaRPr lang="sv-SE" dirty="0" smtClean="0"/>
          </a:p>
          <a:p>
            <a:pPr algn="ctr"/>
            <a:r>
              <a:rPr lang="sv-SE" dirty="0" err="1" smtClean="0"/>
              <a:t>Condivo</a:t>
            </a:r>
            <a:r>
              <a:rPr lang="sv-SE" dirty="0" smtClean="0"/>
              <a:t> </a:t>
            </a:r>
            <a:r>
              <a:rPr lang="sv-SE" dirty="0" err="1" smtClean="0"/>
              <a:t>trg</a:t>
            </a:r>
            <a:r>
              <a:rPr lang="sv-SE" dirty="0" smtClean="0"/>
              <a:t> shorts S-XXL </a:t>
            </a:r>
            <a:r>
              <a:rPr lang="sv-SE" b="1" dirty="0" smtClean="0">
                <a:solidFill>
                  <a:srgbClr val="FF0000"/>
                </a:solidFill>
              </a:rPr>
              <a:t>239:-</a:t>
            </a:r>
            <a:endParaRPr lang="sv-SE" b="1" dirty="0">
              <a:solidFill>
                <a:srgbClr val="FF0000"/>
              </a:solidFill>
            </a:endParaRPr>
          </a:p>
        </p:txBody>
      </p:sp>
      <p:sp>
        <p:nvSpPr>
          <p:cNvPr id="5" name="textruta 4"/>
          <p:cNvSpPr txBox="1"/>
          <p:nvPr/>
        </p:nvSpPr>
        <p:spPr>
          <a:xfrm>
            <a:off x="2395527" y="3861048"/>
            <a:ext cx="2160240" cy="923330"/>
          </a:xfrm>
          <a:prstGeom prst="rect">
            <a:avLst/>
          </a:prstGeom>
          <a:noFill/>
        </p:spPr>
        <p:txBody>
          <a:bodyPr wrap="square" rtlCol="0">
            <a:spAutoFit/>
          </a:bodyPr>
          <a:lstStyle/>
          <a:p>
            <a:pPr algn="ctr"/>
            <a:r>
              <a:rPr lang="sv-SE" dirty="0" err="1" smtClean="0"/>
              <a:t>Condivo</a:t>
            </a:r>
            <a:r>
              <a:rPr lang="sv-SE" dirty="0" smtClean="0"/>
              <a:t> </a:t>
            </a:r>
            <a:r>
              <a:rPr lang="sv-SE" dirty="0" err="1" smtClean="0"/>
              <a:t>trg</a:t>
            </a:r>
            <a:r>
              <a:rPr lang="sv-SE" dirty="0" smtClean="0"/>
              <a:t> </a:t>
            </a:r>
            <a:r>
              <a:rPr lang="sv-SE" dirty="0" err="1" smtClean="0"/>
              <a:t>jsy</a:t>
            </a:r>
            <a:r>
              <a:rPr lang="sv-SE" dirty="0" smtClean="0"/>
              <a:t> S-XXL </a:t>
            </a:r>
            <a:r>
              <a:rPr lang="sv-SE" dirty="0" err="1" smtClean="0"/>
              <a:t>inkl.klubbmärke</a:t>
            </a:r>
            <a:r>
              <a:rPr lang="sv-SE" dirty="0" smtClean="0"/>
              <a:t> </a:t>
            </a:r>
            <a:r>
              <a:rPr lang="sv-SE" b="1" dirty="0" smtClean="0">
                <a:solidFill>
                  <a:srgbClr val="FF0000"/>
                </a:solidFill>
              </a:rPr>
              <a:t>329:-</a:t>
            </a:r>
            <a:endParaRPr lang="sv-SE" b="1" dirty="0">
              <a:solidFill>
                <a:srgbClr val="FF0000"/>
              </a:solidFill>
            </a:endParaRPr>
          </a:p>
        </p:txBody>
      </p:sp>
      <p:sp>
        <p:nvSpPr>
          <p:cNvPr id="6" name="textruta 5"/>
          <p:cNvSpPr txBox="1"/>
          <p:nvPr/>
        </p:nvSpPr>
        <p:spPr>
          <a:xfrm>
            <a:off x="4667053" y="3861048"/>
            <a:ext cx="2137195" cy="1200329"/>
          </a:xfrm>
          <a:prstGeom prst="rect">
            <a:avLst/>
          </a:prstGeom>
          <a:noFill/>
        </p:spPr>
        <p:txBody>
          <a:bodyPr wrap="square" rtlCol="0">
            <a:spAutoFit/>
          </a:bodyPr>
          <a:lstStyle/>
          <a:p>
            <a:pPr algn="ctr"/>
            <a:r>
              <a:rPr lang="sv-SE" dirty="0" err="1" smtClean="0"/>
              <a:t>Condivo</a:t>
            </a:r>
            <a:r>
              <a:rPr lang="sv-SE" dirty="0" smtClean="0"/>
              <a:t> </a:t>
            </a:r>
            <a:r>
              <a:rPr lang="sv-SE" dirty="0" err="1" smtClean="0"/>
              <a:t>std</a:t>
            </a:r>
            <a:r>
              <a:rPr lang="sv-SE" dirty="0" smtClean="0"/>
              <a:t> jacket </a:t>
            </a:r>
          </a:p>
          <a:p>
            <a:pPr algn="ctr"/>
            <a:r>
              <a:rPr lang="sv-SE" dirty="0" smtClean="0"/>
              <a:t>S-XXL</a:t>
            </a:r>
          </a:p>
          <a:p>
            <a:pPr algn="ctr"/>
            <a:r>
              <a:rPr lang="sv-SE" dirty="0" err="1" smtClean="0"/>
              <a:t>Inkl.klubbmärke</a:t>
            </a:r>
            <a:r>
              <a:rPr lang="sv-SE" dirty="0" smtClean="0"/>
              <a:t> </a:t>
            </a:r>
            <a:r>
              <a:rPr lang="sv-SE" b="1" dirty="0" smtClean="0">
                <a:solidFill>
                  <a:srgbClr val="FF0000"/>
                </a:solidFill>
              </a:rPr>
              <a:t>849:-</a:t>
            </a:r>
            <a:endParaRPr lang="sv-SE" b="1" dirty="0">
              <a:solidFill>
                <a:srgbClr val="FF0000"/>
              </a:solidFill>
            </a:endParaRPr>
          </a:p>
        </p:txBody>
      </p:sp>
      <p:sp>
        <p:nvSpPr>
          <p:cNvPr id="7" name="textruta 6"/>
          <p:cNvSpPr txBox="1"/>
          <p:nvPr/>
        </p:nvSpPr>
        <p:spPr>
          <a:xfrm>
            <a:off x="7020272" y="3861048"/>
            <a:ext cx="1936901" cy="1200329"/>
          </a:xfrm>
          <a:prstGeom prst="rect">
            <a:avLst/>
          </a:prstGeom>
          <a:noFill/>
        </p:spPr>
        <p:txBody>
          <a:bodyPr wrap="square" rtlCol="0">
            <a:spAutoFit/>
          </a:bodyPr>
          <a:lstStyle/>
          <a:p>
            <a:pPr algn="ctr"/>
            <a:r>
              <a:rPr lang="sv-SE" dirty="0" err="1" smtClean="0"/>
              <a:t>Condivo</a:t>
            </a:r>
            <a:r>
              <a:rPr lang="sv-SE" dirty="0" smtClean="0"/>
              <a:t> </a:t>
            </a:r>
            <a:r>
              <a:rPr lang="sv-SE" dirty="0" err="1" smtClean="0"/>
              <a:t>rainjacket</a:t>
            </a:r>
            <a:endParaRPr lang="sv-SE" dirty="0" smtClean="0"/>
          </a:p>
          <a:p>
            <a:pPr algn="ctr"/>
            <a:r>
              <a:rPr lang="sv-SE" dirty="0" smtClean="0"/>
              <a:t>S-XXL</a:t>
            </a:r>
          </a:p>
          <a:p>
            <a:pPr algn="ctr"/>
            <a:r>
              <a:rPr lang="sv-SE" dirty="0" err="1" smtClean="0"/>
              <a:t>inkl.klubbmärke</a:t>
            </a:r>
            <a:endParaRPr lang="sv-SE" dirty="0" smtClean="0"/>
          </a:p>
          <a:p>
            <a:pPr algn="ctr"/>
            <a:r>
              <a:rPr lang="sv-SE" b="1" dirty="0" smtClean="0">
                <a:solidFill>
                  <a:srgbClr val="FF0000"/>
                </a:solidFill>
              </a:rPr>
              <a:t>529:-</a:t>
            </a:r>
            <a:endParaRPr lang="sv-SE" b="1" dirty="0">
              <a:solidFill>
                <a:srgbClr val="FF0000"/>
              </a:solidFill>
            </a:endParaRPr>
          </a:p>
        </p:txBody>
      </p:sp>
    </p:spTree>
    <p:extLst>
      <p:ext uri="{BB962C8B-B14F-4D97-AF65-F5344CB8AC3E}">
        <p14:creationId xmlns:p14="http://schemas.microsoft.com/office/powerpoint/2010/main" val="362360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Väskor</a:t>
            </a:r>
            <a:endParaRPr lang="sv-SE" b="1" dirty="0"/>
          </a:p>
        </p:txBody>
      </p:sp>
      <p:pic>
        <p:nvPicPr>
          <p:cNvPr id="6146" name="Picture 2" descr="http://www.aditeam.se/storage/ma/e2b6dd01c0624061b97300882b096256/7165c66b1905434d890afa6f0a1e400e/Jpg/5543469C2032A2361D90899F1C49F597AF5C03C5/S30250_F_B2C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772816"/>
            <a:ext cx="3168353"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1331640" y="3789040"/>
            <a:ext cx="1800200" cy="923330"/>
          </a:xfrm>
          <a:prstGeom prst="rect">
            <a:avLst/>
          </a:prstGeom>
          <a:noFill/>
        </p:spPr>
        <p:txBody>
          <a:bodyPr wrap="square" rtlCol="0">
            <a:spAutoFit/>
          </a:bodyPr>
          <a:lstStyle/>
          <a:p>
            <a:pPr algn="ctr"/>
            <a:r>
              <a:rPr lang="sv-SE" dirty="0" err="1" smtClean="0"/>
              <a:t>Tiro</a:t>
            </a:r>
            <a:r>
              <a:rPr lang="sv-SE" dirty="0" smtClean="0"/>
              <a:t> TB M</a:t>
            </a:r>
          </a:p>
          <a:p>
            <a:pPr algn="ctr"/>
            <a:r>
              <a:rPr lang="sv-SE" dirty="0" err="1" smtClean="0"/>
              <a:t>Inkl.klubbmärke</a:t>
            </a:r>
            <a:endParaRPr lang="sv-SE" dirty="0" smtClean="0"/>
          </a:p>
          <a:p>
            <a:pPr algn="ctr"/>
            <a:r>
              <a:rPr lang="sv-SE" b="1" dirty="0" smtClean="0">
                <a:solidFill>
                  <a:srgbClr val="FF0000"/>
                </a:solidFill>
              </a:rPr>
              <a:t>289:-</a:t>
            </a:r>
            <a:endParaRPr lang="sv-SE" b="1" dirty="0">
              <a:solidFill>
                <a:srgbClr val="FF0000"/>
              </a:solidFill>
            </a:endParaRPr>
          </a:p>
        </p:txBody>
      </p:sp>
      <p:pic>
        <p:nvPicPr>
          <p:cNvPr id="6148" name="Picture 4" descr="http://www.aditeam.se/storage/ma/b6b1a2a4b8ba48ef8d0cc5532c5739bb/1261ec75877d4984b23e4961878fb724/Jpg/C709BF84E95FF10B72C0D00190D9F7C0CA127AD3/S30274_F.Jpg"/>
          <p:cNvPicPr>
            <a:picLocks noChangeAspect="1" noChangeArrowheads="1"/>
          </p:cNvPicPr>
          <p:nvPr/>
        </p:nvPicPr>
        <p:blipFill rotWithShape="1">
          <a:blip r:embed="rId3">
            <a:extLst>
              <a:ext uri="{28A0092B-C50C-407E-A947-70E740481C1C}">
                <a14:useLocalDpi xmlns:a14="http://schemas.microsoft.com/office/drawing/2010/main" val="0"/>
              </a:ext>
            </a:extLst>
          </a:blip>
          <a:srcRect l="7779" r="6112"/>
          <a:stretch/>
        </p:blipFill>
        <p:spPr bwMode="auto">
          <a:xfrm>
            <a:off x="5979514" y="1347736"/>
            <a:ext cx="2050473" cy="3333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5543128" y="5013176"/>
            <a:ext cx="3384376" cy="923330"/>
          </a:xfrm>
          <a:prstGeom prst="rect">
            <a:avLst/>
          </a:prstGeom>
          <a:noFill/>
        </p:spPr>
        <p:txBody>
          <a:bodyPr wrap="square" rtlCol="0">
            <a:spAutoFit/>
          </a:bodyPr>
          <a:lstStyle/>
          <a:p>
            <a:pPr algn="ctr"/>
            <a:r>
              <a:rPr lang="sv-SE" dirty="0" err="1" smtClean="0"/>
              <a:t>Tiro</a:t>
            </a:r>
            <a:r>
              <a:rPr lang="sv-SE" dirty="0" smtClean="0"/>
              <a:t> BP</a:t>
            </a:r>
          </a:p>
          <a:p>
            <a:pPr algn="ctr"/>
            <a:r>
              <a:rPr lang="sv-SE" dirty="0" err="1" smtClean="0"/>
              <a:t>Inkl.klubbmärke</a:t>
            </a:r>
            <a:endParaRPr lang="sv-SE" dirty="0" smtClean="0"/>
          </a:p>
          <a:p>
            <a:pPr algn="ctr"/>
            <a:r>
              <a:rPr lang="sv-SE" b="1" dirty="0" smtClean="0">
                <a:solidFill>
                  <a:srgbClr val="FF0000"/>
                </a:solidFill>
              </a:rPr>
              <a:t>249:-</a:t>
            </a:r>
            <a:endParaRPr lang="sv-SE" b="1" dirty="0">
              <a:solidFill>
                <a:srgbClr val="FF0000"/>
              </a:solidFill>
            </a:endParaRPr>
          </a:p>
        </p:txBody>
      </p:sp>
    </p:spTree>
    <p:extLst>
      <p:ext uri="{BB962C8B-B14F-4D97-AF65-F5344CB8AC3E}">
        <p14:creationId xmlns:p14="http://schemas.microsoft.com/office/powerpoint/2010/main" val="238555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Matchställ Ungdom</a:t>
            </a:r>
            <a:endParaRPr lang="sv-SE" b="1" dirty="0"/>
          </a:p>
        </p:txBody>
      </p:sp>
      <p:pic>
        <p:nvPicPr>
          <p:cNvPr id="7170" name="Picture 2" descr="http://www.aditeam.se/storage/ma/5eb125e9e5404788b7fe075737450dbe/61b2e009ea1446be8ec48dbcf677d872/jpg/61B0F88141BE31C97795664081ADBBABBE5F83AA/F50270.jpg"/>
          <p:cNvPicPr>
            <a:picLocks noChangeAspect="1" noChangeArrowheads="1"/>
          </p:cNvPicPr>
          <p:nvPr/>
        </p:nvPicPr>
        <p:blipFill rotWithShape="1">
          <a:blip r:embed="rId2">
            <a:extLst>
              <a:ext uri="{28A0092B-C50C-407E-A947-70E740481C1C}">
                <a14:useLocalDpi xmlns:a14="http://schemas.microsoft.com/office/drawing/2010/main" val="0"/>
              </a:ext>
            </a:extLst>
          </a:blip>
          <a:srcRect l="10403" t="11422"/>
          <a:stretch/>
        </p:blipFill>
        <p:spPr bwMode="auto">
          <a:xfrm>
            <a:off x="179512" y="1340768"/>
            <a:ext cx="2555598" cy="332711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aditeam.se/storage/ma/e853a2c1c8d14fdc81c73c4c0f2493a5/30878a562a0c4470a0a2dacedc2ef2a8/Jpg/06292602B0CE227218A4E3FD9506B80084FAB0EB/F502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18" r="9270"/>
          <a:stretch/>
        </p:blipFill>
        <p:spPr bwMode="auto">
          <a:xfrm>
            <a:off x="2735110" y="1667077"/>
            <a:ext cx="2296713" cy="2842043"/>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1115616" y="4941168"/>
            <a:ext cx="2952328" cy="923330"/>
          </a:xfrm>
          <a:prstGeom prst="rect">
            <a:avLst/>
          </a:prstGeom>
          <a:noFill/>
        </p:spPr>
        <p:txBody>
          <a:bodyPr wrap="square" rtlCol="0">
            <a:spAutoFit/>
          </a:bodyPr>
          <a:lstStyle/>
          <a:p>
            <a:pPr algn="ctr"/>
            <a:r>
              <a:rPr lang="sv-SE" dirty="0" err="1" smtClean="0"/>
              <a:t>Tabela</a:t>
            </a:r>
            <a:r>
              <a:rPr lang="sv-SE" dirty="0" smtClean="0"/>
              <a:t> </a:t>
            </a:r>
            <a:r>
              <a:rPr lang="sv-SE" dirty="0" err="1" smtClean="0"/>
              <a:t>inkl.klubbmärke</a:t>
            </a:r>
            <a:r>
              <a:rPr lang="sv-SE" dirty="0" smtClean="0"/>
              <a:t> och siffra</a:t>
            </a:r>
          </a:p>
          <a:p>
            <a:pPr algn="ctr"/>
            <a:r>
              <a:rPr lang="sv-SE" b="1" dirty="0" smtClean="0">
                <a:solidFill>
                  <a:srgbClr val="FF0000"/>
                </a:solidFill>
              </a:rPr>
              <a:t>259:-</a:t>
            </a:r>
            <a:endParaRPr lang="sv-SE" b="1" dirty="0">
              <a:solidFill>
                <a:srgbClr val="FF0000"/>
              </a:solidFill>
            </a:endParaRPr>
          </a:p>
        </p:txBody>
      </p:sp>
      <p:pic>
        <p:nvPicPr>
          <p:cNvPr id="7174" name="Picture 6" descr="http://www.aditeam.se/storage/ma/24d639e57db24ca78a932f03a5add1dd/57cde1ecd2a647ca97d3f4fa496ac0f9/jpg/9A44C36CD4D78BF8B7A4746D413FC1B9BA2278BF/Z2157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2564903"/>
            <a:ext cx="1935423" cy="2131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5220072" y="4925925"/>
            <a:ext cx="1728192" cy="646331"/>
          </a:xfrm>
          <a:prstGeom prst="rect">
            <a:avLst/>
          </a:prstGeom>
          <a:noFill/>
        </p:spPr>
        <p:txBody>
          <a:bodyPr wrap="square" rtlCol="0">
            <a:spAutoFit/>
          </a:bodyPr>
          <a:lstStyle/>
          <a:p>
            <a:pPr algn="ctr"/>
            <a:r>
              <a:rPr lang="sv-SE" dirty="0" err="1" smtClean="0"/>
              <a:t>Squadra</a:t>
            </a:r>
            <a:r>
              <a:rPr lang="sv-SE" dirty="0" smtClean="0"/>
              <a:t> shorts </a:t>
            </a:r>
            <a:r>
              <a:rPr lang="sv-SE" b="1" dirty="0" smtClean="0">
                <a:solidFill>
                  <a:srgbClr val="FF0000"/>
                </a:solidFill>
              </a:rPr>
              <a:t>159:-</a:t>
            </a:r>
            <a:endParaRPr lang="sv-SE" b="1" dirty="0">
              <a:solidFill>
                <a:srgbClr val="FF0000"/>
              </a:solidFill>
            </a:endParaRPr>
          </a:p>
        </p:txBody>
      </p:sp>
      <p:pic>
        <p:nvPicPr>
          <p:cNvPr id="7176" name="Picture 8" descr="http://www.aditeam.se/storage/ma/bbe3e03c46274dc3bf33ed7d70b6b93b/1c5d45e285b945bf918bb2aadb5d5589/Jpg/4B7B6967E620B0A2A94FC7FAAE29419529754502/E1929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4485" t="78805" r="298083" b="-78805"/>
          <a:stretch/>
        </p:blipFill>
        <p:spPr bwMode="auto">
          <a:xfrm>
            <a:off x="526472" y="3539207"/>
            <a:ext cx="1607127" cy="242026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aditeam.se/storage/ma/bbe3e03c46274dc3bf33ed7d70b6b93b/1c5d45e285b945bf918bb2aadb5d5589/Jpg/4B7B6967E620B0A2A94FC7FAAE29419529754502/E1929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026" r="13581"/>
          <a:stretch/>
        </p:blipFill>
        <p:spPr bwMode="auto">
          <a:xfrm>
            <a:off x="7308304" y="1121920"/>
            <a:ext cx="1343891" cy="188240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www.aditeam.se/storage/ma/eba9f91b8981464ba9ef7fb4fecd257a/897e7cdf6494403a995e66b1db234c84/Jpg/8A514E604871C9B2B77927BD7FD114C62EF06661/E1930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848" r="14502"/>
          <a:stretch/>
        </p:blipFill>
        <p:spPr bwMode="auto">
          <a:xfrm>
            <a:off x="7574988" y="3312988"/>
            <a:ext cx="1101468" cy="1628180"/>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7155494" y="5106936"/>
            <a:ext cx="1736985" cy="646331"/>
          </a:xfrm>
          <a:prstGeom prst="rect">
            <a:avLst/>
          </a:prstGeom>
          <a:noFill/>
        </p:spPr>
        <p:txBody>
          <a:bodyPr wrap="square" rtlCol="0">
            <a:spAutoFit/>
          </a:bodyPr>
          <a:lstStyle/>
          <a:p>
            <a:pPr algn="ctr"/>
            <a:r>
              <a:rPr lang="sv-SE" dirty="0" smtClean="0"/>
              <a:t>Milano sock</a:t>
            </a:r>
          </a:p>
          <a:p>
            <a:pPr algn="ctr"/>
            <a:r>
              <a:rPr lang="sv-SE" b="1" dirty="0" smtClean="0">
                <a:solidFill>
                  <a:srgbClr val="FF0000"/>
                </a:solidFill>
              </a:rPr>
              <a:t>59:-</a:t>
            </a:r>
            <a:endParaRPr lang="sv-SE" b="1" dirty="0">
              <a:solidFill>
                <a:srgbClr val="FF0000"/>
              </a:solidFill>
            </a:endParaRPr>
          </a:p>
        </p:txBody>
      </p:sp>
    </p:spTree>
    <p:extLst>
      <p:ext uri="{BB962C8B-B14F-4D97-AF65-F5344CB8AC3E}">
        <p14:creationId xmlns:p14="http://schemas.microsoft.com/office/powerpoint/2010/main" val="101654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BOLLAR</a:t>
            </a:r>
            <a:endParaRPr lang="sv-SE" b="1" dirty="0"/>
          </a:p>
        </p:txBody>
      </p:sp>
      <p:sp>
        <p:nvSpPr>
          <p:cNvPr id="4" name="textruta 3"/>
          <p:cNvSpPr txBox="1"/>
          <p:nvPr/>
        </p:nvSpPr>
        <p:spPr>
          <a:xfrm>
            <a:off x="395535" y="1150110"/>
            <a:ext cx="2160240" cy="646331"/>
          </a:xfrm>
          <a:prstGeom prst="rect">
            <a:avLst/>
          </a:prstGeom>
          <a:noFill/>
        </p:spPr>
        <p:txBody>
          <a:bodyPr wrap="square" rtlCol="0">
            <a:spAutoFit/>
          </a:bodyPr>
          <a:lstStyle/>
          <a:p>
            <a:pPr algn="ctr"/>
            <a:r>
              <a:rPr lang="sv-SE" b="1" dirty="0" smtClean="0"/>
              <a:t>Matchboll</a:t>
            </a:r>
          </a:p>
          <a:p>
            <a:pPr algn="ctr"/>
            <a:r>
              <a:rPr lang="sv-SE" b="1" dirty="0" smtClean="0"/>
              <a:t>FIN BERLIN OMB</a:t>
            </a:r>
            <a:endParaRPr lang="sv-SE" b="1" dirty="0"/>
          </a:p>
        </p:txBody>
      </p:sp>
      <p:sp>
        <p:nvSpPr>
          <p:cNvPr id="5" name="textruta 4"/>
          <p:cNvSpPr txBox="1"/>
          <p:nvPr/>
        </p:nvSpPr>
        <p:spPr>
          <a:xfrm>
            <a:off x="308024" y="3621013"/>
            <a:ext cx="2376264" cy="646331"/>
          </a:xfrm>
          <a:prstGeom prst="rect">
            <a:avLst/>
          </a:prstGeom>
          <a:noFill/>
        </p:spPr>
        <p:txBody>
          <a:bodyPr wrap="square" rtlCol="0">
            <a:spAutoFit/>
          </a:bodyPr>
          <a:lstStyle/>
          <a:p>
            <a:pPr algn="ctr"/>
            <a:r>
              <a:rPr lang="sv-SE" b="1" dirty="0" smtClean="0"/>
              <a:t>Matchboll</a:t>
            </a:r>
          </a:p>
          <a:p>
            <a:pPr algn="ctr"/>
            <a:r>
              <a:rPr lang="sv-SE" b="1" dirty="0" smtClean="0"/>
              <a:t>FIN BERLIN COMP</a:t>
            </a:r>
            <a:endParaRPr lang="sv-SE" b="1" dirty="0"/>
          </a:p>
        </p:txBody>
      </p:sp>
      <p:sp>
        <p:nvSpPr>
          <p:cNvPr id="6" name="textruta 5"/>
          <p:cNvSpPr txBox="1"/>
          <p:nvPr/>
        </p:nvSpPr>
        <p:spPr>
          <a:xfrm>
            <a:off x="6153757" y="1268760"/>
            <a:ext cx="2808312" cy="646331"/>
          </a:xfrm>
          <a:prstGeom prst="rect">
            <a:avLst/>
          </a:prstGeom>
          <a:noFill/>
        </p:spPr>
        <p:txBody>
          <a:bodyPr wrap="square" rtlCol="0">
            <a:spAutoFit/>
          </a:bodyPr>
          <a:lstStyle/>
          <a:p>
            <a:pPr algn="ctr"/>
            <a:r>
              <a:rPr lang="sv-SE" b="1" dirty="0" smtClean="0"/>
              <a:t>Match/Träningsboll</a:t>
            </a:r>
          </a:p>
          <a:p>
            <a:pPr algn="ctr"/>
            <a:r>
              <a:rPr lang="sv-SE" b="1" dirty="0" smtClean="0"/>
              <a:t>FIN BERLIN TOP TRAINING</a:t>
            </a:r>
            <a:endParaRPr lang="sv-SE" b="1" dirty="0"/>
          </a:p>
        </p:txBody>
      </p:sp>
      <p:sp>
        <p:nvSpPr>
          <p:cNvPr id="7" name="textruta 6"/>
          <p:cNvSpPr txBox="1"/>
          <p:nvPr/>
        </p:nvSpPr>
        <p:spPr>
          <a:xfrm>
            <a:off x="6606827" y="3683639"/>
            <a:ext cx="1944216" cy="646331"/>
          </a:xfrm>
          <a:prstGeom prst="rect">
            <a:avLst/>
          </a:prstGeom>
          <a:noFill/>
        </p:spPr>
        <p:txBody>
          <a:bodyPr wrap="square" rtlCol="0">
            <a:spAutoFit/>
          </a:bodyPr>
          <a:lstStyle/>
          <a:p>
            <a:pPr algn="ctr"/>
            <a:r>
              <a:rPr lang="sv-SE" b="1" dirty="0" smtClean="0"/>
              <a:t>Träningsboll </a:t>
            </a:r>
          </a:p>
          <a:p>
            <a:pPr algn="ctr"/>
            <a:r>
              <a:rPr lang="sv-SE" b="1" dirty="0" smtClean="0"/>
              <a:t>TANGO ROSARIO</a:t>
            </a:r>
            <a:endParaRPr lang="sv-SE" b="1" dirty="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723" y="1775688"/>
            <a:ext cx="1439863" cy="1439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27" y="4329970"/>
            <a:ext cx="1398859" cy="14873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538" y="1942454"/>
            <a:ext cx="1514749" cy="14873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1561" y="4232631"/>
            <a:ext cx="1556793" cy="15567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ruta 2"/>
          <p:cNvSpPr txBox="1"/>
          <p:nvPr/>
        </p:nvSpPr>
        <p:spPr>
          <a:xfrm>
            <a:off x="2195586" y="2301404"/>
            <a:ext cx="1512318" cy="769441"/>
          </a:xfrm>
          <a:prstGeom prst="rect">
            <a:avLst/>
          </a:prstGeom>
          <a:noFill/>
        </p:spPr>
        <p:txBody>
          <a:bodyPr wrap="square" rtlCol="0">
            <a:spAutoFit/>
          </a:bodyPr>
          <a:lstStyle/>
          <a:p>
            <a:r>
              <a:rPr lang="sv-SE" sz="4400" b="1" dirty="0" smtClean="0">
                <a:solidFill>
                  <a:srgbClr val="FF0000"/>
                </a:solidFill>
              </a:rPr>
              <a:t>949:-</a:t>
            </a:r>
            <a:endParaRPr lang="sv-SE" sz="4400" b="1" dirty="0">
              <a:solidFill>
                <a:srgbClr val="FF0000"/>
              </a:solidFill>
            </a:endParaRPr>
          </a:p>
        </p:txBody>
      </p:sp>
      <p:sp>
        <p:nvSpPr>
          <p:cNvPr id="8" name="textruta 7"/>
          <p:cNvSpPr txBox="1"/>
          <p:nvPr/>
        </p:nvSpPr>
        <p:spPr>
          <a:xfrm>
            <a:off x="2295997" y="4676873"/>
            <a:ext cx="1584177" cy="769441"/>
          </a:xfrm>
          <a:prstGeom prst="rect">
            <a:avLst/>
          </a:prstGeom>
          <a:noFill/>
        </p:spPr>
        <p:txBody>
          <a:bodyPr wrap="square" rtlCol="0">
            <a:spAutoFit/>
          </a:bodyPr>
          <a:lstStyle/>
          <a:p>
            <a:r>
              <a:rPr lang="sv-SE" sz="4400" b="1" dirty="0" smtClean="0">
                <a:solidFill>
                  <a:srgbClr val="FF0000"/>
                </a:solidFill>
              </a:rPr>
              <a:t>399:-</a:t>
            </a:r>
            <a:endParaRPr lang="sv-SE" sz="4400" b="1" dirty="0">
              <a:solidFill>
                <a:srgbClr val="FF0000"/>
              </a:solidFill>
            </a:endParaRPr>
          </a:p>
        </p:txBody>
      </p:sp>
      <p:sp>
        <p:nvSpPr>
          <p:cNvPr id="9" name="textruta 8"/>
          <p:cNvSpPr txBox="1"/>
          <p:nvPr/>
        </p:nvSpPr>
        <p:spPr>
          <a:xfrm>
            <a:off x="5238675" y="2301403"/>
            <a:ext cx="1368152" cy="769441"/>
          </a:xfrm>
          <a:prstGeom prst="rect">
            <a:avLst/>
          </a:prstGeom>
          <a:noFill/>
        </p:spPr>
        <p:txBody>
          <a:bodyPr wrap="square" rtlCol="0">
            <a:spAutoFit/>
          </a:bodyPr>
          <a:lstStyle/>
          <a:p>
            <a:r>
              <a:rPr lang="sv-SE" sz="4400" b="1" dirty="0" smtClean="0">
                <a:solidFill>
                  <a:srgbClr val="FF0000"/>
                </a:solidFill>
              </a:rPr>
              <a:t>249:-</a:t>
            </a:r>
            <a:endParaRPr lang="sv-SE" sz="4400" b="1" dirty="0">
              <a:solidFill>
                <a:srgbClr val="FF0000"/>
              </a:solidFill>
            </a:endParaRPr>
          </a:p>
        </p:txBody>
      </p:sp>
      <p:sp>
        <p:nvSpPr>
          <p:cNvPr id="10" name="textruta 9"/>
          <p:cNvSpPr txBox="1"/>
          <p:nvPr/>
        </p:nvSpPr>
        <p:spPr>
          <a:xfrm>
            <a:off x="5241094" y="4676873"/>
            <a:ext cx="1365733" cy="769441"/>
          </a:xfrm>
          <a:prstGeom prst="rect">
            <a:avLst/>
          </a:prstGeom>
          <a:noFill/>
        </p:spPr>
        <p:txBody>
          <a:bodyPr wrap="square" rtlCol="0">
            <a:spAutoFit/>
          </a:bodyPr>
          <a:lstStyle/>
          <a:p>
            <a:r>
              <a:rPr lang="sv-SE" sz="4400" b="1" dirty="0" smtClean="0">
                <a:solidFill>
                  <a:srgbClr val="FF0000"/>
                </a:solidFill>
              </a:rPr>
              <a:t>119:-</a:t>
            </a:r>
            <a:endParaRPr lang="sv-SE" sz="4400" b="1" dirty="0">
              <a:solidFill>
                <a:srgbClr val="FF0000"/>
              </a:solidFill>
            </a:endParaRPr>
          </a:p>
        </p:txBody>
      </p:sp>
    </p:spTree>
    <p:extLst>
      <p:ext uri="{BB962C8B-B14F-4D97-AF65-F5344CB8AC3E}">
        <p14:creationId xmlns:p14="http://schemas.microsoft.com/office/powerpoint/2010/main" val="364098864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542</Words>
  <Application>Microsoft Office PowerPoint</Application>
  <PresentationFormat>On-screen Show (4:3)</PresentationFormat>
  <Paragraphs>103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Office-tema</vt:lpstr>
      <vt:lpstr>PowerPoint Presentation</vt:lpstr>
      <vt:lpstr>PowerPoint Presentation</vt:lpstr>
      <vt:lpstr>Overaller Ungdom</vt:lpstr>
      <vt:lpstr>Träningspaket</vt:lpstr>
      <vt:lpstr>Ledare</vt:lpstr>
      <vt:lpstr>Ledare</vt:lpstr>
      <vt:lpstr>Väskor</vt:lpstr>
      <vt:lpstr>Matchställ Ungdom</vt:lpstr>
      <vt:lpstr>BOLLAR</vt:lpstr>
    </vt:vector>
  </TitlesOfParts>
  <Company>Intersport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Fredrik Bergstrand</dc:creator>
  <cp:lastModifiedBy>Robert Andersson</cp:lastModifiedBy>
  <cp:revision>16</cp:revision>
  <dcterms:created xsi:type="dcterms:W3CDTF">2015-02-03T14:54:35Z</dcterms:created>
  <dcterms:modified xsi:type="dcterms:W3CDTF">2015-04-15T13:35:45Z</dcterms:modified>
</cp:coreProperties>
</file>