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64" r:id="rId2"/>
    <p:sldId id="258" r:id="rId3"/>
    <p:sldId id="260" r:id="rId4"/>
    <p:sldId id="269" r:id="rId5"/>
    <p:sldId id="262" r:id="rId6"/>
    <p:sldId id="263" r:id="rId7"/>
    <p:sldId id="324" r:id="rId8"/>
    <p:sldId id="311" r:id="rId9"/>
    <p:sldId id="307" r:id="rId10"/>
    <p:sldId id="313" r:id="rId11"/>
    <p:sldId id="280" r:id="rId12"/>
    <p:sldId id="268" r:id="rId13"/>
    <p:sldId id="312" r:id="rId14"/>
    <p:sldId id="323" r:id="rId15"/>
    <p:sldId id="322" r:id="rId16"/>
    <p:sldId id="314" r:id="rId17"/>
    <p:sldId id="256" r:id="rId18"/>
    <p:sldId id="257" r:id="rId19"/>
    <p:sldId id="325" r:id="rId20"/>
    <p:sldId id="326" r:id="rId21"/>
    <p:sldId id="315" r:id="rId22"/>
    <p:sldId id="310" r:id="rId23"/>
  </p:sldIdLst>
  <p:sldSz cx="12192000" cy="6858000"/>
  <p:notesSz cx="6742113" cy="987266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sson, Maria (GE Healthcare)" initials="LM(H" lastIdx="1" clrIdx="0">
    <p:extLst>
      <p:ext uri="{19B8F6BF-5375-455C-9EA6-DF929625EA0E}">
        <p15:presenceInfo xmlns:p15="http://schemas.microsoft.com/office/powerpoint/2012/main" userId="S::212577116@ge.com::ee63c1e3-179a-4f00-b9ff-9d94214daf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E47C12-598E-4C43-8C2A-1053D0D127DE}" v="27" dt="2023-09-28T16:36:01.3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42" autoAdjust="0"/>
    <p:restoredTop sz="94660"/>
  </p:normalViewPr>
  <p:slideViewPr>
    <p:cSldViewPr snapToGrid="0">
      <p:cViewPr>
        <p:scale>
          <a:sx n="60" d="100"/>
          <a:sy n="60" d="100"/>
        </p:scale>
        <p:origin x="840" y="48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bias Backström" userId="e941eff9b7c72f67" providerId="LiveId" clId="{7CE47C12-598E-4C43-8C2A-1053D0D127DE}"/>
    <pc:docChg chg="undo redo custSel addSld delSld modSld sldOrd">
      <pc:chgData name="Tobias Backström" userId="e941eff9b7c72f67" providerId="LiveId" clId="{7CE47C12-598E-4C43-8C2A-1053D0D127DE}" dt="2023-09-28T16:35:06.860" v="6326" actId="478"/>
      <pc:docMkLst>
        <pc:docMk/>
      </pc:docMkLst>
      <pc:sldChg chg="addSp delSp modSp mod">
        <pc:chgData name="Tobias Backström" userId="e941eff9b7c72f67" providerId="LiveId" clId="{7CE47C12-598E-4C43-8C2A-1053D0D127DE}" dt="2023-09-28T16:35:06.860" v="6326" actId="478"/>
        <pc:sldMkLst>
          <pc:docMk/>
          <pc:sldMk cId="2848826804" sldId="256"/>
        </pc:sldMkLst>
        <pc:spChg chg="add mod">
          <ac:chgData name="Tobias Backström" userId="e941eff9b7c72f67" providerId="LiveId" clId="{7CE47C12-598E-4C43-8C2A-1053D0D127DE}" dt="2023-09-28T16:34:58.262" v="6324" actId="1076"/>
          <ac:spMkLst>
            <pc:docMk/>
            <pc:sldMk cId="2848826804" sldId="256"/>
            <ac:spMk id="2" creationId="{DCC2F70B-3DEB-080F-D432-215EA56AA3E5}"/>
          </ac:spMkLst>
        </pc:spChg>
        <pc:spChg chg="add del mod">
          <ac:chgData name="Tobias Backström" userId="e941eff9b7c72f67" providerId="LiveId" clId="{7CE47C12-598E-4C43-8C2A-1053D0D127DE}" dt="2023-09-28T16:35:06.860" v="6326" actId="478"/>
          <ac:spMkLst>
            <pc:docMk/>
            <pc:sldMk cId="2848826804" sldId="256"/>
            <ac:spMk id="3" creationId="{78CA5A4F-B3C0-57B1-496D-0C32C22B78F1}"/>
          </ac:spMkLst>
        </pc:spChg>
        <pc:spChg chg="mod">
          <ac:chgData name="Tobias Backström" userId="e941eff9b7c72f67" providerId="LiveId" clId="{7CE47C12-598E-4C43-8C2A-1053D0D127DE}" dt="2023-09-28T16:34:52.816" v="6323" actId="1076"/>
          <ac:spMkLst>
            <pc:docMk/>
            <pc:sldMk cId="2848826804" sldId="256"/>
            <ac:spMk id="6" creationId="{00000000-0000-0000-0000-000000000000}"/>
          </ac:spMkLst>
        </pc:spChg>
        <pc:spChg chg="mod">
          <ac:chgData name="Tobias Backström" userId="e941eff9b7c72f67" providerId="LiveId" clId="{7CE47C12-598E-4C43-8C2A-1053D0D127DE}" dt="2023-09-24T08:52:40.976" v="4372" actId="20577"/>
          <ac:spMkLst>
            <pc:docMk/>
            <pc:sldMk cId="2848826804" sldId="256"/>
            <ac:spMk id="7" creationId="{00000000-0000-0000-0000-000000000000}"/>
          </ac:spMkLst>
        </pc:spChg>
        <pc:picChg chg="mod">
          <ac:chgData name="Tobias Backström" userId="e941eff9b7c72f67" providerId="LiveId" clId="{7CE47C12-598E-4C43-8C2A-1053D0D127DE}" dt="2023-09-18T18:38:42.310" v="4109" actId="1076"/>
          <ac:picMkLst>
            <pc:docMk/>
            <pc:sldMk cId="2848826804" sldId="256"/>
            <ac:picMk id="8" creationId="{00000000-0000-0000-0000-000000000000}"/>
          </ac:picMkLst>
        </pc:picChg>
      </pc:sldChg>
      <pc:sldChg chg="modSp mod">
        <pc:chgData name="Tobias Backström" userId="e941eff9b7c72f67" providerId="LiveId" clId="{7CE47C12-598E-4C43-8C2A-1053D0D127DE}" dt="2023-09-28T14:49:49.646" v="6307" actId="20577"/>
        <pc:sldMkLst>
          <pc:docMk/>
          <pc:sldMk cId="646277453" sldId="257"/>
        </pc:sldMkLst>
        <pc:spChg chg="mod">
          <ac:chgData name="Tobias Backström" userId="e941eff9b7c72f67" providerId="LiveId" clId="{7CE47C12-598E-4C43-8C2A-1053D0D127DE}" dt="2023-09-28T14:49:49.646" v="6307" actId="20577"/>
          <ac:spMkLst>
            <pc:docMk/>
            <pc:sldMk cId="646277453" sldId="257"/>
            <ac:spMk id="4" creationId="{00000000-0000-0000-0000-000000000000}"/>
          </ac:spMkLst>
        </pc:spChg>
      </pc:sldChg>
      <pc:sldChg chg="modSp mod">
        <pc:chgData name="Tobias Backström" userId="e941eff9b7c72f67" providerId="LiveId" clId="{7CE47C12-598E-4C43-8C2A-1053D0D127DE}" dt="2023-09-12T15:31:36.055" v="3852" actId="27636"/>
        <pc:sldMkLst>
          <pc:docMk/>
          <pc:sldMk cId="152489719" sldId="258"/>
        </pc:sldMkLst>
        <pc:spChg chg="mod">
          <ac:chgData name="Tobias Backström" userId="e941eff9b7c72f67" providerId="LiveId" clId="{7CE47C12-598E-4C43-8C2A-1053D0D127DE}" dt="2023-09-12T15:31:36.055" v="3852" actId="27636"/>
          <ac:spMkLst>
            <pc:docMk/>
            <pc:sldMk cId="152489719" sldId="258"/>
            <ac:spMk id="3" creationId="{00000000-0000-0000-0000-000000000000}"/>
          </ac:spMkLst>
        </pc:spChg>
      </pc:sldChg>
      <pc:sldChg chg="modSp mod">
        <pc:chgData name="Tobias Backström" userId="e941eff9b7c72f67" providerId="LiveId" clId="{7CE47C12-598E-4C43-8C2A-1053D0D127DE}" dt="2023-09-28T14:14:36.889" v="5928" actId="20577"/>
        <pc:sldMkLst>
          <pc:docMk/>
          <pc:sldMk cId="2683530131" sldId="260"/>
        </pc:sldMkLst>
        <pc:spChg chg="mod">
          <ac:chgData name="Tobias Backström" userId="e941eff9b7c72f67" providerId="LiveId" clId="{7CE47C12-598E-4C43-8C2A-1053D0D127DE}" dt="2023-09-28T14:14:36.889" v="5928" actId="20577"/>
          <ac:spMkLst>
            <pc:docMk/>
            <pc:sldMk cId="2683530131" sldId="260"/>
            <ac:spMk id="3" creationId="{00000000-0000-0000-0000-000000000000}"/>
          </ac:spMkLst>
        </pc:spChg>
      </pc:sldChg>
      <pc:sldChg chg="modSp mod">
        <pc:chgData name="Tobias Backström" userId="e941eff9b7c72f67" providerId="LiveId" clId="{7CE47C12-598E-4C43-8C2A-1053D0D127DE}" dt="2023-09-28T15:08:59.541" v="6319" actId="255"/>
        <pc:sldMkLst>
          <pc:docMk/>
          <pc:sldMk cId="2594576771" sldId="262"/>
        </pc:sldMkLst>
        <pc:spChg chg="mod">
          <ac:chgData name="Tobias Backström" userId="e941eff9b7c72f67" providerId="LiveId" clId="{7CE47C12-598E-4C43-8C2A-1053D0D127DE}" dt="2023-09-24T09:08:11.534" v="5664" actId="1076"/>
          <ac:spMkLst>
            <pc:docMk/>
            <pc:sldMk cId="2594576771" sldId="262"/>
            <ac:spMk id="2" creationId="{00000000-0000-0000-0000-000000000000}"/>
          </ac:spMkLst>
        </pc:spChg>
        <pc:spChg chg="mod">
          <ac:chgData name="Tobias Backström" userId="e941eff9b7c72f67" providerId="LiveId" clId="{7CE47C12-598E-4C43-8C2A-1053D0D127DE}" dt="2023-09-28T15:08:59.541" v="6319" actId="255"/>
          <ac:spMkLst>
            <pc:docMk/>
            <pc:sldMk cId="2594576771" sldId="262"/>
            <ac:spMk id="3" creationId="{00000000-0000-0000-0000-000000000000}"/>
          </ac:spMkLst>
        </pc:spChg>
      </pc:sldChg>
      <pc:sldChg chg="modSp mod">
        <pc:chgData name="Tobias Backström" userId="e941eff9b7c72f67" providerId="LiveId" clId="{7CE47C12-598E-4C43-8C2A-1053D0D127DE}" dt="2023-09-24T09:11:49.319" v="5793" actId="20577"/>
        <pc:sldMkLst>
          <pc:docMk/>
          <pc:sldMk cId="2256831241" sldId="263"/>
        </pc:sldMkLst>
        <pc:spChg chg="mod">
          <ac:chgData name="Tobias Backström" userId="e941eff9b7c72f67" providerId="LiveId" clId="{7CE47C12-598E-4C43-8C2A-1053D0D127DE}" dt="2023-09-24T09:11:49.319" v="5793" actId="20577"/>
          <ac:spMkLst>
            <pc:docMk/>
            <pc:sldMk cId="2256831241" sldId="263"/>
            <ac:spMk id="3" creationId="{00000000-0000-0000-0000-000000000000}"/>
          </ac:spMkLst>
        </pc:spChg>
      </pc:sldChg>
      <pc:sldChg chg="addSp delSp modSp mod setBg addAnim delAnim">
        <pc:chgData name="Tobias Backström" userId="e941eff9b7c72f67" providerId="LiveId" clId="{7CE47C12-598E-4C43-8C2A-1053D0D127DE}" dt="2023-09-11T20:36:36.710" v="1602" actId="26606"/>
        <pc:sldMkLst>
          <pc:docMk/>
          <pc:sldMk cId="2614715934" sldId="264"/>
        </pc:sldMkLst>
        <pc:spChg chg="mod">
          <ac:chgData name="Tobias Backström" userId="e941eff9b7c72f67" providerId="LiveId" clId="{7CE47C12-598E-4C43-8C2A-1053D0D127DE}" dt="2023-09-11T20:36:36.710" v="1602" actId="26606"/>
          <ac:spMkLst>
            <pc:docMk/>
            <pc:sldMk cId="2614715934" sldId="264"/>
            <ac:spMk id="2" creationId="{00000000-0000-0000-0000-000000000000}"/>
          </ac:spMkLst>
        </pc:spChg>
        <pc:spChg chg="mod">
          <ac:chgData name="Tobias Backström" userId="e941eff9b7c72f67" providerId="LiveId" clId="{7CE47C12-598E-4C43-8C2A-1053D0D127DE}" dt="2023-09-11T20:36:36.710" v="1602" actId="26606"/>
          <ac:spMkLst>
            <pc:docMk/>
            <pc:sldMk cId="2614715934" sldId="264"/>
            <ac:spMk id="3" creationId="{00000000-0000-0000-0000-000000000000}"/>
          </ac:spMkLst>
        </pc:spChg>
        <pc:spChg chg="add del">
          <ac:chgData name="Tobias Backström" userId="e941eff9b7c72f67" providerId="LiveId" clId="{7CE47C12-598E-4C43-8C2A-1053D0D127DE}" dt="2023-09-11T20:36:36.710" v="1602" actId="26606"/>
          <ac:spMkLst>
            <pc:docMk/>
            <pc:sldMk cId="2614715934" sldId="264"/>
            <ac:spMk id="11" creationId="{398F3DEE-0E56-499F-AFAE-C2DA7C2C815B}"/>
          </ac:spMkLst>
        </pc:spChg>
        <pc:spChg chg="add del">
          <ac:chgData name="Tobias Backström" userId="e941eff9b7c72f67" providerId="LiveId" clId="{7CE47C12-598E-4C43-8C2A-1053D0D127DE}" dt="2023-09-11T20:36:36.710" v="1602" actId="26606"/>
          <ac:spMkLst>
            <pc:docMk/>
            <pc:sldMk cId="2614715934" sldId="264"/>
            <ac:spMk id="12" creationId="{EBB65E49-5337-40E3-9DBD-146D14EA0739}"/>
          </ac:spMkLst>
        </pc:spChg>
        <pc:spChg chg="add del">
          <ac:chgData name="Tobias Backström" userId="e941eff9b7c72f67" providerId="LiveId" clId="{7CE47C12-598E-4C43-8C2A-1053D0D127DE}" dt="2023-09-11T20:36:36.710" v="1602" actId="26606"/>
          <ac:spMkLst>
            <pc:docMk/>
            <pc:sldMk cId="2614715934" sldId="264"/>
            <ac:spMk id="13" creationId="{E859509F-94DC-4952-A3B5-1EFAA2F5242F}"/>
          </ac:spMkLst>
        </pc:spChg>
        <pc:spChg chg="add del">
          <ac:chgData name="Tobias Backström" userId="e941eff9b7c72f67" providerId="LiveId" clId="{7CE47C12-598E-4C43-8C2A-1053D0D127DE}" dt="2023-09-11T20:36:27.427" v="1600" actId="26606"/>
          <ac:spMkLst>
            <pc:docMk/>
            <pc:sldMk cId="2614715934" sldId="264"/>
            <ac:spMk id="14" creationId="{27427488-068E-4B55-AC8D-CD070B8CD46D}"/>
          </ac:spMkLst>
        </pc:spChg>
        <pc:spChg chg="add del">
          <ac:chgData name="Tobias Backström" userId="e941eff9b7c72f67" providerId="LiveId" clId="{7CE47C12-598E-4C43-8C2A-1053D0D127DE}" dt="2023-09-11T20:36:36.710" v="1602" actId="26606"/>
          <ac:spMkLst>
            <pc:docMk/>
            <pc:sldMk cId="2614715934" sldId="264"/>
            <ac:spMk id="15" creationId="{6B1AF2CB-1EFE-4962-A8DC-2D3CE47362B5}"/>
          </ac:spMkLst>
        </pc:spChg>
        <pc:spChg chg="add del">
          <ac:chgData name="Tobias Backström" userId="e941eff9b7c72f67" providerId="LiveId" clId="{7CE47C12-598E-4C43-8C2A-1053D0D127DE}" dt="2023-09-11T20:36:36.710" v="1602" actId="26606"/>
          <ac:spMkLst>
            <pc:docMk/>
            <pc:sldMk cId="2614715934" sldId="264"/>
            <ac:spMk id="19" creationId="{2232531E-9E20-48D1-A119-C05304D9E893}"/>
          </ac:spMkLst>
        </pc:spChg>
        <pc:spChg chg="add del">
          <ac:chgData name="Tobias Backström" userId="e941eff9b7c72f67" providerId="LiveId" clId="{7CE47C12-598E-4C43-8C2A-1053D0D127DE}" dt="2023-09-11T20:36:27.427" v="1600" actId="26606"/>
          <ac:spMkLst>
            <pc:docMk/>
            <pc:sldMk cId="2614715934" sldId="264"/>
            <ac:spMk id="20" creationId="{44D26783-C1CA-4BE1-9D40-3EA516AE3E0E}"/>
          </ac:spMkLst>
        </pc:spChg>
        <pc:spChg chg="add del">
          <ac:chgData name="Tobias Backström" userId="e941eff9b7c72f67" providerId="LiveId" clId="{7CE47C12-598E-4C43-8C2A-1053D0D127DE}" dt="2023-09-11T20:36:27.427" v="1600" actId="26606"/>
          <ac:spMkLst>
            <pc:docMk/>
            <pc:sldMk cId="2614715934" sldId="264"/>
            <ac:spMk id="22" creationId="{A20AF199-99C2-4569-9CAF-24514AE5E82A}"/>
          </ac:spMkLst>
        </pc:spChg>
        <pc:spChg chg="add del">
          <ac:chgData name="Tobias Backström" userId="e941eff9b7c72f67" providerId="LiveId" clId="{7CE47C12-598E-4C43-8C2A-1053D0D127DE}" dt="2023-09-11T20:36:36.710" v="1602" actId="26606"/>
          <ac:spMkLst>
            <pc:docMk/>
            <pc:sldMk cId="2614715934" sldId="264"/>
            <ac:spMk id="24" creationId="{17AA014B-79A8-4BEC-893F-423182880E21}"/>
          </ac:spMkLst>
        </pc:spChg>
        <pc:grpChg chg="add del">
          <ac:chgData name="Tobias Backström" userId="e941eff9b7c72f67" providerId="LiveId" clId="{7CE47C12-598E-4C43-8C2A-1053D0D127DE}" dt="2023-09-11T20:36:27.427" v="1600" actId="26606"/>
          <ac:grpSpMkLst>
            <pc:docMk/>
            <pc:sldMk cId="2614715934" sldId="264"/>
            <ac:grpSpMk id="16" creationId="{6CEC401A-BC46-41FC-AD55-F7810C3CFA9A}"/>
          </ac:grpSpMkLst>
        </pc:grpChg>
        <pc:picChg chg="mod ord">
          <ac:chgData name="Tobias Backström" userId="e941eff9b7c72f67" providerId="LiveId" clId="{7CE47C12-598E-4C43-8C2A-1053D0D127DE}" dt="2023-09-11T20:36:36.710" v="1602" actId="26606"/>
          <ac:picMkLst>
            <pc:docMk/>
            <pc:sldMk cId="2614715934" sldId="264"/>
            <ac:picMk id="5" creationId="{00000000-0000-0000-0000-000000000000}"/>
          </ac:picMkLst>
        </pc:picChg>
        <pc:picChg chg="mod ord">
          <ac:chgData name="Tobias Backström" userId="e941eff9b7c72f67" providerId="LiveId" clId="{7CE47C12-598E-4C43-8C2A-1053D0D127DE}" dt="2023-09-11T20:36:36.710" v="1602" actId="26606"/>
          <ac:picMkLst>
            <pc:docMk/>
            <pc:sldMk cId="2614715934" sldId="264"/>
            <ac:picMk id="6" creationId="{00000000-0000-0000-0000-000000000000}"/>
          </ac:picMkLst>
        </pc:picChg>
        <pc:picChg chg="mod">
          <ac:chgData name="Tobias Backström" userId="e941eff9b7c72f67" providerId="LiveId" clId="{7CE47C12-598E-4C43-8C2A-1053D0D127DE}" dt="2023-09-11T20:36:36.710" v="1602" actId="26606"/>
          <ac:picMkLst>
            <pc:docMk/>
            <pc:sldMk cId="2614715934" sldId="264"/>
            <ac:picMk id="8" creationId="{00000000-0000-0000-0000-000000000000}"/>
          </ac:picMkLst>
        </pc:picChg>
        <pc:picChg chg="mod">
          <ac:chgData name="Tobias Backström" userId="e941eff9b7c72f67" providerId="LiveId" clId="{7CE47C12-598E-4C43-8C2A-1053D0D127DE}" dt="2023-09-11T20:36:36.710" v="1602" actId="26606"/>
          <ac:picMkLst>
            <pc:docMk/>
            <pc:sldMk cId="2614715934" sldId="264"/>
            <ac:picMk id="9" creationId="{00000000-0000-0000-0000-000000000000}"/>
          </ac:picMkLst>
        </pc:picChg>
      </pc:sldChg>
      <pc:sldChg chg="modSp mod ord">
        <pc:chgData name="Tobias Backström" userId="e941eff9b7c72f67" providerId="LiveId" clId="{7CE47C12-598E-4C43-8C2A-1053D0D127DE}" dt="2023-09-28T14:19:26.758" v="6109" actId="20577"/>
        <pc:sldMkLst>
          <pc:docMk/>
          <pc:sldMk cId="3817626667" sldId="268"/>
        </pc:sldMkLst>
        <pc:spChg chg="mod">
          <ac:chgData name="Tobias Backström" userId="e941eff9b7c72f67" providerId="LiveId" clId="{7CE47C12-598E-4C43-8C2A-1053D0D127DE}" dt="2023-09-28T14:19:26.758" v="6109" actId="20577"/>
          <ac:spMkLst>
            <pc:docMk/>
            <pc:sldMk cId="3817626667" sldId="268"/>
            <ac:spMk id="3" creationId="{00000000-0000-0000-0000-000000000000}"/>
          </ac:spMkLst>
        </pc:spChg>
      </pc:sldChg>
      <pc:sldChg chg="modSp mod">
        <pc:chgData name="Tobias Backström" userId="e941eff9b7c72f67" providerId="LiveId" clId="{7CE47C12-598E-4C43-8C2A-1053D0D127DE}" dt="2023-09-13T19:49:08.659" v="4105" actId="20577"/>
        <pc:sldMkLst>
          <pc:docMk/>
          <pc:sldMk cId="1908651456" sldId="269"/>
        </pc:sldMkLst>
        <pc:spChg chg="mod">
          <ac:chgData name="Tobias Backström" userId="e941eff9b7c72f67" providerId="LiveId" clId="{7CE47C12-598E-4C43-8C2A-1053D0D127DE}" dt="2023-09-13T19:49:08.659" v="4105" actId="20577"/>
          <ac:spMkLst>
            <pc:docMk/>
            <pc:sldMk cId="1908651456" sldId="269"/>
            <ac:spMk id="3" creationId="{00000000-0000-0000-0000-000000000000}"/>
          </ac:spMkLst>
        </pc:spChg>
      </pc:sldChg>
      <pc:sldChg chg="addSp delSp modSp add mod">
        <pc:chgData name="Tobias Backström" userId="e941eff9b7c72f67" providerId="LiveId" clId="{7CE47C12-598E-4C43-8C2A-1053D0D127DE}" dt="2023-09-12T15:24:09.302" v="3445" actId="20577"/>
        <pc:sldMkLst>
          <pc:docMk/>
          <pc:sldMk cId="370236462" sldId="280"/>
        </pc:sldMkLst>
        <pc:spChg chg="add del mod">
          <ac:chgData name="Tobias Backström" userId="e941eff9b7c72f67" providerId="LiveId" clId="{7CE47C12-598E-4C43-8C2A-1053D0D127DE}" dt="2023-09-12T15:09:54.904" v="2939" actId="478"/>
          <ac:spMkLst>
            <pc:docMk/>
            <pc:sldMk cId="370236462" sldId="280"/>
            <ac:spMk id="3" creationId="{EA1EA93A-A126-5750-6301-800F94ED3091}"/>
          </ac:spMkLst>
        </pc:spChg>
        <pc:spChg chg="mod">
          <ac:chgData name="Tobias Backström" userId="e941eff9b7c72f67" providerId="LiveId" clId="{7CE47C12-598E-4C43-8C2A-1053D0D127DE}" dt="2023-09-12T14:32:37.346" v="2514" actId="1076"/>
          <ac:spMkLst>
            <pc:docMk/>
            <pc:sldMk cId="370236462" sldId="280"/>
            <ac:spMk id="4" creationId="{D51847F0-FDF8-405B-8C52-88173AA44802}"/>
          </ac:spMkLst>
        </pc:spChg>
        <pc:spChg chg="add del mod">
          <ac:chgData name="Tobias Backström" userId="e941eff9b7c72f67" providerId="LiveId" clId="{7CE47C12-598E-4C43-8C2A-1053D0D127DE}" dt="2023-09-12T15:07:26.564" v="2916" actId="478"/>
          <ac:spMkLst>
            <pc:docMk/>
            <pc:sldMk cId="370236462" sldId="280"/>
            <ac:spMk id="5" creationId="{FB1E78FC-2412-AD4E-EB99-CE007206DEFA}"/>
          </ac:spMkLst>
        </pc:spChg>
        <pc:spChg chg="add del mod">
          <ac:chgData name="Tobias Backström" userId="e941eff9b7c72f67" providerId="LiveId" clId="{7CE47C12-598E-4C43-8C2A-1053D0D127DE}" dt="2023-09-12T15:09:57.362" v="2940" actId="478"/>
          <ac:spMkLst>
            <pc:docMk/>
            <pc:sldMk cId="370236462" sldId="280"/>
            <ac:spMk id="6" creationId="{1AEF335B-6BEB-4409-3BD7-943AF5DA44A0}"/>
          </ac:spMkLst>
        </pc:spChg>
        <pc:spChg chg="add mod">
          <ac:chgData name="Tobias Backström" userId="e941eff9b7c72f67" providerId="LiveId" clId="{7CE47C12-598E-4C43-8C2A-1053D0D127DE}" dt="2023-09-12T15:11:28.843" v="2988" actId="1076"/>
          <ac:spMkLst>
            <pc:docMk/>
            <pc:sldMk cId="370236462" sldId="280"/>
            <ac:spMk id="7" creationId="{6E76AE34-A4F6-08B9-EE43-FF25D5A69AB5}"/>
          </ac:spMkLst>
        </pc:spChg>
        <pc:spChg chg="add del mod">
          <ac:chgData name="Tobias Backström" userId="e941eff9b7c72f67" providerId="LiveId" clId="{7CE47C12-598E-4C43-8C2A-1053D0D127DE}" dt="2023-09-12T15:10:59.514" v="2979" actId="478"/>
          <ac:spMkLst>
            <pc:docMk/>
            <pc:sldMk cId="370236462" sldId="280"/>
            <ac:spMk id="8" creationId="{D1B8A237-C8D0-B473-9978-B3671BBBED31}"/>
          </ac:spMkLst>
        </pc:spChg>
        <pc:spChg chg="add mod">
          <ac:chgData name="Tobias Backström" userId="e941eff9b7c72f67" providerId="LiveId" clId="{7CE47C12-598E-4C43-8C2A-1053D0D127DE}" dt="2023-09-12T15:11:35.727" v="2989" actId="14100"/>
          <ac:spMkLst>
            <pc:docMk/>
            <pc:sldMk cId="370236462" sldId="280"/>
            <ac:spMk id="9" creationId="{7B2565BB-C567-3438-B9E4-1BEA6CE13D57}"/>
          </ac:spMkLst>
        </pc:spChg>
        <pc:spChg chg="mod">
          <ac:chgData name="Tobias Backström" userId="e941eff9b7c72f67" providerId="LiveId" clId="{7CE47C12-598E-4C43-8C2A-1053D0D127DE}" dt="2023-09-12T14:30:55.046" v="2423" actId="20577"/>
          <ac:spMkLst>
            <pc:docMk/>
            <pc:sldMk cId="370236462" sldId="280"/>
            <ac:spMk id="11" creationId="{989188DA-5907-41C7-AC55-6254811A2415}"/>
          </ac:spMkLst>
        </pc:spChg>
        <pc:spChg chg="del">
          <ac:chgData name="Tobias Backström" userId="e941eff9b7c72f67" providerId="LiveId" clId="{7CE47C12-598E-4C43-8C2A-1053D0D127DE}" dt="2023-09-12T14:31:43.065" v="2442" actId="478"/>
          <ac:spMkLst>
            <pc:docMk/>
            <pc:sldMk cId="370236462" sldId="280"/>
            <ac:spMk id="14" creationId="{5AE9CE7F-F596-470B-B147-EF061BA98261}"/>
          </ac:spMkLst>
        </pc:spChg>
        <pc:spChg chg="mod">
          <ac:chgData name="Tobias Backström" userId="e941eff9b7c72f67" providerId="LiveId" clId="{7CE47C12-598E-4C43-8C2A-1053D0D127DE}" dt="2023-09-12T15:13:53.870" v="2996" actId="14100"/>
          <ac:spMkLst>
            <pc:docMk/>
            <pc:sldMk cId="370236462" sldId="280"/>
            <ac:spMk id="25" creationId="{497D1DCF-8CD4-4BCD-AF32-42ECF27421A7}"/>
          </ac:spMkLst>
        </pc:spChg>
        <pc:spChg chg="mod">
          <ac:chgData name="Tobias Backström" userId="e941eff9b7c72f67" providerId="LiveId" clId="{7CE47C12-598E-4C43-8C2A-1053D0D127DE}" dt="2023-09-12T15:24:09.302" v="3445" actId="20577"/>
          <ac:spMkLst>
            <pc:docMk/>
            <pc:sldMk cId="370236462" sldId="280"/>
            <ac:spMk id="52" creationId="{B1CE1F43-9B12-42E4-991D-3C4F1EB33C4C}"/>
          </ac:spMkLst>
        </pc:spChg>
        <pc:spChg chg="del">
          <ac:chgData name="Tobias Backström" userId="e941eff9b7c72f67" providerId="LiveId" clId="{7CE47C12-598E-4C43-8C2A-1053D0D127DE}" dt="2023-09-12T14:31:48.225" v="2443" actId="478"/>
          <ac:spMkLst>
            <pc:docMk/>
            <pc:sldMk cId="370236462" sldId="280"/>
            <ac:spMk id="53" creationId="{7271C526-9B66-4B00-81B6-A30B2FCE087B}"/>
          </ac:spMkLst>
        </pc:spChg>
        <pc:spChg chg="del">
          <ac:chgData name="Tobias Backström" userId="e941eff9b7c72f67" providerId="LiveId" clId="{7CE47C12-598E-4C43-8C2A-1053D0D127DE}" dt="2023-09-12T14:30:58.895" v="2424" actId="478"/>
          <ac:spMkLst>
            <pc:docMk/>
            <pc:sldMk cId="370236462" sldId="280"/>
            <ac:spMk id="54" creationId="{E178CD74-0328-4767-826F-5B452457DC61}"/>
          </ac:spMkLst>
        </pc:spChg>
        <pc:spChg chg="mod">
          <ac:chgData name="Tobias Backström" userId="e941eff9b7c72f67" providerId="LiveId" clId="{7CE47C12-598E-4C43-8C2A-1053D0D127DE}" dt="2023-09-12T15:02:38.111" v="2815" actId="1076"/>
          <ac:spMkLst>
            <pc:docMk/>
            <pc:sldMk cId="370236462" sldId="280"/>
            <ac:spMk id="55" creationId="{D3F215AC-36A7-421A-A671-81094BB25570}"/>
          </ac:spMkLst>
        </pc:spChg>
        <pc:spChg chg="mod">
          <ac:chgData name="Tobias Backström" userId="e941eff9b7c72f67" providerId="LiveId" clId="{7CE47C12-598E-4C43-8C2A-1053D0D127DE}" dt="2023-09-12T15:13:04.960" v="2995" actId="1037"/>
          <ac:spMkLst>
            <pc:docMk/>
            <pc:sldMk cId="370236462" sldId="280"/>
            <ac:spMk id="56" creationId="{9F303DC3-D3CE-466E-85A2-7EF7139918D8}"/>
          </ac:spMkLst>
        </pc:spChg>
        <pc:spChg chg="del mod">
          <ac:chgData name="Tobias Backström" userId="e941eff9b7c72f67" providerId="LiveId" clId="{7CE47C12-598E-4C43-8C2A-1053D0D127DE}" dt="2023-09-12T14:31:18.450" v="2427" actId="478"/>
          <ac:spMkLst>
            <pc:docMk/>
            <pc:sldMk cId="370236462" sldId="280"/>
            <ac:spMk id="57" creationId="{AD7C9183-CC9D-4CD4-B537-8BE5C086ACF9}"/>
          </ac:spMkLst>
        </pc:spChg>
        <pc:spChg chg="del mod">
          <ac:chgData name="Tobias Backström" userId="e941eff9b7c72f67" providerId="LiveId" clId="{7CE47C12-598E-4C43-8C2A-1053D0D127DE}" dt="2023-09-12T15:02:23.951" v="2814" actId="478"/>
          <ac:spMkLst>
            <pc:docMk/>
            <pc:sldMk cId="370236462" sldId="280"/>
            <ac:spMk id="58" creationId="{C8234CBF-AB57-4B2E-AF74-75A4CEEB3E0C}"/>
          </ac:spMkLst>
        </pc:spChg>
        <pc:spChg chg="mod">
          <ac:chgData name="Tobias Backström" userId="e941eff9b7c72f67" providerId="LiveId" clId="{7CE47C12-598E-4C43-8C2A-1053D0D127DE}" dt="2023-09-12T15:02:49.395" v="2817" actId="1076"/>
          <ac:spMkLst>
            <pc:docMk/>
            <pc:sldMk cId="370236462" sldId="280"/>
            <ac:spMk id="59" creationId="{7B20E518-A0A2-4703-9E14-58702A9BF7E3}"/>
          </ac:spMkLst>
        </pc:spChg>
        <pc:cxnChg chg="mod">
          <ac:chgData name="Tobias Backström" userId="e941eff9b7c72f67" providerId="LiveId" clId="{7CE47C12-598E-4C43-8C2A-1053D0D127DE}" dt="2023-09-12T14:32:29.581" v="2513" actId="1076"/>
          <ac:cxnSpMkLst>
            <pc:docMk/>
            <pc:sldMk cId="370236462" sldId="280"/>
            <ac:cxnSpMk id="15" creationId="{2F87F74D-B6A7-4F8C-99D4-29048B1BEE8B}"/>
          </ac:cxnSpMkLst>
        </pc:cxnChg>
        <pc:cxnChg chg="mod">
          <ac:chgData name="Tobias Backström" userId="e941eff9b7c72f67" providerId="LiveId" clId="{7CE47C12-598E-4C43-8C2A-1053D0D127DE}" dt="2023-09-12T15:03:02.137" v="2819" actId="14100"/>
          <ac:cxnSpMkLst>
            <pc:docMk/>
            <pc:sldMk cId="370236462" sldId="280"/>
            <ac:cxnSpMk id="41" creationId="{FF689755-AE3C-4105-8F1C-C3B60A9BA088}"/>
          </ac:cxnSpMkLst>
        </pc:cxnChg>
      </pc:sldChg>
      <pc:sldChg chg="addSp modSp mod">
        <pc:chgData name="Tobias Backström" userId="e941eff9b7c72f67" providerId="LiveId" clId="{7CE47C12-598E-4C43-8C2A-1053D0D127DE}" dt="2023-09-12T15:20:02.097" v="3046" actId="20577"/>
        <pc:sldMkLst>
          <pc:docMk/>
          <pc:sldMk cId="3212828465" sldId="307"/>
        </pc:sldMkLst>
        <pc:spChg chg="mod">
          <ac:chgData name="Tobias Backström" userId="e941eff9b7c72f67" providerId="LiveId" clId="{7CE47C12-598E-4C43-8C2A-1053D0D127DE}" dt="2023-09-12T15:20:02.097" v="3046" actId="20577"/>
          <ac:spMkLst>
            <pc:docMk/>
            <pc:sldMk cId="3212828465" sldId="307"/>
            <ac:spMk id="3" creationId="{00000000-0000-0000-0000-000000000000}"/>
          </ac:spMkLst>
        </pc:spChg>
        <pc:picChg chg="add mod">
          <ac:chgData name="Tobias Backström" userId="e941eff9b7c72f67" providerId="LiveId" clId="{7CE47C12-598E-4C43-8C2A-1053D0D127DE}" dt="2023-09-11T20:43:14.134" v="1670" actId="14100"/>
          <ac:picMkLst>
            <pc:docMk/>
            <pc:sldMk cId="3212828465" sldId="307"/>
            <ac:picMk id="6" creationId="{8347502B-25A5-1742-FDAA-D35491714CEA}"/>
          </ac:picMkLst>
        </pc:picChg>
        <pc:picChg chg="add mod">
          <ac:chgData name="Tobias Backström" userId="e941eff9b7c72f67" providerId="LiveId" clId="{7CE47C12-598E-4C43-8C2A-1053D0D127DE}" dt="2023-09-11T20:43:09.421" v="1667" actId="1076"/>
          <ac:picMkLst>
            <pc:docMk/>
            <pc:sldMk cId="3212828465" sldId="307"/>
            <ac:picMk id="8" creationId="{D82DF38D-666B-F1CB-313E-DCE7DEBE00AE}"/>
          </ac:picMkLst>
        </pc:picChg>
        <pc:picChg chg="add mod">
          <ac:chgData name="Tobias Backström" userId="e941eff9b7c72f67" providerId="LiveId" clId="{7CE47C12-598E-4C43-8C2A-1053D0D127DE}" dt="2023-09-11T20:43:06.924" v="1665" actId="1076"/>
          <ac:picMkLst>
            <pc:docMk/>
            <pc:sldMk cId="3212828465" sldId="307"/>
            <ac:picMk id="10" creationId="{52F7E497-BA6B-C834-1511-F8C3333732A0}"/>
          </ac:picMkLst>
        </pc:picChg>
        <pc:picChg chg="add mod">
          <ac:chgData name="Tobias Backström" userId="e941eff9b7c72f67" providerId="LiveId" clId="{7CE47C12-598E-4C43-8C2A-1053D0D127DE}" dt="2023-09-11T20:43:11.040" v="1668" actId="1076"/>
          <ac:picMkLst>
            <pc:docMk/>
            <pc:sldMk cId="3212828465" sldId="307"/>
            <ac:picMk id="12" creationId="{769C6106-5342-DF98-1551-0F720726D4E8}"/>
          </ac:picMkLst>
        </pc:picChg>
      </pc:sldChg>
      <pc:sldChg chg="modSp mod">
        <pc:chgData name="Tobias Backström" userId="e941eff9b7c72f67" providerId="LiveId" clId="{7CE47C12-598E-4C43-8C2A-1053D0D127DE}" dt="2023-09-11T20:38:20.096" v="1643" actId="20577"/>
        <pc:sldMkLst>
          <pc:docMk/>
          <pc:sldMk cId="3987291508" sldId="311"/>
        </pc:sldMkLst>
        <pc:spChg chg="mod">
          <ac:chgData name="Tobias Backström" userId="e941eff9b7c72f67" providerId="LiveId" clId="{7CE47C12-598E-4C43-8C2A-1053D0D127DE}" dt="2023-09-11T20:38:20.096" v="1643" actId="20577"/>
          <ac:spMkLst>
            <pc:docMk/>
            <pc:sldMk cId="3987291508" sldId="311"/>
            <ac:spMk id="2" creationId="{00000000-0000-0000-0000-000000000000}"/>
          </ac:spMkLst>
        </pc:spChg>
        <pc:spChg chg="mod">
          <ac:chgData name="Tobias Backström" userId="e941eff9b7c72f67" providerId="LiveId" clId="{7CE47C12-598E-4C43-8C2A-1053D0D127DE}" dt="2023-09-11T20:38:03.881" v="1635" actId="14100"/>
          <ac:spMkLst>
            <pc:docMk/>
            <pc:sldMk cId="3987291508" sldId="311"/>
            <ac:spMk id="3" creationId="{00000000-0000-0000-0000-000000000000}"/>
          </ac:spMkLst>
        </pc:spChg>
        <pc:picChg chg="mod">
          <ac:chgData name="Tobias Backström" userId="e941eff9b7c72f67" providerId="LiveId" clId="{7CE47C12-598E-4C43-8C2A-1053D0D127DE}" dt="2023-09-11T20:38:13.339" v="1638" actId="1076"/>
          <ac:picMkLst>
            <pc:docMk/>
            <pc:sldMk cId="3987291508" sldId="311"/>
            <ac:picMk id="4" creationId="{00000000-0000-0000-0000-000000000000}"/>
          </ac:picMkLst>
        </pc:picChg>
      </pc:sldChg>
      <pc:sldChg chg="modSp mod ord">
        <pc:chgData name="Tobias Backström" userId="e941eff9b7c72f67" providerId="LiveId" clId="{7CE47C12-598E-4C43-8C2A-1053D0D127DE}" dt="2023-09-13T19:45:10.514" v="4043" actId="20577"/>
        <pc:sldMkLst>
          <pc:docMk/>
          <pc:sldMk cId="2309532517" sldId="312"/>
        </pc:sldMkLst>
        <pc:spChg chg="mod">
          <ac:chgData name="Tobias Backström" userId="e941eff9b7c72f67" providerId="LiveId" clId="{7CE47C12-598E-4C43-8C2A-1053D0D127DE}" dt="2023-09-13T19:45:10.514" v="4043" actId="20577"/>
          <ac:spMkLst>
            <pc:docMk/>
            <pc:sldMk cId="2309532517" sldId="312"/>
            <ac:spMk id="3" creationId="{00000000-0000-0000-0000-000000000000}"/>
          </ac:spMkLst>
        </pc:spChg>
      </pc:sldChg>
      <pc:sldChg chg="addSp delSp modSp mod ord setBg">
        <pc:chgData name="Tobias Backström" userId="e941eff9b7c72f67" providerId="LiveId" clId="{7CE47C12-598E-4C43-8C2A-1053D0D127DE}" dt="2023-09-24T09:13:22.592" v="5868" actId="20577"/>
        <pc:sldMkLst>
          <pc:docMk/>
          <pc:sldMk cId="1186753713" sldId="313"/>
        </pc:sldMkLst>
        <pc:spChg chg="mod">
          <ac:chgData name="Tobias Backström" userId="e941eff9b7c72f67" providerId="LiveId" clId="{7CE47C12-598E-4C43-8C2A-1053D0D127DE}" dt="2023-09-11T20:36:14.528" v="1596" actId="26606"/>
          <ac:spMkLst>
            <pc:docMk/>
            <pc:sldMk cId="1186753713" sldId="313"/>
            <ac:spMk id="2" creationId="{00000000-0000-0000-0000-000000000000}"/>
          </ac:spMkLst>
        </pc:spChg>
        <pc:spChg chg="mod ord">
          <ac:chgData name="Tobias Backström" userId="e941eff9b7c72f67" providerId="LiveId" clId="{7CE47C12-598E-4C43-8C2A-1053D0D127DE}" dt="2023-09-24T09:13:22.592" v="5868" actId="20577"/>
          <ac:spMkLst>
            <pc:docMk/>
            <pc:sldMk cId="1186753713" sldId="313"/>
            <ac:spMk id="3" creationId="{00000000-0000-0000-0000-000000000000}"/>
          </ac:spMkLst>
        </pc:spChg>
        <pc:spChg chg="add del">
          <ac:chgData name="Tobias Backström" userId="e941eff9b7c72f67" providerId="LiveId" clId="{7CE47C12-598E-4C43-8C2A-1053D0D127DE}" dt="2023-09-11T20:35:55.309" v="1590" actId="26606"/>
          <ac:spMkLst>
            <pc:docMk/>
            <pc:sldMk cId="1186753713" sldId="313"/>
            <ac:spMk id="6" creationId="{45D37F4E-DDB4-456B-97E0-9937730A039F}"/>
          </ac:spMkLst>
        </pc:spChg>
        <pc:spChg chg="add del">
          <ac:chgData name="Tobias Backström" userId="e941eff9b7c72f67" providerId="LiveId" clId="{7CE47C12-598E-4C43-8C2A-1053D0D127DE}" dt="2023-09-11T20:35:55.309" v="1590" actId="26606"/>
          <ac:spMkLst>
            <pc:docMk/>
            <pc:sldMk cId="1186753713" sldId="313"/>
            <ac:spMk id="7" creationId="{B2DD41CD-8F47-4F56-AD12-4E2FF7696987}"/>
          </ac:spMkLst>
        </pc:spChg>
        <pc:spChg chg="add del">
          <ac:chgData name="Tobias Backström" userId="e941eff9b7c72f67" providerId="LiveId" clId="{7CE47C12-598E-4C43-8C2A-1053D0D127DE}" dt="2023-09-11T20:36:00.085" v="1592" actId="26606"/>
          <ac:spMkLst>
            <pc:docMk/>
            <pc:sldMk cId="1186753713" sldId="313"/>
            <ac:spMk id="8" creationId="{B6FACB3C-9069-4791-BC5C-0DB7CD19B853}"/>
          </ac:spMkLst>
        </pc:spChg>
        <pc:spChg chg="add del">
          <ac:chgData name="Tobias Backström" userId="e941eff9b7c72f67" providerId="LiveId" clId="{7CE47C12-598E-4C43-8C2A-1053D0D127DE}" dt="2023-09-11T20:35:52.275" v="1588" actId="26606"/>
          <ac:spMkLst>
            <pc:docMk/>
            <pc:sldMk cId="1186753713" sldId="313"/>
            <ac:spMk id="9" creationId="{2EB492CD-616E-47F8-933B-5E2D952A0593}"/>
          </ac:spMkLst>
        </pc:spChg>
        <pc:spChg chg="add del">
          <ac:chgData name="Tobias Backström" userId="e941eff9b7c72f67" providerId="LiveId" clId="{7CE47C12-598E-4C43-8C2A-1053D0D127DE}" dt="2023-09-11T20:36:00.085" v="1592" actId="26606"/>
          <ac:spMkLst>
            <pc:docMk/>
            <pc:sldMk cId="1186753713" sldId="313"/>
            <ac:spMk id="10" creationId="{71F2038E-D777-4B76-81DD-DD13EE91B9DD}"/>
          </ac:spMkLst>
        </pc:spChg>
        <pc:spChg chg="add del">
          <ac:chgData name="Tobias Backström" userId="e941eff9b7c72f67" providerId="LiveId" clId="{7CE47C12-598E-4C43-8C2A-1053D0D127DE}" dt="2023-09-11T20:35:52.275" v="1588" actId="26606"/>
          <ac:spMkLst>
            <pc:docMk/>
            <pc:sldMk cId="1186753713" sldId="313"/>
            <ac:spMk id="11" creationId="{59383CF9-23B5-4335-9B21-1791C4CF1C75}"/>
          </ac:spMkLst>
        </pc:spChg>
        <pc:spChg chg="add del">
          <ac:chgData name="Tobias Backström" userId="e941eff9b7c72f67" providerId="LiveId" clId="{7CE47C12-598E-4C43-8C2A-1053D0D127DE}" dt="2023-09-11T20:35:52.275" v="1588" actId="26606"/>
          <ac:spMkLst>
            <pc:docMk/>
            <pc:sldMk cId="1186753713" sldId="313"/>
            <ac:spMk id="13" creationId="{0007FE00-9498-4706-B255-6437B0252C02}"/>
          </ac:spMkLst>
        </pc:spChg>
        <pc:spChg chg="add del">
          <ac:chgData name="Tobias Backström" userId="e941eff9b7c72f67" providerId="LiveId" clId="{7CE47C12-598E-4C43-8C2A-1053D0D127DE}" dt="2023-09-11T20:36:14.528" v="1596" actId="26606"/>
          <ac:spMkLst>
            <pc:docMk/>
            <pc:sldMk cId="1186753713" sldId="313"/>
            <ac:spMk id="14" creationId="{12609869-9E80-471B-A487-A53288E0E791}"/>
          </ac:spMkLst>
        </pc:spChg>
        <pc:spChg chg="add del">
          <ac:chgData name="Tobias Backström" userId="e941eff9b7c72f67" providerId="LiveId" clId="{7CE47C12-598E-4C43-8C2A-1053D0D127DE}" dt="2023-09-11T20:36:14.528" v="1596" actId="26606"/>
          <ac:spMkLst>
            <pc:docMk/>
            <pc:sldMk cId="1186753713" sldId="313"/>
            <ac:spMk id="15" creationId="{2813A4FA-24A5-41ED-A534-3807D1B2F344}"/>
          </ac:spMkLst>
        </pc:spChg>
        <pc:spChg chg="add del">
          <ac:chgData name="Tobias Backström" userId="e941eff9b7c72f67" providerId="LiveId" clId="{7CE47C12-598E-4C43-8C2A-1053D0D127DE}" dt="2023-09-11T20:36:14.528" v="1596" actId="26606"/>
          <ac:spMkLst>
            <pc:docMk/>
            <pc:sldMk cId="1186753713" sldId="313"/>
            <ac:spMk id="16" creationId="{7004738A-9D34-43E8-97D2-CA0EED4F8BE0}"/>
          </ac:spMkLst>
        </pc:spChg>
        <pc:spChg chg="add del">
          <ac:chgData name="Tobias Backström" userId="e941eff9b7c72f67" providerId="LiveId" clId="{7CE47C12-598E-4C43-8C2A-1053D0D127DE}" dt="2023-09-11T20:36:14.528" v="1596" actId="26606"/>
          <ac:spMkLst>
            <pc:docMk/>
            <pc:sldMk cId="1186753713" sldId="313"/>
            <ac:spMk id="17" creationId="{C3944F27-CA70-4E84-A51A-E6BF89558979}"/>
          </ac:spMkLst>
        </pc:spChg>
        <pc:spChg chg="add del">
          <ac:chgData name="Tobias Backström" userId="e941eff9b7c72f67" providerId="LiveId" clId="{7CE47C12-598E-4C43-8C2A-1053D0D127DE}" dt="2023-09-11T20:36:05.398" v="1594" actId="26606"/>
          <ac:spMkLst>
            <pc:docMk/>
            <pc:sldMk cId="1186753713" sldId="313"/>
            <ac:spMk id="18" creationId="{3346177D-ADC4-4968-B747-5CFCD390B5B9}"/>
          </ac:spMkLst>
        </pc:spChg>
        <pc:spChg chg="add del">
          <ac:chgData name="Tobias Backström" userId="e941eff9b7c72f67" providerId="LiveId" clId="{7CE47C12-598E-4C43-8C2A-1053D0D127DE}" dt="2023-09-11T20:36:05.398" v="1594" actId="26606"/>
          <ac:spMkLst>
            <pc:docMk/>
            <pc:sldMk cId="1186753713" sldId="313"/>
            <ac:spMk id="19" creationId="{0844A943-BF79-4FEA-ABB1-3BD54D236606}"/>
          </ac:spMkLst>
        </pc:spChg>
        <pc:spChg chg="add del">
          <ac:chgData name="Tobias Backström" userId="e941eff9b7c72f67" providerId="LiveId" clId="{7CE47C12-598E-4C43-8C2A-1053D0D127DE}" dt="2023-09-11T20:36:05.398" v="1594" actId="26606"/>
          <ac:spMkLst>
            <pc:docMk/>
            <pc:sldMk cId="1186753713" sldId="313"/>
            <ac:spMk id="20" creationId="{6437CC72-F4A8-4DC3-AFAB-D22C482C8100}"/>
          </ac:spMkLst>
        </pc:spChg>
        <pc:spChg chg="add del">
          <ac:chgData name="Tobias Backström" userId="e941eff9b7c72f67" providerId="LiveId" clId="{7CE47C12-598E-4C43-8C2A-1053D0D127DE}" dt="2023-09-11T20:36:14.528" v="1596" actId="26606"/>
          <ac:spMkLst>
            <pc:docMk/>
            <pc:sldMk cId="1186753713" sldId="313"/>
            <ac:spMk id="21" creationId="{B8B8D07F-F13E-443E-BA68-2D26672D76B9}"/>
          </ac:spMkLst>
        </pc:spChg>
        <pc:grpChg chg="add del">
          <ac:chgData name="Tobias Backström" userId="e941eff9b7c72f67" providerId="LiveId" clId="{7CE47C12-598E-4C43-8C2A-1053D0D127DE}" dt="2023-09-11T20:36:00.085" v="1592" actId="26606"/>
          <ac:grpSpMkLst>
            <pc:docMk/>
            <pc:sldMk cId="1186753713" sldId="313"/>
            <ac:grpSpMk id="12" creationId="{DD354807-230F-4402-B1B9-F733A8F1F190}"/>
          </ac:grpSpMkLst>
        </pc:grpChg>
        <pc:picChg chg="mod">
          <ac:chgData name="Tobias Backström" userId="e941eff9b7c72f67" providerId="LiveId" clId="{7CE47C12-598E-4C43-8C2A-1053D0D127DE}" dt="2023-09-11T20:36:14.528" v="1596" actId="26606"/>
          <ac:picMkLst>
            <pc:docMk/>
            <pc:sldMk cId="1186753713" sldId="313"/>
            <ac:picMk id="4" creationId="{00000000-0000-0000-0000-000000000000}"/>
          </ac:picMkLst>
        </pc:picChg>
      </pc:sldChg>
      <pc:sldChg chg="modSp mod">
        <pc:chgData name="Tobias Backström" userId="e941eff9b7c72f67" providerId="LiveId" clId="{7CE47C12-598E-4C43-8C2A-1053D0D127DE}" dt="2023-09-24T09:15:15.784" v="5914" actId="20577"/>
        <pc:sldMkLst>
          <pc:docMk/>
          <pc:sldMk cId="1980738874" sldId="315"/>
        </pc:sldMkLst>
        <pc:spChg chg="mod">
          <ac:chgData name="Tobias Backström" userId="e941eff9b7c72f67" providerId="LiveId" clId="{7CE47C12-598E-4C43-8C2A-1053D0D127DE}" dt="2023-09-24T08:49:00.297" v="4352" actId="255"/>
          <ac:spMkLst>
            <pc:docMk/>
            <pc:sldMk cId="1980738874" sldId="315"/>
            <ac:spMk id="2" creationId="{00000000-0000-0000-0000-000000000000}"/>
          </ac:spMkLst>
        </pc:spChg>
        <pc:spChg chg="mod">
          <ac:chgData name="Tobias Backström" userId="e941eff9b7c72f67" providerId="LiveId" clId="{7CE47C12-598E-4C43-8C2A-1053D0D127DE}" dt="2023-09-24T09:15:15.784" v="5914" actId="20577"/>
          <ac:spMkLst>
            <pc:docMk/>
            <pc:sldMk cId="1980738874" sldId="315"/>
            <ac:spMk id="3" creationId="{00000000-0000-0000-0000-000000000000}"/>
          </ac:spMkLst>
        </pc:spChg>
      </pc:sldChg>
      <pc:sldChg chg="del">
        <pc:chgData name="Tobias Backström" userId="e941eff9b7c72f67" providerId="LiveId" clId="{7CE47C12-598E-4C43-8C2A-1053D0D127DE}" dt="2023-09-18T18:37:58.574" v="4106" actId="47"/>
        <pc:sldMkLst>
          <pc:docMk/>
          <pc:sldMk cId="1748292005" sldId="318"/>
        </pc:sldMkLst>
      </pc:sldChg>
      <pc:sldChg chg="del">
        <pc:chgData name="Tobias Backström" userId="e941eff9b7c72f67" providerId="LiveId" clId="{7CE47C12-598E-4C43-8C2A-1053D0D127DE}" dt="2023-09-18T18:38:14.324" v="4107" actId="47"/>
        <pc:sldMkLst>
          <pc:docMk/>
          <pc:sldMk cId="1857603796" sldId="319"/>
        </pc:sldMkLst>
      </pc:sldChg>
      <pc:sldChg chg="del">
        <pc:chgData name="Tobias Backström" userId="e941eff9b7c72f67" providerId="LiveId" clId="{7CE47C12-598E-4C43-8C2A-1053D0D127DE}" dt="2023-09-18T18:39:53.511" v="4111" actId="47"/>
        <pc:sldMkLst>
          <pc:docMk/>
          <pc:sldMk cId="3392267886" sldId="320"/>
        </pc:sldMkLst>
      </pc:sldChg>
      <pc:sldChg chg="del">
        <pc:chgData name="Tobias Backström" userId="e941eff9b7c72f67" providerId="LiveId" clId="{7CE47C12-598E-4C43-8C2A-1053D0D127DE}" dt="2023-09-18T18:39:36.500" v="4110" actId="47"/>
        <pc:sldMkLst>
          <pc:docMk/>
          <pc:sldMk cId="3372867215" sldId="321"/>
        </pc:sldMkLst>
      </pc:sldChg>
      <pc:sldChg chg="addSp modSp mod ord">
        <pc:chgData name="Tobias Backström" userId="e941eff9b7c72f67" providerId="LiveId" clId="{7CE47C12-598E-4C43-8C2A-1053D0D127DE}" dt="2023-09-12T15:32:23.911" v="3854"/>
        <pc:sldMkLst>
          <pc:docMk/>
          <pc:sldMk cId="1740416435" sldId="322"/>
        </pc:sldMkLst>
        <pc:picChg chg="mod">
          <ac:chgData name="Tobias Backström" userId="e941eff9b7c72f67" providerId="LiveId" clId="{7CE47C12-598E-4C43-8C2A-1053D0D127DE}" dt="2023-09-11T20:35:31.239" v="1584" actId="1076"/>
          <ac:picMkLst>
            <pc:docMk/>
            <pc:sldMk cId="1740416435" sldId="322"/>
            <ac:picMk id="5" creationId="{C2E7B384-3466-C7F3-1C3D-EBA387BC804F}"/>
          </ac:picMkLst>
        </pc:picChg>
        <pc:picChg chg="add mod">
          <ac:chgData name="Tobias Backström" userId="e941eff9b7c72f67" providerId="LiveId" clId="{7CE47C12-598E-4C43-8C2A-1053D0D127DE}" dt="2023-09-11T20:35:35.376" v="1586" actId="1076"/>
          <ac:picMkLst>
            <pc:docMk/>
            <pc:sldMk cId="1740416435" sldId="322"/>
            <ac:picMk id="6" creationId="{2E3D75CD-4FF8-D3D2-D76A-DF0B48688F1C}"/>
          </ac:picMkLst>
        </pc:picChg>
        <pc:picChg chg="mod">
          <ac:chgData name="Tobias Backström" userId="e941eff9b7c72f67" providerId="LiveId" clId="{7CE47C12-598E-4C43-8C2A-1053D0D127DE}" dt="2023-09-11T20:35:33.936" v="1585" actId="1076"/>
          <ac:picMkLst>
            <pc:docMk/>
            <pc:sldMk cId="1740416435" sldId="322"/>
            <ac:picMk id="7" creationId="{CC133357-B293-03A8-C1FC-09120B9E30DD}"/>
          </ac:picMkLst>
        </pc:picChg>
      </pc:sldChg>
      <pc:sldChg chg="new del">
        <pc:chgData name="Tobias Backström" userId="e941eff9b7c72f67" providerId="LiveId" clId="{7CE47C12-598E-4C43-8C2A-1053D0D127DE}" dt="2023-09-11T20:22:53.900" v="1285" actId="680"/>
        <pc:sldMkLst>
          <pc:docMk/>
          <pc:sldMk cId="182526688" sldId="323"/>
        </pc:sldMkLst>
      </pc:sldChg>
      <pc:sldChg chg="addSp modSp add mod ord">
        <pc:chgData name="Tobias Backström" userId="e941eff9b7c72f67" providerId="LiveId" clId="{7CE47C12-598E-4C43-8C2A-1053D0D127DE}" dt="2023-09-28T14:20:51.732" v="6196" actId="20577"/>
        <pc:sldMkLst>
          <pc:docMk/>
          <pc:sldMk cId="1896920564" sldId="323"/>
        </pc:sldMkLst>
        <pc:spChg chg="mod">
          <ac:chgData name="Tobias Backström" userId="e941eff9b7c72f67" providerId="LiveId" clId="{7CE47C12-598E-4C43-8C2A-1053D0D127DE}" dt="2023-09-28T14:20:51.732" v="6196" actId="20577"/>
          <ac:spMkLst>
            <pc:docMk/>
            <pc:sldMk cId="1896920564" sldId="323"/>
            <ac:spMk id="3" creationId="{00000000-0000-0000-0000-000000000000}"/>
          </ac:spMkLst>
        </pc:spChg>
        <pc:spChg chg="add mod">
          <ac:chgData name="Tobias Backström" userId="e941eff9b7c72f67" providerId="LiveId" clId="{7CE47C12-598E-4C43-8C2A-1053D0D127DE}" dt="2023-09-24T08:43:31.958" v="4114" actId="208"/>
          <ac:spMkLst>
            <pc:docMk/>
            <pc:sldMk cId="1896920564" sldId="323"/>
            <ac:spMk id="5" creationId="{8DA14808-8B7E-B129-FD05-8D988B4C3A60}"/>
          </ac:spMkLst>
        </pc:spChg>
        <pc:spChg chg="add mod">
          <ac:chgData name="Tobias Backström" userId="e941eff9b7c72f67" providerId="LiveId" clId="{7CE47C12-598E-4C43-8C2A-1053D0D127DE}" dt="2023-09-24T08:45:57.869" v="4132" actId="255"/>
          <ac:spMkLst>
            <pc:docMk/>
            <pc:sldMk cId="1896920564" sldId="323"/>
            <ac:spMk id="7" creationId="{4A7FA6FA-7D05-C66B-838D-66C8A4243B9D}"/>
          </ac:spMkLst>
        </pc:spChg>
        <pc:picChg chg="add mod">
          <ac:chgData name="Tobias Backström" userId="e941eff9b7c72f67" providerId="LiveId" clId="{7CE47C12-598E-4C43-8C2A-1053D0D127DE}" dt="2023-09-13T19:45:40.763" v="4046" actId="14100"/>
          <ac:picMkLst>
            <pc:docMk/>
            <pc:sldMk cId="1896920564" sldId="323"/>
            <ac:picMk id="6" creationId="{34A29B08-188E-7C82-2084-E7C910641046}"/>
          </ac:picMkLst>
        </pc:picChg>
      </pc:sldChg>
      <pc:sldChg chg="modSp add mod">
        <pc:chgData name="Tobias Backström" userId="e941eff9b7c72f67" providerId="LiveId" clId="{7CE47C12-598E-4C43-8C2A-1053D0D127DE}" dt="2023-09-28T14:50:24.214" v="6316" actId="20577"/>
        <pc:sldMkLst>
          <pc:docMk/>
          <pc:sldMk cId="3158046990" sldId="324"/>
        </pc:sldMkLst>
        <pc:spChg chg="mod">
          <ac:chgData name="Tobias Backström" userId="e941eff9b7c72f67" providerId="LiveId" clId="{7CE47C12-598E-4C43-8C2A-1053D0D127DE}" dt="2023-09-11T20:46:08.314" v="1841" actId="20577"/>
          <ac:spMkLst>
            <pc:docMk/>
            <pc:sldMk cId="3158046990" sldId="324"/>
            <ac:spMk id="2" creationId="{00000000-0000-0000-0000-000000000000}"/>
          </ac:spMkLst>
        </pc:spChg>
        <pc:spChg chg="mod">
          <ac:chgData name="Tobias Backström" userId="e941eff9b7c72f67" providerId="LiveId" clId="{7CE47C12-598E-4C43-8C2A-1053D0D127DE}" dt="2023-09-28T14:50:24.214" v="6316" actId="20577"/>
          <ac:spMkLst>
            <pc:docMk/>
            <pc:sldMk cId="3158046990" sldId="324"/>
            <ac:spMk id="3" creationId="{00000000-0000-0000-0000-000000000000}"/>
          </ac:spMkLst>
        </pc:spChg>
      </pc:sldChg>
      <pc:sldChg chg="new del">
        <pc:chgData name="Tobias Backström" userId="e941eff9b7c72f67" providerId="LiveId" clId="{7CE47C12-598E-4C43-8C2A-1053D0D127DE}" dt="2023-09-12T14:33:42.239" v="2550" actId="2696"/>
        <pc:sldMkLst>
          <pc:docMk/>
          <pc:sldMk cId="3048639208" sldId="325"/>
        </pc:sldMkLst>
      </pc:sldChg>
    </pc:docChg>
  </pc:docChgLst>
  <pc:docChgLst>
    <pc:chgData name="Tobias Backström" userId="e941eff9b7c72f67" providerId="LiveId" clId="{F719FADF-B7C1-49D5-AEEF-A158EAADFC7B}"/>
    <pc:docChg chg="undo custSel addSld modSld">
      <pc:chgData name="Tobias Backström" userId="e941eff9b7c72f67" providerId="LiveId" clId="{F719FADF-B7C1-49D5-AEEF-A158EAADFC7B}" dt="2022-10-12T07:17:04.638" v="3455" actId="207"/>
      <pc:docMkLst>
        <pc:docMk/>
      </pc:docMkLst>
      <pc:sldChg chg="modSp mod">
        <pc:chgData name="Tobias Backström" userId="e941eff9b7c72f67" providerId="LiveId" clId="{F719FADF-B7C1-49D5-AEEF-A158EAADFC7B}" dt="2022-10-03T21:04:38.431" v="70" actId="20577"/>
        <pc:sldMkLst>
          <pc:docMk/>
          <pc:sldMk cId="2683530131" sldId="260"/>
        </pc:sldMkLst>
        <pc:spChg chg="mod">
          <ac:chgData name="Tobias Backström" userId="e941eff9b7c72f67" providerId="LiveId" clId="{F719FADF-B7C1-49D5-AEEF-A158EAADFC7B}" dt="2022-10-03T21:04:38.431" v="70" actId="20577"/>
          <ac:spMkLst>
            <pc:docMk/>
            <pc:sldMk cId="2683530131" sldId="260"/>
            <ac:spMk id="3" creationId="{00000000-0000-0000-0000-000000000000}"/>
          </ac:spMkLst>
        </pc:spChg>
      </pc:sldChg>
      <pc:sldChg chg="modSp mod">
        <pc:chgData name="Tobias Backström" userId="e941eff9b7c72f67" providerId="LiveId" clId="{F719FADF-B7C1-49D5-AEEF-A158EAADFC7B}" dt="2022-10-03T21:08:11.562" v="478" actId="20577"/>
        <pc:sldMkLst>
          <pc:docMk/>
          <pc:sldMk cId="2594576771" sldId="262"/>
        </pc:sldMkLst>
        <pc:spChg chg="mod">
          <ac:chgData name="Tobias Backström" userId="e941eff9b7c72f67" providerId="LiveId" clId="{F719FADF-B7C1-49D5-AEEF-A158EAADFC7B}" dt="2022-10-03T21:08:11.562" v="478" actId="20577"/>
          <ac:spMkLst>
            <pc:docMk/>
            <pc:sldMk cId="2594576771" sldId="262"/>
            <ac:spMk id="3" creationId="{00000000-0000-0000-0000-000000000000}"/>
          </ac:spMkLst>
        </pc:spChg>
      </pc:sldChg>
      <pc:sldChg chg="modSp mod">
        <pc:chgData name="Tobias Backström" userId="e941eff9b7c72f67" providerId="LiveId" clId="{F719FADF-B7C1-49D5-AEEF-A158EAADFC7B}" dt="2022-10-12T07:17:04.638" v="3455" actId="207"/>
        <pc:sldMkLst>
          <pc:docMk/>
          <pc:sldMk cId="2256831241" sldId="263"/>
        </pc:sldMkLst>
        <pc:spChg chg="mod">
          <ac:chgData name="Tobias Backström" userId="e941eff9b7c72f67" providerId="LiveId" clId="{F719FADF-B7C1-49D5-AEEF-A158EAADFC7B}" dt="2022-10-12T07:17:04.638" v="3455" actId="207"/>
          <ac:spMkLst>
            <pc:docMk/>
            <pc:sldMk cId="2256831241" sldId="263"/>
            <ac:spMk id="3" creationId="{00000000-0000-0000-0000-000000000000}"/>
          </ac:spMkLst>
        </pc:spChg>
      </pc:sldChg>
      <pc:sldChg chg="modSp mod">
        <pc:chgData name="Tobias Backström" userId="e941eff9b7c72f67" providerId="LiveId" clId="{F719FADF-B7C1-49D5-AEEF-A158EAADFC7B}" dt="2022-10-03T21:02:37.190" v="25" actId="20577"/>
        <pc:sldMkLst>
          <pc:docMk/>
          <pc:sldMk cId="2614715934" sldId="264"/>
        </pc:sldMkLst>
        <pc:spChg chg="mod">
          <ac:chgData name="Tobias Backström" userId="e941eff9b7c72f67" providerId="LiveId" clId="{F719FADF-B7C1-49D5-AEEF-A158EAADFC7B}" dt="2022-10-03T21:02:21.583" v="7" actId="20577"/>
          <ac:spMkLst>
            <pc:docMk/>
            <pc:sldMk cId="2614715934" sldId="264"/>
            <ac:spMk id="2" creationId="{00000000-0000-0000-0000-000000000000}"/>
          </ac:spMkLst>
        </pc:spChg>
        <pc:spChg chg="mod">
          <ac:chgData name="Tobias Backström" userId="e941eff9b7c72f67" providerId="LiveId" clId="{F719FADF-B7C1-49D5-AEEF-A158EAADFC7B}" dt="2022-10-03T21:02:37.190" v="25" actId="20577"/>
          <ac:spMkLst>
            <pc:docMk/>
            <pc:sldMk cId="2614715934" sldId="264"/>
            <ac:spMk id="3" creationId="{00000000-0000-0000-0000-000000000000}"/>
          </ac:spMkLst>
        </pc:spChg>
      </pc:sldChg>
      <pc:sldChg chg="modSp mod">
        <pc:chgData name="Tobias Backström" userId="e941eff9b7c72f67" providerId="LiveId" clId="{F719FADF-B7C1-49D5-AEEF-A158EAADFC7B}" dt="2022-10-03T21:42:30.302" v="1610" actId="20577"/>
        <pc:sldMkLst>
          <pc:docMk/>
          <pc:sldMk cId="3817626667" sldId="268"/>
        </pc:sldMkLst>
        <pc:spChg chg="mod">
          <ac:chgData name="Tobias Backström" userId="e941eff9b7c72f67" providerId="LiveId" clId="{F719FADF-B7C1-49D5-AEEF-A158EAADFC7B}" dt="2022-10-03T21:42:30.302" v="1610" actId="20577"/>
          <ac:spMkLst>
            <pc:docMk/>
            <pc:sldMk cId="3817626667" sldId="268"/>
            <ac:spMk id="3" creationId="{00000000-0000-0000-0000-000000000000}"/>
          </ac:spMkLst>
        </pc:spChg>
      </pc:sldChg>
      <pc:sldChg chg="modSp mod">
        <pc:chgData name="Tobias Backström" userId="e941eff9b7c72f67" providerId="LiveId" clId="{F719FADF-B7C1-49D5-AEEF-A158EAADFC7B}" dt="2022-10-12T07:14:04.800" v="3373" actId="20577"/>
        <pc:sldMkLst>
          <pc:docMk/>
          <pc:sldMk cId="1908651456" sldId="269"/>
        </pc:sldMkLst>
        <pc:spChg chg="mod">
          <ac:chgData name="Tobias Backström" userId="e941eff9b7c72f67" providerId="LiveId" clId="{F719FADF-B7C1-49D5-AEEF-A158EAADFC7B}" dt="2022-10-12T07:14:04.800" v="3373" actId="20577"/>
          <ac:spMkLst>
            <pc:docMk/>
            <pc:sldMk cId="1908651456" sldId="269"/>
            <ac:spMk id="3" creationId="{00000000-0000-0000-0000-000000000000}"/>
          </ac:spMkLst>
        </pc:spChg>
      </pc:sldChg>
      <pc:sldChg chg="modSp mod">
        <pc:chgData name="Tobias Backström" userId="e941eff9b7c72f67" providerId="LiveId" clId="{F719FADF-B7C1-49D5-AEEF-A158EAADFC7B}" dt="2022-10-03T22:03:35.168" v="2319" actId="114"/>
        <pc:sldMkLst>
          <pc:docMk/>
          <pc:sldMk cId="3212828465" sldId="307"/>
        </pc:sldMkLst>
        <pc:spChg chg="mod">
          <ac:chgData name="Tobias Backström" userId="e941eff9b7c72f67" providerId="LiveId" clId="{F719FADF-B7C1-49D5-AEEF-A158EAADFC7B}" dt="2022-10-03T22:03:35.168" v="2319" actId="114"/>
          <ac:spMkLst>
            <pc:docMk/>
            <pc:sldMk cId="3212828465" sldId="307"/>
            <ac:spMk id="3" creationId="{00000000-0000-0000-0000-000000000000}"/>
          </ac:spMkLst>
        </pc:spChg>
      </pc:sldChg>
      <pc:sldChg chg="modSp mod">
        <pc:chgData name="Tobias Backström" userId="e941eff9b7c72f67" providerId="LiveId" clId="{F719FADF-B7C1-49D5-AEEF-A158EAADFC7B}" dt="2022-10-04T15:09:03.944" v="2770" actId="20577"/>
        <pc:sldMkLst>
          <pc:docMk/>
          <pc:sldMk cId="3987291508" sldId="311"/>
        </pc:sldMkLst>
        <pc:spChg chg="mod">
          <ac:chgData name="Tobias Backström" userId="e941eff9b7c72f67" providerId="LiveId" clId="{F719FADF-B7C1-49D5-AEEF-A158EAADFC7B}" dt="2022-10-03T22:07:21.641" v="2404" actId="20577"/>
          <ac:spMkLst>
            <pc:docMk/>
            <pc:sldMk cId="3987291508" sldId="311"/>
            <ac:spMk id="2" creationId="{00000000-0000-0000-0000-000000000000}"/>
          </ac:spMkLst>
        </pc:spChg>
        <pc:spChg chg="mod">
          <ac:chgData name="Tobias Backström" userId="e941eff9b7c72f67" providerId="LiveId" clId="{F719FADF-B7C1-49D5-AEEF-A158EAADFC7B}" dt="2022-10-04T15:09:03.944" v="2770" actId="20577"/>
          <ac:spMkLst>
            <pc:docMk/>
            <pc:sldMk cId="3987291508" sldId="311"/>
            <ac:spMk id="3" creationId="{00000000-0000-0000-0000-000000000000}"/>
          </ac:spMkLst>
        </pc:spChg>
      </pc:sldChg>
      <pc:sldChg chg="delSp modSp mod">
        <pc:chgData name="Tobias Backström" userId="e941eff9b7c72f67" providerId="LiveId" clId="{F719FADF-B7C1-49D5-AEEF-A158EAADFC7B}" dt="2022-10-03T22:11:10.287" v="2683" actId="20577"/>
        <pc:sldMkLst>
          <pc:docMk/>
          <pc:sldMk cId="2309532517" sldId="312"/>
        </pc:sldMkLst>
        <pc:spChg chg="mod">
          <ac:chgData name="Tobias Backström" userId="e941eff9b7c72f67" providerId="LiveId" clId="{F719FADF-B7C1-49D5-AEEF-A158EAADFC7B}" dt="2022-10-03T22:11:10.287" v="2683" actId="20577"/>
          <ac:spMkLst>
            <pc:docMk/>
            <pc:sldMk cId="2309532517" sldId="312"/>
            <ac:spMk id="3" creationId="{00000000-0000-0000-0000-000000000000}"/>
          </ac:spMkLst>
        </pc:spChg>
        <pc:picChg chg="del">
          <ac:chgData name="Tobias Backström" userId="e941eff9b7c72f67" providerId="LiveId" clId="{F719FADF-B7C1-49D5-AEEF-A158EAADFC7B}" dt="2022-10-03T21:19:21.575" v="981" actId="478"/>
          <ac:picMkLst>
            <pc:docMk/>
            <pc:sldMk cId="2309532517" sldId="312"/>
            <ac:picMk id="6" creationId="{D037AF2D-73C0-4D5D-AE6F-00DA9D03C59E}"/>
          </ac:picMkLst>
        </pc:picChg>
        <pc:picChg chg="del">
          <ac:chgData name="Tobias Backström" userId="e941eff9b7c72f67" providerId="LiveId" clId="{F719FADF-B7C1-49D5-AEEF-A158EAADFC7B}" dt="2022-10-03T21:19:22.431" v="982" actId="478"/>
          <ac:picMkLst>
            <pc:docMk/>
            <pc:sldMk cId="2309532517" sldId="312"/>
            <ac:picMk id="7" creationId="{79ECC243-79C8-462D-B119-C477A449A5AF}"/>
          </ac:picMkLst>
        </pc:picChg>
        <pc:picChg chg="del">
          <ac:chgData name="Tobias Backström" userId="e941eff9b7c72f67" providerId="LiveId" clId="{F719FADF-B7C1-49D5-AEEF-A158EAADFC7B}" dt="2022-10-03T21:19:20.931" v="980" actId="478"/>
          <ac:picMkLst>
            <pc:docMk/>
            <pc:sldMk cId="2309532517" sldId="312"/>
            <ac:picMk id="8" creationId="{1F581B4C-5961-4060-B0E3-7016206F3B13}"/>
          </ac:picMkLst>
        </pc:picChg>
        <pc:picChg chg="del">
          <ac:chgData name="Tobias Backström" userId="e941eff9b7c72f67" providerId="LiveId" clId="{F719FADF-B7C1-49D5-AEEF-A158EAADFC7B}" dt="2022-10-03T21:19:20.275" v="979" actId="478"/>
          <ac:picMkLst>
            <pc:docMk/>
            <pc:sldMk cId="2309532517" sldId="312"/>
            <ac:picMk id="9" creationId="{FB30ADA0-FC07-414C-AF19-D781FF94843B}"/>
          </ac:picMkLst>
        </pc:picChg>
      </pc:sldChg>
      <pc:sldChg chg="modSp mod">
        <pc:chgData name="Tobias Backström" userId="e941eff9b7c72f67" providerId="LiveId" clId="{F719FADF-B7C1-49D5-AEEF-A158EAADFC7B}" dt="2022-10-03T21:52:51.010" v="1849" actId="20577"/>
        <pc:sldMkLst>
          <pc:docMk/>
          <pc:sldMk cId="1186753713" sldId="313"/>
        </pc:sldMkLst>
        <pc:spChg chg="mod">
          <ac:chgData name="Tobias Backström" userId="e941eff9b7c72f67" providerId="LiveId" clId="{F719FADF-B7C1-49D5-AEEF-A158EAADFC7B}" dt="2022-10-03T21:52:51.010" v="1849" actId="20577"/>
          <ac:spMkLst>
            <pc:docMk/>
            <pc:sldMk cId="1186753713" sldId="313"/>
            <ac:spMk id="3" creationId="{00000000-0000-0000-0000-000000000000}"/>
          </ac:spMkLst>
        </pc:spChg>
      </pc:sldChg>
      <pc:sldChg chg="modSp mod">
        <pc:chgData name="Tobias Backström" userId="e941eff9b7c72f67" providerId="LiveId" clId="{F719FADF-B7C1-49D5-AEEF-A158EAADFC7B}" dt="2022-10-12T07:13:06.845" v="3358" actId="20577"/>
        <pc:sldMkLst>
          <pc:docMk/>
          <pc:sldMk cId="1980738874" sldId="315"/>
        </pc:sldMkLst>
        <pc:spChg chg="mod">
          <ac:chgData name="Tobias Backström" userId="e941eff9b7c72f67" providerId="LiveId" clId="{F719FADF-B7C1-49D5-AEEF-A158EAADFC7B}" dt="2022-10-12T07:13:06.845" v="3358" actId="20577"/>
          <ac:spMkLst>
            <pc:docMk/>
            <pc:sldMk cId="1980738874" sldId="315"/>
            <ac:spMk id="3" creationId="{00000000-0000-0000-0000-000000000000}"/>
          </ac:spMkLst>
        </pc:spChg>
      </pc:sldChg>
      <pc:sldChg chg="addSp delSp modSp mod">
        <pc:chgData name="Tobias Backström" userId="e941eff9b7c72f67" providerId="LiveId" clId="{F719FADF-B7C1-49D5-AEEF-A158EAADFC7B}" dt="2022-10-12T07:07:54.293" v="3292" actId="14100"/>
        <pc:sldMkLst>
          <pc:docMk/>
          <pc:sldMk cId="1748292005" sldId="318"/>
        </pc:sldMkLst>
        <pc:spChg chg="mod">
          <ac:chgData name="Tobias Backström" userId="e941eff9b7c72f67" providerId="LiveId" clId="{F719FADF-B7C1-49D5-AEEF-A158EAADFC7B}" dt="2022-10-03T21:17:02.447" v="880" actId="20577"/>
          <ac:spMkLst>
            <pc:docMk/>
            <pc:sldMk cId="1748292005" sldId="318"/>
            <ac:spMk id="10" creationId="{9C50E136-EA72-44FD-B96E-F732E9B3106E}"/>
          </ac:spMkLst>
        </pc:spChg>
        <pc:spChg chg="mod">
          <ac:chgData name="Tobias Backström" userId="e941eff9b7c72f67" providerId="LiveId" clId="{F719FADF-B7C1-49D5-AEEF-A158EAADFC7B}" dt="2022-10-04T15:06:42.919" v="2762" actId="20577"/>
          <ac:spMkLst>
            <pc:docMk/>
            <pc:sldMk cId="1748292005" sldId="318"/>
            <ac:spMk id="11" creationId="{5F16D913-1EE8-4A36-960C-1700721F79B3}"/>
          </ac:spMkLst>
        </pc:spChg>
        <pc:spChg chg="mod">
          <ac:chgData name="Tobias Backström" userId="e941eff9b7c72f67" providerId="LiveId" clId="{F719FADF-B7C1-49D5-AEEF-A158EAADFC7B}" dt="2022-10-04T14:50:41.962" v="2690" actId="20577"/>
          <ac:spMkLst>
            <pc:docMk/>
            <pc:sldMk cId="1748292005" sldId="318"/>
            <ac:spMk id="12" creationId="{8867B515-BA81-4095-A901-725D13B3A97A}"/>
          </ac:spMkLst>
        </pc:spChg>
        <pc:picChg chg="add mod">
          <ac:chgData name="Tobias Backström" userId="e941eff9b7c72f67" providerId="LiveId" clId="{F719FADF-B7C1-49D5-AEEF-A158EAADFC7B}" dt="2022-10-12T07:07:54.293" v="3292" actId="14100"/>
          <ac:picMkLst>
            <pc:docMk/>
            <pc:sldMk cId="1748292005" sldId="318"/>
            <ac:picMk id="2" creationId="{7D029DB8-D22D-A0B9-3417-B38F5EBC7D1D}"/>
          </ac:picMkLst>
        </pc:picChg>
        <pc:picChg chg="add del mod">
          <ac:chgData name="Tobias Backström" userId="e941eff9b7c72f67" providerId="LiveId" clId="{F719FADF-B7C1-49D5-AEEF-A158EAADFC7B}" dt="2022-10-12T07:07:23.697" v="3288" actId="478"/>
          <ac:picMkLst>
            <pc:docMk/>
            <pc:sldMk cId="1748292005" sldId="318"/>
            <ac:picMk id="3" creationId="{C2D5C681-31A8-CF77-B3AD-FB1E9D0B0466}"/>
          </ac:picMkLst>
        </pc:picChg>
        <pc:picChg chg="del mod">
          <ac:chgData name="Tobias Backström" userId="e941eff9b7c72f67" providerId="LiveId" clId="{F719FADF-B7C1-49D5-AEEF-A158EAADFC7B}" dt="2022-10-04T15:06:07.004" v="2751" actId="478"/>
          <ac:picMkLst>
            <pc:docMk/>
            <pc:sldMk cId="1748292005" sldId="318"/>
            <ac:picMk id="9" creationId="{BB865377-8DB0-40C2-BD23-0CC9B1E821C4}"/>
          </ac:picMkLst>
        </pc:picChg>
      </pc:sldChg>
      <pc:sldChg chg="addSp delSp modSp mod">
        <pc:chgData name="Tobias Backström" userId="e941eff9b7c72f67" providerId="LiveId" clId="{F719FADF-B7C1-49D5-AEEF-A158EAADFC7B}" dt="2022-10-12T07:04:55.588" v="3277" actId="255"/>
        <pc:sldMkLst>
          <pc:docMk/>
          <pc:sldMk cId="1857603796" sldId="319"/>
        </pc:sldMkLst>
        <pc:spChg chg="add mod">
          <ac:chgData name="Tobias Backström" userId="e941eff9b7c72f67" providerId="LiveId" clId="{F719FADF-B7C1-49D5-AEEF-A158EAADFC7B}" dt="2022-10-12T07:04:55.588" v="3277" actId="255"/>
          <ac:spMkLst>
            <pc:docMk/>
            <pc:sldMk cId="1857603796" sldId="319"/>
            <ac:spMk id="2" creationId="{931D4071-E3FB-3B92-7A4C-E6656E25D1F4}"/>
          </ac:spMkLst>
        </pc:spChg>
        <pc:spChg chg="del mod">
          <ac:chgData name="Tobias Backström" userId="e941eff9b7c72f67" providerId="LiveId" clId="{F719FADF-B7C1-49D5-AEEF-A158EAADFC7B}" dt="2022-10-12T07:03:36.910" v="3273" actId="478"/>
          <ac:spMkLst>
            <pc:docMk/>
            <pc:sldMk cId="1857603796" sldId="319"/>
            <ac:spMk id="3" creationId="{FD39F231-D0A1-47B6-B1C9-ACA0950A7932}"/>
          </ac:spMkLst>
        </pc:spChg>
      </pc:sldChg>
      <pc:sldChg chg="addSp delSp modSp mod">
        <pc:chgData name="Tobias Backström" userId="e941eff9b7c72f67" providerId="LiveId" clId="{F719FADF-B7C1-49D5-AEEF-A158EAADFC7B}" dt="2022-10-12T07:06:51.045" v="3287" actId="1076"/>
        <pc:sldMkLst>
          <pc:docMk/>
          <pc:sldMk cId="3392267886" sldId="320"/>
        </pc:sldMkLst>
        <pc:spChg chg="add mod">
          <ac:chgData name="Tobias Backström" userId="e941eff9b7c72f67" providerId="LiveId" clId="{F719FADF-B7C1-49D5-AEEF-A158EAADFC7B}" dt="2022-10-12T07:06:51.045" v="3287" actId="1076"/>
          <ac:spMkLst>
            <pc:docMk/>
            <pc:sldMk cId="3392267886" sldId="320"/>
            <ac:spMk id="2" creationId="{F9BFE158-92BF-E47B-2BC4-44095C1414EC}"/>
          </ac:spMkLst>
        </pc:spChg>
        <pc:spChg chg="del">
          <ac:chgData name="Tobias Backström" userId="e941eff9b7c72f67" providerId="LiveId" clId="{F719FADF-B7C1-49D5-AEEF-A158EAADFC7B}" dt="2022-10-12T07:06:13.328" v="3283" actId="478"/>
          <ac:spMkLst>
            <pc:docMk/>
            <pc:sldMk cId="3392267886" sldId="320"/>
            <ac:spMk id="3" creationId="{E356950C-572F-42EE-B176-3127E025D29B}"/>
          </ac:spMkLst>
        </pc:spChg>
      </pc:sldChg>
      <pc:sldChg chg="addSp delSp modSp mod">
        <pc:chgData name="Tobias Backström" userId="e941eff9b7c72f67" providerId="LiveId" clId="{F719FADF-B7C1-49D5-AEEF-A158EAADFC7B}" dt="2022-10-12T07:05:56.930" v="3282" actId="1076"/>
        <pc:sldMkLst>
          <pc:docMk/>
          <pc:sldMk cId="3372867215" sldId="321"/>
        </pc:sldMkLst>
        <pc:spChg chg="add mod">
          <ac:chgData name="Tobias Backström" userId="e941eff9b7c72f67" providerId="LiveId" clId="{F719FADF-B7C1-49D5-AEEF-A158EAADFC7B}" dt="2022-10-12T07:05:56.930" v="3282" actId="1076"/>
          <ac:spMkLst>
            <pc:docMk/>
            <pc:sldMk cId="3372867215" sldId="321"/>
            <ac:spMk id="2" creationId="{02FDAFAF-8490-7C5B-0937-220BD60E8A62}"/>
          </ac:spMkLst>
        </pc:spChg>
        <pc:spChg chg="del">
          <ac:chgData name="Tobias Backström" userId="e941eff9b7c72f67" providerId="LiveId" clId="{F719FADF-B7C1-49D5-AEEF-A158EAADFC7B}" dt="2022-10-12T07:05:11.128" v="3278" actId="478"/>
          <ac:spMkLst>
            <pc:docMk/>
            <pc:sldMk cId="3372867215" sldId="321"/>
            <ac:spMk id="3" creationId="{3700ABE4-E5B8-4C9B-A404-389276A0B7E8}"/>
          </ac:spMkLst>
        </pc:spChg>
      </pc:sldChg>
      <pc:sldChg chg="addSp delSp modSp new mod setBg">
        <pc:chgData name="Tobias Backström" userId="e941eff9b7c72f67" providerId="LiveId" clId="{F719FADF-B7C1-49D5-AEEF-A158EAADFC7B}" dt="2022-10-03T21:59:16.759" v="2093" actId="1076"/>
        <pc:sldMkLst>
          <pc:docMk/>
          <pc:sldMk cId="1740416435" sldId="322"/>
        </pc:sldMkLst>
        <pc:spChg chg="mod">
          <ac:chgData name="Tobias Backström" userId="e941eff9b7c72f67" providerId="LiveId" clId="{F719FADF-B7C1-49D5-AEEF-A158EAADFC7B}" dt="2022-10-03T21:57:05.345" v="2032" actId="26606"/>
          <ac:spMkLst>
            <pc:docMk/>
            <pc:sldMk cId="1740416435" sldId="322"/>
            <ac:spMk id="2" creationId="{06763B32-0AFD-B60B-BBF0-700C76C6BB72}"/>
          </ac:spMkLst>
        </pc:spChg>
        <pc:spChg chg="mod">
          <ac:chgData name="Tobias Backström" userId="e941eff9b7c72f67" providerId="LiveId" clId="{F719FADF-B7C1-49D5-AEEF-A158EAADFC7B}" dt="2022-10-03T21:58:33.495" v="2082" actId="20577"/>
          <ac:spMkLst>
            <pc:docMk/>
            <pc:sldMk cId="1740416435" sldId="322"/>
            <ac:spMk id="3" creationId="{F861251E-CAE9-A22B-2AE8-5DE159A1114C}"/>
          </ac:spMkLst>
        </pc:spChg>
        <pc:spChg chg="add del">
          <ac:chgData name="Tobias Backström" userId="e941eff9b7c72f67" providerId="LiveId" clId="{F719FADF-B7C1-49D5-AEEF-A158EAADFC7B}" dt="2022-10-03T21:57:05.345" v="2032" actId="26606"/>
          <ac:spMkLst>
            <pc:docMk/>
            <pc:sldMk cId="1740416435" sldId="322"/>
            <ac:spMk id="10" creationId="{F13C74B1-5B17-4795-BED0-7140497B445A}"/>
          </ac:spMkLst>
        </pc:spChg>
        <pc:spChg chg="add del">
          <ac:chgData name="Tobias Backström" userId="e941eff9b7c72f67" providerId="LiveId" clId="{F719FADF-B7C1-49D5-AEEF-A158EAADFC7B}" dt="2022-10-03T21:57:05.345" v="2032" actId="26606"/>
          <ac:spMkLst>
            <pc:docMk/>
            <pc:sldMk cId="1740416435" sldId="322"/>
            <ac:spMk id="12" creationId="{D4974D33-8DC5-464E-8C6D-BE58F0669C17}"/>
          </ac:spMkLst>
        </pc:spChg>
        <pc:picChg chg="add mod">
          <ac:chgData name="Tobias Backström" userId="e941eff9b7c72f67" providerId="LiveId" clId="{F719FADF-B7C1-49D5-AEEF-A158EAADFC7B}" dt="2022-10-03T21:59:16.759" v="2093" actId="1076"/>
          <ac:picMkLst>
            <pc:docMk/>
            <pc:sldMk cId="1740416435" sldId="322"/>
            <ac:picMk id="5" creationId="{C2E7B384-3466-C7F3-1C3D-EBA387BC804F}"/>
          </ac:picMkLst>
        </pc:picChg>
        <pc:picChg chg="add mod">
          <ac:chgData name="Tobias Backström" userId="e941eff9b7c72f67" providerId="LiveId" clId="{F719FADF-B7C1-49D5-AEEF-A158EAADFC7B}" dt="2022-10-03T21:59:15.141" v="2092" actId="1076"/>
          <ac:picMkLst>
            <pc:docMk/>
            <pc:sldMk cId="1740416435" sldId="322"/>
            <ac:picMk id="7" creationId="{CC133357-B293-03A8-C1FC-09120B9E30D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E92832CF-DCD1-4D32-AD88-EA60D9575514}" type="datetimeFigureOut">
              <a:rPr lang="sv-SE" smtClean="0"/>
              <a:t>2023-09-28</a:t>
            </a:fld>
            <a:endParaRPr lang="sv-SE"/>
          </a:p>
        </p:txBody>
      </p:sp>
      <p:sp>
        <p:nvSpPr>
          <p:cNvPr id="4" name="Slide Image Placeholder 3"/>
          <p:cNvSpPr>
            <a:spLocks noGrp="1" noRot="1" noChangeAspect="1"/>
          </p:cNvSpPr>
          <p:nvPr>
            <p:ph type="sldImg" idx="2"/>
          </p:nvPr>
        </p:nvSpPr>
        <p:spPr>
          <a:xfrm>
            <a:off x="79375" y="739775"/>
            <a:ext cx="6583363" cy="3703638"/>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C5C1112A-B8CD-44F1-A3D3-38C95C25891D}" type="slidenum">
              <a:rPr lang="sv-SE" smtClean="0"/>
              <a:t>‹#›</a:t>
            </a:fld>
            <a:endParaRPr lang="sv-SE"/>
          </a:p>
        </p:txBody>
      </p:sp>
    </p:spTree>
    <p:extLst>
      <p:ext uri="{BB962C8B-B14F-4D97-AF65-F5344CB8AC3E}">
        <p14:creationId xmlns:p14="http://schemas.microsoft.com/office/powerpoint/2010/main" val="3130580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610532-D0EA-4BBD-85D2-1D6D70CBF85D}" type="datetimeFigureOut">
              <a:rPr lang="sv-SE" smtClean="0"/>
              <a:t>2023-09-28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8C8F600-CFDD-4214-B5B6-D3BBDA5556C6}" type="slidenum">
              <a:rPr lang="sv-SE" smtClean="0"/>
              <a:t>‹#›</a:t>
            </a:fld>
            <a:endParaRPr lang="sv-SE"/>
          </a:p>
        </p:txBody>
      </p:sp>
    </p:spTree>
    <p:extLst>
      <p:ext uri="{BB962C8B-B14F-4D97-AF65-F5344CB8AC3E}">
        <p14:creationId xmlns:p14="http://schemas.microsoft.com/office/powerpoint/2010/main" val="86503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610532-D0EA-4BBD-85D2-1D6D70CBF85D}" type="datetimeFigureOut">
              <a:rPr lang="sv-SE" smtClean="0"/>
              <a:t>2023-09-28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8C8F600-CFDD-4214-B5B6-D3BBDA5556C6}" type="slidenum">
              <a:rPr lang="sv-SE" smtClean="0"/>
              <a:t>‹#›</a:t>
            </a:fld>
            <a:endParaRPr lang="sv-SE"/>
          </a:p>
        </p:txBody>
      </p:sp>
    </p:spTree>
    <p:extLst>
      <p:ext uri="{BB962C8B-B14F-4D97-AF65-F5344CB8AC3E}">
        <p14:creationId xmlns:p14="http://schemas.microsoft.com/office/powerpoint/2010/main" val="100286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610532-D0EA-4BBD-85D2-1D6D70CBF85D}" type="datetimeFigureOut">
              <a:rPr lang="sv-SE" smtClean="0"/>
              <a:t>2023-09-28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8C8F600-CFDD-4214-B5B6-D3BBDA5556C6}" type="slidenum">
              <a:rPr lang="sv-SE" smtClean="0"/>
              <a:t>‹#›</a:t>
            </a:fld>
            <a:endParaRPr lang="sv-SE"/>
          </a:p>
        </p:txBody>
      </p:sp>
    </p:spTree>
    <p:extLst>
      <p:ext uri="{BB962C8B-B14F-4D97-AF65-F5344CB8AC3E}">
        <p14:creationId xmlns:p14="http://schemas.microsoft.com/office/powerpoint/2010/main" val="17525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610532-D0EA-4BBD-85D2-1D6D70CBF85D}" type="datetimeFigureOut">
              <a:rPr lang="sv-SE" smtClean="0"/>
              <a:t>2023-09-28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8C8F600-CFDD-4214-B5B6-D3BBDA5556C6}" type="slidenum">
              <a:rPr lang="sv-SE" smtClean="0"/>
              <a:t>‹#›</a:t>
            </a:fld>
            <a:endParaRPr lang="sv-SE"/>
          </a:p>
        </p:txBody>
      </p:sp>
    </p:spTree>
    <p:extLst>
      <p:ext uri="{BB962C8B-B14F-4D97-AF65-F5344CB8AC3E}">
        <p14:creationId xmlns:p14="http://schemas.microsoft.com/office/powerpoint/2010/main" val="2791561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610532-D0EA-4BBD-85D2-1D6D70CBF85D}" type="datetimeFigureOut">
              <a:rPr lang="sv-SE" smtClean="0"/>
              <a:t>2023-09-28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8C8F600-CFDD-4214-B5B6-D3BBDA5556C6}" type="slidenum">
              <a:rPr lang="sv-SE" smtClean="0"/>
              <a:t>‹#›</a:t>
            </a:fld>
            <a:endParaRPr lang="sv-SE"/>
          </a:p>
        </p:txBody>
      </p:sp>
    </p:spTree>
    <p:extLst>
      <p:ext uri="{BB962C8B-B14F-4D97-AF65-F5344CB8AC3E}">
        <p14:creationId xmlns:p14="http://schemas.microsoft.com/office/powerpoint/2010/main" val="3838599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610532-D0EA-4BBD-85D2-1D6D70CBF85D}" type="datetimeFigureOut">
              <a:rPr lang="sv-SE" smtClean="0"/>
              <a:t>2023-09-28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48C8F600-CFDD-4214-B5B6-D3BBDA5556C6}" type="slidenum">
              <a:rPr lang="sv-SE" smtClean="0"/>
              <a:t>‹#›</a:t>
            </a:fld>
            <a:endParaRPr lang="sv-SE"/>
          </a:p>
        </p:txBody>
      </p:sp>
    </p:spTree>
    <p:extLst>
      <p:ext uri="{BB962C8B-B14F-4D97-AF65-F5344CB8AC3E}">
        <p14:creationId xmlns:p14="http://schemas.microsoft.com/office/powerpoint/2010/main" val="371316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610532-D0EA-4BBD-85D2-1D6D70CBF85D}" type="datetimeFigureOut">
              <a:rPr lang="sv-SE" smtClean="0"/>
              <a:t>2023-09-28</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48C8F600-CFDD-4214-B5B6-D3BBDA5556C6}" type="slidenum">
              <a:rPr lang="sv-SE" smtClean="0"/>
              <a:t>‹#›</a:t>
            </a:fld>
            <a:endParaRPr lang="sv-SE"/>
          </a:p>
        </p:txBody>
      </p:sp>
    </p:spTree>
    <p:extLst>
      <p:ext uri="{BB962C8B-B14F-4D97-AF65-F5344CB8AC3E}">
        <p14:creationId xmlns:p14="http://schemas.microsoft.com/office/powerpoint/2010/main" val="2318804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610532-D0EA-4BBD-85D2-1D6D70CBF85D}" type="datetimeFigureOut">
              <a:rPr lang="sv-SE" smtClean="0"/>
              <a:t>2023-09-28</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48C8F600-CFDD-4214-B5B6-D3BBDA5556C6}" type="slidenum">
              <a:rPr lang="sv-SE" smtClean="0"/>
              <a:t>‹#›</a:t>
            </a:fld>
            <a:endParaRPr lang="sv-SE"/>
          </a:p>
        </p:txBody>
      </p:sp>
    </p:spTree>
    <p:extLst>
      <p:ext uri="{BB962C8B-B14F-4D97-AF65-F5344CB8AC3E}">
        <p14:creationId xmlns:p14="http://schemas.microsoft.com/office/powerpoint/2010/main" val="1712891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10532-D0EA-4BBD-85D2-1D6D70CBF85D}" type="datetimeFigureOut">
              <a:rPr lang="sv-SE" smtClean="0"/>
              <a:t>2023-09-28</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48C8F600-CFDD-4214-B5B6-D3BBDA5556C6}" type="slidenum">
              <a:rPr lang="sv-SE" smtClean="0"/>
              <a:t>‹#›</a:t>
            </a:fld>
            <a:endParaRPr lang="sv-SE"/>
          </a:p>
        </p:txBody>
      </p:sp>
    </p:spTree>
    <p:extLst>
      <p:ext uri="{BB962C8B-B14F-4D97-AF65-F5344CB8AC3E}">
        <p14:creationId xmlns:p14="http://schemas.microsoft.com/office/powerpoint/2010/main" val="4096813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610532-D0EA-4BBD-85D2-1D6D70CBF85D}" type="datetimeFigureOut">
              <a:rPr lang="sv-SE" smtClean="0"/>
              <a:t>2023-09-28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48C8F600-CFDD-4214-B5B6-D3BBDA5556C6}" type="slidenum">
              <a:rPr lang="sv-SE" smtClean="0"/>
              <a:t>‹#›</a:t>
            </a:fld>
            <a:endParaRPr lang="sv-SE"/>
          </a:p>
        </p:txBody>
      </p:sp>
    </p:spTree>
    <p:extLst>
      <p:ext uri="{BB962C8B-B14F-4D97-AF65-F5344CB8AC3E}">
        <p14:creationId xmlns:p14="http://schemas.microsoft.com/office/powerpoint/2010/main" val="3151656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610532-D0EA-4BBD-85D2-1D6D70CBF85D}" type="datetimeFigureOut">
              <a:rPr lang="sv-SE" smtClean="0"/>
              <a:t>2023-09-28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48C8F600-CFDD-4214-B5B6-D3BBDA5556C6}" type="slidenum">
              <a:rPr lang="sv-SE" smtClean="0"/>
              <a:t>‹#›</a:t>
            </a:fld>
            <a:endParaRPr lang="sv-SE"/>
          </a:p>
        </p:txBody>
      </p:sp>
    </p:spTree>
    <p:extLst>
      <p:ext uri="{BB962C8B-B14F-4D97-AF65-F5344CB8AC3E}">
        <p14:creationId xmlns:p14="http://schemas.microsoft.com/office/powerpoint/2010/main" val="1516023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10532-D0EA-4BBD-85D2-1D6D70CBF85D}" type="datetimeFigureOut">
              <a:rPr lang="sv-SE" smtClean="0"/>
              <a:t>2023-09-28</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C8F600-CFDD-4214-B5B6-D3BBDA5556C6}" type="slidenum">
              <a:rPr lang="sv-SE" smtClean="0"/>
              <a:t>‹#›</a:t>
            </a:fld>
            <a:endParaRPr lang="sv-SE"/>
          </a:p>
        </p:txBody>
      </p:sp>
    </p:spTree>
    <p:extLst>
      <p:ext uri="{BB962C8B-B14F-4D97-AF65-F5344CB8AC3E}">
        <p14:creationId xmlns:p14="http://schemas.microsoft.com/office/powerpoint/2010/main" val="27840501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docs.google.com/spreadsheets/d/1FwujiDQLptEnp_UKgRzWsjSpn-Aj47CfpBeEb7dn3XY/edit#gid=1234776334" TargetMode="External"/><Relationship Id="rId1" Type="http://schemas.openxmlformats.org/officeDocument/2006/relationships/slideLayout" Target="../slideLayouts/slideLayout1.xml"/><Relationship Id="rId4" Type="http://schemas.openxmlformats.org/officeDocument/2006/relationships/hyperlink" Target="https://docs.google.com/spreadsheets/d/1mTJu88hsJvurzqZyEJdfnOT6-YYQfIn5oXfVnRjU-w0/edit#gid=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ittibis.innebandy.s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dmin.laget.se/SKK_P0910/Membe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innebandy.se/uppland/tavling/spela-match-pa-alan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17113"/>
            <a:ext cx="9144000" cy="2387600"/>
          </a:xfrm>
        </p:spPr>
        <p:txBody>
          <a:bodyPr>
            <a:normAutofit fontScale="90000"/>
          </a:bodyPr>
          <a:lstStyle/>
          <a:p>
            <a:r>
              <a:rPr lang="sv-SE" sz="6600" b="1"/>
              <a:t>Föräldramöte</a:t>
            </a:r>
            <a:br>
              <a:rPr lang="sv-SE" sz="6600" b="1"/>
            </a:br>
            <a:r>
              <a:rPr lang="sv-SE" sz="6600" b="1"/>
              <a:t>säsongen 2023-2024</a:t>
            </a:r>
            <a:br>
              <a:rPr lang="sv-SE" sz="6600"/>
            </a:br>
            <a:r>
              <a:rPr lang="sv-SE" sz="5300"/>
              <a:t>SKK P09/10</a:t>
            </a:r>
            <a:endParaRPr lang="sv-SE" sz="5300" dirty="0"/>
          </a:p>
        </p:txBody>
      </p:sp>
      <p:sp>
        <p:nvSpPr>
          <p:cNvPr id="3" name="Subtitle 2"/>
          <p:cNvSpPr>
            <a:spLocks noGrp="1"/>
          </p:cNvSpPr>
          <p:nvPr>
            <p:ph type="subTitle" idx="1"/>
          </p:nvPr>
        </p:nvSpPr>
        <p:spPr>
          <a:xfrm>
            <a:off x="1524000" y="5100244"/>
            <a:ext cx="9144000" cy="804167"/>
          </a:xfrm>
        </p:spPr>
        <p:txBody>
          <a:bodyPr>
            <a:normAutofit/>
          </a:bodyPr>
          <a:lstStyle/>
          <a:p>
            <a:r>
              <a:rPr lang="sv-SE" sz="3600"/>
              <a:t>2023-09-28</a:t>
            </a:r>
            <a:endParaRPr lang="sv-SE" sz="3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796" y="4368406"/>
            <a:ext cx="2467248" cy="2216668"/>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7374" y="4368406"/>
            <a:ext cx="2467248" cy="2216668"/>
          </a:xfrm>
          <a:prstGeom prst="rect">
            <a:avLst/>
          </a:prstGeom>
        </p:spPr>
      </p:pic>
      <p:pic>
        <p:nvPicPr>
          <p:cNvPr id="9" name="Picture 8"/>
          <p:cNvPicPr>
            <a:picLocks noChangeAspect="1"/>
          </p:cNvPicPr>
          <p:nvPr/>
        </p:nvPicPr>
        <p:blipFill>
          <a:blip r:embed="rId3"/>
          <a:stretch>
            <a:fillRect/>
          </a:stretch>
        </p:blipFill>
        <p:spPr>
          <a:xfrm>
            <a:off x="308733" y="273102"/>
            <a:ext cx="2099617" cy="2092910"/>
          </a:xfrm>
          <a:prstGeom prst="rect">
            <a:avLst/>
          </a:prstGeom>
        </p:spPr>
      </p:pic>
      <p:pic>
        <p:nvPicPr>
          <p:cNvPr id="8" name="Picture 7"/>
          <p:cNvPicPr>
            <a:picLocks noChangeAspect="1"/>
          </p:cNvPicPr>
          <p:nvPr/>
        </p:nvPicPr>
        <p:blipFill>
          <a:blip r:embed="rId3"/>
          <a:stretch>
            <a:fillRect/>
          </a:stretch>
        </p:blipFill>
        <p:spPr>
          <a:xfrm>
            <a:off x="9783650" y="309819"/>
            <a:ext cx="2099617" cy="2092910"/>
          </a:xfrm>
          <a:prstGeom prst="rect">
            <a:avLst/>
          </a:prstGeom>
        </p:spPr>
      </p:pic>
    </p:spTree>
    <p:extLst>
      <p:ext uri="{BB962C8B-B14F-4D97-AF65-F5344CB8AC3E}">
        <p14:creationId xmlns:p14="http://schemas.microsoft.com/office/powerpoint/2010/main" val="261471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u="sng"/>
              <a:t>Övrigt</a:t>
            </a:r>
            <a:endParaRPr lang="sv-SE" b="1" u="sng" dirty="0"/>
          </a:p>
        </p:txBody>
      </p:sp>
      <p:sp>
        <p:nvSpPr>
          <p:cNvPr id="3" name="Content Placeholder 2"/>
          <p:cNvSpPr>
            <a:spLocks noGrp="1"/>
          </p:cNvSpPr>
          <p:nvPr>
            <p:ph idx="1"/>
          </p:nvPr>
        </p:nvSpPr>
        <p:spPr>
          <a:xfrm>
            <a:off x="838200" y="1647009"/>
            <a:ext cx="10515600" cy="3134716"/>
          </a:xfrm>
        </p:spPr>
        <p:txBody>
          <a:bodyPr>
            <a:noAutofit/>
          </a:bodyPr>
          <a:lstStyle/>
          <a:p>
            <a:r>
              <a:rPr lang="sv-SE" dirty="0"/>
              <a:t>SSL-matcher</a:t>
            </a:r>
          </a:p>
          <a:p>
            <a:pPr lvl="1"/>
            <a:r>
              <a:rPr lang="sv-SE" dirty="0"/>
              <a:t>Vi planerar att gå och titta på några SSL-matcher i Svenska Superligan. </a:t>
            </a:r>
          </a:p>
          <a:p>
            <a:r>
              <a:rPr lang="sv-SE" dirty="0" err="1"/>
              <a:t>SM-Finalen</a:t>
            </a:r>
            <a:r>
              <a:rPr lang="sv-SE" dirty="0"/>
              <a:t> i innebandy på </a:t>
            </a:r>
            <a:r>
              <a:rPr lang="sv-SE" dirty="0" err="1"/>
              <a:t>Friends</a:t>
            </a:r>
            <a:r>
              <a:rPr lang="sv-SE" dirty="0"/>
              <a:t> Arena 27 april.</a:t>
            </a:r>
          </a:p>
          <a:p>
            <a:r>
              <a:rPr lang="sv-SE" dirty="0"/>
              <a:t>Vi planerar även att göra andra </a:t>
            </a:r>
            <a:r>
              <a:rPr lang="sv-SE" dirty="0" err="1"/>
              <a:t>teambuilding</a:t>
            </a:r>
            <a:r>
              <a:rPr lang="sv-SE" dirty="0"/>
              <a:t> aktiviteter.</a:t>
            </a:r>
          </a:p>
          <a:p>
            <a:r>
              <a:rPr lang="sv-SE" dirty="0"/>
              <a:t>Håll er uppdaterade genom att kolla på kalendern på laget.se samt vår </a:t>
            </a:r>
            <a:r>
              <a:rPr lang="sv-SE" dirty="0" err="1"/>
              <a:t>instagramsida</a:t>
            </a:r>
            <a:r>
              <a:rPr lang="sv-SE" dirty="0"/>
              <a:t> (stenhagens_kk_p0910). </a:t>
            </a:r>
          </a:p>
          <a:p>
            <a:pPr marL="0" indent="0">
              <a:buNone/>
            </a:pPr>
            <a:endParaRPr lang="sv-SE" dirty="0"/>
          </a:p>
        </p:txBody>
      </p:sp>
      <p:pic>
        <p:nvPicPr>
          <p:cNvPr id="4" name="Picture 3"/>
          <p:cNvPicPr>
            <a:picLocks noChangeAspect="1"/>
          </p:cNvPicPr>
          <p:nvPr/>
        </p:nvPicPr>
        <p:blipFill>
          <a:blip r:embed="rId2"/>
          <a:stretch>
            <a:fillRect/>
          </a:stretch>
        </p:blipFill>
        <p:spPr>
          <a:xfrm>
            <a:off x="10493941" y="178672"/>
            <a:ext cx="1380379" cy="1375969"/>
          </a:xfrm>
          <a:prstGeom prst="rect">
            <a:avLst/>
          </a:prstGeom>
        </p:spPr>
      </p:pic>
    </p:spTree>
    <p:extLst>
      <p:ext uri="{BB962C8B-B14F-4D97-AF65-F5344CB8AC3E}">
        <p14:creationId xmlns:p14="http://schemas.microsoft.com/office/powerpoint/2010/main" val="118675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89188DA-5907-41C7-AC55-6254811A2415}"/>
              </a:ext>
            </a:extLst>
          </p:cNvPr>
          <p:cNvSpPr txBox="1"/>
          <p:nvPr/>
        </p:nvSpPr>
        <p:spPr>
          <a:xfrm>
            <a:off x="127675" y="67304"/>
            <a:ext cx="3447130" cy="369332"/>
          </a:xfrm>
          <a:prstGeom prst="rect">
            <a:avLst/>
          </a:prstGeom>
          <a:noFill/>
        </p:spPr>
        <p:txBody>
          <a:bodyPr wrap="square" rtlCol="0">
            <a:spAutoFit/>
          </a:bodyPr>
          <a:lstStyle/>
          <a:p>
            <a:r>
              <a:rPr lang="sv-SE" b="1" dirty="0"/>
              <a:t>SKK P09/10, säsongen 2023/2024</a:t>
            </a:r>
          </a:p>
        </p:txBody>
      </p:sp>
      <p:cxnSp>
        <p:nvCxnSpPr>
          <p:cNvPr id="12" name="Straight Connector 83">
            <a:extLst>
              <a:ext uri="{FF2B5EF4-FFF2-40B4-BE49-F238E27FC236}">
                <a16:creationId xmlns:a16="http://schemas.microsoft.com/office/drawing/2014/main" id="{589D5C46-DFE6-4E65-92BC-C52FCF757210}"/>
              </a:ext>
            </a:extLst>
          </p:cNvPr>
          <p:cNvCxnSpPr/>
          <p:nvPr/>
        </p:nvCxnSpPr>
        <p:spPr>
          <a:xfrm>
            <a:off x="1495903" y="1011691"/>
            <a:ext cx="29022" cy="561448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9">
            <a:extLst>
              <a:ext uri="{FF2B5EF4-FFF2-40B4-BE49-F238E27FC236}">
                <a16:creationId xmlns:a16="http://schemas.microsoft.com/office/drawing/2014/main" id="{6893A9C9-BC63-4003-8D45-216F5C043EEA}"/>
              </a:ext>
            </a:extLst>
          </p:cNvPr>
          <p:cNvCxnSpPr>
            <a:cxnSpLocks/>
          </p:cNvCxnSpPr>
          <p:nvPr/>
        </p:nvCxnSpPr>
        <p:spPr>
          <a:xfrm>
            <a:off x="5965214" y="974114"/>
            <a:ext cx="0" cy="5614741"/>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cxnSp>
        <p:nvCxnSpPr>
          <p:cNvPr id="15" name="Rak koppling 2">
            <a:extLst>
              <a:ext uri="{FF2B5EF4-FFF2-40B4-BE49-F238E27FC236}">
                <a16:creationId xmlns:a16="http://schemas.microsoft.com/office/drawing/2014/main" id="{2F87F74D-B6A7-4F8C-99D4-29048B1BEE8B}"/>
              </a:ext>
            </a:extLst>
          </p:cNvPr>
          <p:cNvCxnSpPr>
            <a:cxnSpLocks/>
          </p:cNvCxnSpPr>
          <p:nvPr/>
        </p:nvCxnSpPr>
        <p:spPr>
          <a:xfrm>
            <a:off x="2410015" y="978442"/>
            <a:ext cx="30085" cy="58795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17">
            <a:extLst>
              <a:ext uri="{FF2B5EF4-FFF2-40B4-BE49-F238E27FC236}">
                <a16:creationId xmlns:a16="http://schemas.microsoft.com/office/drawing/2014/main" id="{FB82CCEE-599B-4923-924B-0332A53F9206}"/>
              </a:ext>
            </a:extLst>
          </p:cNvPr>
          <p:cNvSpPr txBox="1"/>
          <p:nvPr/>
        </p:nvSpPr>
        <p:spPr>
          <a:xfrm>
            <a:off x="737199" y="652872"/>
            <a:ext cx="470237" cy="253916"/>
          </a:xfrm>
          <a:prstGeom prst="rect">
            <a:avLst/>
          </a:prstGeom>
          <a:noFill/>
        </p:spPr>
        <p:txBody>
          <a:bodyPr wrap="square" rtlCol="0">
            <a:spAutoFit/>
          </a:bodyPr>
          <a:lstStyle/>
          <a:p>
            <a:r>
              <a:rPr lang="sv-SE" sz="1050" dirty="0">
                <a:solidFill>
                  <a:schemeClr val="accent5"/>
                </a:solidFill>
                <a:latin typeface="Arial" panose="020B0604020202020204" pitchFamily="34" charset="0"/>
                <a:cs typeface="Arial" panose="020B0604020202020204" pitchFamily="34" charset="0"/>
              </a:rPr>
              <a:t>Aug</a:t>
            </a:r>
          </a:p>
        </p:txBody>
      </p:sp>
      <p:cxnSp>
        <p:nvCxnSpPr>
          <p:cNvPr id="30" name="Straight Connector 7">
            <a:extLst>
              <a:ext uri="{FF2B5EF4-FFF2-40B4-BE49-F238E27FC236}">
                <a16:creationId xmlns:a16="http://schemas.microsoft.com/office/drawing/2014/main" id="{79A6265F-EE12-40B9-911A-A5A2CA7B6856}"/>
              </a:ext>
            </a:extLst>
          </p:cNvPr>
          <p:cNvCxnSpPr/>
          <p:nvPr/>
        </p:nvCxnSpPr>
        <p:spPr>
          <a:xfrm>
            <a:off x="377759" y="983138"/>
            <a:ext cx="11436482" cy="0"/>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Connector 83">
            <a:extLst>
              <a:ext uri="{FF2B5EF4-FFF2-40B4-BE49-F238E27FC236}">
                <a16:creationId xmlns:a16="http://schemas.microsoft.com/office/drawing/2014/main" id="{63A4CD80-B1DE-4883-94D9-BB1AF496EDAD}"/>
              </a:ext>
            </a:extLst>
          </p:cNvPr>
          <p:cNvCxnSpPr/>
          <p:nvPr/>
        </p:nvCxnSpPr>
        <p:spPr>
          <a:xfrm>
            <a:off x="2580464" y="986531"/>
            <a:ext cx="29022" cy="561448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2" name="TextBox 17">
            <a:extLst>
              <a:ext uri="{FF2B5EF4-FFF2-40B4-BE49-F238E27FC236}">
                <a16:creationId xmlns:a16="http://schemas.microsoft.com/office/drawing/2014/main" id="{1DC3273E-E655-4E2F-8227-066AC229B304}"/>
              </a:ext>
            </a:extLst>
          </p:cNvPr>
          <p:cNvSpPr txBox="1"/>
          <p:nvPr/>
        </p:nvSpPr>
        <p:spPr>
          <a:xfrm>
            <a:off x="1821760" y="627712"/>
            <a:ext cx="470237" cy="253916"/>
          </a:xfrm>
          <a:prstGeom prst="rect">
            <a:avLst/>
          </a:prstGeom>
          <a:noFill/>
        </p:spPr>
        <p:txBody>
          <a:bodyPr wrap="square" rtlCol="0">
            <a:spAutoFit/>
          </a:bodyPr>
          <a:lstStyle/>
          <a:p>
            <a:r>
              <a:rPr lang="sv-SE" sz="1050" dirty="0">
                <a:solidFill>
                  <a:schemeClr val="accent5"/>
                </a:solidFill>
                <a:latin typeface="Arial" panose="020B0604020202020204" pitchFamily="34" charset="0"/>
                <a:cs typeface="Arial" panose="020B0604020202020204" pitchFamily="34" charset="0"/>
              </a:rPr>
              <a:t>Sep</a:t>
            </a:r>
          </a:p>
        </p:txBody>
      </p:sp>
      <p:cxnSp>
        <p:nvCxnSpPr>
          <p:cNvPr id="33" name="Straight Connector 83">
            <a:extLst>
              <a:ext uri="{FF2B5EF4-FFF2-40B4-BE49-F238E27FC236}">
                <a16:creationId xmlns:a16="http://schemas.microsoft.com/office/drawing/2014/main" id="{194D9AC6-7F87-41D6-BAF9-CB68D38F50F8}"/>
              </a:ext>
            </a:extLst>
          </p:cNvPr>
          <p:cNvCxnSpPr/>
          <p:nvPr/>
        </p:nvCxnSpPr>
        <p:spPr>
          <a:xfrm>
            <a:off x="3647265" y="988012"/>
            <a:ext cx="29022" cy="561448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4" name="TextBox 17">
            <a:extLst>
              <a:ext uri="{FF2B5EF4-FFF2-40B4-BE49-F238E27FC236}">
                <a16:creationId xmlns:a16="http://schemas.microsoft.com/office/drawing/2014/main" id="{DB704674-A94B-45E0-93A4-039DAA4C9235}"/>
              </a:ext>
            </a:extLst>
          </p:cNvPr>
          <p:cNvSpPr txBox="1"/>
          <p:nvPr/>
        </p:nvSpPr>
        <p:spPr>
          <a:xfrm>
            <a:off x="2888561" y="629193"/>
            <a:ext cx="470237" cy="253916"/>
          </a:xfrm>
          <a:prstGeom prst="rect">
            <a:avLst/>
          </a:prstGeom>
          <a:noFill/>
        </p:spPr>
        <p:txBody>
          <a:bodyPr wrap="square" rtlCol="0">
            <a:spAutoFit/>
          </a:bodyPr>
          <a:lstStyle/>
          <a:p>
            <a:r>
              <a:rPr lang="sv-SE" sz="1050" dirty="0">
                <a:solidFill>
                  <a:schemeClr val="accent5"/>
                </a:solidFill>
                <a:latin typeface="Arial" panose="020B0604020202020204" pitchFamily="34" charset="0"/>
                <a:cs typeface="Arial" panose="020B0604020202020204" pitchFamily="34" charset="0"/>
              </a:rPr>
              <a:t>Okt</a:t>
            </a:r>
          </a:p>
        </p:txBody>
      </p:sp>
      <p:cxnSp>
        <p:nvCxnSpPr>
          <p:cNvPr id="35" name="Straight Connector 83">
            <a:extLst>
              <a:ext uri="{FF2B5EF4-FFF2-40B4-BE49-F238E27FC236}">
                <a16:creationId xmlns:a16="http://schemas.microsoft.com/office/drawing/2014/main" id="{2F543A97-A2E9-4F8D-8D36-3A8EBB7AC3EC}"/>
              </a:ext>
            </a:extLst>
          </p:cNvPr>
          <p:cNvCxnSpPr/>
          <p:nvPr/>
        </p:nvCxnSpPr>
        <p:spPr>
          <a:xfrm>
            <a:off x="4776210" y="989496"/>
            <a:ext cx="29022" cy="561448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6" name="TextBox 17">
            <a:extLst>
              <a:ext uri="{FF2B5EF4-FFF2-40B4-BE49-F238E27FC236}">
                <a16:creationId xmlns:a16="http://schemas.microsoft.com/office/drawing/2014/main" id="{C7492CBE-45F0-474C-A181-FD402AC291B9}"/>
              </a:ext>
            </a:extLst>
          </p:cNvPr>
          <p:cNvSpPr txBox="1"/>
          <p:nvPr/>
        </p:nvSpPr>
        <p:spPr>
          <a:xfrm>
            <a:off x="4017506" y="630677"/>
            <a:ext cx="470237" cy="253916"/>
          </a:xfrm>
          <a:prstGeom prst="rect">
            <a:avLst/>
          </a:prstGeom>
          <a:noFill/>
        </p:spPr>
        <p:txBody>
          <a:bodyPr wrap="square" rtlCol="0">
            <a:spAutoFit/>
          </a:bodyPr>
          <a:lstStyle/>
          <a:p>
            <a:r>
              <a:rPr lang="sv-SE" sz="1050" dirty="0">
                <a:solidFill>
                  <a:schemeClr val="accent5"/>
                </a:solidFill>
                <a:latin typeface="Arial" panose="020B0604020202020204" pitchFamily="34" charset="0"/>
                <a:cs typeface="Arial" panose="020B0604020202020204" pitchFamily="34" charset="0"/>
              </a:rPr>
              <a:t>Nov</a:t>
            </a:r>
          </a:p>
        </p:txBody>
      </p:sp>
      <p:sp>
        <p:nvSpPr>
          <p:cNvPr id="38" name="TextBox 17">
            <a:extLst>
              <a:ext uri="{FF2B5EF4-FFF2-40B4-BE49-F238E27FC236}">
                <a16:creationId xmlns:a16="http://schemas.microsoft.com/office/drawing/2014/main" id="{3D175CDF-868F-4A65-B54F-BA996E22D422}"/>
              </a:ext>
            </a:extLst>
          </p:cNvPr>
          <p:cNvSpPr txBox="1"/>
          <p:nvPr/>
        </p:nvSpPr>
        <p:spPr>
          <a:xfrm>
            <a:off x="5190837" y="649911"/>
            <a:ext cx="470237" cy="253916"/>
          </a:xfrm>
          <a:prstGeom prst="rect">
            <a:avLst/>
          </a:prstGeom>
          <a:noFill/>
        </p:spPr>
        <p:txBody>
          <a:bodyPr wrap="square" rtlCol="0">
            <a:spAutoFit/>
          </a:bodyPr>
          <a:lstStyle/>
          <a:p>
            <a:r>
              <a:rPr lang="sv-SE" sz="1050" dirty="0">
                <a:solidFill>
                  <a:schemeClr val="accent5"/>
                </a:solidFill>
                <a:latin typeface="Arial" panose="020B0604020202020204" pitchFamily="34" charset="0"/>
                <a:cs typeface="Arial" panose="020B0604020202020204" pitchFamily="34" charset="0"/>
              </a:rPr>
              <a:t>Dec</a:t>
            </a:r>
          </a:p>
        </p:txBody>
      </p:sp>
      <p:cxnSp>
        <p:nvCxnSpPr>
          <p:cNvPr id="39" name="Straight Connector 83">
            <a:extLst>
              <a:ext uri="{FF2B5EF4-FFF2-40B4-BE49-F238E27FC236}">
                <a16:creationId xmlns:a16="http://schemas.microsoft.com/office/drawing/2014/main" id="{5F9979CD-4DB0-43ED-85EA-751075D87619}"/>
              </a:ext>
            </a:extLst>
          </p:cNvPr>
          <p:cNvCxnSpPr/>
          <p:nvPr/>
        </p:nvCxnSpPr>
        <p:spPr>
          <a:xfrm>
            <a:off x="7087366" y="983572"/>
            <a:ext cx="29022" cy="561448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0" name="TextBox 17">
            <a:extLst>
              <a:ext uri="{FF2B5EF4-FFF2-40B4-BE49-F238E27FC236}">
                <a16:creationId xmlns:a16="http://schemas.microsoft.com/office/drawing/2014/main" id="{BAA07CB0-30AF-4913-B086-93A4CEBBE3E9}"/>
              </a:ext>
            </a:extLst>
          </p:cNvPr>
          <p:cNvSpPr txBox="1"/>
          <p:nvPr/>
        </p:nvSpPr>
        <p:spPr>
          <a:xfrm>
            <a:off x="6328662" y="624753"/>
            <a:ext cx="470237" cy="253916"/>
          </a:xfrm>
          <a:prstGeom prst="rect">
            <a:avLst/>
          </a:prstGeom>
          <a:noFill/>
        </p:spPr>
        <p:txBody>
          <a:bodyPr wrap="square" rtlCol="0">
            <a:spAutoFit/>
          </a:bodyPr>
          <a:lstStyle/>
          <a:p>
            <a:r>
              <a:rPr lang="sv-SE" sz="1050" dirty="0">
                <a:solidFill>
                  <a:schemeClr val="accent5"/>
                </a:solidFill>
                <a:latin typeface="Arial" panose="020B0604020202020204" pitchFamily="34" charset="0"/>
                <a:cs typeface="Arial" panose="020B0604020202020204" pitchFamily="34" charset="0"/>
              </a:rPr>
              <a:t>Jan</a:t>
            </a:r>
          </a:p>
        </p:txBody>
      </p:sp>
      <p:cxnSp>
        <p:nvCxnSpPr>
          <p:cNvPr id="41" name="Straight Connector 83">
            <a:extLst>
              <a:ext uri="{FF2B5EF4-FFF2-40B4-BE49-F238E27FC236}">
                <a16:creationId xmlns:a16="http://schemas.microsoft.com/office/drawing/2014/main" id="{FF689755-AE3C-4105-8F1C-C3B60A9BA088}"/>
              </a:ext>
            </a:extLst>
          </p:cNvPr>
          <p:cNvCxnSpPr>
            <a:cxnSpLocks/>
          </p:cNvCxnSpPr>
          <p:nvPr/>
        </p:nvCxnSpPr>
        <p:spPr>
          <a:xfrm>
            <a:off x="8216315" y="985052"/>
            <a:ext cx="29022" cy="561448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2" name="TextBox 17">
            <a:extLst>
              <a:ext uri="{FF2B5EF4-FFF2-40B4-BE49-F238E27FC236}">
                <a16:creationId xmlns:a16="http://schemas.microsoft.com/office/drawing/2014/main" id="{ECE31CDC-7835-4426-8E99-A5C664EC0DE2}"/>
              </a:ext>
            </a:extLst>
          </p:cNvPr>
          <p:cNvSpPr txBox="1"/>
          <p:nvPr/>
        </p:nvSpPr>
        <p:spPr>
          <a:xfrm>
            <a:off x="7457611" y="626233"/>
            <a:ext cx="470237" cy="253916"/>
          </a:xfrm>
          <a:prstGeom prst="rect">
            <a:avLst/>
          </a:prstGeom>
          <a:noFill/>
        </p:spPr>
        <p:txBody>
          <a:bodyPr wrap="square" rtlCol="0">
            <a:spAutoFit/>
          </a:bodyPr>
          <a:lstStyle/>
          <a:p>
            <a:r>
              <a:rPr lang="sv-SE" sz="1050" dirty="0">
                <a:solidFill>
                  <a:schemeClr val="accent5"/>
                </a:solidFill>
                <a:latin typeface="Arial" panose="020B0604020202020204" pitchFamily="34" charset="0"/>
                <a:cs typeface="Arial" panose="020B0604020202020204" pitchFamily="34" charset="0"/>
              </a:rPr>
              <a:t>Feb</a:t>
            </a:r>
          </a:p>
        </p:txBody>
      </p:sp>
      <p:cxnSp>
        <p:nvCxnSpPr>
          <p:cNvPr id="43" name="Straight Connector 83">
            <a:extLst>
              <a:ext uri="{FF2B5EF4-FFF2-40B4-BE49-F238E27FC236}">
                <a16:creationId xmlns:a16="http://schemas.microsoft.com/office/drawing/2014/main" id="{72DE6631-BAD8-4ED1-9396-A55DB853B05E}"/>
              </a:ext>
            </a:extLst>
          </p:cNvPr>
          <p:cNvCxnSpPr/>
          <p:nvPr/>
        </p:nvCxnSpPr>
        <p:spPr>
          <a:xfrm>
            <a:off x="9318633" y="986535"/>
            <a:ext cx="29022" cy="561448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4" name="TextBox 17">
            <a:extLst>
              <a:ext uri="{FF2B5EF4-FFF2-40B4-BE49-F238E27FC236}">
                <a16:creationId xmlns:a16="http://schemas.microsoft.com/office/drawing/2014/main" id="{33AE4E75-514E-4D64-BB4E-F07C2FC1E67B}"/>
              </a:ext>
            </a:extLst>
          </p:cNvPr>
          <p:cNvSpPr txBox="1"/>
          <p:nvPr/>
        </p:nvSpPr>
        <p:spPr>
          <a:xfrm>
            <a:off x="8559929" y="627716"/>
            <a:ext cx="470237" cy="253916"/>
          </a:xfrm>
          <a:prstGeom prst="rect">
            <a:avLst/>
          </a:prstGeom>
          <a:noFill/>
        </p:spPr>
        <p:txBody>
          <a:bodyPr wrap="square" rtlCol="0">
            <a:spAutoFit/>
          </a:bodyPr>
          <a:lstStyle/>
          <a:p>
            <a:r>
              <a:rPr lang="sv-SE" sz="1050" dirty="0">
                <a:solidFill>
                  <a:schemeClr val="accent5"/>
                </a:solidFill>
                <a:latin typeface="Arial" panose="020B0604020202020204" pitchFamily="34" charset="0"/>
                <a:cs typeface="Arial" panose="020B0604020202020204" pitchFamily="34" charset="0"/>
              </a:rPr>
              <a:t>Mar</a:t>
            </a:r>
          </a:p>
        </p:txBody>
      </p:sp>
      <p:cxnSp>
        <p:nvCxnSpPr>
          <p:cNvPr id="45" name="Straight Connector 83">
            <a:extLst>
              <a:ext uri="{FF2B5EF4-FFF2-40B4-BE49-F238E27FC236}">
                <a16:creationId xmlns:a16="http://schemas.microsoft.com/office/drawing/2014/main" id="{13CA24F2-8DF1-48D2-8156-76698E9B53D4}"/>
              </a:ext>
            </a:extLst>
          </p:cNvPr>
          <p:cNvCxnSpPr/>
          <p:nvPr/>
        </p:nvCxnSpPr>
        <p:spPr>
          <a:xfrm>
            <a:off x="10394314" y="996888"/>
            <a:ext cx="29022" cy="561448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6" name="TextBox 17">
            <a:extLst>
              <a:ext uri="{FF2B5EF4-FFF2-40B4-BE49-F238E27FC236}">
                <a16:creationId xmlns:a16="http://schemas.microsoft.com/office/drawing/2014/main" id="{7F2A57D0-C59C-4E7D-8964-6E0CD81396B4}"/>
              </a:ext>
            </a:extLst>
          </p:cNvPr>
          <p:cNvSpPr txBox="1"/>
          <p:nvPr/>
        </p:nvSpPr>
        <p:spPr>
          <a:xfrm>
            <a:off x="9635610" y="638069"/>
            <a:ext cx="470237" cy="253916"/>
          </a:xfrm>
          <a:prstGeom prst="rect">
            <a:avLst/>
          </a:prstGeom>
          <a:noFill/>
        </p:spPr>
        <p:txBody>
          <a:bodyPr wrap="square" rtlCol="0">
            <a:spAutoFit/>
          </a:bodyPr>
          <a:lstStyle/>
          <a:p>
            <a:r>
              <a:rPr lang="sv-SE" sz="1050" dirty="0">
                <a:solidFill>
                  <a:schemeClr val="accent5"/>
                </a:solidFill>
                <a:latin typeface="Arial" panose="020B0604020202020204" pitchFamily="34" charset="0"/>
                <a:cs typeface="Arial" panose="020B0604020202020204" pitchFamily="34" charset="0"/>
              </a:rPr>
              <a:t>Apr</a:t>
            </a:r>
          </a:p>
        </p:txBody>
      </p:sp>
      <p:cxnSp>
        <p:nvCxnSpPr>
          <p:cNvPr id="47" name="Straight Connector 83">
            <a:extLst>
              <a:ext uri="{FF2B5EF4-FFF2-40B4-BE49-F238E27FC236}">
                <a16:creationId xmlns:a16="http://schemas.microsoft.com/office/drawing/2014/main" id="{3649F20C-6A42-426A-8C42-BDC902C9B721}"/>
              </a:ext>
            </a:extLst>
          </p:cNvPr>
          <p:cNvCxnSpPr/>
          <p:nvPr/>
        </p:nvCxnSpPr>
        <p:spPr>
          <a:xfrm>
            <a:off x="11585396" y="989491"/>
            <a:ext cx="29022" cy="561448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8" name="TextBox 17">
            <a:extLst>
              <a:ext uri="{FF2B5EF4-FFF2-40B4-BE49-F238E27FC236}">
                <a16:creationId xmlns:a16="http://schemas.microsoft.com/office/drawing/2014/main" id="{AAA9B376-AB7B-4367-B2A9-685AC5F66EF8}"/>
              </a:ext>
            </a:extLst>
          </p:cNvPr>
          <p:cNvSpPr txBox="1"/>
          <p:nvPr/>
        </p:nvSpPr>
        <p:spPr>
          <a:xfrm>
            <a:off x="10826692" y="630672"/>
            <a:ext cx="470237" cy="253916"/>
          </a:xfrm>
          <a:prstGeom prst="rect">
            <a:avLst/>
          </a:prstGeom>
          <a:noFill/>
        </p:spPr>
        <p:txBody>
          <a:bodyPr wrap="square" rtlCol="0">
            <a:spAutoFit/>
          </a:bodyPr>
          <a:lstStyle/>
          <a:p>
            <a:r>
              <a:rPr lang="sv-SE" sz="1050" dirty="0">
                <a:solidFill>
                  <a:schemeClr val="accent5"/>
                </a:solidFill>
                <a:latin typeface="Arial" panose="020B0604020202020204" pitchFamily="34" charset="0"/>
                <a:cs typeface="Arial" panose="020B0604020202020204" pitchFamily="34" charset="0"/>
              </a:rPr>
              <a:t>Maj</a:t>
            </a:r>
          </a:p>
        </p:txBody>
      </p:sp>
      <p:sp>
        <p:nvSpPr>
          <p:cNvPr id="49" name="TextBox 45">
            <a:extLst>
              <a:ext uri="{FF2B5EF4-FFF2-40B4-BE49-F238E27FC236}">
                <a16:creationId xmlns:a16="http://schemas.microsoft.com/office/drawing/2014/main" id="{CF40F063-7902-43C5-BD4F-56CAFE6BA635}"/>
              </a:ext>
            </a:extLst>
          </p:cNvPr>
          <p:cNvSpPr txBox="1"/>
          <p:nvPr/>
        </p:nvSpPr>
        <p:spPr>
          <a:xfrm>
            <a:off x="2522433" y="454381"/>
            <a:ext cx="490409" cy="258471"/>
          </a:xfrm>
          <a:prstGeom prst="rect">
            <a:avLst/>
          </a:prstGeom>
          <a:noFill/>
        </p:spPr>
        <p:txBody>
          <a:bodyPr wrap="none" rtlCol="0">
            <a:spAutoFit/>
          </a:bodyPr>
          <a:lstStyle/>
          <a:p>
            <a:r>
              <a:rPr lang="sv-SE" sz="1100" b="1" dirty="0">
                <a:solidFill>
                  <a:schemeClr val="accent5"/>
                </a:solidFill>
                <a:latin typeface="Arial" panose="020B0604020202020204" pitchFamily="34" charset="0"/>
                <a:cs typeface="Arial" panose="020B0604020202020204" pitchFamily="34" charset="0"/>
              </a:rPr>
              <a:t>2023</a:t>
            </a:r>
          </a:p>
        </p:txBody>
      </p:sp>
      <p:sp>
        <p:nvSpPr>
          <p:cNvPr id="50" name="TextBox 45">
            <a:extLst>
              <a:ext uri="{FF2B5EF4-FFF2-40B4-BE49-F238E27FC236}">
                <a16:creationId xmlns:a16="http://schemas.microsoft.com/office/drawing/2014/main" id="{3B84C1E1-0558-4124-B08D-AE0FBCD2BE30}"/>
              </a:ext>
            </a:extLst>
          </p:cNvPr>
          <p:cNvSpPr txBox="1"/>
          <p:nvPr/>
        </p:nvSpPr>
        <p:spPr>
          <a:xfrm>
            <a:off x="9029037" y="457043"/>
            <a:ext cx="498855" cy="261610"/>
          </a:xfrm>
          <a:prstGeom prst="rect">
            <a:avLst/>
          </a:prstGeom>
          <a:noFill/>
        </p:spPr>
        <p:txBody>
          <a:bodyPr wrap="none" rtlCol="0">
            <a:spAutoFit/>
          </a:bodyPr>
          <a:lstStyle/>
          <a:p>
            <a:r>
              <a:rPr lang="sv-SE" sz="1100" b="1" dirty="0">
                <a:solidFill>
                  <a:schemeClr val="accent5"/>
                </a:solidFill>
                <a:latin typeface="Arial" panose="020B0604020202020204" pitchFamily="34" charset="0"/>
                <a:cs typeface="Arial" panose="020B0604020202020204" pitchFamily="34" charset="0"/>
              </a:rPr>
              <a:t>2024</a:t>
            </a:r>
          </a:p>
        </p:txBody>
      </p:sp>
      <p:sp>
        <p:nvSpPr>
          <p:cNvPr id="25" name="Arrow: Right 24">
            <a:extLst>
              <a:ext uri="{FF2B5EF4-FFF2-40B4-BE49-F238E27FC236}">
                <a16:creationId xmlns:a16="http://schemas.microsoft.com/office/drawing/2014/main" id="{497D1DCF-8CD4-4BCD-AF32-42ECF27421A7}"/>
              </a:ext>
            </a:extLst>
          </p:cNvPr>
          <p:cNvSpPr/>
          <p:nvPr/>
        </p:nvSpPr>
        <p:spPr>
          <a:xfrm>
            <a:off x="1524925" y="1032698"/>
            <a:ext cx="8695256" cy="991120"/>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Innebandyträningar, 2 ggr/vecka</a:t>
            </a:r>
            <a:endParaRPr lang="sv-SE" dirty="0">
              <a:solidFill>
                <a:schemeClr val="tx1"/>
              </a:solidFill>
            </a:endParaRPr>
          </a:p>
        </p:txBody>
      </p:sp>
      <p:sp>
        <p:nvSpPr>
          <p:cNvPr id="52" name="Arrow: Right 51">
            <a:extLst>
              <a:ext uri="{FF2B5EF4-FFF2-40B4-BE49-F238E27FC236}">
                <a16:creationId xmlns:a16="http://schemas.microsoft.com/office/drawing/2014/main" id="{B1CE1F43-9B12-42E4-991D-3C4F1EB33C4C}"/>
              </a:ext>
            </a:extLst>
          </p:cNvPr>
          <p:cNvSpPr/>
          <p:nvPr/>
        </p:nvSpPr>
        <p:spPr>
          <a:xfrm>
            <a:off x="2737776" y="1799161"/>
            <a:ext cx="6571978" cy="991120"/>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Upplandsserie (div 5), 18 matcher. Match i stort sett varje helg.</a:t>
            </a:r>
            <a:endParaRPr lang="sv-SE" dirty="0">
              <a:solidFill>
                <a:schemeClr val="tx1"/>
              </a:solidFill>
            </a:endParaRPr>
          </a:p>
        </p:txBody>
      </p:sp>
      <p:sp>
        <p:nvSpPr>
          <p:cNvPr id="55" name="Rektangel med rundade hörn 1">
            <a:extLst>
              <a:ext uri="{FF2B5EF4-FFF2-40B4-BE49-F238E27FC236}">
                <a16:creationId xmlns:a16="http://schemas.microsoft.com/office/drawing/2014/main" id="{D3F215AC-36A7-421A-A671-81094BB25570}"/>
              </a:ext>
            </a:extLst>
          </p:cNvPr>
          <p:cNvSpPr/>
          <p:nvPr/>
        </p:nvSpPr>
        <p:spPr>
          <a:xfrm rot="5400000">
            <a:off x="5104846" y="3671933"/>
            <a:ext cx="2176423" cy="41311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Storvretacupen, 2-4 Jan</a:t>
            </a:r>
          </a:p>
        </p:txBody>
      </p:sp>
      <p:sp>
        <p:nvSpPr>
          <p:cNvPr id="56" name="Rektangel med rundade hörn 1">
            <a:extLst>
              <a:ext uri="{FF2B5EF4-FFF2-40B4-BE49-F238E27FC236}">
                <a16:creationId xmlns:a16="http://schemas.microsoft.com/office/drawing/2014/main" id="{9F303DC3-D3CE-466E-85A2-7EF7139918D8}"/>
              </a:ext>
            </a:extLst>
          </p:cNvPr>
          <p:cNvSpPr/>
          <p:nvPr/>
        </p:nvSpPr>
        <p:spPr>
          <a:xfrm rot="5400000">
            <a:off x="8673036" y="3671931"/>
            <a:ext cx="2176423" cy="41311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err="1">
                <a:solidFill>
                  <a:schemeClr val="tx1"/>
                </a:solidFill>
              </a:rPr>
              <a:t>Övernattningscup</a:t>
            </a:r>
            <a:endParaRPr lang="sv-SE" sz="1400" dirty="0">
              <a:solidFill>
                <a:schemeClr val="tx1"/>
              </a:solidFill>
            </a:endParaRPr>
          </a:p>
        </p:txBody>
      </p:sp>
      <p:sp>
        <p:nvSpPr>
          <p:cNvPr id="59" name="Rektangel med rundade hörn 1">
            <a:extLst>
              <a:ext uri="{FF2B5EF4-FFF2-40B4-BE49-F238E27FC236}">
                <a16:creationId xmlns:a16="http://schemas.microsoft.com/office/drawing/2014/main" id="{7B20E518-A0A2-4703-9E14-58702A9BF7E3}"/>
              </a:ext>
            </a:extLst>
          </p:cNvPr>
          <p:cNvSpPr/>
          <p:nvPr/>
        </p:nvSpPr>
        <p:spPr>
          <a:xfrm rot="5400000">
            <a:off x="9116105" y="3671931"/>
            <a:ext cx="2176423" cy="41311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SM-final Innebandy</a:t>
            </a:r>
          </a:p>
        </p:txBody>
      </p:sp>
      <p:sp>
        <p:nvSpPr>
          <p:cNvPr id="4" name="Rectangle: Rounded Corners 3">
            <a:extLst>
              <a:ext uri="{FF2B5EF4-FFF2-40B4-BE49-F238E27FC236}">
                <a16:creationId xmlns:a16="http://schemas.microsoft.com/office/drawing/2014/main" id="{D51847F0-FDF8-405B-8C52-88173AA44802}"/>
              </a:ext>
            </a:extLst>
          </p:cNvPr>
          <p:cNvSpPr/>
          <p:nvPr/>
        </p:nvSpPr>
        <p:spPr>
          <a:xfrm>
            <a:off x="2122520" y="6544304"/>
            <a:ext cx="587077" cy="31369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bg1"/>
                </a:solidFill>
              </a:rPr>
              <a:t>Idag</a:t>
            </a:r>
          </a:p>
        </p:txBody>
      </p:sp>
      <p:sp>
        <p:nvSpPr>
          <p:cNvPr id="7" name="Arrow: Right 51">
            <a:extLst>
              <a:ext uri="{FF2B5EF4-FFF2-40B4-BE49-F238E27FC236}">
                <a16:creationId xmlns:a16="http://schemas.microsoft.com/office/drawing/2014/main" id="{6E76AE34-A4F6-08B9-EE43-FF25D5A69AB5}"/>
              </a:ext>
            </a:extLst>
          </p:cNvPr>
          <p:cNvSpPr/>
          <p:nvPr/>
        </p:nvSpPr>
        <p:spPr>
          <a:xfrm>
            <a:off x="6591485" y="3422661"/>
            <a:ext cx="2602928" cy="991120"/>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Lagaktiviteter: SSL Matcher, Pizzakväll, Bowling </a:t>
            </a:r>
            <a:r>
              <a:rPr lang="sv-SE" sz="1400" dirty="0" err="1">
                <a:solidFill>
                  <a:schemeClr val="tx1"/>
                </a:solidFill>
              </a:rPr>
              <a:t>m.m</a:t>
            </a:r>
            <a:endParaRPr lang="sv-SE" sz="1400" dirty="0">
              <a:solidFill>
                <a:schemeClr val="tx1"/>
              </a:solidFill>
            </a:endParaRPr>
          </a:p>
        </p:txBody>
      </p:sp>
      <p:sp>
        <p:nvSpPr>
          <p:cNvPr id="9" name="Arrow: Right 51">
            <a:extLst>
              <a:ext uri="{FF2B5EF4-FFF2-40B4-BE49-F238E27FC236}">
                <a16:creationId xmlns:a16="http://schemas.microsoft.com/office/drawing/2014/main" id="{7B2565BB-C567-3438-B9E4-1BEA6CE13D57}"/>
              </a:ext>
            </a:extLst>
          </p:cNvPr>
          <p:cNvSpPr/>
          <p:nvPr/>
        </p:nvSpPr>
        <p:spPr>
          <a:xfrm>
            <a:off x="2757421" y="3462042"/>
            <a:ext cx="3083572" cy="991120"/>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Lagaktiviteter: SSL Matcher, Pizzakväll, Bowling </a:t>
            </a:r>
            <a:r>
              <a:rPr lang="sv-SE" sz="1400" dirty="0" err="1">
                <a:solidFill>
                  <a:schemeClr val="tx1"/>
                </a:solidFill>
              </a:rPr>
              <a:t>m.m</a:t>
            </a:r>
            <a:endParaRPr lang="sv-SE" sz="1400" dirty="0">
              <a:solidFill>
                <a:schemeClr val="tx1"/>
              </a:solidFill>
            </a:endParaRPr>
          </a:p>
        </p:txBody>
      </p:sp>
    </p:spTree>
    <p:extLst>
      <p:ext uri="{BB962C8B-B14F-4D97-AF65-F5344CB8AC3E}">
        <p14:creationId xmlns:p14="http://schemas.microsoft.com/office/powerpoint/2010/main" val="370236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407"/>
            <a:ext cx="10515600" cy="1325563"/>
          </a:xfrm>
        </p:spPr>
        <p:txBody>
          <a:bodyPr/>
          <a:lstStyle/>
          <a:p>
            <a:r>
              <a:rPr lang="sv-SE" b="1" u="sng" dirty="0"/>
              <a:t>Förväntningar/krav för att deltaga</a:t>
            </a:r>
          </a:p>
        </p:txBody>
      </p:sp>
      <p:sp>
        <p:nvSpPr>
          <p:cNvPr id="3" name="Content Placeholder 2"/>
          <p:cNvSpPr>
            <a:spLocks noGrp="1"/>
          </p:cNvSpPr>
          <p:nvPr>
            <p:ph idx="1"/>
          </p:nvPr>
        </p:nvSpPr>
        <p:spPr>
          <a:xfrm>
            <a:off x="544433" y="1283872"/>
            <a:ext cx="10809367" cy="5444721"/>
          </a:xfrm>
        </p:spPr>
        <p:txBody>
          <a:bodyPr>
            <a:noAutofit/>
          </a:bodyPr>
          <a:lstStyle/>
          <a:p>
            <a:r>
              <a:rPr lang="sv-SE" sz="1800" dirty="0"/>
              <a:t>Betala medlemsavgift och lagavgift 1569 kr för säsongen 2023/2024. </a:t>
            </a:r>
          </a:p>
          <a:p>
            <a:r>
              <a:rPr lang="sv-SE" sz="1800" dirty="0"/>
              <a:t>Försäljning</a:t>
            </a:r>
          </a:p>
          <a:p>
            <a:pPr lvl="1"/>
            <a:r>
              <a:rPr lang="sv-SE" sz="1600" dirty="0"/>
              <a:t>Sälja minst 2st klubbkort på hösten och 2st klubbkort på våren. Ett klubbkort kostar 200 kr och innehåller en stor mängd rabattkuponger.</a:t>
            </a:r>
          </a:p>
          <a:p>
            <a:pPr lvl="1"/>
            <a:r>
              <a:rPr lang="sv-SE" sz="1600" dirty="0"/>
              <a:t>Vi kommer att sälja bingolotter/bingolottokalendrar till julhelgen. Varje spelare behöver sälja för minst 300 kr. I samband med det, så kommer vi att på vissa tider sälja det på ICA Maxi Stenhagen. Här kommer både spelare och föräldrar att behöva ställa upp och bemanna den försäljningsdisk som kommer att ställas upp vid kassorna på ICA Maxi Stenhagen. </a:t>
            </a:r>
          </a:p>
          <a:p>
            <a:r>
              <a:rPr lang="sv-SE" sz="1800" dirty="0"/>
              <a:t>Bemanning i form av sekretariat, kioskvagnen och publikvärd under våra hemmamatcher.</a:t>
            </a:r>
          </a:p>
          <a:p>
            <a:r>
              <a:rPr lang="sv-SE" sz="1800" dirty="0"/>
              <a:t>Kallelser från laget.se</a:t>
            </a:r>
          </a:p>
          <a:p>
            <a:pPr lvl="1"/>
            <a:r>
              <a:rPr lang="sv-SE" sz="1600" dirty="0"/>
              <a:t>Svara ”Kommer”/”Kommer inte” inom utsatt tid. Inget svar är inte ok! Svara så fort som möjligt!</a:t>
            </a:r>
          </a:p>
          <a:p>
            <a:pPr lvl="1"/>
            <a:r>
              <a:rPr lang="sv-SE" sz="1600" dirty="0"/>
              <a:t>Om man har anmält sig till något vi har skickat kallelser till och får förhinder så måste man meddela någon av oss ledare så att vi vet. Annars står vi och väntar på någon som inte kommer. Det går också att avanmäla innan tidsgränsen går ut.</a:t>
            </a:r>
          </a:p>
          <a:p>
            <a:r>
              <a:rPr lang="sv-SE" sz="1800" dirty="0"/>
              <a:t>Kom i tid!</a:t>
            </a:r>
          </a:p>
          <a:p>
            <a:pPr lvl="1"/>
            <a:r>
              <a:rPr lang="sv-SE" sz="1600" dirty="0"/>
              <a:t>Se till att vara i hallen i tid så att vi hinner ta upprop, samt berätta lite vad vi ska göra på träningen så att vi kan sätta igång direkt när vi kommer in i hallen. Detsamma gäller vid matcher då vi går igenom laget och hur vi ska spela m.m. </a:t>
            </a:r>
          </a:p>
          <a:p>
            <a:r>
              <a:rPr lang="sv-SE" sz="1800" dirty="0"/>
              <a:t>Provträning med andra lag</a:t>
            </a:r>
          </a:p>
          <a:p>
            <a:pPr lvl="1"/>
            <a:r>
              <a:rPr lang="sv-SE" sz="1600" dirty="0"/>
              <a:t>Öppen dialog med oss ledare om det.</a:t>
            </a:r>
          </a:p>
        </p:txBody>
      </p:sp>
      <p:pic>
        <p:nvPicPr>
          <p:cNvPr id="4" name="Picture 3"/>
          <p:cNvPicPr>
            <a:picLocks noChangeAspect="1"/>
          </p:cNvPicPr>
          <p:nvPr/>
        </p:nvPicPr>
        <p:blipFill>
          <a:blip r:embed="rId2"/>
          <a:stretch>
            <a:fillRect/>
          </a:stretch>
        </p:blipFill>
        <p:spPr>
          <a:xfrm>
            <a:off x="10493941" y="178672"/>
            <a:ext cx="1380379" cy="1375969"/>
          </a:xfrm>
          <a:prstGeom prst="rect">
            <a:avLst/>
          </a:prstGeom>
        </p:spPr>
      </p:pic>
    </p:spTree>
    <p:extLst>
      <p:ext uri="{BB962C8B-B14F-4D97-AF65-F5344CB8AC3E}">
        <p14:creationId xmlns:p14="http://schemas.microsoft.com/office/powerpoint/2010/main" val="381762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u="sng" dirty="0"/>
              <a:t>Material</a:t>
            </a:r>
          </a:p>
        </p:txBody>
      </p:sp>
      <p:sp>
        <p:nvSpPr>
          <p:cNvPr id="3" name="Content Placeholder 2"/>
          <p:cNvSpPr>
            <a:spLocks noGrp="1"/>
          </p:cNvSpPr>
          <p:nvPr>
            <p:ph idx="1"/>
          </p:nvPr>
        </p:nvSpPr>
        <p:spPr>
          <a:xfrm>
            <a:off x="688260" y="1554642"/>
            <a:ext cx="10515600" cy="3828392"/>
          </a:xfrm>
        </p:spPr>
        <p:txBody>
          <a:bodyPr>
            <a:noAutofit/>
          </a:bodyPr>
          <a:lstStyle/>
          <a:p>
            <a:pPr marL="0" indent="0">
              <a:buNone/>
            </a:pPr>
            <a:endParaRPr lang="sv-SE" dirty="0"/>
          </a:p>
          <a:p>
            <a:r>
              <a:rPr lang="sv-SE" dirty="0"/>
              <a:t>Vill man komplettera sina träningskläder eller overaller i år åker man till Klubbhuset och beställer själv. Kom ihåg att uppge Stenhagens KK, då erhåller man 15% rabatt.</a:t>
            </a:r>
          </a:p>
          <a:p>
            <a:r>
              <a:rPr lang="sv-SE" dirty="0"/>
              <a:t>Matchtröjor (röd &amp; svart) ska/har delats ut till alla spelare. Man tar alltid med sig båda tröjorna till matcher. Vid borttappad tröja tas en avgift på 500kr/tröja ut. Vill man byta storlek på sin matchtröja kontaktar man Jessica.</a:t>
            </a:r>
          </a:p>
        </p:txBody>
      </p:sp>
      <p:pic>
        <p:nvPicPr>
          <p:cNvPr id="4" name="Picture 3"/>
          <p:cNvPicPr>
            <a:picLocks noChangeAspect="1"/>
          </p:cNvPicPr>
          <p:nvPr/>
        </p:nvPicPr>
        <p:blipFill>
          <a:blip r:embed="rId2"/>
          <a:stretch>
            <a:fillRect/>
          </a:stretch>
        </p:blipFill>
        <p:spPr>
          <a:xfrm>
            <a:off x="10493941" y="178672"/>
            <a:ext cx="1380379" cy="1375969"/>
          </a:xfrm>
          <a:prstGeom prst="rect">
            <a:avLst/>
          </a:prstGeom>
        </p:spPr>
      </p:pic>
    </p:spTree>
    <p:extLst>
      <p:ext uri="{BB962C8B-B14F-4D97-AF65-F5344CB8AC3E}">
        <p14:creationId xmlns:p14="http://schemas.microsoft.com/office/powerpoint/2010/main" val="230953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u="sng" dirty="0"/>
              <a:t>Material</a:t>
            </a:r>
          </a:p>
        </p:txBody>
      </p:sp>
      <p:sp>
        <p:nvSpPr>
          <p:cNvPr id="3" name="Content Placeholder 2"/>
          <p:cNvSpPr>
            <a:spLocks noGrp="1"/>
          </p:cNvSpPr>
          <p:nvPr>
            <p:ph idx="1"/>
          </p:nvPr>
        </p:nvSpPr>
        <p:spPr>
          <a:xfrm>
            <a:off x="638750" y="1477251"/>
            <a:ext cx="3597493" cy="5244048"/>
          </a:xfrm>
        </p:spPr>
        <p:txBody>
          <a:bodyPr>
            <a:noAutofit/>
          </a:bodyPr>
          <a:lstStyle/>
          <a:p>
            <a:r>
              <a:rPr lang="sv-SE" dirty="0"/>
              <a:t>Vi har beställt en snygg uppvärmningströja till matcherna så att vi ser enhetliga ut till match! Kostnad för den är 315kr.</a:t>
            </a:r>
          </a:p>
          <a:p>
            <a:r>
              <a:rPr lang="sv-SE" dirty="0"/>
              <a:t>Lagkassan kommer att stå för kostnaden!</a:t>
            </a:r>
          </a:p>
          <a:p>
            <a:r>
              <a:rPr lang="sv-SE" dirty="0"/>
              <a:t>Tas alltid med till match.</a:t>
            </a:r>
          </a:p>
        </p:txBody>
      </p:sp>
      <p:pic>
        <p:nvPicPr>
          <p:cNvPr id="4" name="Picture 3"/>
          <p:cNvPicPr>
            <a:picLocks noChangeAspect="1"/>
          </p:cNvPicPr>
          <p:nvPr/>
        </p:nvPicPr>
        <p:blipFill>
          <a:blip r:embed="rId2"/>
          <a:stretch>
            <a:fillRect/>
          </a:stretch>
        </p:blipFill>
        <p:spPr>
          <a:xfrm>
            <a:off x="10493941" y="178672"/>
            <a:ext cx="1380379" cy="1375969"/>
          </a:xfrm>
          <a:prstGeom prst="rect">
            <a:avLst/>
          </a:prstGeom>
        </p:spPr>
      </p:pic>
      <p:pic>
        <p:nvPicPr>
          <p:cNvPr id="6" name="Bildobjekt 5" descr="En bild som visar text, klädsel, skärmbild, person">
            <a:extLst>
              <a:ext uri="{FF2B5EF4-FFF2-40B4-BE49-F238E27FC236}">
                <a16:creationId xmlns:a16="http://schemas.microsoft.com/office/drawing/2014/main" id="{34A29B08-188E-7C82-2084-E7C910641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4053" y="1602346"/>
            <a:ext cx="6789747" cy="5099267"/>
          </a:xfrm>
          <a:prstGeom prst="rect">
            <a:avLst/>
          </a:prstGeom>
        </p:spPr>
      </p:pic>
      <p:sp>
        <p:nvSpPr>
          <p:cNvPr id="5" name="Rektangel 4">
            <a:extLst>
              <a:ext uri="{FF2B5EF4-FFF2-40B4-BE49-F238E27FC236}">
                <a16:creationId xmlns:a16="http://schemas.microsoft.com/office/drawing/2014/main" id="{8DA14808-8B7E-B129-FD05-8D988B4C3A60}"/>
              </a:ext>
            </a:extLst>
          </p:cNvPr>
          <p:cNvSpPr/>
          <p:nvPr/>
        </p:nvSpPr>
        <p:spPr>
          <a:xfrm>
            <a:off x="9855200" y="3429000"/>
            <a:ext cx="638741" cy="254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4A7FA6FA-7D05-C66B-838D-66C8A4243B9D}"/>
              </a:ext>
            </a:extLst>
          </p:cNvPr>
          <p:cNvSpPr txBox="1"/>
          <p:nvPr/>
        </p:nvSpPr>
        <p:spPr>
          <a:xfrm>
            <a:off x="6565900" y="3263900"/>
            <a:ext cx="520700" cy="400110"/>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r>
              <a:rPr lang="sv-SE" sz="2000" b="1" dirty="0">
                <a:solidFill>
                  <a:schemeClr val="bg1"/>
                </a:solidFill>
              </a:rPr>
              <a:t>TH</a:t>
            </a:r>
          </a:p>
        </p:txBody>
      </p:sp>
    </p:spTree>
    <p:extLst>
      <p:ext uri="{BB962C8B-B14F-4D97-AF65-F5344CB8AC3E}">
        <p14:creationId xmlns:p14="http://schemas.microsoft.com/office/powerpoint/2010/main" val="189692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763B32-0AFD-B60B-BBF0-700C76C6BB72}"/>
              </a:ext>
            </a:extLst>
          </p:cNvPr>
          <p:cNvSpPr>
            <a:spLocks noGrp="1"/>
          </p:cNvSpPr>
          <p:nvPr>
            <p:ph type="title"/>
          </p:nvPr>
        </p:nvSpPr>
        <p:spPr/>
        <p:txBody>
          <a:bodyPr/>
          <a:lstStyle/>
          <a:p>
            <a:r>
              <a:rPr lang="sv-SE" b="1" u="sng" dirty="0"/>
              <a:t>Utmärkelser</a:t>
            </a:r>
          </a:p>
        </p:txBody>
      </p:sp>
      <p:sp>
        <p:nvSpPr>
          <p:cNvPr id="3" name="Platshållare för innehåll 2">
            <a:extLst>
              <a:ext uri="{FF2B5EF4-FFF2-40B4-BE49-F238E27FC236}">
                <a16:creationId xmlns:a16="http://schemas.microsoft.com/office/drawing/2014/main" id="{F861251E-CAE9-A22B-2AE8-5DE159A1114C}"/>
              </a:ext>
            </a:extLst>
          </p:cNvPr>
          <p:cNvSpPr>
            <a:spLocks noGrp="1"/>
          </p:cNvSpPr>
          <p:nvPr>
            <p:ph idx="1"/>
          </p:nvPr>
        </p:nvSpPr>
        <p:spPr/>
        <p:txBody>
          <a:bodyPr/>
          <a:lstStyle/>
          <a:p>
            <a:r>
              <a:rPr lang="sv-SE" dirty="0"/>
              <a:t>Vi delar varje år ut 2st priser.</a:t>
            </a:r>
          </a:p>
          <a:p>
            <a:pPr lvl="1"/>
            <a:r>
              <a:rPr lang="sv-SE" dirty="0"/>
              <a:t>Årets Stålkille. Till den som varit på flest träningar.</a:t>
            </a:r>
          </a:p>
          <a:p>
            <a:pPr lvl="1"/>
            <a:r>
              <a:rPr lang="sv-SE" dirty="0"/>
              <a:t>Årets Lagkompis. Röstas fram av spelarna själva.</a:t>
            </a:r>
          </a:p>
        </p:txBody>
      </p:sp>
      <p:pic>
        <p:nvPicPr>
          <p:cNvPr id="5" name="Bildobjekt 4" descr="En bild som visar text, person, pojke, står&#10;&#10;Automatiskt genererad beskrivning">
            <a:extLst>
              <a:ext uri="{FF2B5EF4-FFF2-40B4-BE49-F238E27FC236}">
                <a16:creationId xmlns:a16="http://schemas.microsoft.com/office/drawing/2014/main" id="{C2E7B384-3466-C7F3-1C3D-EBA387BC80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5513" y="3278468"/>
            <a:ext cx="2940974" cy="2842836"/>
          </a:xfrm>
          <a:prstGeom prst="rect">
            <a:avLst/>
          </a:prstGeom>
        </p:spPr>
      </p:pic>
      <p:pic>
        <p:nvPicPr>
          <p:cNvPr id="7" name="Bildobjekt 6" descr="En bild som visar person, himmel, utomhus, gräs&#10;&#10;Automatiskt genererad beskrivning">
            <a:extLst>
              <a:ext uri="{FF2B5EF4-FFF2-40B4-BE49-F238E27FC236}">
                <a16:creationId xmlns:a16="http://schemas.microsoft.com/office/drawing/2014/main" id="{CC133357-B293-03A8-C1FC-09120B9E30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787" y="3278468"/>
            <a:ext cx="2824693" cy="2842836"/>
          </a:xfrm>
          <a:prstGeom prst="rect">
            <a:avLst/>
          </a:prstGeom>
        </p:spPr>
      </p:pic>
      <p:pic>
        <p:nvPicPr>
          <p:cNvPr id="6" name="Bildobjekt 5" descr="En bild som visar person, klädsel, leende, Människoansikte&#10;&#10;Automatiskt genererad beskrivning">
            <a:extLst>
              <a:ext uri="{FF2B5EF4-FFF2-40B4-BE49-F238E27FC236}">
                <a16:creationId xmlns:a16="http://schemas.microsoft.com/office/drawing/2014/main" id="{2E3D75CD-4FF8-D3D2-D76A-DF0B48688F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7999" y="3278468"/>
            <a:ext cx="2863214" cy="2842836"/>
          </a:xfrm>
          <a:prstGeom prst="rect">
            <a:avLst/>
          </a:prstGeom>
        </p:spPr>
      </p:pic>
    </p:spTree>
    <p:extLst>
      <p:ext uri="{BB962C8B-B14F-4D97-AF65-F5344CB8AC3E}">
        <p14:creationId xmlns:p14="http://schemas.microsoft.com/office/powerpoint/2010/main" val="1740416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747" y="2766218"/>
            <a:ext cx="11226553" cy="1325563"/>
          </a:xfrm>
        </p:spPr>
        <p:txBody>
          <a:bodyPr>
            <a:normAutofit/>
          </a:bodyPr>
          <a:lstStyle/>
          <a:p>
            <a:r>
              <a:rPr lang="sv-SE" b="1" dirty="0"/>
              <a:t>Sekretariat och kiosk under våra hemmamatcher</a:t>
            </a:r>
          </a:p>
        </p:txBody>
      </p:sp>
      <p:pic>
        <p:nvPicPr>
          <p:cNvPr id="4" name="Picture 3"/>
          <p:cNvPicPr>
            <a:picLocks noChangeAspect="1"/>
          </p:cNvPicPr>
          <p:nvPr/>
        </p:nvPicPr>
        <p:blipFill>
          <a:blip r:embed="rId2"/>
          <a:stretch>
            <a:fillRect/>
          </a:stretch>
        </p:blipFill>
        <p:spPr>
          <a:xfrm>
            <a:off x="10493941" y="178672"/>
            <a:ext cx="1380379" cy="1375969"/>
          </a:xfrm>
          <a:prstGeom prst="rect">
            <a:avLst/>
          </a:prstGeom>
        </p:spPr>
      </p:pic>
    </p:spTree>
    <p:extLst>
      <p:ext uri="{BB962C8B-B14F-4D97-AF65-F5344CB8AC3E}">
        <p14:creationId xmlns:p14="http://schemas.microsoft.com/office/powerpoint/2010/main" val="6006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687978" y="156755"/>
            <a:ext cx="2875980" cy="400110"/>
          </a:xfrm>
          <a:prstGeom prst="rect">
            <a:avLst/>
          </a:prstGeom>
          <a:noFill/>
        </p:spPr>
        <p:txBody>
          <a:bodyPr wrap="none" rtlCol="0">
            <a:spAutoFit/>
          </a:bodyPr>
          <a:lstStyle/>
          <a:p>
            <a:r>
              <a:rPr lang="sv-SE" sz="2000" b="1" dirty="0"/>
              <a:t>Arbetsschema SKK P0910</a:t>
            </a:r>
          </a:p>
        </p:txBody>
      </p:sp>
      <p:sp>
        <p:nvSpPr>
          <p:cNvPr id="6" name="textruta 5"/>
          <p:cNvSpPr txBox="1"/>
          <p:nvPr/>
        </p:nvSpPr>
        <p:spPr>
          <a:xfrm>
            <a:off x="687978" y="565693"/>
            <a:ext cx="9566593" cy="338554"/>
          </a:xfrm>
          <a:prstGeom prst="rect">
            <a:avLst/>
          </a:prstGeom>
          <a:noFill/>
        </p:spPr>
        <p:txBody>
          <a:bodyPr wrap="none" rtlCol="0">
            <a:spAutoFit/>
          </a:bodyPr>
          <a:lstStyle/>
          <a:p>
            <a:r>
              <a:rPr lang="sv-SE" sz="1600" dirty="0">
                <a:hlinkClick r:id="rId2"/>
              </a:rPr>
              <a:t>https://docs.google.com/spreadsheets/d/1FwujiDQLptEnp_UKgRzWsjSpn-Aj47CfpBeEb7dn3XY/edit?usp=sharing</a:t>
            </a:r>
            <a:endParaRPr lang="sv-SE" sz="1600" dirty="0"/>
          </a:p>
        </p:txBody>
      </p:sp>
      <p:sp>
        <p:nvSpPr>
          <p:cNvPr id="7" name="textruta 6"/>
          <p:cNvSpPr txBox="1"/>
          <p:nvPr/>
        </p:nvSpPr>
        <p:spPr>
          <a:xfrm>
            <a:off x="737333" y="5531685"/>
            <a:ext cx="9632637" cy="1200329"/>
          </a:xfrm>
          <a:prstGeom prst="rect">
            <a:avLst/>
          </a:prstGeom>
          <a:noFill/>
        </p:spPr>
        <p:txBody>
          <a:bodyPr wrap="none" rtlCol="0">
            <a:spAutoFit/>
          </a:bodyPr>
          <a:lstStyle/>
          <a:p>
            <a:r>
              <a:rPr lang="sv-SE" dirty="0"/>
              <a:t>4 personer till varje match. Räkna med minst 4 pass per familj. Fler är förra året.</a:t>
            </a:r>
          </a:p>
          <a:p>
            <a:r>
              <a:rPr lang="sv-SE" dirty="0"/>
              <a:t>Samling 1 timme innan matchstart, alla som arbetar.</a:t>
            </a:r>
          </a:p>
          <a:p>
            <a:endParaRPr lang="sv-SE" dirty="0"/>
          </a:p>
          <a:p>
            <a:r>
              <a:rPr lang="sv-SE" dirty="0"/>
              <a:t>Arbetspass tilldelas av Karin samma vecka. Utskick via </a:t>
            </a:r>
            <a:r>
              <a:rPr lang="sv-SE" b="1" dirty="0"/>
              <a:t>Messenger-gruppen SKK P0910 Föräldragrupp</a:t>
            </a:r>
            <a:endParaRPr lang="sv-SE" dirty="0"/>
          </a:p>
        </p:txBody>
      </p:sp>
      <p:pic>
        <p:nvPicPr>
          <p:cNvPr id="8" name="Bildobjekt 7"/>
          <p:cNvPicPr>
            <a:picLocks noChangeAspect="1"/>
          </p:cNvPicPr>
          <p:nvPr/>
        </p:nvPicPr>
        <p:blipFill>
          <a:blip r:embed="rId3"/>
          <a:stretch>
            <a:fillRect/>
          </a:stretch>
        </p:blipFill>
        <p:spPr>
          <a:xfrm>
            <a:off x="737333" y="1251630"/>
            <a:ext cx="6612702" cy="4200867"/>
          </a:xfrm>
          <a:prstGeom prst="rect">
            <a:avLst/>
          </a:prstGeom>
        </p:spPr>
      </p:pic>
      <p:sp>
        <p:nvSpPr>
          <p:cNvPr id="2" name="textruta 1">
            <a:extLst>
              <a:ext uri="{FF2B5EF4-FFF2-40B4-BE49-F238E27FC236}">
                <a16:creationId xmlns:a16="http://schemas.microsoft.com/office/drawing/2014/main" id="{DCC2F70B-3DEB-080F-D432-215EA56AA3E5}"/>
              </a:ext>
            </a:extLst>
          </p:cNvPr>
          <p:cNvSpPr txBox="1"/>
          <p:nvPr/>
        </p:nvSpPr>
        <p:spPr>
          <a:xfrm>
            <a:off x="687977" y="886418"/>
            <a:ext cx="9566593" cy="338554"/>
          </a:xfrm>
          <a:prstGeom prst="rect">
            <a:avLst/>
          </a:prstGeom>
          <a:noFill/>
        </p:spPr>
        <p:txBody>
          <a:bodyPr wrap="none" rtlCol="0">
            <a:spAutoFit/>
          </a:bodyPr>
          <a:lstStyle/>
          <a:p>
            <a:r>
              <a:rPr lang="sv-SE" sz="1600" dirty="0">
                <a:hlinkClick r:id="rId4"/>
              </a:rPr>
              <a:t>https://docs.google.com/spreadsheets/d/1FwujiDQLptEnp_UKgRzWsjSpn-Aj47CfpBeEb7dn3XY/edit?usp=sharing</a:t>
            </a:r>
            <a:endParaRPr lang="sv-SE" sz="1600" dirty="0"/>
          </a:p>
        </p:txBody>
      </p:sp>
    </p:spTree>
    <p:extLst>
      <p:ext uri="{BB962C8B-B14F-4D97-AF65-F5344CB8AC3E}">
        <p14:creationId xmlns:p14="http://schemas.microsoft.com/office/powerpoint/2010/main" val="2848826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288098" y="854089"/>
            <a:ext cx="10379901" cy="6186309"/>
          </a:xfrm>
          <a:prstGeom prst="rect">
            <a:avLst/>
          </a:prstGeom>
          <a:noFill/>
        </p:spPr>
        <p:txBody>
          <a:bodyPr wrap="square" rtlCol="0">
            <a:spAutoFit/>
          </a:bodyPr>
          <a:lstStyle/>
          <a:p>
            <a:r>
              <a:rPr lang="sv-SE" dirty="0"/>
              <a:t>Hämta nyckeln hos Karin Åkerhammar:</a:t>
            </a:r>
            <a:br>
              <a:rPr lang="sv-SE" dirty="0"/>
            </a:br>
            <a:r>
              <a:rPr lang="sv-SE" dirty="0"/>
              <a:t>Herrhagsvägen 332. Tel 0708-21 62 01</a:t>
            </a:r>
          </a:p>
          <a:p>
            <a:endParaRPr lang="sv-SE" dirty="0"/>
          </a:p>
          <a:p>
            <a:r>
              <a:rPr lang="sv-SE" dirty="0"/>
              <a:t>Ta kontakt med Karin </a:t>
            </a:r>
            <a:r>
              <a:rPr lang="sv-SE" b="1" dirty="0">
                <a:solidFill>
                  <a:srgbClr val="FF0000"/>
                </a:solidFill>
              </a:rPr>
              <a:t>senast torsdag</a:t>
            </a:r>
            <a:r>
              <a:rPr lang="sv-SE" dirty="0"/>
              <a:t> innan matchdagen för att hämta nyckeln.</a:t>
            </a:r>
          </a:p>
          <a:p>
            <a:endParaRPr lang="sv-SE" dirty="0"/>
          </a:p>
          <a:p>
            <a:r>
              <a:rPr lang="sv-SE" dirty="0"/>
              <a:t>Aktivera taggen vid ytterdörren på </a:t>
            </a:r>
            <a:r>
              <a:rPr lang="sv-SE" dirty="0" err="1"/>
              <a:t>BokC</a:t>
            </a:r>
            <a:r>
              <a:rPr lang="sv-SE" dirty="0"/>
              <a:t>: kod 0708#</a:t>
            </a:r>
          </a:p>
          <a:p>
            <a:r>
              <a:rPr lang="sv-SE" dirty="0"/>
              <a:t>Endast ytterdörren längst in på gården kan användas.</a:t>
            </a:r>
          </a:p>
          <a:p>
            <a:endParaRPr lang="sv-SE" dirty="0"/>
          </a:p>
          <a:p>
            <a:r>
              <a:rPr lang="sv-SE" dirty="0"/>
              <a:t>Öppna till omklädningsrum: tagg 0708#</a:t>
            </a:r>
          </a:p>
          <a:p>
            <a:endParaRPr lang="sv-SE" dirty="0"/>
          </a:p>
          <a:p>
            <a:r>
              <a:rPr lang="sv-SE" dirty="0"/>
              <a:t>Öppna de tre dörrarna till läktaren, sekretariatförråd och kioskförråd.</a:t>
            </a:r>
          </a:p>
          <a:p>
            <a:r>
              <a:rPr lang="sv-SE" dirty="0"/>
              <a:t>Efter match ska dörrarna låsas om ni är sista laget för dagen. </a:t>
            </a:r>
            <a:r>
              <a:rPr lang="sv-SE" b="1" dirty="0"/>
              <a:t>VIKTIGT!! Låset är trögt så känn noga på dörren till kioskvagnen så att den är låst!</a:t>
            </a:r>
          </a:p>
          <a:p>
            <a:endParaRPr lang="sv-SE" dirty="0"/>
          </a:p>
          <a:p>
            <a:r>
              <a:rPr lang="sv-SE" dirty="0"/>
              <a:t>Städförråd finns på övervåningen bredvid toaletterna.</a:t>
            </a:r>
          </a:p>
          <a:p>
            <a:endParaRPr lang="sv-SE" dirty="0"/>
          </a:p>
          <a:p>
            <a:r>
              <a:rPr lang="sv-SE" dirty="0"/>
              <a:t> Återlämna snarast nycklarna till Karin.</a:t>
            </a:r>
          </a:p>
          <a:p>
            <a:endParaRPr lang="sv-SE" dirty="0"/>
          </a:p>
          <a:p>
            <a:r>
              <a:rPr lang="sv-SE" dirty="0"/>
              <a:t>Ytterdörren ska hållas stängd och låst såväl före som under hela matchen. </a:t>
            </a:r>
          </a:p>
          <a:p>
            <a:r>
              <a:rPr lang="sv-SE" dirty="0"/>
              <a:t>Kioskpersonalen hjälper till att öppna ytterdörren till publiken.</a:t>
            </a:r>
            <a:br>
              <a:rPr lang="sv-SE" dirty="0"/>
            </a:br>
            <a:endParaRPr lang="sv-SE" dirty="0"/>
          </a:p>
          <a:p>
            <a:r>
              <a:rPr lang="sv-SE" dirty="0"/>
              <a:t>Kom till hallen 60 minuter innan matchstart.</a:t>
            </a:r>
          </a:p>
        </p:txBody>
      </p:sp>
      <p:sp>
        <p:nvSpPr>
          <p:cNvPr id="5" name="textruta 4"/>
          <p:cNvSpPr txBox="1"/>
          <p:nvPr/>
        </p:nvSpPr>
        <p:spPr>
          <a:xfrm>
            <a:off x="288099" y="165157"/>
            <a:ext cx="2407519" cy="523220"/>
          </a:xfrm>
          <a:prstGeom prst="rect">
            <a:avLst/>
          </a:prstGeom>
          <a:noFill/>
        </p:spPr>
        <p:txBody>
          <a:bodyPr wrap="none" rtlCol="0">
            <a:spAutoFit/>
          </a:bodyPr>
          <a:lstStyle/>
          <a:p>
            <a:r>
              <a:rPr lang="sv-SE" sz="2800" b="1" dirty="0"/>
              <a:t>Nyckelansvarig</a:t>
            </a:r>
          </a:p>
        </p:txBody>
      </p:sp>
    </p:spTree>
    <p:extLst>
      <p:ext uri="{BB962C8B-B14F-4D97-AF65-F5344CB8AC3E}">
        <p14:creationId xmlns:p14="http://schemas.microsoft.com/office/powerpoint/2010/main" val="646277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88099" y="948690"/>
            <a:ext cx="11661731" cy="6186309"/>
          </a:xfrm>
          <a:prstGeom prst="rect">
            <a:avLst/>
          </a:prstGeom>
          <a:noFill/>
        </p:spPr>
        <p:txBody>
          <a:bodyPr wrap="square" rtlCol="0">
            <a:spAutoFit/>
          </a:bodyPr>
          <a:lstStyle/>
          <a:p>
            <a:r>
              <a:rPr lang="sv-SE" dirty="0"/>
              <a:t>Kom till hallen 60 minuter innan matchstart.</a:t>
            </a:r>
          </a:p>
          <a:p>
            <a:endParaRPr lang="sv-SE" dirty="0"/>
          </a:p>
          <a:p>
            <a:r>
              <a:rPr lang="sv-SE" dirty="0"/>
              <a:t>Bygg sargen före match. Riv sargen efter match (vid behov).</a:t>
            </a:r>
          </a:p>
          <a:p>
            <a:r>
              <a:rPr lang="sv-SE" dirty="0" err="1"/>
              <a:t>BokC</a:t>
            </a:r>
            <a:r>
              <a:rPr lang="sv-SE" dirty="0"/>
              <a:t>: sargen finns inne i hallen längst till vänster bakom jalusivägg som öppnas och stängs med nyckel.</a:t>
            </a:r>
          </a:p>
          <a:p>
            <a:endParaRPr lang="sv-SE" dirty="0"/>
          </a:p>
          <a:p>
            <a:r>
              <a:rPr lang="sv-SE" dirty="0"/>
              <a:t>Hämta displayen till sekretariat. Finns i ett förråd direkt innanför dörren till idrottshallen.</a:t>
            </a:r>
          </a:p>
          <a:p>
            <a:r>
              <a:rPr lang="sv-SE" dirty="0"/>
              <a:t>Hämta även två stolar till utvisningsbåset.</a:t>
            </a:r>
          </a:p>
          <a:p>
            <a:endParaRPr lang="sv-SE" dirty="0"/>
          </a:p>
          <a:p>
            <a:r>
              <a:rPr lang="sv-SE" dirty="0"/>
              <a:t>Sköt matchklocka (tid, mål och resultat). Instruktioner till display finns i egen flik i arbetsschemat och i mappen som nyckelansvarig har. Skriv matchprotokoll.</a:t>
            </a:r>
          </a:p>
          <a:p>
            <a:endParaRPr lang="sv-SE" dirty="0"/>
          </a:p>
          <a:p>
            <a:r>
              <a:rPr lang="sv-SE" dirty="0"/>
              <a:t>Registrera matchen i </a:t>
            </a:r>
            <a:r>
              <a:rPr lang="sv-SE" b="1" dirty="0"/>
              <a:t>IBIS </a:t>
            </a:r>
            <a:r>
              <a:rPr lang="sv-SE" dirty="0"/>
              <a:t>(Svensk Innebandy). Detta sker LIVE under matchen. Instruktion till IBIS finns i egen flik i arbetsschemat.</a:t>
            </a:r>
          </a:p>
          <a:p>
            <a:endParaRPr lang="sv-SE" dirty="0"/>
          </a:p>
          <a:p>
            <a:r>
              <a:rPr lang="sv-SE" dirty="0"/>
              <a:t>Efter matchen: Stäng av displayen så väggen på klockan återställs till vanlig tid.</a:t>
            </a:r>
            <a:br>
              <a:rPr lang="sv-SE" dirty="0"/>
            </a:br>
            <a:r>
              <a:rPr lang="sv-SE" dirty="0"/>
              <a:t>Ställ in displayen i förrådet och </a:t>
            </a:r>
            <a:r>
              <a:rPr lang="sv-SE" b="1" dirty="0"/>
              <a:t>sätt i laddarkabeln</a:t>
            </a:r>
            <a:r>
              <a:rPr lang="sv-SE" dirty="0"/>
              <a:t>.</a:t>
            </a:r>
          </a:p>
          <a:p>
            <a:endParaRPr lang="sv-SE" dirty="0"/>
          </a:p>
          <a:p>
            <a:r>
              <a:rPr lang="sv-SE" dirty="0"/>
              <a:t>Hjälp till att riva sargen och se till att tömma idrottshallen från all publik.</a:t>
            </a:r>
          </a:p>
          <a:p>
            <a:endParaRPr lang="sv-SE" dirty="0"/>
          </a:p>
          <a:p>
            <a:r>
              <a:rPr lang="sv-SE" dirty="0"/>
              <a:t>Plocka upp skräp i hela hallen. Kolla även i toaletterna så det ser snyggt ut. </a:t>
            </a:r>
          </a:p>
          <a:p>
            <a:r>
              <a:rPr lang="sv-SE" dirty="0"/>
              <a:t>Städförråd finns på övervåningen bredvid toaletterna.</a:t>
            </a:r>
          </a:p>
          <a:p>
            <a:endParaRPr lang="sv-SE" dirty="0"/>
          </a:p>
        </p:txBody>
      </p:sp>
      <p:sp>
        <p:nvSpPr>
          <p:cNvPr id="3" name="textruta 2"/>
          <p:cNvSpPr txBox="1"/>
          <p:nvPr/>
        </p:nvSpPr>
        <p:spPr>
          <a:xfrm>
            <a:off x="288099" y="165157"/>
            <a:ext cx="1827231" cy="523220"/>
          </a:xfrm>
          <a:prstGeom prst="rect">
            <a:avLst/>
          </a:prstGeom>
          <a:noFill/>
        </p:spPr>
        <p:txBody>
          <a:bodyPr wrap="none" rtlCol="0">
            <a:spAutoFit/>
          </a:bodyPr>
          <a:lstStyle/>
          <a:p>
            <a:r>
              <a:rPr lang="sv-SE" sz="2800" b="1" dirty="0"/>
              <a:t>Sekretariat</a:t>
            </a:r>
          </a:p>
        </p:txBody>
      </p:sp>
    </p:spTree>
    <p:extLst>
      <p:ext uri="{BB962C8B-B14F-4D97-AF65-F5344CB8AC3E}">
        <p14:creationId xmlns:p14="http://schemas.microsoft.com/office/powerpoint/2010/main" val="974242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552" y="339921"/>
            <a:ext cx="10515600" cy="1325563"/>
          </a:xfrm>
        </p:spPr>
        <p:txBody>
          <a:bodyPr/>
          <a:lstStyle/>
          <a:p>
            <a:pPr algn="ctr"/>
            <a:r>
              <a:rPr lang="sv-SE" b="1" dirty="0"/>
              <a:t>Agenda</a:t>
            </a:r>
          </a:p>
        </p:txBody>
      </p:sp>
      <p:sp>
        <p:nvSpPr>
          <p:cNvPr id="3" name="Content Placeholder 2"/>
          <p:cNvSpPr>
            <a:spLocks noGrp="1"/>
          </p:cNvSpPr>
          <p:nvPr>
            <p:ph idx="1"/>
          </p:nvPr>
        </p:nvSpPr>
        <p:spPr>
          <a:xfrm>
            <a:off x="873034" y="1981041"/>
            <a:ext cx="10515600" cy="3599952"/>
          </a:xfrm>
        </p:spPr>
        <p:txBody>
          <a:bodyPr>
            <a:normAutofit fontScale="77500" lnSpcReduction="20000"/>
          </a:bodyPr>
          <a:lstStyle/>
          <a:p>
            <a:r>
              <a:rPr lang="sv-SE" dirty="0"/>
              <a:t>Spelare i laget</a:t>
            </a:r>
          </a:p>
          <a:p>
            <a:r>
              <a:rPr lang="sv-SE" dirty="0"/>
              <a:t>Ansvarsområden</a:t>
            </a:r>
          </a:p>
          <a:p>
            <a:r>
              <a:rPr lang="sv-SE" dirty="0"/>
              <a:t>Träning</a:t>
            </a:r>
          </a:p>
          <a:p>
            <a:r>
              <a:rPr lang="sv-SE" dirty="0"/>
              <a:t>Matcher/cuper</a:t>
            </a:r>
          </a:p>
          <a:p>
            <a:r>
              <a:rPr lang="sv-SE" dirty="0"/>
              <a:t>Övrigt</a:t>
            </a:r>
          </a:p>
          <a:p>
            <a:r>
              <a:rPr lang="sv-SE" dirty="0"/>
              <a:t>Förväntningar/krav för att deltaga</a:t>
            </a:r>
          </a:p>
          <a:p>
            <a:r>
              <a:rPr lang="sv-SE" dirty="0"/>
              <a:t>Material</a:t>
            </a:r>
          </a:p>
          <a:p>
            <a:r>
              <a:rPr lang="sv-SE" dirty="0"/>
              <a:t>Utmärkelser</a:t>
            </a:r>
          </a:p>
          <a:p>
            <a:r>
              <a:rPr lang="sv-SE" dirty="0"/>
              <a:t>Sekretariat och kiosk under våra hemmamatcher</a:t>
            </a:r>
          </a:p>
          <a:p>
            <a:r>
              <a:rPr lang="sv-SE" dirty="0"/>
              <a:t>Rapportera matchhändelser digitalt under matchens gång i </a:t>
            </a:r>
            <a:r>
              <a:rPr lang="sv-SE" dirty="0" err="1"/>
              <a:t>iBIS</a:t>
            </a:r>
            <a:endParaRPr lang="sv-SE" dirty="0"/>
          </a:p>
        </p:txBody>
      </p:sp>
      <p:pic>
        <p:nvPicPr>
          <p:cNvPr id="4" name="Picture 3"/>
          <p:cNvPicPr>
            <a:picLocks noChangeAspect="1"/>
          </p:cNvPicPr>
          <p:nvPr/>
        </p:nvPicPr>
        <p:blipFill>
          <a:blip r:embed="rId2"/>
          <a:stretch>
            <a:fillRect/>
          </a:stretch>
        </p:blipFill>
        <p:spPr>
          <a:xfrm>
            <a:off x="10455305" y="314719"/>
            <a:ext cx="1380379" cy="1375969"/>
          </a:xfrm>
          <a:prstGeom prst="rect">
            <a:avLst/>
          </a:prstGeom>
        </p:spPr>
      </p:pic>
    </p:spTree>
    <p:extLst>
      <p:ext uri="{BB962C8B-B14F-4D97-AF65-F5344CB8AC3E}">
        <p14:creationId xmlns:p14="http://schemas.microsoft.com/office/powerpoint/2010/main" val="15248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88099" y="948690"/>
            <a:ext cx="11661731" cy="5632311"/>
          </a:xfrm>
          <a:prstGeom prst="rect">
            <a:avLst/>
          </a:prstGeom>
          <a:noFill/>
        </p:spPr>
        <p:txBody>
          <a:bodyPr wrap="square" rtlCol="0">
            <a:spAutoFit/>
          </a:bodyPr>
          <a:lstStyle/>
          <a:p>
            <a:r>
              <a:rPr lang="sv-SE" dirty="0"/>
              <a:t>Kom till hallen 60 minuter innan matchstart.</a:t>
            </a:r>
          </a:p>
          <a:p>
            <a:endParaRPr lang="sv-SE" dirty="0"/>
          </a:p>
          <a:p>
            <a:r>
              <a:rPr lang="sv-SE" dirty="0"/>
              <a:t>Ta fram kiosken som finns i ett förråd direkt innanför högra dörren till idrottshallen.</a:t>
            </a:r>
          </a:p>
          <a:p>
            <a:r>
              <a:rPr lang="sv-SE" dirty="0"/>
              <a:t>Kioskvagnen kan stå kvar på bottenvåningen direkt utanför kioskförrådet. Ställ upp dörrarna till korridoren så att publiken kan handla.</a:t>
            </a:r>
          </a:p>
          <a:p>
            <a:endParaRPr lang="sv-SE" dirty="0"/>
          </a:p>
          <a:p>
            <a:r>
              <a:rPr lang="sv-SE" dirty="0"/>
              <a:t>Sätt i strömkabeln till kylskåpet och koka kaffe.</a:t>
            </a:r>
          </a:p>
          <a:p>
            <a:endParaRPr lang="sv-SE" dirty="0"/>
          </a:p>
          <a:p>
            <a:r>
              <a:rPr lang="sv-SE" dirty="0"/>
              <a:t>Ni får gärna baka att sälja. Intäkterna från kakförsäljningen går till lagkassan.</a:t>
            </a:r>
          </a:p>
          <a:p>
            <a:r>
              <a:rPr lang="sv-SE" dirty="0"/>
              <a:t>Håll koll på denna intäkt och meddela Karin eller Jessica som ordnar överföring från SKK till lagkassan.</a:t>
            </a:r>
          </a:p>
          <a:p>
            <a:r>
              <a:rPr lang="sv-SE" dirty="0"/>
              <a:t>Allt som finns på/i kioskvagnen tillhör SKK. Betalning sker med </a:t>
            </a:r>
            <a:r>
              <a:rPr lang="sv-SE" dirty="0" err="1"/>
              <a:t>swish</a:t>
            </a:r>
            <a:r>
              <a:rPr lang="sv-SE" dirty="0"/>
              <a:t> till SKK.</a:t>
            </a:r>
          </a:p>
          <a:p>
            <a:endParaRPr lang="sv-SE" dirty="0"/>
          </a:p>
          <a:p>
            <a:r>
              <a:rPr lang="sv-SE" dirty="0"/>
              <a:t>Om kioskvagnen är placerad på övervåningen av laget före oss: en speciell tagg till hissen finns på kioskvagnen med egen kod (tagg sitter på innebandyboll). Det finns även en ramp att lägga över trösklarna på bottenvåningen.</a:t>
            </a:r>
          </a:p>
          <a:p>
            <a:endParaRPr lang="sv-SE" dirty="0"/>
          </a:p>
          <a:p>
            <a:r>
              <a:rPr lang="sv-SE" dirty="0"/>
              <a:t>Ytterdörren ska hållas stängd och låst såväl före som under hela matchen. </a:t>
            </a:r>
          </a:p>
          <a:p>
            <a:r>
              <a:rPr lang="sv-SE" dirty="0"/>
              <a:t>Kioskpersonalen hjälper till att öppna ytterdörren till publiken. </a:t>
            </a:r>
            <a:br>
              <a:rPr lang="sv-SE" dirty="0"/>
            </a:br>
            <a:endParaRPr lang="sv-SE" dirty="0"/>
          </a:p>
          <a:p>
            <a:r>
              <a:rPr lang="sv-SE" dirty="0"/>
              <a:t>Hjälp till att riva sargen och se till att tömma idrottshallen från all publik.</a:t>
            </a:r>
          </a:p>
          <a:p>
            <a:r>
              <a:rPr lang="sv-SE" dirty="0"/>
              <a:t>Plocka upp skräp i hela hallen. Kolla även i toaletterna så det ser snyggt ut.</a:t>
            </a:r>
          </a:p>
        </p:txBody>
      </p:sp>
      <p:sp>
        <p:nvSpPr>
          <p:cNvPr id="3" name="textruta 2"/>
          <p:cNvSpPr txBox="1"/>
          <p:nvPr/>
        </p:nvSpPr>
        <p:spPr>
          <a:xfrm>
            <a:off x="288099" y="165157"/>
            <a:ext cx="978153" cy="523220"/>
          </a:xfrm>
          <a:prstGeom prst="rect">
            <a:avLst/>
          </a:prstGeom>
          <a:noFill/>
        </p:spPr>
        <p:txBody>
          <a:bodyPr wrap="none" rtlCol="0">
            <a:spAutoFit/>
          </a:bodyPr>
          <a:lstStyle/>
          <a:p>
            <a:r>
              <a:rPr lang="sv-SE" sz="2800" b="1" dirty="0"/>
              <a:t>Kiosk</a:t>
            </a:r>
          </a:p>
        </p:txBody>
      </p:sp>
    </p:spTree>
    <p:extLst>
      <p:ext uri="{BB962C8B-B14F-4D97-AF65-F5344CB8AC3E}">
        <p14:creationId xmlns:p14="http://schemas.microsoft.com/office/powerpoint/2010/main" val="2339045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40333"/>
            <a:ext cx="10515600" cy="1325563"/>
          </a:xfrm>
        </p:spPr>
        <p:txBody>
          <a:bodyPr>
            <a:noAutofit/>
          </a:bodyPr>
          <a:lstStyle/>
          <a:p>
            <a:r>
              <a:rPr lang="sv-SE" b="1" u="sng" dirty="0"/>
              <a:t>Liverapportering</a:t>
            </a:r>
            <a:r>
              <a:rPr lang="sv-SE" sz="3600" b="1" u="sng" dirty="0"/>
              <a:t> i IBIS</a:t>
            </a:r>
          </a:p>
        </p:txBody>
      </p:sp>
      <p:sp>
        <p:nvSpPr>
          <p:cNvPr id="3" name="Content Placeholder 2"/>
          <p:cNvSpPr>
            <a:spLocks noGrp="1"/>
          </p:cNvSpPr>
          <p:nvPr>
            <p:ph idx="1"/>
          </p:nvPr>
        </p:nvSpPr>
        <p:spPr>
          <a:xfrm>
            <a:off x="691315" y="2016302"/>
            <a:ext cx="10809367" cy="4068222"/>
          </a:xfrm>
        </p:spPr>
        <p:txBody>
          <a:bodyPr>
            <a:noAutofit/>
          </a:bodyPr>
          <a:lstStyle/>
          <a:p>
            <a:r>
              <a:rPr lang="sv-SE" dirty="0"/>
              <a:t>Rapportera matchhändelser digitalt under matchens gång i IBIS. </a:t>
            </a:r>
          </a:p>
          <a:p>
            <a:r>
              <a:rPr lang="sv-SE" dirty="0"/>
              <a:t>Länk till mittIBIS.innebandy.se:</a:t>
            </a:r>
          </a:p>
          <a:p>
            <a:pPr lvl="1"/>
            <a:r>
              <a:rPr lang="sv-SE" dirty="0">
                <a:hlinkClick r:id="rId2"/>
              </a:rPr>
              <a:t>https://mittibis.innebandy.se/</a:t>
            </a:r>
            <a:endParaRPr lang="sv-SE" dirty="0"/>
          </a:p>
          <a:p>
            <a:pPr lvl="1"/>
            <a:r>
              <a:rPr lang="sv-SE" dirty="0"/>
              <a:t>1 timme innan skickar vi en QR-kod till de som sitter i sekretariatet</a:t>
            </a:r>
          </a:p>
          <a:p>
            <a:pPr lvl="1"/>
            <a:r>
              <a:rPr lang="sv-SE" dirty="0"/>
              <a:t>Lägg gärna till som ett bokmärke på hemskärmen</a:t>
            </a:r>
          </a:p>
          <a:p>
            <a:pPr lvl="1"/>
            <a:r>
              <a:rPr lang="sv-SE" dirty="0"/>
              <a:t>Vi ledare </a:t>
            </a:r>
            <a:r>
              <a:rPr lang="sv-SE"/>
              <a:t>godkänner matchprotokollen.</a:t>
            </a:r>
            <a:endParaRPr lang="sv-SE" dirty="0"/>
          </a:p>
          <a:p>
            <a:pPr marL="0" indent="0">
              <a:buNone/>
            </a:pPr>
            <a:endParaRPr lang="sv-SE" dirty="0"/>
          </a:p>
          <a:p>
            <a:pPr marL="0" indent="0">
              <a:buNone/>
            </a:pPr>
            <a:endParaRPr lang="sv-SE" dirty="0"/>
          </a:p>
        </p:txBody>
      </p:sp>
      <p:pic>
        <p:nvPicPr>
          <p:cNvPr id="4" name="Picture 3"/>
          <p:cNvPicPr>
            <a:picLocks noChangeAspect="1"/>
          </p:cNvPicPr>
          <p:nvPr/>
        </p:nvPicPr>
        <p:blipFill>
          <a:blip r:embed="rId3"/>
          <a:stretch>
            <a:fillRect/>
          </a:stretch>
        </p:blipFill>
        <p:spPr>
          <a:xfrm>
            <a:off x="10493941" y="178672"/>
            <a:ext cx="1380379" cy="1375969"/>
          </a:xfrm>
          <a:prstGeom prst="rect">
            <a:avLst/>
          </a:prstGeom>
        </p:spPr>
      </p:pic>
    </p:spTree>
    <p:extLst>
      <p:ext uri="{BB962C8B-B14F-4D97-AF65-F5344CB8AC3E}">
        <p14:creationId xmlns:p14="http://schemas.microsoft.com/office/powerpoint/2010/main" val="198073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55305" y="314719"/>
            <a:ext cx="1380379" cy="1375969"/>
          </a:xfrm>
          <a:prstGeom prst="rect">
            <a:avLst/>
          </a:prstGeom>
        </p:spPr>
      </p:pic>
      <p:sp>
        <p:nvSpPr>
          <p:cNvPr id="8" name="Content Placeholder 2"/>
          <p:cNvSpPr>
            <a:spLocks noGrp="1"/>
          </p:cNvSpPr>
          <p:nvPr>
            <p:ph idx="1"/>
          </p:nvPr>
        </p:nvSpPr>
        <p:spPr>
          <a:xfrm>
            <a:off x="629894" y="2644231"/>
            <a:ext cx="10515600" cy="3042466"/>
          </a:xfrm>
        </p:spPr>
        <p:txBody>
          <a:bodyPr>
            <a:normAutofit/>
          </a:bodyPr>
          <a:lstStyle/>
          <a:p>
            <a:pPr marL="0" indent="0" algn="ctr">
              <a:buNone/>
            </a:pPr>
            <a:r>
              <a:rPr lang="sv-SE" sz="6000" b="1" dirty="0"/>
              <a:t>Vi ser fram emot en fantastisk säsong med killarna!</a:t>
            </a:r>
          </a:p>
          <a:p>
            <a:pPr algn="ctr"/>
            <a:endParaRPr lang="sv-SE" sz="6000" dirty="0"/>
          </a:p>
        </p:txBody>
      </p:sp>
    </p:spTree>
    <p:extLst>
      <p:ext uri="{BB962C8B-B14F-4D97-AF65-F5344CB8AC3E}">
        <p14:creationId xmlns:p14="http://schemas.microsoft.com/office/powerpoint/2010/main" val="297247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u="sng" dirty="0"/>
              <a:t>Spelare i laget</a:t>
            </a:r>
          </a:p>
        </p:txBody>
      </p:sp>
      <p:sp>
        <p:nvSpPr>
          <p:cNvPr id="3" name="Content Placeholder 2"/>
          <p:cNvSpPr>
            <a:spLocks noGrp="1"/>
          </p:cNvSpPr>
          <p:nvPr>
            <p:ph idx="1"/>
          </p:nvPr>
        </p:nvSpPr>
        <p:spPr/>
        <p:txBody>
          <a:bodyPr/>
          <a:lstStyle/>
          <a:p>
            <a:pPr marL="0" indent="0">
              <a:buNone/>
            </a:pPr>
            <a:r>
              <a:rPr lang="sv-SE" dirty="0"/>
              <a:t>Totalt 14 </a:t>
            </a:r>
            <a:r>
              <a:rPr lang="sv-SE" dirty="0" err="1"/>
              <a:t>st</a:t>
            </a:r>
            <a:r>
              <a:rPr lang="sv-SE" dirty="0"/>
              <a:t> spelare  (22st förra året)</a:t>
            </a:r>
          </a:p>
          <a:p>
            <a:pPr marL="0" indent="0">
              <a:buNone/>
            </a:pPr>
            <a:endParaRPr lang="sv-SE" dirty="0"/>
          </a:p>
          <a:p>
            <a:r>
              <a:rPr lang="sv-SE" dirty="0"/>
              <a:t>6 spelare födda 2009</a:t>
            </a:r>
          </a:p>
          <a:p>
            <a:r>
              <a:rPr lang="sv-SE" dirty="0"/>
              <a:t>6 spelare födda 2010</a:t>
            </a:r>
          </a:p>
          <a:p>
            <a:r>
              <a:rPr lang="sv-SE" dirty="0"/>
              <a:t>2 spelare födda 2011</a:t>
            </a:r>
          </a:p>
          <a:p>
            <a:endParaRPr lang="sv-SE" dirty="0"/>
          </a:p>
          <a:p>
            <a:pPr marL="0" indent="0">
              <a:buNone/>
            </a:pPr>
            <a:r>
              <a:rPr lang="sv-SE" dirty="0"/>
              <a:t>(8st har slutat sedan i våras, någon kommer kanske tillbaka)</a:t>
            </a:r>
          </a:p>
          <a:p>
            <a:pPr marL="0" indent="0">
              <a:buNone/>
            </a:pPr>
            <a:endParaRPr lang="sv-SE" dirty="0"/>
          </a:p>
          <a:p>
            <a:endParaRPr lang="sv-SE" dirty="0"/>
          </a:p>
        </p:txBody>
      </p:sp>
      <p:pic>
        <p:nvPicPr>
          <p:cNvPr id="5" name="Picture 4"/>
          <p:cNvPicPr>
            <a:picLocks noChangeAspect="1"/>
          </p:cNvPicPr>
          <p:nvPr/>
        </p:nvPicPr>
        <p:blipFill>
          <a:blip r:embed="rId2"/>
          <a:stretch>
            <a:fillRect/>
          </a:stretch>
        </p:blipFill>
        <p:spPr>
          <a:xfrm>
            <a:off x="10506821" y="230188"/>
            <a:ext cx="1380379" cy="1375969"/>
          </a:xfrm>
          <a:prstGeom prst="rect">
            <a:avLst/>
          </a:prstGeom>
        </p:spPr>
      </p:pic>
    </p:spTree>
    <p:extLst>
      <p:ext uri="{BB962C8B-B14F-4D97-AF65-F5344CB8AC3E}">
        <p14:creationId xmlns:p14="http://schemas.microsoft.com/office/powerpoint/2010/main" val="268353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226"/>
            <a:ext cx="10515600" cy="1325563"/>
          </a:xfrm>
        </p:spPr>
        <p:txBody>
          <a:bodyPr/>
          <a:lstStyle/>
          <a:p>
            <a:r>
              <a:rPr lang="sv-SE" b="1" u="sng" dirty="0"/>
              <a:t>Ansvarsområden</a:t>
            </a:r>
          </a:p>
        </p:txBody>
      </p:sp>
      <p:sp>
        <p:nvSpPr>
          <p:cNvPr id="3" name="Content Placeholder 2"/>
          <p:cNvSpPr>
            <a:spLocks noGrp="1"/>
          </p:cNvSpPr>
          <p:nvPr>
            <p:ph idx="1"/>
          </p:nvPr>
        </p:nvSpPr>
        <p:spPr>
          <a:xfrm>
            <a:off x="771826" y="1525931"/>
            <a:ext cx="8585886" cy="5332069"/>
          </a:xfrm>
        </p:spPr>
        <p:txBody>
          <a:bodyPr>
            <a:normAutofit lnSpcReduction="10000"/>
          </a:bodyPr>
          <a:lstStyle/>
          <a:p>
            <a:r>
              <a:rPr lang="sv-SE" sz="2400" dirty="0"/>
              <a:t>Huvudtränare</a:t>
            </a:r>
          </a:p>
          <a:p>
            <a:pPr lvl="1"/>
            <a:r>
              <a:rPr lang="sv-SE" b="1" dirty="0"/>
              <a:t>Tobias B	</a:t>
            </a:r>
            <a:r>
              <a:rPr lang="sv-SE" dirty="0"/>
              <a:t>		</a:t>
            </a:r>
          </a:p>
          <a:p>
            <a:r>
              <a:rPr lang="sv-SE" sz="2400" dirty="0"/>
              <a:t>Assisterande tränare</a:t>
            </a:r>
          </a:p>
          <a:p>
            <a:pPr lvl="1"/>
            <a:r>
              <a:rPr lang="sv-SE" b="1" dirty="0"/>
              <a:t>Johan N </a:t>
            </a:r>
          </a:p>
          <a:p>
            <a:r>
              <a:rPr lang="sv-SE" sz="2400" dirty="0"/>
              <a:t>Målvaktstränare</a:t>
            </a:r>
          </a:p>
          <a:p>
            <a:pPr lvl="1"/>
            <a:r>
              <a:rPr lang="sv-SE" b="1" dirty="0"/>
              <a:t>Jonas G</a:t>
            </a:r>
          </a:p>
          <a:p>
            <a:r>
              <a:rPr lang="sv-SE" sz="2400" dirty="0"/>
              <a:t>Hjälptränare vid behov</a:t>
            </a:r>
          </a:p>
          <a:p>
            <a:pPr lvl="1"/>
            <a:r>
              <a:rPr lang="sv-SE" b="1" dirty="0"/>
              <a:t>Spelare från 07/08 laget</a:t>
            </a:r>
          </a:p>
          <a:p>
            <a:r>
              <a:rPr lang="sv-SE" sz="2400" dirty="0"/>
              <a:t>Lagledare</a:t>
            </a:r>
          </a:p>
          <a:p>
            <a:pPr lvl="1"/>
            <a:r>
              <a:rPr lang="sv-SE" b="1" dirty="0"/>
              <a:t>Jessica</a:t>
            </a:r>
          </a:p>
          <a:p>
            <a:pPr lvl="2"/>
            <a:r>
              <a:rPr lang="sv-SE" dirty="0"/>
              <a:t>Klubbkort, Bingolotter, material, matchtröjor, ekonomi m.m.	 </a:t>
            </a:r>
          </a:p>
          <a:p>
            <a:r>
              <a:rPr lang="sv-SE" sz="2400" dirty="0"/>
              <a:t>Sekretariat </a:t>
            </a:r>
            <a:r>
              <a:rPr lang="sv-SE" sz="2400"/>
              <a:t>och kioskbemanning</a:t>
            </a:r>
            <a:endParaRPr lang="sv-SE" sz="2400" dirty="0"/>
          </a:p>
          <a:p>
            <a:pPr lvl="1"/>
            <a:r>
              <a:rPr lang="sv-SE" b="1" dirty="0"/>
              <a:t>Karin Å	</a:t>
            </a:r>
            <a:r>
              <a:rPr lang="sv-SE" dirty="0"/>
              <a:t>				</a:t>
            </a:r>
          </a:p>
        </p:txBody>
      </p:sp>
      <p:pic>
        <p:nvPicPr>
          <p:cNvPr id="4" name="Picture 3"/>
          <p:cNvPicPr>
            <a:picLocks noChangeAspect="1"/>
          </p:cNvPicPr>
          <p:nvPr/>
        </p:nvPicPr>
        <p:blipFill>
          <a:blip r:embed="rId2"/>
          <a:stretch>
            <a:fillRect/>
          </a:stretch>
        </p:blipFill>
        <p:spPr>
          <a:xfrm>
            <a:off x="10455305" y="314719"/>
            <a:ext cx="1380379" cy="1375969"/>
          </a:xfrm>
          <a:prstGeom prst="rect">
            <a:avLst/>
          </a:prstGeom>
        </p:spPr>
      </p:pic>
    </p:spTree>
    <p:extLst>
      <p:ext uri="{BB962C8B-B14F-4D97-AF65-F5344CB8AC3E}">
        <p14:creationId xmlns:p14="http://schemas.microsoft.com/office/powerpoint/2010/main" val="190865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104956"/>
            <a:ext cx="10515600" cy="1325563"/>
          </a:xfrm>
        </p:spPr>
        <p:txBody>
          <a:bodyPr/>
          <a:lstStyle/>
          <a:p>
            <a:r>
              <a:rPr lang="sv-SE" b="1" u="sng" dirty="0"/>
              <a:t>Träning</a:t>
            </a:r>
          </a:p>
        </p:txBody>
      </p:sp>
      <p:sp>
        <p:nvSpPr>
          <p:cNvPr id="3" name="Content Placeholder 2"/>
          <p:cNvSpPr>
            <a:spLocks noGrp="1"/>
          </p:cNvSpPr>
          <p:nvPr>
            <p:ph idx="1"/>
          </p:nvPr>
        </p:nvSpPr>
        <p:spPr>
          <a:xfrm>
            <a:off x="629894" y="1205094"/>
            <a:ext cx="10515600" cy="5084581"/>
          </a:xfrm>
        </p:spPr>
        <p:txBody>
          <a:bodyPr>
            <a:noAutofit/>
          </a:bodyPr>
          <a:lstStyle/>
          <a:p>
            <a:r>
              <a:rPr lang="sv-SE" sz="2000" dirty="0"/>
              <a:t>Träningstider:</a:t>
            </a:r>
          </a:p>
          <a:p>
            <a:pPr lvl="1"/>
            <a:r>
              <a:rPr lang="sv-SE" sz="2000" dirty="0"/>
              <a:t>Hela säsongen</a:t>
            </a:r>
          </a:p>
          <a:p>
            <a:pPr lvl="2"/>
            <a:r>
              <a:rPr lang="sv-SE" dirty="0"/>
              <a:t>Tisdagar 18.00-19.30 i </a:t>
            </a:r>
            <a:r>
              <a:rPr lang="sv-SE" dirty="0" err="1"/>
              <a:t>BokC</a:t>
            </a:r>
            <a:r>
              <a:rPr lang="sv-SE" dirty="0"/>
              <a:t> – Västra Stenhagenskolans Sporthall</a:t>
            </a:r>
          </a:p>
          <a:p>
            <a:pPr lvl="2"/>
            <a:r>
              <a:rPr lang="sv-SE" dirty="0"/>
              <a:t>Torsdagar 18.45-20.00 i Östra Stenhagenskolans Sporthall</a:t>
            </a:r>
          </a:p>
          <a:p>
            <a:pPr lvl="2"/>
            <a:r>
              <a:rPr lang="sv-SE" dirty="0"/>
              <a:t>Samling 10 min innan.</a:t>
            </a:r>
          </a:p>
          <a:p>
            <a:r>
              <a:rPr lang="sv-SE" sz="2000" dirty="0"/>
              <a:t>Anmälningsutskick går ut till alla träningar. Svara </a:t>
            </a:r>
            <a:r>
              <a:rPr lang="sv-SE" sz="2000" b="1" dirty="0"/>
              <a:t>Kommer/Kommer inte</a:t>
            </a:r>
            <a:r>
              <a:rPr lang="sv-SE" sz="2000" dirty="0"/>
              <a:t> på dessa utskick. </a:t>
            </a:r>
            <a:r>
              <a:rPr lang="sv-SE" sz="2000" b="1" dirty="0"/>
              <a:t>VIKTIGT ATT SVARA SÅ SNART SOM MÖJLIGT. </a:t>
            </a:r>
            <a:r>
              <a:rPr lang="sv-SE" sz="2000" dirty="0"/>
              <a:t>Detta för att vi ska kunna lägga upp en så bra träning som möjligt utifrån de antal som kommer eller om vi behöver fylla på från något annat lag. Det går att uppdatera sitt svar på träningsutskicken fram till träningen börjar, om man behöver ändra sitt svar.</a:t>
            </a:r>
          </a:p>
          <a:p>
            <a:r>
              <a:rPr lang="sv-SE" sz="2000" dirty="0"/>
              <a:t>Prioritera gärna innebandyn om möjligt då vi är ganska liten trupp. Roligare om vi är många på träningarna.</a:t>
            </a:r>
          </a:p>
          <a:p>
            <a:r>
              <a:rPr lang="sv-SE" sz="2000" dirty="0"/>
              <a:t>Lägg gärna in killarnas e-mail så kan de själva svara på träningsutskicken. Även mobilnummer är bra så vi kan nå dem på t ex cuper och event som vi är iväg på. </a:t>
            </a:r>
          </a:p>
          <a:p>
            <a:pPr lvl="1"/>
            <a:r>
              <a:rPr lang="sv-SE" sz="2000" dirty="0">
                <a:hlinkClick r:id="rId2"/>
              </a:rPr>
              <a:t>https://admin.laget.se/SKK_P0910/Member</a:t>
            </a:r>
            <a:endParaRPr lang="sv-SE" sz="2000" dirty="0"/>
          </a:p>
          <a:p>
            <a:r>
              <a:rPr lang="sv-SE" sz="2000" dirty="0"/>
              <a:t>Samarbete med 07/08 laget. Några kommer att få chansen att vara med på vissa av 07/08 lagets träningar under säsongen. Även på matcher vid behov.</a:t>
            </a:r>
          </a:p>
          <a:p>
            <a:r>
              <a:rPr lang="sv-SE" sz="2000" dirty="0"/>
              <a:t>Samma upplägg kollar vi på för 11/12 laget till vårt lag vid behov.</a:t>
            </a:r>
          </a:p>
          <a:p>
            <a:endParaRPr lang="sv-SE" sz="2000" dirty="0"/>
          </a:p>
        </p:txBody>
      </p:sp>
      <p:pic>
        <p:nvPicPr>
          <p:cNvPr id="5" name="Picture 4"/>
          <p:cNvPicPr>
            <a:picLocks noChangeAspect="1"/>
          </p:cNvPicPr>
          <p:nvPr/>
        </p:nvPicPr>
        <p:blipFill>
          <a:blip r:embed="rId3"/>
          <a:stretch>
            <a:fillRect/>
          </a:stretch>
        </p:blipFill>
        <p:spPr>
          <a:xfrm>
            <a:off x="10455305" y="314719"/>
            <a:ext cx="1380379" cy="1375969"/>
          </a:xfrm>
          <a:prstGeom prst="rect">
            <a:avLst/>
          </a:prstGeom>
        </p:spPr>
      </p:pic>
    </p:spTree>
    <p:extLst>
      <p:ext uri="{BB962C8B-B14F-4D97-AF65-F5344CB8AC3E}">
        <p14:creationId xmlns:p14="http://schemas.microsoft.com/office/powerpoint/2010/main" val="259457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u="sng" dirty="0"/>
              <a:t>Matcher</a:t>
            </a:r>
          </a:p>
        </p:txBody>
      </p:sp>
      <p:sp>
        <p:nvSpPr>
          <p:cNvPr id="3" name="Content Placeholder 2"/>
          <p:cNvSpPr>
            <a:spLocks noGrp="1"/>
          </p:cNvSpPr>
          <p:nvPr>
            <p:ph idx="1"/>
          </p:nvPr>
        </p:nvSpPr>
        <p:spPr>
          <a:xfrm>
            <a:off x="754113" y="1867724"/>
            <a:ext cx="10885227" cy="4495548"/>
          </a:xfrm>
        </p:spPr>
        <p:txBody>
          <a:bodyPr>
            <a:normAutofit/>
          </a:bodyPr>
          <a:lstStyle/>
          <a:p>
            <a:r>
              <a:rPr lang="sv-SE" dirty="0"/>
              <a:t>Vi kommer att delta i en serie i år</a:t>
            </a:r>
          </a:p>
          <a:p>
            <a:pPr lvl="1"/>
            <a:r>
              <a:rPr lang="sv-SE" dirty="0"/>
              <a:t>Pojkar röd div 5 (rek ålder 2010)</a:t>
            </a:r>
          </a:p>
          <a:p>
            <a:r>
              <a:rPr lang="sv-SE" dirty="0"/>
              <a:t>Träna regelbundet för att deltaga på matcher. Minst 1 gång per vecka.</a:t>
            </a:r>
          </a:p>
          <a:p>
            <a:r>
              <a:rPr lang="sv-SE" dirty="0"/>
              <a:t>Vi kommer att göra utskick till matcher på </a:t>
            </a:r>
            <a:r>
              <a:rPr lang="sv-SE" i="1" dirty="0"/>
              <a:t>söndagskvällar</a:t>
            </a:r>
            <a:r>
              <a:rPr lang="sv-SE" dirty="0"/>
              <a:t>. Sista svarsdatum kommer att vara på tisdag kväll. </a:t>
            </a:r>
            <a:r>
              <a:rPr lang="sv-SE" i="1" u="sng" dirty="0"/>
              <a:t>Missar man att svara i tid så kan man inte vara med på den matchen.  Inget svar = Deltar Ej</a:t>
            </a:r>
          </a:p>
          <a:p>
            <a:r>
              <a:rPr lang="sv-SE" dirty="0"/>
              <a:t>Hemmamatcher kommer i år att vara i </a:t>
            </a:r>
            <a:r>
              <a:rPr lang="sv-SE" dirty="0" err="1"/>
              <a:t>BoKC</a:t>
            </a:r>
            <a:r>
              <a:rPr lang="sv-SE" dirty="0"/>
              <a:t> – Västra Stenhagenskolans Sporthall.</a:t>
            </a:r>
          </a:p>
          <a:p>
            <a:r>
              <a:rPr lang="sv-SE" dirty="0"/>
              <a:t>Vi kommer i år att duscha efter matcherna för att bygga lagkänslan ännu mer.</a:t>
            </a:r>
          </a:p>
          <a:p>
            <a:pPr marL="0" indent="0">
              <a:buNone/>
            </a:pPr>
            <a:endParaRPr lang="sv-SE" b="1" i="1" dirty="0">
              <a:solidFill>
                <a:srgbClr val="FF0000"/>
              </a:solidFill>
            </a:endParaRPr>
          </a:p>
          <a:p>
            <a:pPr marL="0" indent="0">
              <a:buNone/>
            </a:pPr>
            <a:endParaRPr lang="sv-SE" dirty="0"/>
          </a:p>
        </p:txBody>
      </p:sp>
      <p:pic>
        <p:nvPicPr>
          <p:cNvPr id="7" name="Picture 6"/>
          <p:cNvPicPr>
            <a:picLocks noChangeAspect="1"/>
          </p:cNvPicPr>
          <p:nvPr/>
        </p:nvPicPr>
        <p:blipFill>
          <a:blip r:embed="rId2"/>
          <a:stretch>
            <a:fillRect/>
          </a:stretch>
        </p:blipFill>
        <p:spPr>
          <a:xfrm>
            <a:off x="10493942" y="188089"/>
            <a:ext cx="1380379" cy="1375969"/>
          </a:xfrm>
          <a:prstGeom prst="rect">
            <a:avLst/>
          </a:prstGeom>
        </p:spPr>
      </p:pic>
    </p:spTree>
    <p:extLst>
      <p:ext uri="{BB962C8B-B14F-4D97-AF65-F5344CB8AC3E}">
        <p14:creationId xmlns:p14="http://schemas.microsoft.com/office/powerpoint/2010/main" val="225683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u="sng" dirty="0"/>
              <a:t>Match på Åland</a:t>
            </a:r>
          </a:p>
        </p:txBody>
      </p:sp>
      <p:sp>
        <p:nvSpPr>
          <p:cNvPr id="3" name="Content Placeholder 2"/>
          <p:cNvSpPr>
            <a:spLocks noGrp="1"/>
          </p:cNvSpPr>
          <p:nvPr>
            <p:ph idx="1"/>
          </p:nvPr>
        </p:nvSpPr>
        <p:spPr>
          <a:xfrm>
            <a:off x="838200" y="1564057"/>
            <a:ext cx="10885227" cy="5105853"/>
          </a:xfrm>
        </p:spPr>
        <p:txBody>
          <a:bodyPr>
            <a:normAutofit/>
          </a:bodyPr>
          <a:lstStyle/>
          <a:p>
            <a:r>
              <a:rPr lang="sv-SE" dirty="0"/>
              <a:t>Match på Åland 2/12 </a:t>
            </a:r>
            <a:r>
              <a:rPr lang="sv-SE" dirty="0" err="1"/>
              <a:t>kl</a:t>
            </a:r>
            <a:r>
              <a:rPr lang="sv-SE" dirty="0"/>
              <a:t> 14.30 i Vikingahallen.</a:t>
            </a:r>
          </a:p>
          <a:p>
            <a:pPr lvl="1"/>
            <a:r>
              <a:rPr lang="sv-SE" dirty="0"/>
              <a:t>Transport </a:t>
            </a:r>
            <a:r>
              <a:rPr lang="sv-SE" dirty="0" err="1"/>
              <a:t>ToR</a:t>
            </a:r>
            <a:endParaRPr lang="sv-SE" dirty="0"/>
          </a:p>
          <a:p>
            <a:pPr lvl="2"/>
            <a:r>
              <a:rPr lang="sv-SE" dirty="0"/>
              <a:t>Vi kommer att åka i bilar så föräldrar kommer att behöva köra.</a:t>
            </a:r>
          </a:p>
          <a:p>
            <a:pPr lvl="3"/>
            <a:r>
              <a:rPr lang="sv-SE" dirty="0"/>
              <a:t>Bensinersättning ingår för de </a:t>
            </a:r>
            <a:r>
              <a:rPr lang="sv-SE"/>
              <a:t>som behöver köra. </a:t>
            </a:r>
            <a:r>
              <a:rPr lang="sv-SE" dirty="0"/>
              <a:t>Den är satt till 500kr.</a:t>
            </a:r>
          </a:p>
          <a:p>
            <a:pPr lvl="1"/>
            <a:r>
              <a:rPr lang="sv-SE" dirty="0"/>
              <a:t>Färja</a:t>
            </a:r>
          </a:p>
          <a:p>
            <a:pPr lvl="2"/>
            <a:r>
              <a:rPr lang="sv-SE" b="0" i="0" dirty="0">
                <a:solidFill>
                  <a:srgbClr val="000000"/>
                </a:solidFill>
                <a:effectLst/>
                <a:latin typeface="ProximaNova"/>
              </a:rPr>
              <a:t>Utresa kl. 10.00 (ankomst kl. 13.00)</a:t>
            </a:r>
          </a:p>
          <a:p>
            <a:pPr lvl="2"/>
            <a:r>
              <a:rPr lang="sv-SE" b="0" i="0" dirty="0">
                <a:solidFill>
                  <a:srgbClr val="000000"/>
                </a:solidFill>
                <a:effectLst/>
                <a:latin typeface="ProximaNova"/>
              </a:rPr>
              <a:t>Hemresa kl. 18.30 (ankomst kl. 19.30)</a:t>
            </a:r>
            <a:endParaRPr lang="sv-SE" dirty="0">
              <a:hlinkClick r:id="rId2"/>
            </a:endParaRPr>
          </a:p>
          <a:p>
            <a:pPr lvl="2"/>
            <a:r>
              <a:rPr lang="sv-SE" dirty="0">
                <a:hlinkClick r:id="rId2"/>
              </a:rPr>
              <a:t>https://www.innebandy.se/uppland/tavling/spela-match-pa-aland</a:t>
            </a:r>
            <a:endParaRPr lang="sv-SE" dirty="0"/>
          </a:p>
          <a:p>
            <a:pPr lvl="3"/>
            <a:r>
              <a:rPr lang="sv-SE" b="0" i="0" dirty="0">
                <a:solidFill>
                  <a:srgbClr val="000000"/>
                </a:solidFill>
                <a:effectLst/>
                <a:latin typeface="Assistant" panose="020F0502020204030204" pitchFamily="2" charset="-79"/>
                <a:cs typeface="Assistant" panose="020F0502020204030204" pitchFamily="2" charset="-79"/>
              </a:rPr>
              <a:t>Fria personbiljetter t/r</a:t>
            </a:r>
            <a:endParaRPr lang="sv-SE" dirty="0">
              <a:solidFill>
                <a:srgbClr val="000000"/>
              </a:solidFill>
              <a:latin typeface="Assistant" panose="020F0502020204030204" pitchFamily="2" charset="-79"/>
              <a:cs typeface="Assistant" panose="020F0502020204030204" pitchFamily="2" charset="-79"/>
            </a:endParaRPr>
          </a:p>
          <a:p>
            <a:pPr lvl="3"/>
            <a:r>
              <a:rPr lang="sv-SE" b="0" i="0" dirty="0">
                <a:solidFill>
                  <a:srgbClr val="000000"/>
                </a:solidFill>
                <a:effectLst/>
                <a:latin typeface="Assistant" panose="020F0502020204030204" pitchFamily="2" charset="-79"/>
                <a:cs typeface="Assistant" panose="020F0502020204030204" pitchFamily="2" charset="-79"/>
              </a:rPr>
              <a:t>Fri personbil t/r (vid minst fyra personer per bil) (Alternativt två domare)</a:t>
            </a:r>
          </a:p>
          <a:p>
            <a:pPr lvl="3"/>
            <a:r>
              <a:rPr lang="sv-SE" b="0" i="0" dirty="0">
                <a:solidFill>
                  <a:srgbClr val="000000"/>
                </a:solidFill>
                <a:effectLst/>
                <a:latin typeface="Assistant" panose="020F0502020204030204" pitchFamily="2" charset="-79"/>
                <a:cs typeface="Assistant" panose="020F0502020204030204" pitchFamily="2" charset="-79"/>
              </a:rPr>
              <a:t>Grupprabatt på måltider ombord (gäller vid förhandsbokning)</a:t>
            </a:r>
            <a:endParaRPr lang="sv-SE" dirty="0"/>
          </a:p>
          <a:p>
            <a:pPr lvl="1"/>
            <a:r>
              <a:rPr lang="sv-SE" dirty="0"/>
              <a:t>Mat</a:t>
            </a:r>
          </a:p>
          <a:p>
            <a:pPr lvl="2"/>
            <a:r>
              <a:rPr lang="sv-SE" dirty="0"/>
              <a:t>Vi äter lunch och middag på båten. Lagkassan står för kostnaden.</a:t>
            </a:r>
          </a:p>
          <a:p>
            <a:pPr lvl="2"/>
            <a:r>
              <a:rPr lang="sv-SE" dirty="0"/>
              <a:t>Meddela eventuella allergier till Jessica</a:t>
            </a:r>
          </a:p>
          <a:p>
            <a:pPr marL="0" indent="0">
              <a:buNone/>
            </a:pPr>
            <a:endParaRPr lang="sv-SE" dirty="0"/>
          </a:p>
        </p:txBody>
      </p:sp>
      <p:pic>
        <p:nvPicPr>
          <p:cNvPr id="7" name="Picture 6"/>
          <p:cNvPicPr>
            <a:picLocks noChangeAspect="1"/>
          </p:cNvPicPr>
          <p:nvPr/>
        </p:nvPicPr>
        <p:blipFill>
          <a:blip r:embed="rId3"/>
          <a:stretch>
            <a:fillRect/>
          </a:stretch>
        </p:blipFill>
        <p:spPr>
          <a:xfrm>
            <a:off x="10493942" y="188089"/>
            <a:ext cx="1380379" cy="1375969"/>
          </a:xfrm>
          <a:prstGeom prst="rect">
            <a:avLst/>
          </a:prstGeom>
        </p:spPr>
      </p:pic>
    </p:spTree>
    <p:extLst>
      <p:ext uri="{BB962C8B-B14F-4D97-AF65-F5344CB8AC3E}">
        <p14:creationId xmlns:p14="http://schemas.microsoft.com/office/powerpoint/2010/main" val="315804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u="sng" dirty="0"/>
              <a:t>Storvretacupen den 2-4 Januari 2024</a:t>
            </a:r>
          </a:p>
        </p:txBody>
      </p:sp>
      <p:sp>
        <p:nvSpPr>
          <p:cNvPr id="3" name="Content Placeholder 2"/>
          <p:cNvSpPr>
            <a:spLocks noGrp="1"/>
          </p:cNvSpPr>
          <p:nvPr>
            <p:ph idx="1"/>
          </p:nvPr>
        </p:nvSpPr>
        <p:spPr>
          <a:xfrm>
            <a:off x="838200" y="2062523"/>
            <a:ext cx="7992291" cy="2773637"/>
          </a:xfrm>
        </p:spPr>
        <p:txBody>
          <a:bodyPr>
            <a:normAutofit/>
          </a:bodyPr>
          <a:lstStyle/>
          <a:p>
            <a:r>
              <a:rPr lang="sv-SE" dirty="0"/>
              <a:t>Vi kommer att vara med i </a:t>
            </a:r>
            <a:r>
              <a:rPr lang="sv-SE" b="1" dirty="0"/>
              <a:t>Storvretacupen</a:t>
            </a:r>
            <a:r>
              <a:rPr lang="sv-SE" dirty="0"/>
              <a:t> i år. Den spelas 2-4 Januari 2024.</a:t>
            </a:r>
          </a:p>
          <a:p>
            <a:pPr lvl="1"/>
            <a:r>
              <a:rPr lang="nn-NO" dirty="0"/>
              <a:t>Kostnad: </a:t>
            </a:r>
            <a:r>
              <a:rPr lang="nn-NO" b="1" dirty="0"/>
              <a:t>2650 SEK </a:t>
            </a:r>
            <a:r>
              <a:rPr lang="nn-NO" dirty="0"/>
              <a:t>/ per lag. </a:t>
            </a:r>
            <a:r>
              <a:rPr lang="nn-NO" b="1" dirty="0"/>
              <a:t>Betalas ur lagkassan. </a:t>
            </a:r>
          </a:p>
          <a:p>
            <a:pPr lvl="1"/>
            <a:r>
              <a:rPr lang="sv-SE" dirty="0"/>
              <a:t>Deltagarkort måste alla deltagare ha.</a:t>
            </a:r>
            <a:br>
              <a:rPr lang="sv-SE" dirty="0"/>
            </a:br>
            <a:r>
              <a:rPr lang="sv-SE" b="1" dirty="0"/>
              <a:t>220 SEK </a:t>
            </a:r>
            <a:r>
              <a:rPr lang="sv-SE" dirty="0"/>
              <a:t>/per spelare. </a:t>
            </a:r>
            <a:r>
              <a:rPr lang="sv-SE" b="1" dirty="0"/>
              <a:t>Betalar man själv.</a:t>
            </a:r>
          </a:p>
          <a:p>
            <a:r>
              <a:rPr lang="sv-SE" dirty="0"/>
              <a:t>Separat utskick med anmälan kommer.</a:t>
            </a:r>
          </a:p>
        </p:txBody>
      </p:sp>
      <p:pic>
        <p:nvPicPr>
          <p:cNvPr id="5" name="Picture 4"/>
          <p:cNvPicPr>
            <a:picLocks noChangeAspect="1"/>
          </p:cNvPicPr>
          <p:nvPr/>
        </p:nvPicPr>
        <p:blipFill>
          <a:blip r:embed="rId2"/>
          <a:stretch>
            <a:fillRect/>
          </a:stretch>
        </p:blipFill>
        <p:spPr>
          <a:xfrm>
            <a:off x="10493941" y="314719"/>
            <a:ext cx="1380379" cy="1375969"/>
          </a:xfrm>
          <a:prstGeom prst="rect">
            <a:avLst/>
          </a:prstGeom>
        </p:spPr>
      </p:pic>
      <p:pic>
        <p:nvPicPr>
          <p:cNvPr id="4" name="Picture 3"/>
          <p:cNvPicPr>
            <a:picLocks noChangeAspect="1"/>
          </p:cNvPicPr>
          <p:nvPr/>
        </p:nvPicPr>
        <p:blipFill>
          <a:blip r:embed="rId3"/>
          <a:stretch>
            <a:fillRect/>
          </a:stretch>
        </p:blipFill>
        <p:spPr>
          <a:xfrm>
            <a:off x="8241210" y="3429000"/>
            <a:ext cx="2659513" cy="2598375"/>
          </a:xfrm>
          <a:prstGeom prst="rect">
            <a:avLst/>
          </a:prstGeom>
        </p:spPr>
      </p:pic>
    </p:spTree>
    <p:extLst>
      <p:ext uri="{BB962C8B-B14F-4D97-AF65-F5344CB8AC3E}">
        <p14:creationId xmlns:p14="http://schemas.microsoft.com/office/powerpoint/2010/main" val="398729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4000" b="1" u="sng" dirty="0"/>
              <a:t>Övernattningscup i slutet av säsongen</a:t>
            </a:r>
          </a:p>
        </p:txBody>
      </p:sp>
      <p:sp>
        <p:nvSpPr>
          <p:cNvPr id="3" name="Content Placeholder 2"/>
          <p:cNvSpPr>
            <a:spLocks noGrp="1"/>
          </p:cNvSpPr>
          <p:nvPr>
            <p:ph idx="1"/>
          </p:nvPr>
        </p:nvSpPr>
        <p:spPr>
          <a:xfrm>
            <a:off x="668530" y="1824429"/>
            <a:ext cx="10515600" cy="3209141"/>
          </a:xfrm>
        </p:spPr>
        <p:txBody>
          <a:bodyPr>
            <a:normAutofit/>
          </a:bodyPr>
          <a:lstStyle/>
          <a:p>
            <a:r>
              <a:rPr lang="sv-SE" dirty="0"/>
              <a:t>Vi planerar att åka på en övernattningscup i april 2024.</a:t>
            </a:r>
          </a:p>
          <a:p>
            <a:r>
              <a:rPr lang="sv-SE" dirty="0"/>
              <a:t>Separat utskick med information om vilken och anmälan kommer att gå ut senare under säsongen.</a:t>
            </a:r>
          </a:p>
          <a:p>
            <a:pPr marL="0" indent="0">
              <a:buNone/>
            </a:pPr>
            <a:endParaRPr lang="sv-SE" dirty="0"/>
          </a:p>
          <a:p>
            <a:endParaRPr lang="sv-SE" dirty="0"/>
          </a:p>
          <a:p>
            <a:pPr marL="0" indent="0">
              <a:buNone/>
            </a:pPr>
            <a:endParaRPr lang="sv-SE" dirty="0"/>
          </a:p>
          <a:p>
            <a:pPr marL="457200" lvl="1" indent="0">
              <a:buNone/>
            </a:pPr>
            <a:endParaRPr lang="sv-SE" b="1" dirty="0"/>
          </a:p>
          <a:p>
            <a:pPr lvl="1"/>
            <a:endParaRPr lang="sv-SE" b="1" dirty="0"/>
          </a:p>
        </p:txBody>
      </p:sp>
      <p:pic>
        <p:nvPicPr>
          <p:cNvPr id="5" name="Picture 4"/>
          <p:cNvPicPr>
            <a:picLocks noChangeAspect="1"/>
          </p:cNvPicPr>
          <p:nvPr/>
        </p:nvPicPr>
        <p:blipFill>
          <a:blip r:embed="rId2"/>
          <a:stretch>
            <a:fillRect/>
          </a:stretch>
        </p:blipFill>
        <p:spPr>
          <a:xfrm>
            <a:off x="10493941" y="314719"/>
            <a:ext cx="1380379" cy="1375969"/>
          </a:xfrm>
          <a:prstGeom prst="rect">
            <a:avLst/>
          </a:prstGeom>
        </p:spPr>
      </p:pic>
      <p:pic>
        <p:nvPicPr>
          <p:cNvPr id="6" name="Bildobjekt 5" descr="En bild som visar Teckensnitt, Grafik, logotyp, text&#10;&#10;Automatiskt genererad beskrivning">
            <a:extLst>
              <a:ext uri="{FF2B5EF4-FFF2-40B4-BE49-F238E27FC236}">
                <a16:creationId xmlns:a16="http://schemas.microsoft.com/office/drawing/2014/main" id="{8347502B-25A5-1742-FDAA-D35491714C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4007" y="3136491"/>
            <a:ext cx="4194659" cy="1677864"/>
          </a:xfrm>
          <a:prstGeom prst="rect">
            <a:avLst/>
          </a:prstGeom>
        </p:spPr>
      </p:pic>
      <p:pic>
        <p:nvPicPr>
          <p:cNvPr id="8" name="Bildobjekt 7" descr="En bild som visar symbol, logotyp, Teckensnitt, Varumärke">
            <a:extLst>
              <a:ext uri="{FF2B5EF4-FFF2-40B4-BE49-F238E27FC236}">
                <a16:creationId xmlns:a16="http://schemas.microsoft.com/office/drawing/2014/main" id="{D82DF38D-666B-F1CB-313E-DCE7DEBE00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6946" y="4814354"/>
            <a:ext cx="4876660" cy="1911651"/>
          </a:xfrm>
          <a:prstGeom prst="rect">
            <a:avLst/>
          </a:prstGeom>
        </p:spPr>
      </p:pic>
      <p:pic>
        <p:nvPicPr>
          <p:cNvPr id="10" name="Bildobjekt 9" descr="En bild som visar Grafik, clipart, logotyp, Teckensnitt&#10;&#10;Automatiskt genererad beskrivning">
            <a:extLst>
              <a:ext uri="{FF2B5EF4-FFF2-40B4-BE49-F238E27FC236}">
                <a16:creationId xmlns:a16="http://schemas.microsoft.com/office/drawing/2014/main" id="{52F7E497-BA6B-C834-1511-F8C3333732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1885" y="3236108"/>
            <a:ext cx="2060463" cy="1911651"/>
          </a:xfrm>
          <a:prstGeom prst="rect">
            <a:avLst/>
          </a:prstGeom>
        </p:spPr>
      </p:pic>
      <p:pic>
        <p:nvPicPr>
          <p:cNvPr id="12" name="Bildobjekt 11" descr="En bild som visar text, Teckensnitt, Grafik, logotyp">
            <a:extLst>
              <a:ext uri="{FF2B5EF4-FFF2-40B4-BE49-F238E27FC236}">
                <a16:creationId xmlns:a16="http://schemas.microsoft.com/office/drawing/2014/main" id="{769C6106-5342-DF98-1551-0F720726D4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3409890"/>
            <a:ext cx="3488416" cy="2360289"/>
          </a:xfrm>
          <a:prstGeom prst="rect">
            <a:avLst/>
          </a:prstGeom>
        </p:spPr>
      </p:pic>
    </p:spTree>
    <p:extLst>
      <p:ext uri="{BB962C8B-B14F-4D97-AF65-F5344CB8AC3E}">
        <p14:creationId xmlns:p14="http://schemas.microsoft.com/office/powerpoint/2010/main" val="321282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3157</TotalTime>
  <Words>1860</Words>
  <Application>Microsoft Office PowerPoint</Application>
  <PresentationFormat>Bredbild</PresentationFormat>
  <Paragraphs>206</Paragraphs>
  <Slides>22</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22</vt:i4>
      </vt:variant>
    </vt:vector>
  </HeadingPairs>
  <TitlesOfParts>
    <vt:vector size="28" baseType="lpstr">
      <vt:lpstr>Arial</vt:lpstr>
      <vt:lpstr>Assistant</vt:lpstr>
      <vt:lpstr>Calibri</vt:lpstr>
      <vt:lpstr>Calibri Light</vt:lpstr>
      <vt:lpstr>ProximaNova</vt:lpstr>
      <vt:lpstr>Office Theme</vt:lpstr>
      <vt:lpstr>Föräldramöte säsongen 2023-2024 SKK P09/10</vt:lpstr>
      <vt:lpstr>Agenda</vt:lpstr>
      <vt:lpstr>Spelare i laget</vt:lpstr>
      <vt:lpstr>Ansvarsområden</vt:lpstr>
      <vt:lpstr>Träning</vt:lpstr>
      <vt:lpstr>Matcher</vt:lpstr>
      <vt:lpstr>Match på Åland</vt:lpstr>
      <vt:lpstr>Storvretacupen den 2-4 Januari 2024</vt:lpstr>
      <vt:lpstr>Övernattningscup i slutet av säsongen</vt:lpstr>
      <vt:lpstr>Övrigt</vt:lpstr>
      <vt:lpstr>PowerPoint-presentation</vt:lpstr>
      <vt:lpstr>Förväntningar/krav för att deltaga</vt:lpstr>
      <vt:lpstr>Material</vt:lpstr>
      <vt:lpstr>Material</vt:lpstr>
      <vt:lpstr>Utmärkelser</vt:lpstr>
      <vt:lpstr>Sekretariat och kiosk under våra hemmamatcher</vt:lpstr>
      <vt:lpstr>PowerPoint-presentation</vt:lpstr>
      <vt:lpstr>PowerPoint-presentation</vt:lpstr>
      <vt:lpstr>PowerPoint-presentation</vt:lpstr>
      <vt:lpstr>PowerPoint-presentation</vt:lpstr>
      <vt:lpstr>Liverapportering i IBIS</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SKK P07/08 Säsongen 19/20</dc:title>
  <dc:creator>Patrik Eliste</dc:creator>
  <cp:lastModifiedBy>Tobias Backström</cp:lastModifiedBy>
  <cp:revision>436</cp:revision>
  <cp:lastPrinted>2018-10-11T08:18:13Z</cp:lastPrinted>
  <dcterms:created xsi:type="dcterms:W3CDTF">2016-09-06T07:25:06Z</dcterms:created>
  <dcterms:modified xsi:type="dcterms:W3CDTF">2023-09-28T16:36:05Z</dcterms:modified>
</cp:coreProperties>
</file>