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18C1BC-D816-4228-9C44-3AC3786A3A61}" v="4" dt="2024-01-22T14:48:24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Holmstam" userId="f72445a71348625a" providerId="Windows Live" clId="Web-{F918C1BC-D816-4228-9C44-3AC3786A3A61}"/>
    <pc:docChg chg="modSld">
      <pc:chgData name="Magnus Holmstam" userId="f72445a71348625a" providerId="Windows Live" clId="Web-{F918C1BC-D816-4228-9C44-3AC3786A3A61}" dt="2024-01-22T14:48:24.852" v="3"/>
      <pc:docMkLst>
        <pc:docMk/>
      </pc:docMkLst>
      <pc:sldChg chg="modSp">
        <pc:chgData name="Magnus Holmstam" userId="f72445a71348625a" providerId="Windows Live" clId="Web-{F918C1BC-D816-4228-9C44-3AC3786A3A61}" dt="2024-01-22T14:48:05.491" v="2" actId="1076"/>
        <pc:sldMkLst>
          <pc:docMk/>
          <pc:sldMk cId="816808474" sldId="256"/>
        </pc:sldMkLst>
        <pc:spChg chg="mod">
          <ac:chgData name="Magnus Holmstam" userId="f72445a71348625a" providerId="Windows Live" clId="Web-{F918C1BC-D816-4228-9C44-3AC3786A3A61}" dt="2024-01-22T14:48:02.585" v="0" actId="1076"/>
          <ac:spMkLst>
            <pc:docMk/>
            <pc:sldMk cId="816808474" sldId="256"/>
            <ac:spMk id="2" creationId="{B2DF74AF-0FB1-B6BE-97C3-056958E8FE1A}"/>
          </ac:spMkLst>
        </pc:spChg>
        <pc:spChg chg="mod">
          <ac:chgData name="Magnus Holmstam" userId="f72445a71348625a" providerId="Windows Live" clId="Web-{F918C1BC-D816-4228-9C44-3AC3786A3A61}" dt="2024-01-22T14:48:02.585" v="1" actId="1076"/>
          <ac:spMkLst>
            <pc:docMk/>
            <pc:sldMk cId="816808474" sldId="256"/>
            <ac:spMk id="3" creationId="{153C1ACD-F3FA-5FA1-F0DE-8A169AAA27D7}"/>
          </ac:spMkLst>
        </pc:spChg>
        <pc:picChg chg="mod">
          <ac:chgData name="Magnus Holmstam" userId="f72445a71348625a" providerId="Windows Live" clId="Web-{F918C1BC-D816-4228-9C44-3AC3786A3A61}" dt="2024-01-22T14:48:05.491" v="2" actId="1076"/>
          <ac:picMkLst>
            <pc:docMk/>
            <pc:sldMk cId="816808474" sldId="256"/>
            <ac:picMk id="5" creationId="{4077FE06-5154-2556-6F35-154D1E32AC44}"/>
          </ac:picMkLst>
        </pc:picChg>
      </pc:sldChg>
      <pc:sldChg chg="delAnim">
        <pc:chgData name="Magnus Holmstam" userId="f72445a71348625a" providerId="Windows Live" clId="Web-{F918C1BC-D816-4228-9C44-3AC3786A3A61}" dt="2024-01-22T14:48:24.852" v="3"/>
        <pc:sldMkLst>
          <pc:docMk/>
          <pc:sldMk cId="1736631191" sldId="257"/>
        </pc:sldMkLst>
      </pc:sldChg>
    </pc:docChg>
  </pc:docChgLst>
  <pc:docChgLst>
    <pc:chgData name="Magnus Holmstam" userId="f72445a71348625a" providerId="LiveId" clId="{54D9B1B1-26A8-4732-830D-735AE0B1047B}"/>
    <pc:docChg chg="undo custSel addSld modSld">
      <pc:chgData name="Magnus Holmstam" userId="f72445a71348625a" providerId="LiveId" clId="{54D9B1B1-26A8-4732-830D-735AE0B1047B}" dt="2024-01-22T16:22:55.721" v="2288" actId="20577"/>
      <pc:docMkLst>
        <pc:docMk/>
      </pc:docMkLst>
      <pc:sldChg chg="modSp mod">
        <pc:chgData name="Magnus Holmstam" userId="f72445a71348625a" providerId="LiveId" clId="{54D9B1B1-26A8-4732-830D-735AE0B1047B}" dt="2024-01-21T09:50:40.911" v="1984" actId="1076"/>
        <pc:sldMkLst>
          <pc:docMk/>
          <pc:sldMk cId="816808474" sldId="256"/>
        </pc:sldMkLst>
        <pc:spChg chg="mod">
          <ac:chgData name="Magnus Holmstam" userId="f72445a71348625a" providerId="LiveId" clId="{54D9B1B1-26A8-4732-830D-735AE0B1047B}" dt="2024-01-21T09:50:29.794" v="1982" actId="1076"/>
          <ac:spMkLst>
            <pc:docMk/>
            <pc:sldMk cId="816808474" sldId="256"/>
            <ac:spMk id="2" creationId="{B2DF74AF-0FB1-B6BE-97C3-056958E8FE1A}"/>
          </ac:spMkLst>
        </pc:spChg>
        <pc:spChg chg="mod">
          <ac:chgData name="Magnus Holmstam" userId="f72445a71348625a" providerId="LiveId" clId="{54D9B1B1-26A8-4732-830D-735AE0B1047B}" dt="2024-01-21T09:50:37.658" v="1983" actId="1076"/>
          <ac:spMkLst>
            <pc:docMk/>
            <pc:sldMk cId="816808474" sldId="256"/>
            <ac:spMk id="3" creationId="{153C1ACD-F3FA-5FA1-F0DE-8A169AAA27D7}"/>
          </ac:spMkLst>
        </pc:spChg>
        <pc:picChg chg="mod">
          <ac:chgData name="Magnus Holmstam" userId="f72445a71348625a" providerId="LiveId" clId="{54D9B1B1-26A8-4732-830D-735AE0B1047B}" dt="2024-01-21T09:50:40.911" v="1984" actId="1076"/>
          <ac:picMkLst>
            <pc:docMk/>
            <pc:sldMk cId="816808474" sldId="256"/>
            <ac:picMk id="5" creationId="{4077FE06-5154-2556-6F35-154D1E32AC44}"/>
          </ac:picMkLst>
        </pc:picChg>
      </pc:sldChg>
      <pc:sldChg chg="modSp mod modAnim">
        <pc:chgData name="Magnus Holmstam" userId="f72445a71348625a" providerId="LiveId" clId="{54D9B1B1-26A8-4732-830D-735AE0B1047B}" dt="2024-01-21T09:54:13.614" v="2087"/>
        <pc:sldMkLst>
          <pc:docMk/>
          <pc:sldMk cId="1736631191" sldId="257"/>
        </pc:sldMkLst>
        <pc:spChg chg="mod ord">
          <ac:chgData name="Magnus Holmstam" userId="f72445a71348625a" providerId="LiveId" clId="{54D9B1B1-26A8-4732-830D-735AE0B1047B}" dt="2024-01-21T09:52:53.914" v="2012" actId="166"/>
          <ac:spMkLst>
            <pc:docMk/>
            <pc:sldMk cId="1736631191" sldId="257"/>
            <ac:spMk id="3" creationId="{1FDBE5A8-6025-457F-14F6-3E017A663076}"/>
          </ac:spMkLst>
        </pc:spChg>
        <pc:spChg chg="mod">
          <ac:chgData name="Magnus Holmstam" userId="f72445a71348625a" providerId="LiveId" clId="{54D9B1B1-26A8-4732-830D-735AE0B1047B}" dt="2024-01-21T09:52:37.759" v="2010" actId="14100"/>
          <ac:spMkLst>
            <pc:docMk/>
            <pc:sldMk cId="1736631191" sldId="257"/>
            <ac:spMk id="7" creationId="{E45746FB-DCD2-5991-64CC-30B1E0F84EDD}"/>
          </ac:spMkLst>
        </pc:spChg>
        <pc:picChg chg="mod ord">
          <ac:chgData name="Magnus Holmstam" userId="f72445a71348625a" providerId="LiveId" clId="{54D9B1B1-26A8-4732-830D-735AE0B1047B}" dt="2024-01-21T09:52:41.753" v="2011" actId="167"/>
          <ac:picMkLst>
            <pc:docMk/>
            <pc:sldMk cId="1736631191" sldId="257"/>
            <ac:picMk id="4" creationId="{9A898429-8451-A68A-8D9E-8C1E97D422A4}"/>
          </ac:picMkLst>
        </pc:picChg>
      </pc:sldChg>
      <pc:sldChg chg="addSp delSp modSp mod modAnim">
        <pc:chgData name="Magnus Holmstam" userId="f72445a71348625a" providerId="LiveId" clId="{54D9B1B1-26A8-4732-830D-735AE0B1047B}" dt="2024-01-21T11:28:59.443" v="2123" actId="20577"/>
        <pc:sldMkLst>
          <pc:docMk/>
          <pc:sldMk cId="2026346991" sldId="258"/>
        </pc:sldMkLst>
        <pc:spChg chg="mod">
          <ac:chgData name="Magnus Holmstam" userId="f72445a71348625a" providerId="LiveId" clId="{54D9B1B1-26A8-4732-830D-735AE0B1047B}" dt="2024-01-21T09:23:28.282" v="1487" actId="20577"/>
          <ac:spMkLst>
            <pc:docMk/>
            <pc:sldMk cId="2026346991" sldId="258"/>
            <ac:spMk id="2" creationId="{1680815C-798E-E4F9-F49A-7845104FA467}"/>
          </ac:spMkLst>
        </pc:spChg>
        <pc:spChg chg="mod">
          <ac:chgData name="Magnus Holmstam" userId="f72445a71348625a" providerId="LiveId" clId="{54D9B1B1-26A8-4732-830D-735AE0B1047B}" dt="2024-01-21T11:28:59.443" v="2123" actId="20577"/>
          <ac:spMkLst>
            <pc:docMk/>
            <pc:sldMk cId="2026346991" sldId="258"/>
            <ac:spMk id="3" creationId="{1FDBE5A8-6025-457F-14F6-3E017A663076}"/>
          </ac:spMkLst>
        </pc:spChg>
        <pc:spChg chg="mod">
          <ac:chgData name="Magnus Holmstam" userId="f72445a71348625a" providerId="LiveId" clId="{54D9B1B1-26A8-4732-830D-735AE0B1047B}" dt="2024-01-21T08:53:28.736" v="653" actId="1038"/>
          <ac:spMkLst>
            <pc:docMk/>
            <pc:sldMk cId="2026346991" sldId="258"/>
            <ac:spMk id="7" creationId="{E45746FB-DCD2-5991-64CC-30B1E0F84EDD}"/>
          </ac:spMkLst>
        </pc:spChg>
        <pc:spChg chg="del mod">
          <ac:chgData name="Magnus Holmstam" userId="f72445a71348625a" providerId="LiveId" clId="{54D9B1B1-26A8-4732-830D-735AE0B1047B}" dt="2024-01-21T08:57:17.569" v="788" actId="478"/>
          <ac:spMkLst>
            <pc:docMk/>
            <pc:sldMk cId="2026346991" sldId="258"/>
            <ac:spMk id="8" creationId="{E729EA08-FAF5-9A41-5F7D-8F043AFC45FA}"/>
          </ac:spMkLst>
        </pc:spChg>
        <pc:picChg chg="del mod">
          <ac:chgData name="Magnus Holmstam" userId="f72445a71348625a" providerId="LiveId" clId="{54D9B1B1-26A8-4732-830D-735AE0B1047B}" dt="2024-01-21T08:45:29.256" v="159" actId="478"/>
          <ac:picMkLst>
            <pc:docMk/>
            <pc:sldMk cId="2026346991" sldId="258"/>
            <ac:picMk id="4" creationId="{9A898429-8451-A68A-8D9E-8C1E97D422A4}"/>
          </ac:picMkLst>
        </pc:picChg>
        <pc:picChg chg="mod">
          <ac:chgData name="Magnus Holmstam" userId="f72445a71348625a" providerId="LiveId" clId="{54D9B1B1-26A8-4732-830D-735AE0B1047B}" dt="2024-01-21T09:21:32.162" v="1418" actId="1037"/>
          <ac:picMkLst>
            <pc:docMk/>
            <pc:sldMk cId="2026346991" sldId="258"/>
            <ac:picMk id="6" creationId="{4102AFD0-6213-E89B-F86E-2B2945EDFAA1}"/>
          </ac:picMkLst>
        </pc:picChg>
        <pc:picChg chg="add mod">
          <ac:chgData name="Magnus Holmstam" userId="f72445a71348625a" providerId="LiveId" clId="{54D9B1B1-26A8-4732-830D-735AE0B1047B}" dt="2024-01-21T08:45:33.395" v="160"/>
          <ac:picMkLst>
            <pc:docMk/>
            <pc:sldMk cId="2026346991" sldId="258"/>
            <ac:picMk id="9" creationId="{768181F5-1471-A2A0-4883-991D78DE36CF}"/>
          </ac:picMkLst>
        </pc:picChg>
      </pc:sldChg>
      <pc:sldChg chg="modSp add mod modAnim">
        <pc:chgData name="Magnus Holmstam" userId="f72445a71348625a" providerId="LiveId" clId="{54D9B1B1-26A8-4732-830D-735AE0B1047B}" dt="2024-01-22T16:20:03.155" v="2287" actId="1038"/>
        <pc:sldMkLst>
          <pc:docMk/>
          <pc:sldMk cId="3762859649" sldId="259"/>
        </pc:sldMkLst>
        <pc:spChg chg="mod">
          <ac:chgData name="Magnus Holmstam" userId="f72445a71348625a" providerId="LiveId" clId="{54D9B1B1-26A8-4732-830D-735AE0B1047B}" dt="2024-01-21T08:53:08.754" v="582" actId="20577"/>
          <ac:spMkLst>
            <pc:docMk/>
            <pc:sldMk cId="3762859649" sldId="259"/>
            <ac:spMk id="2" creationId="{1680815C-798E-E4F9-F49A-7845104FA467}"/>
          </ac:spMkLst>
        </pc:spChg>
        <pc:spChg chg="mod">
          <ac:chgData name="Magnus Holmstam" userId="f72445a71348625a" providerId="LiveId" clId="{54D9B1B1-26A8-4732-830D-735AE0B1047B}" dt="2024-01-22T16:19:54.454" v="2224" actId="14100"/>
          <ac:spMkLst>
            <pc:docMk/>
            <pc:sldMk cId="3762859649" sldId="259"/>
            <ac:spMk id="3" creationId="{1FDBE5A8-6025-457F-14F6-3E017A663076}"/>
          </ac:spMkLst>
        </pc:spChg>
        <pc:spChg chg="mod">
          <ac:chgData name="Magnus Holmstam" userId="f72445a71348625a" providerId="LiveId" clId="{54D9B1B1-26A8-4732-830D-735AE0B1047B}" dt="2024-01-22T16:20:03.155" v="2287" actId="1038"/>
          <ac:spMkLst>
            <pc:docMk/>
            <pc:sldMk cId="3762859649" sldId="259"/>
            <ac:spMk id="7" creationId="{E45746FB-DCD2-5991-64CC-30B1E0F84EDD}"/>
          </ac:spMkLst>
        </pc:spChg>
        <pc:spChg chg="mod">
          <ac:chgData name="Magnus Holmstam" userId="f72445a71348625a" providerId="LiveId" clId="{54D9B1B1-26A8-4732-830D-735AE0B1047B}" dt="2024-01-21T09:31:23.875" v="1503" actId="14100"/>
          <ac:spMkLst>
            <pc:docMk/>
            <pc:sldMk cId="3762859649" sldId="259"/>
            <ac:spMk id="8" creationId="{E729EA08-FAF5-9A41-5F7D-8F043AFC45FA}"/>
          </ac:spMkLst>
        </pc:spChg>
        <pc:picChg chg="mod">
          <ac:chgData name="Magnus Holmstam" userId="f72445a71348625a" providerId="LiveId" clId="{54D9B1B1-26A8-4732-830D-735AE0B1047B}" dt="2024-01-22T16:19:59.351" v="2253" actId="1038"/>
          <ac:picMkLst>
            <pc:docMk/>
            <pc:sldMk cId="3762859649" sldId="259"/>
            <ac:picMk id="6" creationId="{4102AFD0-6213-E89B-F86E-2B2945EDFAA1}"/>
          </ac:picMkLst>
        </pc:picChg>
      </pc:sldChg>
      <pc:sldChg chg="modSp add mod modAnim">
        <pc:chgData name="Magnus Holmstam" userId="f72445a71348625a" providerId="LiveId" clId="{54D9B1B1-26A8-4732-830D-735AE0B1047B}" dt="2024-01-22T16:22:55.721" v="2288" actId="20577"/>
        <pc:sldMkLst>
          <pc:docMk/>
          <pc:sldMk cId="4273513794" sldId="260"/>
        </pc:sldMkLst>
        <pc:spChg chg="mod">
          <ac:chgData name="Magnus Holmstam" userId="f72445a71348625a" providerId="LiveId" clId="{54D9B1B1-26A8-4732-830D-735AE0B1047B}" dt="2024-01-21T08:54:08.146" v="663" actId="20577"/>
          <ac:spMkLst>
            <pc:docMk/>
            <pc:sldMk cId="4273513794" sldId="260"/>
            <ac:spMk id="2" creationId="{1680815C-798E-E4F9-F49A-7845104FA467}"/>
          </ac:spMkLst>
        </pc:spChg>
        <pc:spChg chg="mod">
          <ac:chgData name="Magnus Holmstam" userId="f72445a71348625a" providerId="LiveId" clId="{54D9B1B1-26A8-4732-830D-735AE0B1047B}" dt="2024-01-21T09:33:22.950" v="1605" actId="404"/>
          <ac:spMkLst>
            <pc:docMk/>
            <pc:sldMk cId="4273513794" sldId="260"/>
            <ac:spMk id="3" creationId="{1FDBE5A8-6025-457F-14F6-3E017A663076}"/>
          </ac:spMkLst>
        </pc:spChg>
        <pc:spChg chg="mod">
          <ac:chgData name="Magnus Holmstam" userId="f72445a71348625a" providerId="LiveId" clId="{54D9B1B1-26A8-4732-830D-735AE0B1047B}" dt="2024-01-21T09:02:05.846" v="881" actId="14100"/>
          <ac:spMkLst>
            <pc:docMk/>
            <pc:sldMk cId="4273513794" sldId="260"/>
            <ac:spMk id="7" creationId="{E45746FB-DCD2-5991-64CC-30B1E0F84EDD}"/>
          </ac:spMkLst>
        </pc:spChg>
        <pc:spChg chg="mod">
          <ac:chgData name="Magnus Holmstam" userId="f72445a71348625a" providerId="LiveId" clId="{54D9B1B1-26A8-4732-830D-735AE0B1047B}" dt="2024-01-22T16:22:55.721" v="2288" actId="20577"/>
          <ac:spMkLst>
            <pc:docMk/>
            <pc:sldMk cId="4273513794" sldId="260"/>
            <ac:spMk id="8" creationId="{E729EA08-FAF5-9A41-5F7D-8F043AFC45FA}"/>
          </ac:spMkLst>
        </pc:spChg>
        <pc:picChg chg="mod">
          <ac:chgData name="Magnus Holmstam" userId="f72445a71348625a" providerId="LiveId" clId="{54D9B1B1-26A8-4732-830D-735AE0B1047B}" dt="2024-01-21T09:07:53.037" v="1015" actId="1037"/>
          <ac:picMkLst>
            <pc:docMk/>
            <pc:sldMk cId="4273513794" sldId="260"/>
            <ac:picMk id="6" creationId="{4102AFD0-6213-E89B-F86E-2B2945EDFAA1}"/>
          </ac:picMkLst>
        </pc:picChg>
      </pc:sldChg>
      <pc:sldChg chg="delSp modSp add mod modAnim">
        <pc:chgData name="Magnus Holmstam" userId="f72445a71348625a" providerId="LiveId" clId="{54D9B1B1-26A8-4732-830D-735AE0B1047B}" dt="2024-01-21T09:50:00.020" v="1981" actId="20577"/>
        <pc:sldMkLst>
          <pc:docMk/>
          <pc:sldMk cId="3536143012" sldId="261"/>
        </pc:sldMkLst>
        <pc:spChg chg="mod">
          <ac:chgData name="Magnus Holmstam" userId="f72445a71348625a" providerId="LiveId" clId="{54D9B1B1-26A8-4732-830D-735AE0B1047B}" dt="2024-01-21T09:50:00.020" v="1981" actId="20577"/>
          <ac:spMkLst>
            <pc:docMk/>
            <pc:sldMk cId="3536143012" sldId="261"/>
            <ac:spMk id="3" creationId="{1FDBE5A8-6025-457F-14F6-3E017A663076}"/>
          </ac:spMkLst>
        </pc:spChg>
        <pc:spChg chg="del">
          <ac:chgData name="Magnus Holmstam" userId="f72445a71348625a" providerId="LiveId" clId="{54D9B1B1-26A8-4732-830D-735AE0B1047B}" dt="2024-01-21T09:29:59.500" v="1501" actId="478"/>
          <ac:spMkLst>
            <pc:docMk/>
            <pc:sldMk cId="3536143012" sldId="261"/>
            <ac:spMk id="7" creationId="{E45746FB-DCD2-5991-64CC-30B1E0F84EDD}"/>
          </ac:spMkLst>
        </pc:spChg>
        <pc:spChg chg="mod">
          <ac:chgData name="Magnus Holmstam" userId="f72445a71348625a" providerId="LiveId" clId="{54D9B1B1-26A8-4732-830D-735AE0B1047B}" dt="2024-01-21T09:41:18.752" v="1856" actId="20577"/>
          <ac:spMkLst>
            <pc:docMk/>
            <pc:sldMk cId="3536143012" sldId="261"/>
            <ac:spMk id="8" creationId="{E729EA08-FAF5-9A41-5F7D-8F043AFC45FA}"/>
          </ac:spMkLst>
        </pc:spChg>
        <pc:picChg chg="mod">
          <ac:chgData name="Magnus Holmstam" userId="f72445a71348625a" providerId="LiveId" clId="{54D9B1B1-26A8-4732-830D-735AE0B1047B}" dt="2024-01-21T09:30:03.201" v="1502" actId="1076"/>
          <ac:picMkLst>
            <pc:docMk/>
            <pc:sldMk cId="3536143012" sldId="261"/>
            <ac:picMk id="6" creationId="{4102AFD0-6213-E89B-F86E-2B2945EDFAA1}"/>
          </ac:picMkLst>
        </pc:picChg>
      </pc:sldChg>
      <pc:sldChg chg="delSp modSp add mod modAnim">
        <pc:chgData name="Magnus Holmstam" userId="f72445a71348625a" providerId="LiveId" clId="{54D9B1B1-26A8-4732-830D-735AE0B1047B}" dt="2024-01-21T09:48:10.909" v="1944"/>
        <pc:sldMkLst>
          <pc:docMk/>
          <pc:sldMk cId="276191338" sldId="262"/>
        </pc:sldMkLst>
        <pc:spChg chg="mod">
          <ac:chgData name="Magnus Holmstam" userId="f72445a71348625a" providerId="LiveId" clId="{54D9B1B1-26A8-4732-830D-735AE0B1047B}" dt="2024-01-21T09:12:43.062" v="1139" actId="20577"/>
          <ac:spMkLst>
            <pc:docMk/>
            <pc:sldMk cId="276191338" sldId="262"/>
            <ac:spMk id="2" creationId="{1680815C-798E-E4F9-F49A-7845104FA467}"/>
          </ac:spMkLst>
        </pc:spChg>
        <pc:spChg chg="mod">
          <ac:chgData name="Magnus Holmstam" userId="f72445a71348625a" providerId="LiveId" clId="{54D9B1B1-26A8-4732-830D-735AE0B1047B}" dt="2024-01-21T09:32:20.441" v="1559" actId="313"/>
          <ac:spMkLst>
            <pc:docMk/>
            <pc:sldMk cId="276191338" sldId="262"/>
            <ac:spMk id="3" creationId="{1FDBE5A8-6025-457F-14F6-3E017A663076}"/>
          </ac:spMkLst>
        </pc:spChg>
        <pc:spChg chg="del mod">
          <ac:chgData name="Magnus Holmstam" userId="f72445a71348625a" providerId="LiveId" clId="{54D9B1B1-26A8-4732-830D-735AE0B1047B}" dt="2024-01-21T09:12:55.466" v="1144" actId="478"/>
          <ac:spMkLst>
            <pc:docMk/>
            <pc:sldMk cId="276191338" sldId="262"/>
            <ac:spMk id="8" creationId="{E729EA08-FAF5-9A41-5F7D-8F043AFC45FA}"/>
          </ac:spMkLst>
        </pc:spChg>
        <pc:picChg chg="mod">
          <ac:chgData name="Magnus Holmstam" userId="f72445a71348625a" providerId="LiveId" clId="{54D9B1B1-26A8-4732-830D-735AE0B1047B}" dt="2024-01-21T09:13:11.319" v="1145" actId="14826"/>
          <ac:picMkLst>
            <pc:docMk/>
            <pc:sldMk cId="276191338" sldId="262"/>
            <ac:picMk id="6" creationId="{4102AFD0-6213-E89B-F86E-2B2945EDFAA1}"/>
          </ac:picMkLst>
        </pc:picChg>
      </pc:sldChg>
      <pc:sldChg chg="modSp add mod modAnim">
        <pc:chgData name="Magnus Holmstam" userId="f72445a71348625a" providerId="LiveId" clId="{54D9B1B1-26A8-4732-830D-735AE0B1047B}" dt="2024-01-21T11:30:46.939" v="2156" actId="20577"/>
        <pc:sldMkLst>
          <pc:docMk/>
          <pc:sldMk cId="591066482" sldId="263"/>
        </pc:sldMkLst>
        <pc:spChg chg="mod">
          <ac:chgData name="Magnus Holmstam" userId="f72445a71348625a" providerId="LiveId" clId="{54D9B1B1-26A8-4732-830D-735AE0B1047B}" dt="2024-01-21T09:13:50.287" v="1166" actId="20577"/>
          <ac:spMkLst>
            <pc:docMk/>
            <pc:sldMk cId="591066482" sldId="263"/>
            <ac:spMk id="2" creationId="{1680815C-798E-E4F9-F49A-7845104FA467}"/>
          </ac:spMkLst>
        </pc:spChg>
        <pc:spChg chg="mod ord">
          <ac:chgData name="Magnus Holmstam" userId="f72445a71348625a" providerId="LiveId" clId="{54D9B1B1-26A8-4732-830D-735AE0B1047B}" dt="2024-01-21T11:30:46.939" v="2156" actId="20577"/>
          <ac:spMkLst>
            <pc:docMk/>
            <pc:sldMk cId="591066482" sldId="263"/>
            <ac:spMk id="3" creationId="{1FDBE5A8-6025-457F-14F6-3E017A663076}"/>
          </ac:spMkLst>
        </pc:spChg>
        <pc:spChg chg="mod">
          <ac:chgData name="Magnus Holmstam" userId="f72445a71348625a" providerId="LiveId" clId="{54D9B1B1-26A8-4732-830D-735AE0B1047B}" dt="2024-01-21T09:32:53.488" v="1604" actId="1038"/>
          <ac:spMkLst>
            <pc:docMk/>
            <pc:sldMk cId="591066482" sldId="263"/>
            <ac:spMk id="7" creationId="{E45746FB-DCD2-5991-64CC-30B1E0F84EDD}"/>
          </ac:spMkLst>
        </pc:spChg>
        <pc:picChg chg="mod">
          <ac:chgData name="Magnus Holmstam" userId="f72445a71348625a" providerId="LiveId" clId="{54D9B1B1-26A8-4732-830D-735AE0B1047B}" dt="2024-01-21T09:32:46.932" v="1571" actId="1037"/>
          <ac:picMkLst>
            <pc:docMk/>
            <pc:sldMk cId="591066482" sldId="263"/>
            <ac:picMk id="6" creationId="{4102AFD0-6213-E89B-F86E-2B2945EDFAA1}"/>
          </ac:picMkLst>
        </pc:picChg>
      </pc:sldChg>
      <pc:sldChg chg="modSp add mod modAnim">
        <pc:chgData name="Magnus Holmstam" userId="f72445a71348625a" providerId="LiveId" clId="{54D9B1B1-26A8-4732-830D-735AE0B1047B}" dt="2024-01-21T11:31:22.148" v="2162" actId="404"/>
        <pc:sldMkLst>
          <pc:docMk/>
          <pc:sldMk cId="135354020" sldId="264"/>
        </pc:sldMkLst>
        <pc:spChg chg="mod">
          <ac:chgData name="Magnus Holmstam" userId="f72445a71348625a" providerId="LiveId" clId="{54D9B1B1-26A8-4732-830D-735AE0B1047B}" dt="2024-01-21T09:19:30.343" v="1323" actId="20577"/>
          <ac:spMkLst>
            <pc:docMk/>
            <pc:sldMk cId="135354020" sldId="264"/>
            <ac:spMk id="2" creationId="{1680815C-798E-E4F9-F49A-7845104FA467}"/>
          </ac:spMkLst>
        </pc:spChg>
        <pc:spChg chg="mod">
          <ac:chgData name="Magnus Holmstam" userId="f72445a71348625a" providerId="LiveId" clId="{54D9B1B1-26A8-4732-830D-735AE0B1047B}" dt="2024-01-21T11:31:22.148" v="2162" actId="404"/>
          <ac:spMkLst>
            <pc:docMk/>
            <pc:sldMk cId="135354020" sldId="264"/>
            <ac:spMk id="3" creationId="{1FDBE5A8-6025-457F-14F6-3E017A663076}"/>
          </ac:spMkLst>
        </pc:spChg>
        <pc:picChg chg="mod">
          <ac:chgData name="Magnus Holmstam" userId="f72445a71348625a" providerId="LiveId" clId="{54D9B1B1-26A8-4732-830D-735AE0B1047B}" dt="2024-01-21T09:20:14.451" v="1368" actId="14826"/>
          <ac:picMkLst>
            <pc:docMk/>
            <pc:sldMk cId="135354020" sldId="264"/>
            <ac:picMk id="6" creationId="{4102AFD0-6213-E89B-F86E-2B2945EDFAA1}"/>
          </ac:picMkLst>
        </pc:picChg>
      </pc:sldChg>
      <pc:sldChg chg="modSp add mod modAnim">
        <pc:chgData name="Magnus Holmstam" userId="f72445a71348625a" providerId="LiveId" clId="{54D9B1B1-26A8-4732-830D-735AE0B1047B}" dt="2024-01-21T09:53:57.605" v="2086" actId="1076"/>
        <pc:sldMkLst>
          <pc:docMk/>
          <pc:sldMk cId="1710041278" sldId="265"/>
        </pc:sldMkLst>
        <pc:spChg chg="mod">
          <ac:chgData name="Magnus Holmstam" userId="f72445a71348625a" providerId="LiveId" clId="{54D9B1B1-26A8-4732-830D-735AE0B1047B}" dt="2024-01-21T09:53:56.608" v="2085" actId="14100"/>
          <ac:spMkLst>
            <pc:docMk/>
            <pc:sldMk cId="1710041278" sldId="265"/>
            <ac:spMk id="2" creationId="{1680815C-798E-E4F9-F49A-7845104FA467}"/>
          </ac:spMkLst>
        </pc:spChg>
        <pc:spChg chg="mod">
          <ac:chgData name="Magnus Holmstam" userId="f72445a71348625a" providerId="LiveId" clId="{54D9B1B1-26A8-4732-830D-735AE0B1047B}" dt="2024-01-21T09:34:16.306" v="1688" actId="20577"/>
          <ac:spMkLst>
            <pc:docMk/>
            <pc:sldMk cId="1710041278" sldId="265"/>
            <ac:spMk id="3" creationId="{1FDBE5A8-6025-457F-14F6-3E017A663076}"/>
          </ac:spMkLst>
        </pc:spChg>
        <pc:spChg chg="mod">
          <ac:chgData name="Magnus Holmstam" userId="f72445a71348625a" providerId="LiveId" clId="{54D9B1B1-26A8-4732-830D-735AE0B1047B}" dt="2024-01-21T09:53:57.605" v="2086" actId="1076"/>
          <ac:spMkLst>
            <pc:docMk/>
            <pc:sldMk cId="1710041278" sldId="265"/>
            <ac:spMk id="7" creationId="{E45746FB-DCD2-5991-64CC-30B1E0F84EDD}"/>
          </ac:spMkLst>
        </pc:spChg>
        <pc:picChg chg="mod">
          <ac:chgData name="Magnus Holmstam" userId="f72445a71348625a" providerId="LiveId" clId="{54D9B1B1-26A8-4732-830D-735AE0B1047B}" dt="2024-01-21T09:53:39.304" v="2080" actId="1038"/>
          <ac:picMkLst>
            <pc:docMk/>
            <pc:sldMk cId="1710041278" sldId="265"/>
            <ac:picMk id="6" creationId="{4102AFD0-6213-E89B-F86E-2B2945EDFA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9640-62E3-2454-9E57-D4B3C9CB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8012DB-1CD9-4C01-D8F3-F16C0F795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8F5C-91DC-DBF2-FB0D-CACAC701F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1CDC3-EEC3-2345-EF31-B3F68542D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60552-95B1-F9A4-76E2-01B58F85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37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F7F7-9AE1-AFA2-6BBA-9F25F709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C212D-D4E1-7CAA-8E2E-E7B69823A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3C1E-7683-9C95-B936-17DE80AA7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8BBF2-F112-1732-0088-C29CD8808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4DE40-962C-EFE2-1E8D-77E3D807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024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AD8F71-5CB5-B825-9A10-43F2B6D2A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CFB3E-09A1-8214-3BA3-12F1B8A33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39278-D823-4192-50A2-C439C4E0C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B357B-7B93-7434-A2D4-DB6F9CFB5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0AC12-A562-6C05-1BB2-6074A18F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524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9F525-82A5-DF20-2CDC-10576FA11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8831-6532-0530-C1DD-00632A80E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22E01-E19F-3FDC-E451-7CA4C2019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896BC-B397-E468-433C-8E9924400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A5EF-414D-66B2-3617-DF884E77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4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3F38-B366-108B-7319-A379725C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86209-E73A-DF58-8F7D-0D3C0165C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79E46-F26E-1806-86ED-157AB3032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EA1A-18FE-4EF6-4066-D6A421FF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B32C6-540A-3757-1DBB-8254FE3E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1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E602-86D9-F2E3-F909-3AAA349A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42085-2FEA-2016-C516-59D175F4B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A46C9-BC44-4AEB-7C46-7CC8063AE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F7F51-F43A-1182-9BF2-28C2A5088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C3266-0383-F286-0AAC-315132F0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80E7C-729C-5AFA-0EB8-F153221F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3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96C0-5601-3964-9592-C37C6DF1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6AF13-7128-4317-D9AF-D2A3FFB2B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5960C-7BE1-DAAD-31AE-E58AE69DC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80C60-005A-0AF4-CECA-3AF6483AE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35673-B06D-7E44-37B1-F49F6C81B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2A95E-C98C-A838-2D9C-8B51F45AB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99E3F7-8778-7680-6FAD-6D485357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8F6566-9DF1-6262-B688-4ABA603D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78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A359-94E4-A6A9-E8A0-97165922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60D1A4-F282-C913-4658-7ECC8370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0B8D1-F7A4-DF3E-75FE-E155F4D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02CC7-B7B3-2537-6DE1-B2DC613F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16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9EEB0-71C7-EEE2-E328-BE2641F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0E192-8427-433A-AA37-A02DBC67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DC424-1F0B-EFD5-6303-0BF9A01DE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75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3A54-9C0C-D3A2-C482-13F68F78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3CC08-3320-6199-F704-93E5C524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7B81B-3D7B-BC8C-0FC5-D1050B26C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E2083-3D22-4C58-DCB0-9F6A2988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14560-056D-715D-B575-26F7F87B6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1909B-79C7-67F3-F126-EC00045E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845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CE34D-11AC-CC0C-E934-2AEA378B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62D86-70B4-D957-9722-7D57BCFAD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31459-3CEE-2A48-8A77-26A77152A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05FDE-A773-D91F-2EC5-4AC2E9F2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28FC2-740F-9071-3F14-B676B4C3E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B3DF6-BD28-84D5-E5A5-027BBFC2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932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3940E0-7E2E-8F71-E16B-84210ECF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567232-8736-D658-BA2F-C8C686F5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7BB04-A3AB-7273-9568-D54578ED3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752E-CFBB-4D6D-B65F-15D4E4D9B772}" type="datetimeFigureOut">
              <a:rPr lang="sv-SE" smtClean="0"/>
              <a:t>2024-01-22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E6F79-C1AD-E7FE-4454-5DAD65FDC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08BD-201F-7773-6930-BE8745F79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96E1-6176-452C-8F07-7EC68453CC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28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F74AF-0FB1-B6BE-97C3-056958E8F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6496"/>
            <a:ext cx="9144000" cy="2387600"/>
          </a:xfrm>
        </p:spPr>
        <p:txBody>
          <a:bodyPr/>
          <a:lstStyle/>
          <a:p>
            <a:r>
              <a:rPr lang="sv-SE" dirty="0"/>
              <a:t>Föräldramöte P-11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C1ACD-F3FA-5FA1-F0DE-8A169AAA2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4096"/>
            <a:ext cx="9144000" cy="1655762"/>
          </a:xfrm>
        </p:spPr>
        <p:txBody>
          <a:bodyPr/>
          <a:lstStyle/>
          <a:p>
            <a:r>
              <a:rPr lang="sv-SE" dirty="0"/>
              <a:t>2024-01-22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7FE06-5154-2556-6F35-154D1E32A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4" y="1172372"/>
            <a:ext cx="2161032" cy="21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0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7478" y="0"/>
            <a:ext cx="9236012" cy="6927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2680999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 dirty="0"/>
              <a:t>Sara Åkerman Ytterligare en person önskas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Övriga frågor och sammanfattning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6703243" cy="372635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444444"/>
                </a:solidFill>
                <a:effectLst/>
                <a:latin typeface="+mj-lt"/>
              </a:rPr>
              <a:t>Assisterande tränare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444444"/>
                </a:solidFill>
                <a:effectLst/>
                <a:latin typeface="+mj-lt"/>
              </a:rPr>
              <a:t>Lagförälder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44444"/>
                </a:solidFill>
                <a:latin typeface="+mj-lt"/>
              </a:rPr>
              <a:t>Övriga frågor</a:t>
            </a:r>
            <a:endParaRPr lang="sv-SE" sz="2400" b="0" i="0" dirty="0">
              <a:solidFill>
                <a:srgbClr val="444444"/>
              </a:solidFill>
              <a:effectLst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573" y="0"/>
            <a:ext cx="12314686" cy="6927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595223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Agenda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98429-8451-A68A-8D9E-8C1E97D42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176101" cy="4351338"/>
          </a:xfrm>
        </p:spPr>
        <p:txBody>
          <a:bodyPr/>
          <a:lstStyle/>
          <a:p>
            <a:r>
              <a:rPr lang="sv-SE" dirty="0">
                <a:latin typeface="+mj-lt"/>
              </a:rPr>
              <a:t>Nystart</a:t>
            </a:r>
          </a:p>
          <a:p>
            <a:r>
              <a:rPr lang="sv-SE" dirty="0">
                <a:latin typeface="+mj-lt"/>
              </a:rPr>
              <a:t>Ledarstab och lagförälder</a:t>
            </a:r>
          </a:p>
          <a:p>
            <a:r>
              <a:rPr lang="sv-SE" dirty="0">
                <a:latin typeface="+mj-lt"/>
              </a:rPr>
              <a:t>Träning</a:t>
            </a:r>
          </a:p>
          <a:p>
            <a:r>
              <a:rPr lang="sv-SE" dirty="0">
                <a:latin typeface="+mj-lt"/>
              </a:rPr>
              <a:t>Seriespel</a:t>
            </a:r>
          </a:p>
          <a:p>
            <a:r>
              <a:rPr lang="sv-SE" dirty="0">
                <a:latin typeface="+mj-lt"/>
              </a:rPr>
              <a:t>Regler</a:t>
            </a:r>
          </a:p>
          <a:p>
            <a:r>
              <a:rPr lang="sv-SE" dirty="0">
                <a:latin typeface="+mj-lt"/>
              </a:rPr>
              <a:t>Cup (lagförsäljning)</a:t>
            </a:r>
          </a:p>
          <a:p>
            <a:r>
              <a:rPr lang="sv-SE" dirty="0">
                <a:latin typeface="+mj-lt"/>
              </a:rPr>
              <a:t>Övriga frågor och sammanfattning</a:t>
            </a:r>
          </a:p>
        </p:txBody>
      </p:sp>
    </p:spTree>
    <p:extLst>
      <p:ext uri="{BB962C8B-B14F-4D97-AF65-F5344CB8AC3E}">
        <p14:creationId xmlns:p14="http://schemas.microsoft.com/office/powerpoint/2010/main" val="17366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5882" y="0"/>
            <a:ext cx="9236014" cy="69270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1877270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/>
              <a:t>Sara Åkerman Hargemark lagförälder</a:t>
            </a:r>
          </a:p>
          <a:p>
            <a:pPr marL="800100" lvl="2" indent="-342900"/>
            <a:r>
              <a:rPr lang="sv-SE"/>
              <a:t>Ytterligare en person önskas</a:t>
            </a:r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Nystart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26551" cy="3726359"/>
          </a:xfrm>
        </p:spPr>
        <p:txBody>
          <a:bodyPr>
            <a:normAutofit/>
          </a:bodyPr>
          <a:lstStyle/>
          <a:p>
            <a:r>
              <a:rPr lang="sv-SE" sz="24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Ny tränargrupp</a:t>
            </a:r>
          </a:p>
          <a:p>
            <a:pPr lvl="1"/>
            <a:r>
              <a:rPr lang="sv-SE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Ambitionen är att utveckla laget</a:t>
            </a:r>
          </a:p>
          <a:p>
            <a:pPr lvl="1"/>
            <a:r>
              <a:rPr lang="sv-SE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Ambitionsnivån höjs en aning från tidigare </a:t>
            </a:r>
            <a:endParaRPr lang="sv-SE" sz="2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sv-SE" sz="2400" dirty="0">
                <a:latin typeface="+mj-lt"/>
              </a:rPr>
              <a:t>Ökad träningsmängd för att hänga med</a:t>
            </a:r>
            <a:endParaRPr lang="sv-SE" sz="2400" kern="100" dirty="0">
              <a:effectLst/>
              <a:latin typeface="+mj-lt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r>
              <a:rPr lang="sv-SE" sz="24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Spel på niomanna nytt för i år</a:t>
            </a:r>
          </a:p>
          <a:p>
            <a:r>
              <a:rPr lang="sv-SE" sz="24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Fokus kommer att ligga på utveckling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0079" y="432752"/>
            <a:ext cx="5254567" cy="5777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Ledarstab och lagförälder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26551" cy="2471557"/>
          </a:xfrm>
        </p:spPr>
        <p:txBody>
          <a:bodyPr>
            <a:normAutofit fontScale="92500" lnSpcReduction="10000"/>
          </a:bodyPr>
          <a:lstStyle/>
          <a:p>
            <a:r>
              <a:rPr lang="sv-SE" sz="2600" dirty="0">
                <a:latin typeface="+mj-lt"/>
              </a:rPr>
              <a:t>Magnus Holmstam och Jonas Köhler huvudtränare</a:t>
            </a:r>
          </a:p>
          <a:p>
            <a:pPr lvl="1"/>
            <a:r>
              <a:rPr lang="sv-SE" sz="2200" dirty="0">
                <a:latin typeface="+mj-lt"/>
              </a:rPr>
              <a:t>Assisterande tränare önskas</a:t>
            </a:r>
          </a:p>
          <a:p>
            <a:pPr lvl="1"/>
            <a:endParaRPr lang="sv-SE" dirty="0">
              <a:latin typeface="+mj-lt"/>
            </a:endParaRPr>
          </a:p>
          <a:p>
            <a:pPr marL="457200" lvl="1" indent="0">
              <a:buNone/>
            </a:pPr>
            <a:r>
              <a:rPr lang="sv-SE" sz="2200" dirty="0">
                <a:latin typeface="+mj-lt"/>
              </a:rPr>
              <a:t>Önskemål för assisterande tränare: närvaro på cirka 1 träning per vecka. Ingen planering, inget övrigt ansvar. Kallelse skickas via laget.se – tacka ja eller nej.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9EA08-FAF5-9A41-5F7D-8F043AFC45FA}"/>
              </a:ext>
            </a:extLst>
          </p:cNvPr>
          <p:cNvSpPr txBox="1"/>
          <p:nvPr/>
        </p:nvSpPr>
        <p:spPr>
          <a:xfrm>
            <a:off x="838200" y="4432117"/>
            <a:ext cx="68957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+mj-lt"/>
              </a:rPr>
              <a:t>Sara Åkerman </a:t>
            </a:r>
            <a:r>
              <a:rPr lang="sv-SE" sz="2400" dirty="0" err="1">
                <a:latin typeface="+mj-lt"/>
              </a:rPr>
              <a:t>Hargemark</a:t>
            </a:r>
            <a:r>
              <a:rPr lang="sv-SE" sz="2400" dirty="0">
                <a:latin typeface="+mj-lt"/>
              </a:rPr>
              <a:t> lagförälder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+mj-lt"/>
              </a:rPr>
              <a:t>Ytterligare en person önskas – kioskschemat främst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2890" y="0"/>
            <a:ext cx="9236014" cy="6927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4445131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 dirty="0"/>
              <a:t>Sara Åkerman </a:t>
            </a:r>
            <a:r>
              <a:rPr lang="sv-SE" dirty="0" err="1"/>
              <a:t>Hargemark</a:t>
            </a:r>
            <a:r>
              <a:rPr lang="sv-SE" dirty="0"/>
              <a:t> lagförälder</a:t>
            </a:r>
          </a:p>
          <a:p>
            <a:pPr marL="800100" lvl="2" indent="-342900"/>
            <a:r>
              <a:rPr lang="sv-SE" dirty="0"/>
              <a:t>Ytterligare en person önskas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Träning – tänkt upplägg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59496" cy="2171340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j-lt"/>
              </a:rPr>
              <a:t>3 träningar per vecka kommer att erbjudas</a:t>
            </a:r>
          </a:p>
          <a:p>
            <a:pPr lvl="1"/>
            <a:r>
              <a:rPr lang="sv-SE" sz="2000" dirty="0">
                <a:latin typeface="+mj-lt"/>
              </a:rPr>
              <a:t>2 fotboll och 1 </a:t>
            </a:r>
            <a:r>
              <a:rPr lang="sv-SE" sz="2000" dirty="0" err="1">
                <a:latin typeface="+mj-lt"/>
              </a:rPr>
              <a:t>fys</a:t>
            </a:r>
            <a:r>
              <a:rPr lang="sv-SE" sz="2000" dirty="0">
                <a:latin typeface="+mj-lt"/>
              </a:rPr>
              <a:t> är planen. (Finns även möjlighet till målvaktsträning)</a:t>
            </a:r>
          </a:p>
          <a:p>
            <a:pPr lvl="1"/>
            <a:r>
              <a:rPr lang="sv-SE" sz="2000" dirty="0">
                <a:latin typeface="+mj-lt"/>
              </a:rPr>
              <a:t>Cirka 1,5h långa</a:t>
            </a:r>
          </a:p>
          <a:p>
            <a:pPr lvl="1"/>
            <a:r>
              <a:rPr lang="sv-SE" sz="2000" dirty="0">
                <a:latin typeface="+mj-lt"/>
              </a:rPr>
              <a:t>Kallelse via laget.se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9EA08-FAF5-9A41-5F7D-8F043AFC45FA}"/>
              </a:ext>
            </a:extLst>
          </p:cNvPr>
          <p:cNvSpPr txBox="1"/>
          <p:nvPr/>
        </p:nvSpPr>
        <p:spPr>
          <a:xfrm>
            <a:off x="838200" y="3463505"/>
            <a:ext cx="65524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v-SE" sz="2400" dirty="0">
                <a:latin typeface="Calibri Light" panose="020F0302020204030204" pitchFamily="34" charset="0"/>
                <a:ea typeface="Calibri" panose="020F0502020204030204" pitchFamily="34" charset="0"/>
              </a:rPr>
              <a:t>Träningsnärvaro viktigt för matchuttagning, men man </a:t>
            </a:r>
            <a:r>
              <a:rPr lang="sv-SE" sz="2400" i="1" dirty="0">
                <a:latin typeface="Calibri Light" panose="020F0302020204030204" pitchFamily="34" charset="0"/>
                <a:ea typeface="Calibri" panose="020F0502020204030204" pitchFamily="34" charset="0"/>
              </a:rPr>
              <a:t>måste</a:t>
            </a:r>
            <a:r>
              <a:rPr lang="sv-SE" sz="2400" dirty="0">
                <a:latin typeface="Calibri Light" panose="020F0302020204030204" pitchFamily="34" charset="0"/>
                <a:ea typeface="Calibri" panose="020F0502020204030204" pitchFamily="34" charset="0"/>
              </a:rPr>
              <a:t> inte vara på varje träning </a:t>
            </a:r>
          </a:p>
          <a:p>
            <a:pPr marL="0" lvl="1"/>
            <a:endParaRPr lang="sv-SE" sz="20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marL="0" lvl="1"/>
            <a:r>
              <a:rPr lang="sv-SE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Har man träning i andra idrotter som krockar räknas man som närvarande de tillfällena. Meddela då i kallelsen på laget.se (vi ser gärna att man är aktiv i fler sporter, det är bara positivt).</a:t>
            </a:r>
            <a:endParaRPr lang="sv-SE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5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970" y="0"/>
            <a:ext cx="9236013" cy="69270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2725681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 dirty="0"/>
              <a:t>Sara Åkerman Ytterligare en person önskas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Seriespel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13049" cy="1862589"/>
          </a:xfrm>
        </p:spPr>
        <p:txBody>
          <a:bodyPr>
            <a:normAutofit/>
          </a:bodyPr>
          <a:lstStyle/>
          <a:p>
            <a:r>
              <a:rPr lang="sv-SE" sz="2400" dirty="0">
                <a:latin typeface="+mj-lt"/>
              </a:rPr>
              <a:t>Laget är anmält till en serie – grund</a:t>
            </a:r>
          </a:p>
          <a:p>
            <a:pPr lvl="1"/>
            <a:r>
              <a:rPr lang="sv-SE" sz="20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13-15 spelare kommer att tas ut per match</a:t>
            </a:r>
          </a:p>
          <a:p>
            <a:pPr lvl="1"/>
            <a:r>
              <a:rPr lang="sv-SE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Uttagning sker utifrån träningsnärvaro, uppförande och förmåga (redo att spela match).</a:t>
            </a:r>
            <a:endParaRPr lang="sv-SE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9EA08-FAF5-9A41-5F7D-8F043AFC45FA}"/>
              </a:ext>
            </a:extLst>
          </p:cNvPr>
          <p:cNvSpPr txBox="1"/>
          <p:nvPr/>
        </p:nvSpPr>
        <p:spPr>
          <a:xfrm>
            <a:off x="838200" y="3329757"/>
            <a:ext cx="6382732" cy="1362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Niomanna i år – mål och poäng räknas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24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Kallelse till match via laget.se, ambitionen minst en vecka i förväg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970" y="0"/>
            <a:ext cx="9236013" cy="6927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2725681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 dirty="0"/>
              <a:t>Sara Åkerman Ytterligare en person önskas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Regler - spelare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213049" cy="3349691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Hålla tider och vara väl förberedd inför träning och match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V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ara positiv och behandla alla lagkamrater lika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S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tötta mina lagkamrater, både när det går bra och när det går dåligt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V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isa sportsligt beteende, på och utanför planen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R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espektera domare och deras domslut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967" y="0"/>
            <a:ext cx="9236013" cy="6927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3328999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 dirty="0"/>
              <a:t>Sara Åkerman Ytterligare en person önskas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Regler – föräldrar/målsmän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7165157" cy="3726359"/>
          </a:xfrm>
        </p:spPr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S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e till att mitt barn kommer i tid och är väl förberett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M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eddela om mitt barn kan delta på träning och match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U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ppmuntra alla spelare i laget, inte bara mitt eget barn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U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ppmuntra barnen, både i med- och motgång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R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espektera domare och deras domslut, aldrig kritisera domares bedömning under matchen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444444"/>
                </a:solidFill>
                <a:latin typeface="+mj-lt"/>
              </a:rPr>
              <a:t>S</a:t>
            </a: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amordna och bidra till skjuts inför matcher och cuper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000" b="0" i="0" dirty="0">
                <a:solidFill>
                  <a:srgbClr val="444444"/>
                </a:solidFill>
                <a:effectLst/>
                <a:latin typeface="+mj-lt"/>
              </a:rPr>
              <a:t>fråga ditt barn om matchen var rolig, spännande och schysst – inte bara vad resultatet blev</a:t>
            </a:r>
          </a:p>
          <a:p>
            <a:r>
              <a:rPr lang="sv-SE" sz="2200" dirty="0">
                <a:latin typeface="+mj-lt"/>
              </a:rPr>
              <a:t>återkoppla gärna till tränare både positiva och negativa upplevelser – vi lär oss tillsammans</a:t>
            </a:r>
            <a:endParaRPr lang="sv-SE" sz="2000" b="0" i="0" dirty="0">
              <a:solidFill>
                <a:srgbClr val="444444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10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2AFD0-6213-E89B-F86E-2B2945ED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517" y="0"/>
            <a:ext cx="9236012" cy="6927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5746FB-DCD2-5991-64CC-30B1E0F84EDD}"/>
              </a:ext>
            </a:extLst>
          </p:cNvPr>
          <p:cNvSpPr/>
          <p:nvPr/>
        </p:nvSpPr>
        <p:spPr>
          <a:xfrm>
            <a:off x="2725681" y="0"/>
            <a:ext cx="10109722" cy="6927011"/>
          </a:xfrm>
          <a:prstGeom prst="rect">
            <a:avLst/>
          </a:prstGeom>
          <a:gradFill flip="none" rotWithShape="1"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/>
            <a:r>
              <a:rPr lang="sv-SE" dirty="0"/>
              <a:t>Sara Åkerman Ytterligare en person önskas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0815C-798E-E4F9-F49A-7845104F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Cup - lagförsäljning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BE5A8-6025-457F-14F6-3E017A663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6703243" cy="3726359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444444"/>
                </a:solidFill>
                <a:effectLst/>
                <a:latin typeface="+mj-lt"/>
              </a:rPr>
              <a:t>Cup är kul!</a:t>
            </a:r>
          </a:p>
          <a:p>
            <a:r>
              <a:rPr lang="sv-SE" sz="2400" dirty="0">
                <a:latin typeface="+mj-lt"/>
              </a:rPr>
              <a:t>Behöver administreras/förberedas av föräldrar</a:t>
            </a:r>
            <a:endParaRPr lang="sv-SE" sz="2000" b="0" i="0" dirty="0">
              <a:solidFill>
                <a:srgbClr val="444444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solidFill>
                  <a:srgbClr val="444444"/>
                </a:solidFill>
                <a:effectLst/>
                <a:latin typeface="+mj-lt"/>
              </a:rPr>
              <a:t>Läget i kassan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444444"/>
                </a:solidFill>
                <a:latin typeface="+mj-lt"/>
              </a:rPr>
              <a:t>Lagförsäljning – vad kan vi få ihop?</a:t>
            </a:r>
            <a:endParaRPr lang="sv-SE" sz="2400" b="0" i="0" dirty="0">
              <a:solidFill>
                <a:srgbClr val="444444"/>
              </a:solidFill>
              <a:effectLst/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181F5-1471-A2A0-4883-991D78DE36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394" y="5551984"/>
            <a:ext cx="1000003" cy="10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Föräldramöte P-11</vt:lpstr>
      <vt:lpstr>Agenda</vt:lpstr>
      <vt:lpstr>Nystart</vt:lpstr>
      <vt:lpstr>Ledarstab och lagförälder</vt:lpstr>
      <vt:lpstr>Träning – tänkt upplägg</vt:lpstr>
      <vt:lpstr>Seriespel</vt:lpstr>
      <vt:lpstr>Regler - spelare</vt:lpstr>
      <vt:lpstr>Regler – föräldrar/målsmän</vt:lpstr>
      <vt:lpstr>Cup - lagförsäljning</vt:lpstr>
      <vt:lpstr>Övriga frågor och sammanfattning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P-11</dc:title>
  <dc:creator>Magnus Holmstam</dc:creator>
  <cp:lastModifiedBy>Magnus Holmstam</cp:lastModifiedBy>
  <cp:revision>6</cp:revision>
  <dcterms:created xsi:type="dcterms:W3CDTF">2024-01-21T08:26:05Z</dcterms:created>
  <dcterms:modified xsi:type="dcterms:W3CDTF">2024-01-22T16:46:15Z</dcterms:modified>
</cp:coreProperties>
</file>