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Författa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A6B23-6707-4D99-8D4E-2407CFE4AD5A}" v="6" dt="2024-05-02T08:20:21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6357" autoAdjust="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42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Willman" userId="61d2e61b-827b-4c39-afe3-ea50a782f173" providerId="ADAL" clId="{545E2FA2-C8CE-4CAC-9457-14F3CEE47A2A}"/>
    <pc:docChg chg="undo redo custSel addSld delSld modSld sldOrd">
      <pc:chgData name="Christian Willman" userId="61d2e61b-827b-4c39-afe3-ea50a782f173" providerId="ADAL" clId="{545E2FA2-C8CE-4CAC-9457-14F3CEE47A2A}" dt="2024-04-18T04:50:46.701" v="300" actId="207"/>
      <pc:docMkLst>
        <pc:docMk/>
      </pc:docMkLst>
      <pc:sldChg chg="modSp add mod">
        <pc:chgData name="Christian Willman" userId="61d2e61b-827b-4c39-afe3-ea50a782f173" providerId="ADAL" clId="{545E2FA2-C8CE-4CAC-9457-14F3CEE47A2A}" dt="2024-04-18T04:50:46.701" v="300" actId="207"/>
        <pc:sldMkLst>
          <pc:docMk/>
          <pc:sldMk cId="2854543863" sldId="294"/>
        </pc:sldMkLst>
        <pc:spChg chg="mod">
          <ac:chgData name="Christian Willman" userId="61d2e61b-827b-4c39-afe3-ea50a782f173" providerId="ADAL" clId="{545E2FA2-C8CE-4CAC-9457-14F3CEE47A2A}" dt="2024-04-18T04:50:24.904" v="299" actId="113"/>
          <ac:spMkLst>
            <pc:docMk/>
            <pc:sldMk cId="2854543863" sldId="294"/>
            <ac:spMk id="18" creationId="{912543CF-3BD4-40B0-BB18-006DCC4331CA}"/>
          </ac:spMkLst>
        </pc:spChg>
        <pc:spChg chg="mod">
          <ac:chgData name="Christian Willman" userId="61d2e61b-827b-4c39-afe3-ea50a782f173" providerId="ADAL" clId="{545E2FA2-C8CE-4CAC-9457-14F3CEE47A2A}" dt="2023-11-27T17:47:03.368" v="18" actId="20577"/>
          <ac:spMkLst>
            <pc:docMk/>
            <pc:sldMk cId="2854543863" sldId="294"/>
            <ac:spMk id="33" creationId="{2C1E1815-72DF-6F8B-9177-38E2F93DA56E}"/>
          </ac:spMkLst>
        </pc:spChg>
        <pc:spChg chg="mod">
          <ac:chgData name="Christian Willman" userId="61d2e61b-827b-4c39-afe3-ea50a782f173" providerId="ADAL" clId="{545E2FA2-C8CE-4CAC-9457-14F3CEE47A2A}" dt="2024-04-18T04:49:16.099" v="202" actId="400"/>
          <ac:spMkLst>
            <pc:docMk/>
            <pc:sldMk cId="2854543863" sldId="294"/>
            <ac:spMk id="35" creationId="{7D55F2C6-5D44-8C6F-345D-536A9D028CCE}"/>
          </ac:spMkLst>
        </pc:spChg>
        <pc:spChg chg="mod">
          <ac:chgData name="Christian Willman" userId="61d2e61b-827b-4c39-afe3-ea50a782f173" providerId="ADAL" clId="{545E2FA2-C8CE-4CAC-9457-14F3CEE47A2A}" dt="2024-04-18T04:48:20.229" v="194" actId="207"/>
          <ac:spMkLst>
            <pc:docMk/>
            <pc:sldMk cId="2854543863" sldId="294"/>
            <ac:spMk id="48" creationId="{C59863AE-BEDC-C61E-DEB6-D35D486BA39C}"/>
          </ac:spMkLst>
        </pc:spChg>
        <pc:spChg chg="mod">
          <ac:chgData name="Christian Willman" userId="61d2e61b-827b-4c39-afe3-ea50a782f173" providerId="ADAL" clId="{545E2FA2-C8CE-4CAC-9457-14F3CEE47A2A}" dt="2024-04-18T04:48:27.559" v="195" actId="207"/>
          <ac:spMkLst>
            <pc:docMk/>
            <pc:sldMk cId="2854543863" sldId="294"/>
            <ac:spMk id="49" creationId="{89715DCA-0C69-0746-1395-4A0E4B63DD9E}"/>
          </ac:spMkLst>
        </pc:spChg>
        <pc:spChg chg="mod">
          <ac:chgData name="Christian Willman" userId="61d2e61b-827b-4c39-afe3-ea50a782f173" providerId="ADAL" clId="{545E2FA2-C8CE-4CAC-9457-14F3CEE47A2A}" dt="2024-04-18T04:48:48.227" v="200" actId="207"/>
          <ac:spMkLst>
            <pc:docMk/>
            <pc:sldMk cId="2854543863" sldId="294"/>
            <ac:spMk id="50" creationId="{648DAB09-AC1E-03B7-AF8B-0A8FD7A2BE06}"/>
          </ac:spMkLst>
        </pc:spChg>
        <pc:spChg chg="mod">
          <ac:chgData name="Christian Willman" userId="61d2e61b-827b-4c39-afe3-ea50a782f173" providerId="ADAL" clId="{545E2FA2-C8CE-4CAC-9457-14F3CEE47A2A}" dt="2024-04-18T04:49:02.761" v="201" actId="207"/>
          <ac:spMkLst>
            <pc:docMk/>
            <pc:sldMk cId="2854543863" sldId="294"/>
            <ac:spMk id="51" creationId="{B5C1AFDD-9A93-811D-6FFB-0336C858DD2D}"/>
          </ac:spMkLst>
        </pc:spChg>
        <pc:spChg chg="mod">
          <ac:chgData name="Christian Willman" userId="61d2e61b-827b-4c39-afe3-ea50a782f173" providerId="ADAL" clId="{545E2FA2-C8CE-4CAC-9457-14F3CEE47A2A}" dt="2024-04-18T04:50:46.701" v="300" actId="207"/>
          <ac:spMkLst>
            <pc:docMk/>
            <pc:sldMk cId="2854543863" sldId="294"/>
            <ac:spMk id="59" creationId="{D6A8EFBF-E153-71D5-0053-C80E45C4FF0D}"/>
          </ac:spMkLst>
        </pc:spChg>
      </pc:sldChg>
      <pc:sldChg chg="addSp delSp modSp new del mod ord modClrScheme chgLayout">
        <pc:chgData name="Christian Willman" userId="61d2e61b-827b-4c39-afe3-ea50a782f173" providerId="ADAL" clId="{545E2FA2-C8CE-4CAC-9457-14F3CEE47A2A}" dt="2023-11-27T17:42:53.995" v="5" actId="2696"/>
        <pc:sldMkLst>
          <pc:docMk/>
          <pc:sldMk cId="464598531" sldId="295"/>
        </pc:sldMkLst>
        <pc:spChg chg="del mod ord">
          <ac:chgData name="Christian Willman" userId="61d2e61b-827b-4c39-afe3-ea50a782f173" providerId="ADAL" clId="{545E2FA2-C8CE-4CAC-9457-14F3CEE47A2A}" dt="2023-11-27T17:29:12.662" v="4" actId="700"/>
          <ac:spMkLst>
            <pc:docMk/>
            <pc:sldMk cId="464598531" sldId="295"/>
            <ac:spMk id="2" creationId="{320F8797-5834-6901-B499-E90D9EB21A15}"/>
          </ac:spMkLst>
        </pc:spChg>
        <pc:spChg chg="del mod ord">
          <ac:chgData name="Christian Willman" userId="61d2e61b-827b-4c39-afe3-ea50a782f173" providerId="ADAL" clId="{545E2FA2-C8CE-4CAC-9457-14F3CEE47A2A}" dt="2023-11-27T17:29:12.662" v="4" actId="700"/>
          <ac:spMkLst>
            <pc:docMk/>
            <pc:sldMk cId="464598531" sldId="295"/>
            <ac:spMk id="3" creationId="{76DD1179-ECB7-0327-8068-64373060F98F}"/>
          </ac:spMkLst>
        </pc:spChg>
        <pc:spChg chg="del">
          <ac:chgData name="Christian Willman" userId="61d2e61b-827b-4c39-afe3-ea50a782f173" providerId="ADAL" clId="{545E2FA2-C8CE-4CAC-9457-14F3CEE47A2A}" dt="2023-11-27T17:29:12.662" v="4" actId="700"/>
          <ac:spMkLst>
            <pc:docMk/>
            <pc:sldMk cId="464598531" sldId="295"/>
            <ac:spMk id="4" creationId="{05DE3540-04B6-3C6C-1832-0954959848E2}"/>
          </ac:spMkLst>
        </pc:spChg>
        <pc:spChg chg="add mod ord">
          <ac:chgData name="Christian Willman" userId="61d2e61b-827b-4c39-afe3-ea50a782f173" providerId="ADAL" clId="{545E2FA2-C8CE-4CAC-9457-14F3CEE47A2A}" dt="2023-11-27T17:29:12.662" v="4" actId="700"/>
          <ac:spMkLst>
            <pc:docMk/>
            <pc:sldMk cId="464598531" sldId="295"/>
            <ac:spMk id="5" creationId="{E0FDB6FE-444E-0026-BE81-D5727CED78B3}"/>
          </ac:spMkLst>
        </pc:spChg>
        <pc:spChg chg="add mod ord">
          <ac:chgData name="Christian Willman" userId="61d2e61b-827b-4c39-afe3-ea50a782f173" providerId="ADAL" clId="{545E2FA2-C8CE-4CAC-9457-14F3CEE47A2A}" dt="2023-11-27T17:29:12.662" v="4" actId="700"/>
          <ac:spMkLst>
            <pc:docMk/>
            <pc:sldMk cId="464598531" sldId="295"/>
            <ac:spMk id="6" creationId="{CA9F2717-A319-9747-0E1F-26810B3ECBB3}"/>
          </ac:spMkLst>
        </pc:spChg>
      </pc:sldChg>
    </pc:docChg>
  </pc:docChgLst>
  <pc:docChgLst>
    <pc:chgData name="Christian Willman" userId="61d2e61b-827b-4c39-afe3-ea50a782f173" providerId="ADAL" clId="{B08A6B23-6707-4D99-8D4E-2407CFE4AD5A}"/>
    <pc:docChg chg="undo custSel delSld modSld">
      <pc:chgData name="Christian Willman" userId="61d2e61b-827b-4c39-afe3-ea50a782f173" providerId="ADAL" clId="{B08A6B23-6707-4D99-8D4E-2407CFE4AD5A}" dt="2024-05-06T18:14:36.109" v="276" actId="20577"/>
      <pc:docMkLst>
        <pc:docMk/>
      </pc:docMkLst>
      <pc:sldChg chg="del">
        <pc:chgData name="Christian Willman" userId="61d2e61b-827b-4c39-afe3-ea50a782f173" providerId="ADAL" clId="{B08A6B23-6707-4D99-8D4E-2407CFE4AD5A}" dt="2024-05-02T08:15:34.801" v="0" actId="47"/>
        <pc:sldMkLst>
          <pc:docMk/>
          <pc:sldMk cId="2377164253" sldId="292"/>
        </pc:sldMkLst>
      </pc:sldChg>
      <pc:sldChg chg="del">
        <pc:chgData name="Christian Willman" userId="61d2e61b-827b-4c39-afe3-ea50a782f173" providerId="ADAL" clId="{B08A6B23-6707-4D99-8D4E-2407CFE4AD5A}" dt="2024-05-02T08:15:37.691" v="1" actId="47"/>
        <pc:sldMkLst>
          <pc:docMk/>
          <pc:sldMk cId="3860271737" sldId="293"/>
        </pc:sldMkLst>
      </pc:sldChg>
      <pc:sldChg chg="addSp delSp modSp mod">
        <pc:chgData name="Christian Willman" userId="61d2e61b-827b-4c39-afe3-ea50a782f173" providerId="ADAL" clId="{B08A6B23-6707-4D99-8D4E-2407CFE4AD5A}" dt="2024-05-06T18:14:36.109" v="276" actId="20577"/>
        <pc:sldMkLst>
          <pc:docMk/>
          <pc:sldMk cId="2854543863" sldId="294"/>
        </pc:sldMkLst>
        <pc:spChg chg="add mod">
          <ac:chgData name="Christian Willman" userId="61d2e61b-827b-4c39-afe3-ea50a782f173" providerId="ADAL" clId="{B08A6B23-6707-4D99-8D4E-2407CFE4AD5A}" dt="2024-05-02T08:21:04.349" v="95" actId="207"/>
          <ac:spMkLst>
            <pc:docMk/>
            <pc:sldMk cId="2854543863" sldId="294"/>
            <ac:spMk id="4" creationId="{6055FBDA-2773-4130-B12B-807B56B9C3A1}"/>
          </ac:spMkLst>
        </pc:spChg>
        <pc:spChg chg="mod">
          <ac:chgData name="Christian Willman" userId="61d2e61b-827b-4c39-afe3-ea50a782f173" providerId="ADAL" clId="{B08A6B23-6707-4D99-8D4E-2407CFE4AD5A}" dt="2024-05-02T11:20:28.935" v="237" actId="20577"/>
          <ac:spMkLst>
            <pc:docMk/>
            <pc:sldMk cId="2854543863" sldId="294"/>
            <ac:spMk id="5" creationId="{EDC2289C-E06D-4F42-9504-C59FC2CB9B85}"/>
          </ac:spMkLst>
        </pc:spChg>
        <pc:spChg chg="add mod">
          <ac:chgData name="Christian Willman" userId="61d2e61b-827b-4c39-afe3-ea50a782f173" providerId="ADAL" clId="{B08A6B23-6707-4D99-8D4E-2407CFE4AD5A}" dt="2024-05-02T08:21:10.344" v="96" actId="207"/>
          <ac:spMkLst>
            <pc:docMk/>
            <pc:sldMk cId="2854543863" sldId="294"/>
            <ac:spMk id="8" creationId="{084669F6-14CF-9454-3D73-15671D01791B}"/>
          </ac:spMkLst>
        </pc:spChg>
        <pc:spChg chg="mod">
          <ac:chgData name="Christian Willman" userId="61d2e61b-827b-4c39-afe3-ea50a782f173" providerId="ADAL" clId="{B08A6B23-6707-4D99-8D4E-2407CFE4AD5A}" dt="2024-05-02T08:31:02.025" v="164" actId="207"/>
          <ac:spMkLst>
            <pc:docMk/>
            <pc:sldMk cId="2854543863" sldId="294"/>
            <ac:spMk id="18" creationId="{912543CF-3BD4-40B0-BB18-006DCC4331CA}"/>
          </ac:spMkLst>
        </pc:spChg>
        <pc:spChg chg="mod">
          <ac:chgData name="Christian Willman" userId="61d2e61b-827b-4c39-afe3-ea50a782f173" providerId="ADAL" clId="{B08A6B23-6707-4D99-8D4E-2407CFE4AD5A}" dt="2024-05-06T18:14:36.109" v="276" actId="20577"/>
          <ac:spMkLst>
            <pc:docMk/>
            <pc:sldMk cId="2854543863" sldId="294"/>
            <ac:spMk id="33" creationId="{2C1E1815-72DF-6F8B-9177-38E2F93DA56E}"/>
          </ac:spMkLst>
        </pc:spChg>
        <pc:spChg chg="mod">
          <ac:chgData name="Christian Willman" userId="61d2e61b-827b-4c39-afe3-ea50a782f173" providerId="ADAL" clId="{B08A6B23-6707-4D99-8D4E-2407CFE4AD5A}" dt="2024-05-02T08:26:48.569" v="161" actId="20577"/>
          <ac:spMkLst>
            <pc:docMk/>
            <pc:sldMk cId="2854543863" sldId="294"/>
            <ac:spMk id="35" creationId="{7D55F2C6-5D44-8C6F-345D-536A9D028CCE}"/>
          </ac:spMkLst>
        </pc:spChg>
        <pc:spChg chg="mod">
          <ac:chgData name="Christian Willman" userId="61d2e61b-827b-4c39-afe3-ea50a782f173" providerId="ADAL" clId="{B08A6B23-6707-4D99-8D4E-2407CFE4AD5A}" dt="2024-05-06T18:14:22.550" v="254" actId="20577"/>
          <ac:spMkLst>
            <pc:docMk/>
            <pc:sldMk cId="2854543863" sldId="294"/>
            <ac:spMk id="189" creationId="{AF7D30AD-3130-40C6-8BC9-7EE80B4B9A00}"/>
          </ac:spMkLst>
        </pc:spChg>
        <pc:cxnChg chg="add mod">
          <ac:chgData name="Christian Willman" userId="61d2e61b-827b-4c39-afe3-ea50a782f173" providerId="ADAL" clId="{B08A6B23-6707-4D99-8D4E-2407CFE4AD5A}" dt="2024-05-02T08:19:35.766" v="80" actId="14100"/>
          <ac:cxnSpMkLst>
            <pc:docMk/>
            <pc:sldMk cId="2854543863" sldId="294"/>
            <ac:cxnSpMk id="9" creationId="{A9BFECE0-3F2A-0698-292C-F7C5547F29CF}"/>
          </ac:cxnSpMkLst>
        </pc:cxnChg>
        <pc:cxnChg chg="add mod">
          <ac:chgData name="Christian Willman" userId="61d2e61b-827b-4c39-afe3-ea50a782f173" providerId="ADAL" clId="{B08A6B23-6707-4D99-8D4E-2407CFE4AD5A}" dt="2024-05-02T08:19:24.492" v="79" actId="14100"/>
          <ac:cxnSpMkLst>
            <pc:docMk/>
            <pc:sldMk cId="2854543863" sldId="294"/>
            <ac:cxnSpMk id="12" creationId="{BD2590D9-675B-7104-8CEB-795F5EA77078}"/>
          </ac:cxnSpMkLst>
        </pc:cxnChg>
        <pc:cxnChg chg="add mod">
          <ac:chgData name="Christian Willman" userId="61d2e61b-827b-4c39-afe3-ea50a782f173" providerId="ADAL" clId="{B08A6B23-6707-4D99-8D4E-2407CFE4AD5A}" dt="2024-05-02T08:20:51.134" v="94" actId="1076"/>
          <ac:cxnSpMkLst>
            <pc:docMk/>
            <pc:sldMk cId="2854543863" sldId="294"/>
            <ac:cxnSpMk id="20" creationId="{7EFC9FD6-50B5-004E-FB6C-B6DE56BA7206}"/>
          </ac:cxnSpMkLst>
        </pc:cxnChg>
        <pc:cxnChg chg="add mod">
          <ac:chgData name="Christian Willman" userId="61d2e61b-827b-4c39-afe3-ea50a782f173" providerId="ADAL" clId="{B08A6B23-6707-4D99-8D4E-2407CFE4AD5A}" dt="2024-05-02T08:20:36.469" v="91" actId="1076"/>
          <ac:cxnSpMkLst>
            <pc:docMk/>
            <pc:sldMk cId="2854543863" sldId="294"/>
            <ac:cxnSpMk id="37" creationId="{FA237CE6-A691-6D94-D0D3-68A92805C21A}"/>
          </ac:cxnSpMkLst>
        </pc:cxnChg>
        <pc:cxnChg chg="add del">
          <ac:chgData name="Christian Willman" userId="61d2e61b-827b-4c39-afe3-ea50a782f173" providerId="ADAL" clId="{B08A6B23-6707-4D99-8D4E-2407CFE4AD5A}" dt="2024-05-02T08:17:12.987" v="44" actId="478"/>
          <ac:cxnSpMkLst>
            <pc:docMk/>
            <pc:sldMk cId="2854543863" sldId="294"/>
            <ac:cxnSpMk id="43" creationId="{2821C21F-4044-CAEF-C875-A1B26ACC1051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9674B3-B1B3-4E00-B33B-D7D52D86D324}" type="datetime1">
              <a:rPr lang="sv-SE" smtClean="0"/>
              <a:t>2024-05-06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37205A-E1E8-4792-BFE4-BDA0088545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6BF26E-8701-4F5A-A581-4F71A17BEA9E}" type="datetime1">
              <a:rPr lang="sv-SE" noProof="0" smtClean="0"/>
              <a:t>2024-05-06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2C31BA-67D8-413F-A5DD-028125073D1D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593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CFB0C6-7387-4656-8588-9196FB0B7CE9}" type="datetime1">
              <a:rPr lang="sv-SE" noProof="0" smtClean="0"/>
              <a:t>2024-05-06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452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DE068-9C15-4CBA-A6F7-1FF1597C0FEC}" type="datetime1">
              <a:rPr lang="sv-SE" noProof="0" smtClean="0"/>
              <a:t>2024-05-06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95300" y="1543050"/>
            <a:ext cx="11353800" cy="4733925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044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D6A3DF8-9525-435C-B19C-10686D961B51}" type="datetime1">
              <a:rPr lang="sv-SE" noProof="0" smtClean="0"/>
              <a:t>2024-05-06</a:t>
            </a:fld>
            <a:endParaRPr lang="sv-SE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v-SE" noProof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1.jpeg">
            <a:extLst>
              <a:ext uri="{FF2B5EF4-FFF2-40B4-BE49-F238E27FC236}">
                <a16:creationId xmlns:a16="http://schemas.microsoft.com/office/drawing/2014/main" id="{2E7012BF-2A9C-03DA-E15D-8350A0004FA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646642" cy="884769"/>
          </a:xfrm>
          <a:prstGeom prst="rect">
            <a:avLst/>
          </a:prstGeom>
        </p:spPr>
      </p:pic>
      <p:cxnSp>
        <p:nvCxnSpPr>
          <p:cNvPr id="83" name="Rak 82">
            <a:extLst>
              <a:ext uri="{FF2B5EF4-FFF2-40B4-BE49-F238E27FC236}">
                <a16:creationId xmlns:a16="http://schemas.microsoft.com/office/drawing/2014/main" id="{6B7B494C-8888-457E-82D1-32EE6B401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58002" y="3382768"/>
            <a:ext cx="0" cy="310896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ak 83">
            <a:extLst>
              <a:ext uri="{FF2B5EF4-FFF2-40B4-BE49-F238E27FC236}">
                <a16:creationId xmlns:a16="http://schemas.microsoft.com/office/drawing/2014/main" id="{215A627E-A616-4B35-A822-BCD857D05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62491" y="3477335"/>
            <a:ext cx="2228678" cy="381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85">
            <a:extLst>
              <a:ext uri="{FF2B5EF4-FFF2-40B4-BE49-F238E27FC236}">
                <a16:creationId xmlns:a16="http://schemas.microsoft.com/office/drawing/2014/main" id="{499176F8-BEEF-4A37-97C9-A7E859221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556490" y="3382710"/>
            <a:ext cx="0" cy="22860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Koppling: Vinkelform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222488" y="2463136"/>
            <a:ext cx="4826106" cy="187772"/>
          </a:xfrm>
          <a:prstGeom prst="bentConnector2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Koppling: Vinkelform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2324" y="2463136"/>
            <a:ext cx="4971142" cy="252758"/>
          </a:xfrm>
          <a:prstGeom prst="bentConnector3">
            <a:avLst>
              <a:gd name="adj1" fmla="val 100252"/>
            </a:avLst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ak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63313" y="2466946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005772" y="2460778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Rak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85838" y="1998744"/>
            <a:ext cx="1" cy="4572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Rak 205">
            <a:extLst>
              <a:ext uri="{FF2B5EF4-FFF2-40B4-BE49-F238E27FC236}">
                <a16:creationId xmlns:a16="http://schemas.microsoft.com/office/drawing/2014/main" id="{3075AB11-BAD3-42E5-BC8F-B1153E21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9156" y="3168721"/>
            <a:ext cx="0" cy="54864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Rak 1">
            <a:extLst>
              <a:ext uri="{FF2B5EF4-FFF2-40B4-BE49-F238E27FC236}">
                <a16:creationId xmlns:a16="http://schemas.microsoft.com/office/drawing/2014/main" id="{FE5CE1F8-570D-4885-B9A3-2539980A4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58002" y="3969508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2">
            <a:extLst>
              <a:ext uri="{FF2B5EF4-FFF2-40B4-BE49-F238E27FC236}">
                <a16:creationId xmlns:a16="http://schemas.microsoft.com/office/drawing/2014/main" id="{BDB4A596-1925-4CF0-8DDA-2DBE3E6B7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64185" y="4784848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>
            <a:extLst>
              <a:ext uri="{FF2B5EF4-FFF2-40B4-BE49-F238E27FC236}">
                <a16:creationId xmlns:a16="http://schemas.microsoft.com/office/drawing/2014/main" id="{0C9845EF-AB31-4EB7-ADFB-2543D9298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64185" y="5654234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>
            <a:extLst>
              <a:ext uri="{FF2B5EF4-FFF2-40B4-BE49-F238E27FC236}">
                <a16:creationId xmlns:a16="http://schemas.microsoft.com/office/drawing/2014/main" id="{11E9B743-2518-4E9D-9AE1-3998DBFBC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556490" y="3969450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>
            <a:extLst>
              <a:ext uri="{FF2B5EF4-FFF2-40B4-BE49-F238E27FC236}">
                <a16:creationId xmlns:a16="http://schemas.microsoft.com/office/drawing/2014/main" id="{55B40D0C-F84E-4462-89E4-D6DB85AB1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558863" y="4784790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>
            <a:extLst>
              <a:ext uri="{FF2B5EF4-FFF2-40B4-BE49-F238E27FC236}">
                <a16:creationId xmlns:a16="http://schemas.microsoft.com/office/drawing/2014/main" id="{BB4CBFD5-6012-4BE2-83ED-90867D52F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558863" y="5665606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>
            <a:extLst>
              <a:ext uri="{FF2B5EF4-FFF2-40B4-BE49-F238E27FC236}">
                <a16:creationId xmlns:a16="http://schemas.microsoft.com/office/drawing/2014/main" id="{B804FCC3-2EDB-4E98-AD3D-D5848AE133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9156" y="371736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23">
            <a:extLst>
              <a:ext uri="{FF2B5EF4-FFF2-40B4-BE49-F238E27FC236}">
                <a16:creationId xmlns:a16="http://schemas.microsoft.com/office/drawing/2014/main" id="{9C12CAFB-EB6F-4237-A8EF-4BED7D1D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53514" y="6491728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DC2289C-E06D-4F42-9504-C59FC2CB9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8089" y="1547342"/>
            <a:ext cx="3581400" cy="365126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sv-SE" dirty="0"/>
              <a:t>Organisationsschema </a:t>
            </a:r>
            <a:r>
              <a:rPr lang="sv-SE"/>
              <a:t>SIF 24/25</a:t>
            </a:r>
            <a:endParaRPr lang="sv-SE" dirty="0"/>
          </a:p>
        </p:txBody>
      </p:sp>
      <p:sp>
        <p:nvSpPr>
          <p:cNvPr id="18" name="Rektangulär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197840" y="0"/>
            <a:ext cx="3775995" cy="227893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b="1" dirty="0">
                <a:solidFill>
                  <a:schemeClr val="tx1"/>
                </a:solidFill>
              </a:rPr>
              <a:t>SIF:s Styrelse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Ordförande: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sz="1050" dirty="0">
                <a:solidFill>
                  <a:schemeClr val="tx1"/>
                </a:solidFill>
              </a:rPr>
              <a:t>Mathias Ericsson – 1 år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Vice Ordförande: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Robin Boqvist </a:t>
            </a: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1år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Kassör: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Christian Gustavsson-1år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Sekreterare: </a:t>
            </a:r>
            <a:r>
              <a:rPr lang="sv-SE" sz="1050" dirty="0">
                <a:solidFill>
                  <a:schemeClr val="tx1"/>
                </a:solidFill>
              </a:rPr>
              <a:t>Therese Cederholm ? (2)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Ledamot: </a:t>
            </a:r>
            <a:r>
              <a:rPr lang="sv-SE" sz="1050" dirty="0">
                <a:solidFill>
                  <a:schemeClr val="tx1"/>
                </a:solidFill>
              </a:rPr>
              <a:t>Malin </a:t>
            </a:r>
            <a:r>
              <a:rPr lang="sv-SE" sz="1050" dirty="0" err="1">
                <a:solidFill>
                  <a:schemeClr val="tx1"/>
                </a:solidFill>
              </a:rPr>
              <a:t>Vestin</a:t>
            </a:r>
            <a:r>
              <a:rPr lang="sv-SE" sz="1050" dirty="0">
                <a:solidFill>
                  <a:schemeClr val="tx1"/>
                </a:solidFill>
              </a:rPr>
              <a:t>-Fredriksson ? (2)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Ledamot: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Tina Nilsson-1år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Ledamot (O-FS): </a:t>
            </a:r>
            <a:r>
              <a:rPr lang="sv-SE" sz="1050" dirty="0">
                <a:solidFill>
                  <a:schemeClr val="tx1"/>
                </a:solidFill>
              </a:rPr>
              <a:t>Christian Willman (2)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Suppleant (</a:t>
            </a:r>
            <a:r>
              <a:rPr lang="sv-S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</a:t>
            </a: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-FS): </a:t>
            </a:r>
            <a:r>
              <a:rPr lang="sv-SE" sz="1050" dirty="0">
                <a:solidFill>
                  <a:schemeClr val="tx1"/>
                </a:solidFill>
              </a:rPr>
              <a:t>Angelica Öhrvall (1)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Adjungerad ledamot (A-lag): </a:t>
            </a:r>
            <a:r>
              <a:rPr lang="sv-S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Christian Bäck</a:t>
            </a:r>
          </a:p>
        </p:txBody>
      </p:sp>
      <p:sp>
        <p:nvSpPr>
          <p:cNvPr id="144" name="Rektangulär 143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308089" y="2436861"/>
            <a:ext cx="1828800" cy="731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200" b="1" dirty="0">
                <a:solidFill>
                  <a:schemeClr val="tx1"/>
                </a:solidFill>
              </a:rPr>
              <a:t>Vaktmästare SIF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2">
                    <a:lumMod val="50000"/>
                  </a:schemeClr>
                </a:solidFill>
              </a:rPr>
              <a:t>Roland Andersson</a:t>
            </a:r>
          </a:p>
        </p:txBody>
      </p:sp>
      <p:sp>
        <p:nvSpPr>
          <p:cNvPr id="180" name="Rektangulär 179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759836" y="3570187"/>
            <a:ext cx="137160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b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2">
                    <a:lumMod val="50000"/>
                  </a:schemeClr>
                </a:solidFill>
              </a:rPr>
              <a:t>Feriearbetande ungdom B-k</a:t>
            </a:r>
          </a:p>
        </p:txBody>
      </p:sp>
      <p:sp>
        <p:nvSpPr>
          <p:cNvPr id="147" name="Rektangulär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257493" y="2650908"/>
            <a:ext cx="182880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b="1" dirty="0">
                <a:solidFill>
                  <a:schemeClr val="tx1"/>
                </a:solidFill>
              </a:rPr>
              <a:t>Fotbolls sektionen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(Representeras av lag i seriespel NFF)</a:t>
            </a:r>
          </a:p>
        </p:txBody>
      </p:sp>
      <p:sp>
        <p:nvSpPr>
          <p:cNvPr id="186" name="Rektangulär 185">
            <a:extLst>
              <a:ext uri="{FF2B5EF4-FFF2-40B4-BE49-F238E27FC236}">
                <a16:creationId xmlns:a16="http://schemas.microsoft.com/office/drawing/2014/main" id="{E00EF2F1-621C-44D5-923A-283EAD95A813}"/>
              </a:ext>
            </a:extLst>
          </p:cNvPr>
          <p:cNvSpPr/>
          <p:nvPr/>
        </p:nvSpPr>
        <p:spPr>
          <a:xfrm>
            <a:off x="2714388" y="3572201"/>
            <a:ext cx="1298272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Ordförande FS: </a:t>
            </a: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Christian Willman</a:t>
            </a:r>
          </a:p>
        </p:txBody>
      </p:sp>
      <p:sp>
        <p:nvSpPr>
          <p:cNvPr id="189" name="Rektangulär 188">
            <a:extLst>
              <a:ext uri="{FF2B5EF4-FFF2-40B4-BE49-F238E27FC236}">
                <a16:creationId xmlns:a16="http://schemas.microsoft.com/office/drawing/2014/main" id="{AF7D30AD-3130-40C6-8BC9-7EE80B4B9A00}"/>
              </a:ext>
            </a:extLst>
          </p:cNvPr>
          <p:cNvSpPr/>
          <p:nvPr/>
        </p:nvSpPr>
        <p:spPr>
          <a:xfrm>
            <a:off x="2714388" y="4401045"/>
            <a:ext cx="128590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1">
                    <a:lumMod val="50000"/>
                  </a:schemeClr>
                </a:solidFill>
              </a:rPr>
              <a:t>Utvecklingsansvarig</a:t>
            </a:r>
            <a:r>
              <a:rPr lang="sv-SE" sz="900" dirty="0">
                <a:solidFill>
                  <a:schemeClr val="accent1">
                    <a:lumMod val="50000"/>
                  </a:schemeClr>
                </a:solidFill>
              </a:rPr>
              <a:t> (Spelare/ledare): </a:t>
            </a:r>
            <a:r>
              <a:rPr lang="sv-SE" sz="900" dirty="0">
                <a:solidFill>
                  <a:schemeClr val="tx1"/>
                </a:solidFill>
              </a:rPr>
              <a:t>Angelica Öhrvall</a:t>
            </a:r>
            <a:r>
              <a:rPr lang="sv-SE" sz="900" dirty="0">
                <a:solidFill>
                  <a:srgbClr val="FF0000"/>
                </a:solidFill>
              </a:rPr>
              <a:t>/behov ersättare som kan ”gå bakom”</a:t>
            </a:r>
          </a:p>
        </p:txBody>
      </p:sp>
      <p:sp>
        <p:nvSpPr>
          <p:cNvPr id="192" name="Rektangulär 191">
            <a:extLst>
              <a:ext uri="{FF2B5EF4-FFF2-40B4-BE49-F238E27FC236}">
                <a16:creationId xmlns:a16="http://schemas.microsoft.com/office/drawing/2014/main" id="{7893426B-E83B-41DC-A793-6BBC6104B3A6}"/>
              </a:ext>
            </a:extLst>
          </p:cNvPr>
          <p:cNvSpPr/>
          <p:nvPr/>
        </p:nvSpPr>
        <p:spPr>
          <a:xfrm>
            <a:off x="2712775" y="5241874"/>
            <a:ext cx="1281336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Domaransvarig: </a:t>
            </a: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Tomas </a:t>
            </a:r>
            <a:r>
              <a:rPr lang="sv-SE" sz="1050" dirty="0" err="1">
                <a:solidFill>
                  <a:schemeClr val="accent1">
                    <a:lumMod val="50000"/>
                  </a:schemeClr>
                </a:solidFill>
              </a:rPr>
              <a:t>Pieti</a:t>
            </a:r>
            <a:endParaRPr lang="sv-SE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Rektangulär 22">
            <a:extLst>
              <a:ext uri="{FF2B5EF4-FFF2-40B4-BE49-F238E27FC236}">
                <a16:creationId xmlns:a16="http://schemas.microsoft.com/office/drawing/2014/main" id="{725612D2-B90B-47E9-B7AF-5CCA9F91F123}"/>
              </a:ext>
            </a:extLst>
          </p:cNvPr>
          <p:cNvSpPr/>
          <p:nvPr/>
        </p:nvSpPr>
        <p:spPr>
          <a:xfrm>
            <a:off x="2712774" y="6086127"/>
            <a:ext cx="1281335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Materielansvarig: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Peter Olsson</a:t>
            </a:r>
          </a:p>
        </p:txBody>
      </p:sp>
      <p:sp>
        <p:nvSpPr>
          <p:cNvPr id="156" name="Rektangulär 155">
            <a:extLst>
              <a:ext uri="{FF2B5EF4-FFF2-40B4-BE49-F238E27FC236}">
                <a16:creationId xmlns:a16="http://schemas.microsoft.com/office/drawing/2014/main" id="{A2C318BC-6BF6-496E-9A8C-13F9CFE491B5}"/>
              </a:ext>
            </a:extLst>
          </p:cNvPr>
          <p:cNvSpPr/>
          <p:nvPr/>
        </p:nvSpPr>
        <p:spPr>
          <a:xfrm>
            <a:off x="10227655" y="2650850"/>
            <a:ext cx="1828800" cy="731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400" b="1" dirty="0">
                <a:solidFill>
                  <a:schemeClr val="tx1"/>
                </a:solidFill>
              </a:rPr>
              <a:t>Perbacka sektionen</a:t>
            </a:r>
          </a:p>
        </p:txBody>
      </p:sp>
      <p:sp>
        <p:nvSpPr>
          <p:cNvPr id="168" name="Rektangulär 167">
            <a:extLst>
              <a:ext uri="{FF2B5EF4-FFF2-40B4-BE49-F238E27FC236}">
                <a16:creationId xmlns:a16="http://schemas.microsoft.com/office/drawing/2014/main" id="{6373F713-1680-4734-878B-86B182DC5AA6}"/>
              </a:ext>
            </a:extLst>
          </p:cNvPr>
          <p:cNvSpPr/>
          <p:nvPr/>
        </p:nvSpPr>
        <p:spPr>
          <a:xfrm>
            <a:off x="10679706" y="3570274"/>
            <a:ext cx="1369985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6">
                    <a:lumMod val="50000"/>
                  </a:schemeClr>
                </a:solidFill>
              </a:rPr>
              <a:t>Sammankallande: </a:t>
            </a:r>
            <a:r>
              <a:rPr lang="sv-SE" sz="1050" dirty="0">
                <a:solidFill>
                  <a:schemeClr val="accent6">
                    <a:lumMod val="50000"/>
                  </a:schemeClr>
                </a:solidFill>
              </a:rPr>
              <a:t>Malin </a:t>
            </a:r>
            <a:r>
              <a:rPr lang="sv-SE" sz="1050" dirty="0" err="1">
                <a:solidFill>
                  <a:schemeClr val="accent6">
                    <a:lumMod val="50000"/>
                  </a:schemeClr>
                </a:solidFill>
              </a:rPr>
              <a:t>Vestin</a:t>
            </a:r>
            <a:r>
              <a:rPr lang="sv-SE" sz="1050" dirty="0">
                <a:solidFill>
                  <a:schemeClr val="accent6">
                    <a:lumMod val="50000"/>
                  </a:schemeClr>
                </a:solidFill>
              </a:rPr>
              <a:t>-Fredriksson</a:t>
            </a:r>
          </a:p>
        </p:txBody>
      </p:sp>
      <p:sp>
        <p:nvSpPr>
          <p:cNvPr id="171" name="Rektangulär 170">
            <a:extLst>
              <a:ext uri="{FF2B5EF4-FFF2-40B4-BE49-F238E27FC236}">
                <a16:creationId xmlns:a16="http://schemas.microsoft.com/office/drawing/2014/main" id="{BEFA9A02-F4DD-44E9-86C2-C8ADA3189685}"/>
              </a:ext>
            </a:extLst>
          </p:cNvPr>
          <p:cNvSpPr/>
          <p:nvPr/>
        </p:nvSpPr>
        <p:spPr>
          <a:xfrm>
            <a:off x="10679706" y="4405468"/>
            <a:ext cx="1371600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6">
                    <a:lumMod val="50000"/>
                  </a:schemeClr>
                </a:solidFill>
              </a:rPr>
              <a:t>Therese Cederholm</a:t>
            </a:r>
          </a:p>
        </p:txBody>
      </p:sp>
      <p:sp>
        <p:nvSpPr>
          <p:cNvPr id="174" name="Rektangulär 173">
            <a:extLst>
              <a:ext uri="{FF2B5EF4-FFF2-40B4-BE49-F238E27FC236}">
                <a16:creationId xmlns:a16="http://schemas.microsoft.com/office/drawing/2014/main" id="{EE16D351-7B7B-4FCF-8D90-11468672A1EC}"/>
              </a:ext>
            </a:extLst>
          </p:cNvPr>
          <p:cNvSpPr/>
          <p:nvPr/>
        </p:nvSpPr>
        <p:spPr>
          <a:xfrm>
            <a:off x="10678093" y="5239947"/>
            <a:ext cx="1371600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6">
                    <a:lumMod val="50000"/>
                  </a:schemeClr>
                </a:solidFill>
              </a:rPr>
              <a:t>Tina Nilsson</a:t>
            </a:r>
          </a:p>
        </p:txBody>
      </p:sp>
      <p:cxnSp>
        <p:nvCxnSpPr>
          <p:cNvPr id="27" name="Rak 82">
            <a:extLst>
              <a:ext uri="{FF2B5EF4-FFF2-40B4-BE49-F238E27FC236}">
                <a16:creationId xmlns:a16="http://schemas.microsoft.com/office/drawing/2014/main" id="{E34C8763-0E83-B599-558F-54D03D01A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82662" y="3477335"/>
            <a:ext cx="6182" cy="301016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1">
            <a:extLst>
              <a:ext uri="{FF2B5EF4-FFF2-40B4-BE49-F238E27FC236}">
                <a16:creationId xmlns:a16="http://schemas.microsoft.com/office/drawing/2014/main" id="{CF79D084-0D13-D08A-11ED-B27EDFD0A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82662" y="396528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2">
            <a:extLst>
              <a:ext uri="{FF2B5EF4-FFF2-40B4-BE49-F238E27FC236}">
                <a16:creationId xmlns:a16="http://schemas.microsoft.com/office/drawing/2014/main" id="{EE4C3BD8-6B12-897A-3E20-92509C987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88845" y="478062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5">
            <a:extLst>
              <a:ext uri="{FF2B5EF4-FFF2-40B4-BE49-F238E27FC236}">
                <a16:creationId xmlns:a16="http://schemas.microsoft.com/office/drawing/2014/main" id="{8329EC5E-EF0D-AA00-2D90-E2431BD28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88845" y="5650007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23">
            <a:extLst>
              <a:ext uri="{FF2B5EF4-FFF2-40B4-BE49-F238E27FC236}">
                <a16:creationId xmlns:a16="http://schemas.microsoft.com/office/drawing/2014/main" id="{0D044FAC-D810-25EA-1EFF-C51061F96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78174" y="648750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ulär 185">
            <a:extLst>
              <a:ext uri="{FF2B5EF4-FFF2-40B4-BE49-F238E27FC236}">
                <a16:creationId xmlns:a16="http://schemas.microsoft.com/office/drawing/2014/main" id="{F6E3612D-F7C6-3C35-7123-4B55D66A62BF}"/>
              </a:ext>
            </a:extLst>
          </p:cNvPr>
          <p:cNvSpPr/>
          <p:nvPr/>
        </p:nvSpPr>
        <p:spPr>
          <a:xfrm>
            <a:off x="4939047" y="3567974"/>
            <a:ext cx="1330099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Kioskansvarig: </a:t>
            </a: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Camilla Engström</a:t>
            </a:r>
          </a:p>
        </p:txBody>
      </p:sp>
      <p:sp>
        <p:nvSpPr>
          <p:cNvPr id="33" name="Rektangulär 188">
            <a:extLst>
              <a:ext uri="{FF2B5EF4-FFF2-40B4-BE49-F238E27FC236}">
                <a16:creationId xmlns:a16="http://schemas.microsoft.com/office/drawing/2014/main" id="{2C1E1815-72DF-6F8B-9177-38E2F93DA56E}"/>
              </a:ext>
            </a:extLst>
          </p:cNvPr>
          <p:cNvSpPr/>
          <p:nvPr/>
        </p:nvSpPr>
        <p:spPr>
          <a:xfrm>
            <a:off x="4939048" y="4396818"/>
            <a:ext cx="1323914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Anläggningsansvarig</a:t>
            </a: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 (Bossevallen):   </a:t>
            </a:r>
            <a:r>
              <a:rPr lang="sv-SE" sz="1050" dirty="0">
                <a:solidFill>
                  <a:schemeClr val="tx1"/>
                </a:solidFill>
              </a:rPr>
              <a:t>Mattias Öhrvall/</a:t>
            </a:r>
            <a:r>
              <a:rPr lang="sv-SE" sz="1050">
                <a:solidFill>
                  <a:srgbClr val="FF0000"/>
                </a:solidFill>
              </a:rPr>
              <a:t>Anders Göransson</a:t>
            </a:r>
            <a:endParaRPr lang="sv-SE" sz="1050" dirty="0">
              <a:solidFill>
                <a:srgbClr val="FF0000"/>
              </a:solidFill>
            </a:endParaRPr>
          </a:p>
        </p:txBody>
      </p:sp>
      <p:sp>
        <p:nvSpPr>
          <p:cNvPr id="34" name="Rektangulär 191">
            <a:extLst>
              <a:ext uri="{FF2B5EF4-FFF2-40B4-BE49-F238E27FC236}">
                <a16:creationId xmlns:a16="http://schemas.microsoft.com/office/drawing/2014/main" id="{DD692521-C831-08C0-56A7-E81C2A1C490B}"/>
              </a:ext>
            </a:extLst>
          </p:cNvPr>
          <p:cNvSpPr/>
          <p:nvPr/>
        </p:nvSpPr>
        <p:spPr>
          <a:xfrm>
            <a:off x="4937434" y="5237647"/>
            <a:ext cx="1325527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accent1">
                    <a:lumMod val="50000"/>
                  </a:schemeClr>
                </a:solidFill>
              </a:rPr>
              <a:t>A-lag: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accent1">
                    <a:lumMod val="50000"/>
                  </a:schemeClr>
                </a:solidFill>
              </a:rPr>
              <a:t>Christian Bäck</a:t>
            </a:r>
          </a:p>
        </p:txBody>
      </p:sp>
      <p:sp>
        <p:nvSpPr>
          <p:cNvPr id="35" name="Rektangulär 22">
            <a:extLst>
              <a:ext uri="{FF2B5EF4-FFF2-40B4-BE49-F238E27FC236}">
                <a16:creationId xmlns:a16="http://schemas.microsoft.com/office/drawing/2014/main" id="{7D55F2C6-5D44-8C6F-345D-536A9D028CCE}"/>
              </a:ext>
            </a:extLst>
          </p:cNvPr>
          <p:cNvSpPr/>
          <p:nvPr/>
        </p:nvSpPr>
        <p:spPr>
          <a:xfrm>
            <a:off x="4937435" y="6081900"/>
            <a:ext cx="1323913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rgbClr val="FF0000"/>
                </a:solidFill>
              </a:rPr>
              <a:t>Ledamot Ungdom: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rgbClr val="FF0000"/>
                </a:solidFill>
              </a:rPr>
              <a:t>(P10) – ej aktivt i föreningen </a:t>
            </a:r>
            <a:r>
              <a:rPr lang="sv-SE" sz="1050" dirty="0" err="1">
                <a:solidFill>
                  <a:srgbClr val="FF0000"/>
                </a:solidFill>
              </a:rPr>
              <a:t>pga</a:t>
            </a:r>
            <a:r>
              <a:rPr lang="sv-SE" sz="1050" dirty="0">
                <a:solidFill>
                  <a:srgbClr val="FF0000"/>
                </a:solidFill>
              </a:rPr>
              <a:t> spelarbrist</a:t>
            </a:r>
          </a:p>
        </p:txBody>
      </p:sp>
      <p:cxnSp>
        <p:nvCxnSpPr>
          <p:cNvPr id="42" name="Rak 83">
            <a:extLst>
              <a:ext uri="{FF2B5EF4-FFF2-40B4-BE49-F238E27FC236}">
                <a16:creationId xmlns:a16="http://schemas.microsoft.com/office/drawing/2014/main" id="{1A37C510-4767-9CAD-F711-CFBB276F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78174" y="3477334"/>
            <a:ext cx="1666042" cy="12519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82">
            <a:extLst>
              <a:ext uri="{FF2B5EF4-FFF2-40B4-BE49-F238E27FC236}">
                <a16:creationId xmlns:a16="http://schemas.microsoft.com/office/drawing/2014/main" id="{2821C21F-4044-CAEF-C875-A1B26ACC1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35709" y="3486043"/>
            <a:ext cx="6182" cy="301016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1">
            <a:extLst>
              <a:ext uri="{FF2B5EF4-FFF2-40B4-BE49-F238E27FC236}">
                <a16:creationId xmlns:a16="http://schemas.microsoft.com/office/drawing/2014/main" id="{C055D417-2F85-31D9-5050-36662835C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35709" y="3973989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2">
            <a:extLst>
              <a:ext uri="{FF2B5EF4-FFF2-40B4-BE49-F238E27FC236}">
                <a16:creationId xmlns:a16="http://schemas.microsoft.com/office/drawing/2014/main" id="{DCB0130C-AAD0-4056-8FC7-7B277F034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41892" y="4789329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5">
            <a:extLst>
              <a:ext uri="{FF2B5EF4-FFF2-40B4-BE49-F238E27FC236}">
                <a16:creationId xmlns:a16="http://schemas.microsoft.com/office/drawing/2014/main" id="{DC12145A-319F-A802-3EE0-F86979DDF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41892" y="5658715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23">
            <a:extLst>
              <a:ext uri="{FF2B5EF4-FFF2-40B4-BE49-F238E27FC236}">
                <a16:creationId xmlns:a16="http://schemas.microsoft.com/office/drawing/2014/main" id="{0471B587-7E59-9668-623C-A18C86050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31221" y="6496209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ktangulär 185">
            <a:extLst>
              <a:ext uri="{FF2B5EF4-FFF2-40B4-BE49-F238E27FC236}">
                <a16:creationId xmlns:a16="http://schemas.microsoft.com/office/drawing/2014/main" id="{C59863AE-BEDC-C61E-DEB6-D35D486BA39C}"/>
              </a:ext>
            </a:extLst>
          </p:cNvPr>
          <p:cNvSpPr/>
          <p:nvPr/>
        </p:nvSpPr>
        <p:spPr>
          <a:xfrm>
            <a:off x="6592094" y="3576682"/>
            <a:ext cx="1330099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Elina Broström (P11/12)</a:t>
            </a:r>
          </a:p>
        </p:txBody>
      </p:sp>
      <p:sp>
        <p:nvSpPr>
          <p:cNvPr id="49" name="Rektangulär 188">
            <a:extLst>
              <a:ext uri="{FF2B5EF4-FFF2-40B4-BE49-F238E27FC236}">
                <a16:creationId xmlns:a16="http://schemas.microsoft.com/office/drawing/2014/main" id="{89715DCA-0C69-0746-1395-4A0E4B63DD9E}"/>
              </a:ext>
            </a:extLst>
          </p:cNvPr>
          <p:cNvSpPr/>
          <p:nvPr/>
        </p:nvSpPr>
        <p:spPr>
          <a:xfrm>
            <a:off x="6592095" y="4405526"/>
            <a:ext cx="1323914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Christian Gustavsson (F12)</a:t>
            </a:r>
          </a:p>
        </p:txBody>
      </p:sp>
      <p:sp>
        <p:nvSpPr>
          <p:cNvPr id="50" name="Rektangulär 191">
            <a:extLst>
              <a:ext uri="{FF2B5EF4-FFF2-40B4-BE49-F238E27FC236}">
                <a16:creationId xmlns:a16="http://schemas.microsoft.com/office/drawing/2014/main" id="{648DAB09-AC1E-03B7-AF8B-0A8FD7A2BE06}"/>
              </a:ext>
            </a:extLst>
          </p:cNvPr>
          <p:cNvSpPr/>
          <p:nvPr/>
        </p:nvSpPr>
        <p:spPr>
          <a:xfrm>
            <a:off x="6590481" y="5246355"/>
            <a:ext cx="1325527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Tomas Blomster (P13/14)</a:t>
            </a:r>
          </a:p>
        </p:txBody>
      </p:sp>
      <p:sp>
        <p:nvSpPr>
          <p:cNvPr id="51" name="Rektangulär 22">
            <a:extLst>
              <a:ext uri="{FF2B5EF4-FFF2-40B4-BE49-F238E27FC236}">
                <a16:creationId xmlns:a16="http://schemas.microsoft.com/office/drawing/2014/main" id="{B5C1AFDD-9A93-811D-6FFB-0336C858DD2D}"/>
              </a:ext>
            </a:extLst>
          </p:cNvPr>
          <p:cNvSpPr/>
          <p:nvPr/>
        </p:nvSpPr>
        <p:spPr>
          <a:xfrm>
            <a:off x="6590482" y="6090608"/>
            <a:ext cx="1323913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chemeClr val="tx1"/>
                </a:solidFill>
              </a:rPr>
              <a:t>Ledamot Ungdom: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Evelina </a:t>
            </a:r>
            <a:r>
              <a:rPr lang="sv-SE" sz="1050" dirty="0" err="1">
                <a:solidFill>
                  <a:schemeClr val="tx1"/>
                </a:solidFill>
              </a:rPr>
              <a:t>Valsås</a:t>
            </a:r>
            <a:r>
              <a:rPr lang="sv-SE" sz="1050" dirty="0">
                <a:solidFill>
                  <a:schemeClr val="tx1"/>
                </a:solidFill>
              </a:rPr>
              <a:t> (P15)</a:t>
            </a:r>
          </a:p>
        </p:txBody>
      </p:sp>
      <p:sp>
        <p:nvSpPr>
          <p:cNvPr id="59" name="Rektangulär 155">
            <a:extLst>
              <a:ext uri="{FF2B5EF4-FFF2-40B4-BE49-F238E27FC236}">
                <a16:creationId xmlns:a16="http://schemas.microsoft.com/office/drawing/2014/main" id="{D6A8EFBF-E153-71D5-0053-C80E45C4FF0D}"/>
              </a:ext>
            </a:extLst>
          </p:cNvPr>
          <p:cNvSpPr/>
          <p:nvPr/>
        </p:nvSpPr>
        <p:spPr>
          <a:xfrm>
            <a:off x="9335068" y="489195"/>
            <a:ext cx="1828799" cy="6698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200" b="1" dirty="0">
                <a:solidFill>
                  <a:schemeClr val="tx1"/>
                </a:solidFill>
              </a:rPr>
              <a:t>Valberedning SIF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Ordförande: Mattias Öhrvall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Ledamot: </a:t>
            </a:r>
            <a:r>
              <a:rPr lang="sv-SE" sz="1000" dirty="0">
                <a:solidFill>
                  <a:srgbClr val="FF0000"/>
                </a:solidFill>
              </a:rPr>
              <a:t>Vakant</a:t>
            </a:r>
          </a:p>
        </p:txBody>
      </p:sp>
      <p:sp>
        <p:nvSpPr>
          <p:cNvPr id="60" name="Rektangulär 155">
            <a:extLst>
              <a:ext uri="{FF2B5EF4-FFF2-40B4-BE49-F238E27FC236}">
                <a16:creationId xmlns:a16="http://schemas.microsoft.com/office/drawing/2014/main" id="{9F7CCC55-8895-08BF-9166-7E2B1B620A38}"/>
              </a:ext>
            </a:extLst>
          </p:cNvPr>
          <p:cNvSpPr/>
          <p:nvPr/>
        </p:nvSpPr>
        <p:spPr>
          <a:xfrm>
            <a:off x="9335067" y="1343239"/>
            <a:ext cx="1828795" cy="738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200" b="1" dirty="0">
                <a:solidFill>
                  <a:schemeClr val="tx1"/>
                </a:solidFill>
              </a:rPr>
              <a:t>Revisorer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1: Bo Nyström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00" dirty="0">
                <a:solidFill>
                  <a:schemeClr val="tx1"/>
                </a:solidFill>
              </a:rPr>
              <a:t>2: </a:t>
            </a:r>
            <a:r>
              <a:rPr lang="sv-SE" sz="1000" dirty="0">
                <a:solidFill>
                  <a:srgbClr val="FF0000"/>
                </a:solidFill>
              </a:rPr>
              <a:t>Vakant</a:t>
            </a:r>
          </a:p>
        </p:txBody>
      </p:sp>
      <p:sp>
        <p:nvSpPr>
          <p:cNvPr id="4" name="Rektangulär 22">
            <a:extLst>
              <a:ext uri="{FF2B5EF4-FFF2-40B4-BE49-F238E27FC236}">
                <a16:creationId xmlns:a16="http://schemas.microsoft.com/office/drawing/2014/main" id="{6055FBDA-2773-4130-B12B-807B56B9C3A1}"/>
              </a:ext>
            </a:extLst>
          </p:cNvPr>
          <p:cNvSpPr/>
          <p:nvPr/>
        </p:nvSpPr>
        <p:spPr>
          <a:xfrm>
            <a:off x="8127333" y="3567974"/>
            <a:ext cx="1323913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rgbClr val="FF0000"/>
                </a:solidFill>
              </a:rPr>
              <a:t>Ledamot Ungdom: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(PF16)</a:t>
            </a:r>
          </a:p>
        </p:txBody>
      </p:sp>
      <p:sp>
        <p:nvSpPr>
          <p:cNvPr id="8" name="Rektangulär 22">
            <a:extLst>
              <a:ext uri="{FF2B5EF4-FFF2-40B4-BE49-F238E27FC236}">
                <a16:creationId xmlns:a16="http://schemas.microsoft.com/office/drawing/2014/main" id="{084669F6-14CF-9454-3D73-15671D01791B}"/>
              </a:ext>
            </a:extLst>
          </p:cNvPr>
          <p:cNvSpPr/>
          <p:nvPr/>
        </p:nvSpPr>
        <p:spPr>
          <a:xfrm>
            <a:off x="8124933" y="4423569"/>
            <a:ext cx="1323913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b="1" dirty="0">
                <a:solidFill>
                  <a:srgbClr val="FF0000"/>
                </a:solidFill>
              </a:rPr>
              <a:t>Ledamot Ungdom</a:t>
            </a:r>
            <a:r>
              <a:rPr lang="sv-SE" sz="1050" b="1" dirty="0">
                <a:solidFill>
                  <a:schemeClr val="tx1"/>
                </a:solidFill>
              </a:rPr>
              <a:t>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1050" dirty="0">
                <a:solidFill>
                  <a:schemeClr val="tx1"/>
                </a:solidFill>
              </a:rPr>
              <a:t>(PF17/18)</a:t>
            </a:r>
          </a:p>
        </p:txBody>
      </p:sp>
      <p:cxnSp>
        <p:nvCxnSpPr>
          <p:cNvPr id="9" name="Rak 83">
            <a:extLst>
              <a:ext uri="{FF2B5EF4-FFF2-40B4-BE49-F238E27FC236}">
                <a16:creationId xmlns:a16="http://schemas.microsoft.com/office/drawing/2014/main" id="{A9BFECE0-3F2A-0698-292C-F7C5547F2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438800" y="3486042"/>
            <a:ext cx="1558787" cy="97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82">
            <a:extLst>
              <a:ext uri="{FF2B5EF4-FFF2-40B4-BE49-F238E27FC236}">
                <a16:creationId xmlns:a16="http://schemas.microsoft.com/office/drawing/2014/main" id="{BD2590D9-675B-7104-8CEB-795F5EA77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999959" y="3486042"/>
            <a:ext cx="1759" cy="1303287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">
            <a:extLst>
              <a:ext uri="{FF2B5EF4-FFF2-40B4-BE49-F238E27FC236}">
                <a16:creationId xmlns:a16="http://schemas.microsoft.com/office/drawing/2014/main" id="{7EFC9FD6-50B5-004E-FB6C-B6DE56BA7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988697" y="3973989"/>
            <a:ext cx="12814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1">
            <a:extLst>
              <a:ext uri="{FF2B5EF4-FFF2-40B4-BE49-F238E27FC236}">
                <a16:creationId xmlns:a16="http://schemas.microsoft.com/office/drawing/2014/main" id="{FA237CE6-A691-6D94-D0D3-68A92805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004090" y="4774957"/>
            <a:ext cx="97362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54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8670_TF56610394_Win32" id="{41C0A913-05BE-4201-8887-9216358CA2AD}" vid="{3DDC38B6-F2F3-4D8F-8A1C-4329228C4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Färgkodat organisationsschema</Template>
  <TotalTime>253</TotalTime>
  <Words>219</Words>
  <Application>Microsoft Office PowerPoint</Application>
  <PresentationFormat>Bredbild</PresentationFormat>
  <Paragraphs>50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Mattias Öhrvall</dc:creator>
  <cp:lastModifiedBy>Christian Willman</cp:lastModifiedBy>
  <cp:revision>2</cp:revision>
  <dcterms:created xsi:type="dcterms:W3CDTF">2023-06-26T17:13:08Z</dcterms:created>
  <dcterms:modified xsi:type="dcterms:W3CDTF">2024-05-06T18:14:40Z</dcterms:modified>
</cp:coreProperties>
</file>