
<file path=[Content_Types].xml><?xml version="1.0" encoding="utf-8"?>
<Types xmlns="http://schemas.openxmlformats.org/package/2006/content-types">
  <Default Extension="asp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8" r:id="rId3"/>
    <p:sldId id="275" r:id="rId4"/>
    <p:sldId id="259" r:id="rId5"/>
    <p:sldId id="257" r:id="rId6"/>
    <p:sldId id="260" r:id="rId7"/>
    <p:sldId id="262" r:id="rId8"/>
    <p:sldId id="272" r:id="rId9"/>
    <p:sldId id="277" r:id="rId10"/>
    <p:sldId id="263" r:id="rId11"/>
    <p:sldId id="265" r:id="rId12"/>
    <p:sldId id="267" r:id="rId13"/>
    <p:sldId id="264" r:id="rId14"/>
    <p:sldId id="269" r:id="rId15"/>
    <p:sldId id="273" r:id="rId16"/>
    <p:sldId id="271" r:id="rId17"/>
    <p:sldId id="274" r:id="rId18"/>
    <p:sldId id="276" r:id="rId19"/>
    <p:sldId id="26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miljen Sjölund" initials="FS" lastIdx="1" clrIdx="0">
    <p:extLst>
      <p:ext uri="{19B8F6BF-5375-455C-9EA6-DF929625EA0E}">
        <p15:presenceInfo xmlns:p15="http://schemas.microsoft.com/office/powerpoint/2012/main" userId="a55a02d42b1eac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365A1-D803-4322-A1A9-A760EF3B729A}" v="22" dt="2020-08-30T17:29:01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miljen Sjölund" userId="a55a02d42b1eacf1" providerId="LiveId" clId="{B96365A1-D803-4322-A1A9-A760EF3B729A}"/>
    <pc:docChg chg="undo custSel mod addSld modSld sldOrd">
      <pc:chgData name="Familjen Sjölund" userId="a55a02d42b1eacf1" providerId="LiveId" clId="{B96365A1-D803-4322-A1A9-A760EF3B729A}" dt="2020-08-30T17:55:37.272" v="1247" actId="20577"/>
      <pc:docMkLst>
        <pc:docMk/>
      </pc:docMkLst>
      <pc:sldChg chg="modSp mod">
        <pc:chgData name="Familjen Sjölund" userId="a55a02d42b1eacf1" providerId="LiveId" clId="{B96365A1-D803-4322-A1A9-A760EF3B729A}" dt="2020-08-28T13:10:02.473" v="5" actId="20577"/>
        <pc:sldMkLst>
          <pc:docMk/>
          <pc:sldMk cId="145178838" sldId="256"/>
        </pc:sldMkLst>
        <pc:spChg chg="mod">
          <ac:chgData name="Familjen Sjölund" userId="a55a02d42b1eacf1" providerId="LiveId" clId="{B96365A1-D803-4322-A1A9-A760EF3B729A}" dt="2020-08-28T13:10:02.473" v="5" actId="20577"/>
          <ac:spMkLst>
            <pc:docMk/>
            <pc:sldMk cId="145178838" sldId="256"/>
            <ac:spMk id="2" creationId="{3676CA77-F641-41A9-94BB-5CD7E9D2DABD}"/>
          </ac:spMkLst>
        </pc:spChg>
      </pc:sldChg>
      <pc:sldChg chg="modSp mod">
        <pc:chgData name="Familjen Sjölund" userId="a55a02d42b1eacf1" providerId="LiveId" clId="{B96365A1-D803-4322-A1A9-A760EF3B729A}" dt="2020-08-28T15:30:20.154" v="379" actId="20577"/>
        <pc:sldMkLst>
          <pc:docMk/>
          <pc:sldMk cId="26554898" sldId="257"/>
        </pc:sldMkLst>
        <pc:spChg chg="mod">
          <ac:chgData name="Familjen Sjölund" userId="a55a02d42b1eacf1" providerId="LiveId" clId="{B96365A1-D803-4322-A1A9-A760EF3B729A}" dt="2020-08-28T15:30:20.154" v="379" actId="20577"/>
          <ac:spMkLst>
            <pc:docMk/>
            <pc:sldMk cId="26554898" sldId="257"/>
            <ac:spMk id="2" creationId="{53FDAB3B-8864-4689-95E0-1FBE8F9EBE64}"/>
          </ac:spMkLst>
        </pc:spChg>
      </pc:sldChg>
      <pc:sldChg chg="modSp mod">
        <pc:chgData name="Familjen Sjölund" userId="a55a02d42b1eacf1" providerId="LiveId" clId="{B96365A1-D803-4322-A1A9-A760EF3B729A}" dt="2020-08-28T14:08:03.787" v="52"/>
        <pc:sldMkLst>
          <pc:docMk/>
          <pc:sldMk cId="2373186566" sldId="258"/>
        </pc:sldMkLst>
        <pc:spChg chg="mod">
          <ac:chgData name="Familjen Sjölund" userId="a55a02d42b1eacf1" providerId="LiveId" clId="{B96365A1-D803-4322-A1A9-A760EF3B729A}" dt="2020-08-28T14:08:03.787" v="52"/>
          <ac:spMkLst>
            <pc:docMk/>
            <pc:sldMk cId="2373186566" sldId="258"/>
            <ac:spMk id="2" creationId="{9F42B654-B447-4120-A2E4-6DA7E34EA11E}"/>
          </ac:spMkLst>
        </pc:spChg>
        <pc:picChg chg="mod">
          <ac:chgData name="Familjen Sjölund" userId="a55a02d42b1eacf1" providerId="LiveId" clId="{B96365A1-D803-4322-A1A9-A760EF3B729A}" dt="2020-08-28T14:08:03.787" v="52"/>
          <ac:picMkLst>
            <pc:docMk/>
            <pc:sldMk cId="2373186566" sldId="258"/>
            <ac:picMk id="7" creationId="{382CDBB3-AACE-4FEE-9A61-87ADB8B5F394}"/>
          </ac:picMkLst>
        </pc:picChg>
      </pc:sldChg>
      <pc:sldChg chg="delSp modSp mod">
        <pc:chgData name="Familjen Sjölund" userId="a55a02d42b1eacf1" providerId="LiveId" clId="{B96365A1-D803-4322-A1A9-A760EF3B729A}" dt="2020-08-30T16:28:12.890" v="621" actId="478"/>
        <pc:sldMkLst>
          <pc:docMk/>
          <pc:sldMk cId="1698049227" sldId="259"/>
        </pc:sldMkLst>
        <pc:cxnChg chg="del">
          <ac:chgData name="Familjen Sjölund" userId="a55a02d42b1eacf1" providerId="LiveId" clId="{B96365A1-D803-4322-A1A9-A760EF3B729A}" dt="2020-08-30T16:28:12.890" v="621" actId="478"/>
          <ac:cxnSpMkLst>
            <pc:docMk/>
            <pc:sldMk cId="1698049227" sldId="259"/>
            <ac:cxnSpMk id="55" creationId="{CFE33C79-05E4-4D93-94EB-936BD97FC580}"/>
          </ac:cxnSpMkLst>
        </pc:cxnChg>
        <pc:cxnChg chg="mod">
          <ac:chgData name="Familjen Sjölund" userId="a55a02d42b1eacf1" providerId="LiveId" clId="{B96365A1-D803-4322-A1A9-A760EF3B729A}" dt="2020-08-30T16:28:10.940" v="620" actId="14100"/>
          <ac:cxnSpMkLst>
            <pc:docMk/>
            <pc:sldMk cId="1698049227" sldId="259"/>
            <ac:cxnSpMk id="57" creationId="{6441A09A-93B2-4DFB-B63B-9E497FA681A0}"/>
          </ac:cxnSpMkLst>
        </pc:cxnChg>
        <pc:cxnChg chg="del">
          <ac:chgData name="Familjen Sjölund" userId="a55a02d42b1eacf1" providerId="LiveId" clId="{B96365A1-D803-4322-A1A9-A760EF3B729A}" dt="2020-08-28T15:28:57.526" v="374" actId="478"/>
          <ac:cxnSpMkLst>
            <pc:docMk/>
            <pc:sldMk cId="1698049227" sldId="259"/>
            <ac:cxnSpMk id="58" creationId="{36726AE2-BB29-4FC9-8564-CB27D60430B2}"/>
          </ac:cxnSpMkLst>
        </pc:cxnChg>
      </pc:sldChg>
      <pc:sldChg chg="modSp mod">
        <pc:chgData name="Familjen Sjölund" userId="a55a02d42b1eacf1" providerId="LiveId" clId="{B96365A1-D803-4322-A1A9-A760EF3B729A}" dt="2020-08-28T15:54:10.047" v="592" actId="20577"/>
        <pc:sldMkLst>
          <pc:docMk/>
          <pc:sldMk cId="1091940591" sldId="260"/>
        </pc:sldMkLst>
        <pc:spChg chg="mod">
          <ac:chgData name="Familjen Sjölund" userId="a55a02d42b1eacf1" providerId="LiveId" clId="{B96365A1-D803-4322-A1A9-A760EF3B729A}" dt="2020-08-28T15:54:10.047" v="592" actId="20577"/>
          <ac:spMkLst>
            <pc:docMk/>
            <pc:sldMk cId="1091940591" sldId="260"/>
            <ac:spMk id="2" creationId="{4A9559E7-0AB6-4BCB-8DC9-5B6E535204D0}"/>
          </ac:spMkLst>
        </pc:spChg>
        <pc:spChg chg="mod">
          <ac:chgData name="Familjen Sjölund" userId="a55a02d42b1eacf1" providerId="LiveId" clId="{B96365A1-D803-4322-A1A9-A760EF3B729A}" dt="2020-08-28T15:33:17.884" v="412"/>
          <ac:spMkLst>
            <pc:docMk/>
            <pc:sldMk cId="1091940591" sldId="260"/>
            <ac:spMk id="3" creationId="{748CACD2-38CF-4265-BDB5-EE7E7292C1D9}"/>
          </ac:spMkLst>
        </pc:spChg>
      </pc:sldChg>
      <pc:sldChg chg="modSp mod ord">
        <pc:chgData name="Familjen Sjölund" userId="a55a02d42b1eacf1" providerId="LiveId" clId="{B96365A1-D803-4322-A1A9-A760EF3B729A}" dt="2020-08-28T15:55:04.053" v="606" actId="20577"/>
        <pc:sldMkLst>
          <pc:docMk/>
          <pc:sldMk cId="20633860" sldId="261"/>
        </pc:sldMkLst>
        <pc:spChg chg="mod">
          <ac:chgData name="Familjen Sjölund" userId="a55a02d42b1eacf1" providerId="LiveId" clId="{B96365A1-D803-4322-A1A9-A760EF3B729A}" dt="2020-08-28T15:55:04.053" v="606" actId="20577"/>
          <ac:spMkLst>
            <pc:docMk/>
            <pc:sldMk cId="20633860" sldId="261"/>
            <ac:spMk id="2" creationId="{9F42B654-B447-4120-A2E4-6DA7E34EA11E}"/>
          </ac:spMkLst>
        </pc:spChg>
      </pc:sldChg>
      <pc:sldChg chg="modSp mod">
        <pc:chgData name="Familjen Sjölund" userId="a55a02d42b1eacf1" providerId="LiveId" clId="{B96365A1-D803-4322-A1A9-A760EF3B729A}" dt="2020-08-28T15:54:15.330" v="595" actId="20577"/>
        <pc:sldMkLst>
          <pc:docMk/>
          <pc:sldMk cId="3136858389" sldId="262"/>
        </pc:sldMkLst>
        <pc:spChg chg="mod">
          <ac:chgData name="Familjen Sjölund" userId="a55a02d42b1eacf1" providerId="LiveId" clId="{B96365A1-D803-4322-A1A9-A760EF3B729A}" dt="2020-08-28T15:54:15.330" v="595" actId="20577"/>
          <ac:spMkLst>
            <pc:docMk/>
            <pc:sldMk cId="3136858389" sldId="262"/>
            <ac:spMk id="2" creationId="{9F42B654-B447-4120-A2E4-6DA7E34EA11E}"/>
          </ac:spMkLst>
        </pc:spChg>
        <pc:spChg chg="mod">
          <ac:chgData name="Familjen Sjölund" userId="a55a02d42b1eacf1" providerId="LiveId" clId="{B96365A1-D803-4322-A1A9-A760EF3B729A}" dt="2020-08-28T15:35:21.485" v="476" actId="20577"/>
          <ac:spMkLst>
            <pc:docMk/>
            <pc:sldMk cId="3136858389" sldId="262"/>
            <ac:spMk id="4" creationId="{734AE5E9-CED5-45C8-9114-F05898BBC437}"/>
          </ac:spMkLst>
        </pc:spChg>
      </pc:sldChg>
      <pc:sldChg chg="modSp mod">
        <pc:chgData name="Familjen Sjölund" userId="a55a02d42b1eacf1" providerId="LiveId" clId="{B96365A1-D803-4322-A1A9-A760EF3B729A}" dt="2020-08-30T14:48:03.536" v="616" actId="113"/>
        <pc:sldMkLst>
          <pc:docMk/>
          <pc:sldMk cId="4143678841" sldId="263"/>
        </pc:sldMkLst>
        <pc:spChg chg="mod">
          <ac:chgData name="Familjen Sjölund" userId="a55a02d42b1eacf1" providerId="LiveId" clId="{B96365A1-D803-4322-A1A9-A760EF3B729A}" dt="2020-08-30T14:48:03.536" v="616" actId="113"/>
          <ac:spMkLst>
            <pc:docMk/>
            <pc:sldMk cId="4143678841" sldId="263"/>
            <ac:spMk id="4" creationId="{D09C1063-AC87-44D1-9C76-3B2EC0B31E36}"/>
          </ac:spMkLst>
        </pc:spChg>
      </pc:sldChg>
      <pc:sldChg chg="modSp mod">
        <pc:chgData name="Familjen Sjölund" userId="a55a02d42b1eacf1" providerId="LiveId" clId="{B96365A1-D803-4322-A1A9-A760EF3B729A}" dt="2020-08-30T17:55:37.272" v="1247" actId="20577"/>
        <pc:sldMkLst>
          <pc:docMk/>
          <pc:sldMk cId="3090932371" sldId="264"/>
        </pc:sldMkLst>
        <pc:spChg chg="mod">
          <ac:chgData name="Familjen Sjölund" userId="a55a02d42b1eacf1" providerId="LiveId" clId="{B96365A1-D803-4322-A1A9-A760EF3B729A}" dt="2020-08-30T17:55:37.272" v="1247" actId="20577"/>
          <ac:spMkLst>
            <pc:docMk/>
            <pc:sldMk cId="3090932371" sldId="264"/>
            <ac:spMk id="5" creationId="{EF372139-0231-479B-94E7-253B923204BD}"/>
          </ac:spMkLst>
        </pc:spChg>
      </pc:sldChg>
      <pc:sldChg chg="addSp delSp modSp mod setBg delDesignElem">
        <pc:chgData name="Familjen Sjölund" userId="a55a02d42b1eacf1" providerId="LiveId" clId="{B96365A1-D803-4322-A1A9-A760EF3B729A}" dt="2020-08-30T14:47:49.987" v="615"/>
        <pc:sldMkLst>
          <pc:docMk/>
          <pc:sldMk cId="1128988140" sldId="265"/>
        </pc:sldMkLst>
        <pc:spChg chg="mod">
          <ac:chgData name="Familjen Sjölund" userId="a55a02d42b1eacf1" providerId="LiveId" clId="{B96365A1-D803-4322-A1A9-A760EF3B729A}" dt="2020-08-28T15:54:26.439" v="598" actId="6549"/>
          <ac:spMkLst>
            <pc:docMk/>
            <pc:sldMk cId="1128988140" sldId="265"/>
            <ac:spMk id="2" creationId="{9F42B654-B447-4120-A2E4-6DA7E34EA11E}"/>
          </ac:spMkLst>
        </pc:spChg>
        <pc:spChg chg="mod">
          <ac:chgData name="Familjen Sjölund" userId="a55a02d42b1eacf1" providerId="LiveId" clId="{B96365A1-D803-4322-A1A9-A760EF3B729A}" dt="2020-08-28T14:06:31.682" v="50" actId="26606"/>
          <ac:spMkLst>
            <pc:docMk/>
            <pc:sldMk cId="1128988140" sldId="265"/>
            <ac:spMk id="3" creationId="{FA039875-3D4C-48AA-811C-FE00FA948FEB}"/>
          </ac:spMkLst>
        </pc:spChg>
        <pc:spChg chg="add del">
          <ac:chgData name="Familjen Sjölund" userId="a55a02d42b1eacf1" providerId="LiveId" clId="{B96365A1-D803-4322-A1A9-A760EF3B729A}" dt="2020-08-28T14:08:03.787" v="52"/>
          <ac:spMkLst>
            <pc:docMk/>
            <pc:sldMk cId="1128988140" sldId="265"/>
            <ac:spMk id="71" creationId="{50CF6C96-4596-4D83-A9F9-A3AB22AB4D89}"/>
          </ac:spMkLst>
        </pc:spChg>
        <pc:picChg chg="mod ord">
          <ac:chgData name="Familjen Sjölund" userId="a55a02d42b1eacf1" providerId="LiveId" clId="{B96365A1-D803-4322-A1A9-A760EF3B729A}" dt="2020-08-30T14:47:49.987" v="615"/>
          <ac:picMkLst>
            <pc:docMk/>
            <pc:sldMk cId="1128988140" sldId="265"/>
            <ac:picMk id="1026" creationId="{99986325-D264-4DFA-A11D-A3C7D62918EF}"/>
          </ac:picMkLst>
        </pc:picChg>
      </pc:sldChg>
      <pc:sldChg chg="modSp mod">
        <pc:chgData name="Familjen Sjölund" userId="a55a02d42b1eacf1" providerId="LiveId" clId="{B96365A1-D803-4322-A1A9-A760EF3B729A}" dt="2020-08-28T15:54:32.326" v="600" actId="20577"/>
        <pc:sldMkLst>
          <pc:docMk/>
          <pc:sldMk cId="780910990" sldId="267"/>
        </pc:sldMkLst>
        <pc:spChg chg="mod">
          <ac:chgData name="Familjen Sjölund" userId="a55a02d42b1eacf1" providerId="LiveId" clId="{B96365A1-D803-4322-A1A9-A760EF3B729A}" dt="2020-08-28T15:54:32.326" v="600" actId="20577"/>
          <ac:spMkLst>
            <pc:docMk/>
            <pc:sldMk cId="780910990" sldId="267"/>
            <ac:spMk id="2" creationId="{9F42B654-B447-4120-A2E4-6DA7E34EA11E}"/>
          </ac:spMkLst>
        </pc:spChg>
      </pc:sldChg>
      <pc:sldChg chg="delSp modSp mod delDesignElem">
        <pc:chgData name="Familjen Sjölund" userId="a55a02d42b1eacf1" providerId="LiveId" clId="{B96365A1-D803-4322-A1A9-A760EF3B729A}" dt="2020-08-28T15:54:49.138" v="603" actId="6549"/>
        <pc:sldMkLst>
          <pc:docMk/>
          <pc:sldMk cId="702842029" sldId="269"/>
        </pc:sldMkLst>
        <pc:spChg chg="mod">
          <ac:chgData name="Familjen Sjölund" userId="a55a02d42b1eacf1" providerId="LiveId" clId="{B96365A1-D803-4322-A1A9-A760EF3B729A}" dt="2020-08-28T15:54:49.138" v="603" actId="6549"/>
          <ac:spMkLst>
            <pc:docMk/>
            <pc:sldMk cId="702842029" sldId="269"/>
            <ac:spMk id="2" creationId="{9F42B654-B447-4120-A2E4-6DA7E34EA11E}"/>
          </ac:spMkLst>
        </pc:spChg>
        <pc:spChg chg="mod">
          <ac:chgData name="Familjen Sjölund" userId="a55a02d42b1eacf1" providerId="LiveId" clId="{B96365A1-D803-4322-A1A9-A760EF3B729A}" dt="2020-08-28T15:37:24.870" v="485" actId="20577"/>
          <ac:spMkLst>
            <pc:docMk/>
            <pc:sldMk cId="702842029" sldId="269"/>
            <ac:spMk id="4" creationId="{3B673EC3-877A-47DE-A5D1-CF748F0D3FF0}"/>
          </ac:spMkLst>
        </pc:spChg>
        <pc:spChg chg="del">
          <ac:chgData name="Familjen Sjölund" userId="a55a02d42b1eacf1" providerId="LiveId" clId="{B96365A1-D803-4322-A1A9-A760EF3B729A}" dt="2020-08-28T14:01:16.782" v="18"/>
          <ac:spMkLst>
            <pc:docMk/>
            <pc:sldMk cId="702842029" sldId="269"/>
            <ac:spMk id="23" creationId="{74D521EB-714A-4B1D-B5F4-EB2A5B6E9DD7}"/>
          </ac:spMkLst>
        </pc:spChg>
        <pc:cxnChg chg="del">
          <ac:chgData name="Familjen Sjölund" userId="a55a02d42b1eacf1" providerId="LiveId" clId="{B96365A1-D803-4322-A1A9-A760EF3B729A}" dt="2020-08-28T14:01:16.782" v="18"/>
          <ac:cxnSpMkLst>
            <pc:docMk/>
            <pc:sldMk cId="702842029" sldId="269"/>
            <ac:cxnSpMk id="24" creationId="{375D48A8-2626-43C2-A49F-191CD45CAE89}"/>
          </ac:cxnSpMkLst>
        </pc:cxnChg>
      </pc:sldChg>
      <pc:sldChg chg="modSp mod ord">
        <pc:chgData name="Familjen Sjölund" userId="a55a02d42b1eacf1" providerId="LiveId" clId="{B96365A1-D803-4322-A1A9-A760EF3B729A}" dt="2020-08-28T14:10:25.941" v="75" actId="1076"/>
        <pc:sldMkLst>
          <pc:docMk/>
          <pc:sldMk cId="1140755628" sldId="270"/>
        </pc:sldMkLst>
        <pc:spChg chg="mod">
          <ac:chgData name="Familjen Sjölund" userId="a55a02d42b1eacf1" providerId="LiveId" clId="{B96365A1-D803-4322-A1A9-A760EF3B729A}" dt="2020-08-28T14:10:25.941" v="75" actId="1076"/>
          <ac:spMkLst>
            <pc:docMk/>
            <pc:sldMk cId="1140755628" sldId="270"/>
            <ac:spMk id="2" creationId="{9F42B654-B447-4120-A2E4-6DA7E34EA11E}"/>
          </ac:spMkLst>
        </pc:spChg>
      </pc:sldChg>
      <pc:sldChg chg="addSp delSp modSp mod delDesignElem">
        <pc:chgData name="Familjen Sjölund" userId="a55a02d42b1eacf1" providerId="LiveId" clId="{B96365A1-D803-4322-A1A9-A760EF3B729A}" dt="2020-08-30T16:22:32.173" v="617" actId="20577"/>
        <pc:sldMkLst>
          <pc:docMk/>
          <pc:sldMk cId="3303453531" sldId="271"/>
        </pc:sldMkLst>
        <pc:spChg chg="mod">
          <ac:chgData name="Familjen Sjölund" userId="a55a02d42b1eacf1" providerId="LiveId" clId="{B96365A1-D803-4322-A1A9-A760EF3B729A}" dt="2020-08-28T15:48:22.205" v="573" actId="20577"/>
          <ac:spMkLst>
            <pc:docMk/>
            <pc:sldMk cId="3303453531" sldId="271"/>
            <ac:spMk id="2" creationId="{9F42B654-B447-4120-A2E4-6DA7E34EA11E}"/>
          </ac:spMkLst>
        </pc:spChg>
        <pc:spChg chg="mod">
          <ac:chgData name="Familjen Sjölund" userId="a55a02d42b1eacf1" providerId="LiveId" clId="{B96365A1-D803-4322-A1A9-A760EF3B729A}" dt="2020-08-30T16:22:32.173" v="617" actId="20577"/>
          <ac:spMkLst>
            <pc:docMk/>
            <pc:sldMk cId="3303453531" sldId="271"/>
            <ac:spMk id="6" creationId="{21954D97-A51B-4792-ABD4-0CD6A733B45A}"/>
          </ac:spMkLst>
        </pc:spChg>
        <pc:spChg chg="del">
          <ac:chgData name="Familjen Sjölund" userId="a55a02d42b1eacf1" providerId="LiveId" clId="{B96365A1-D803-4322-A1A9-A760EF3B729A}" dt="2020-08-28T14:01:16.782" v="18"/>
          <ac:spMkLst>
            <pc:docMk/>
            <pc:sldMk cId="3303453531" sldId="271"/>
            <ac:spMk id="11" creationId="{BC052280-388E-4151-A1EB-5236D4FCCA28}"/>
          </ac:spMkLst>
        </pc:spChg>
        <pc:picChg chg="add">
          <ac:chgData name="Familjen Sjölund" userId="a55a02d42b1eacf1" providerId="LiveId" clId="{B96365A1-D803-4322-A1A9-A760EF3B729A}" dt="2020-08-28T15:41:05.775" v="505" actId="26606"/>
          <ac:picMkLst>
            <pc:docMk/>
            <pc:sldMk cId="3303453531" sldId="271"/>
            <ac:picMk id="8" creationId="{2A326175-95CE-4975-B7BA-FAF82E35DA8A}"/>
          </ac:picMkLst>
        </pc:picChg>
        <pc:cxnChg chg="add">
          <ac:chgData name="Familjen Sjölund" userId="a55a02d42b1eacf1" providerId="LiveId" clId="{B96365A1-D803-4322-A1A9-A760EF3B729A}" dt="2020-08-28T15:41:05.775" v="505" actId="26606"/>
          <ac:cxnSpMkLst>
            <pc:docMk/>
            <pc:sldMk cId="3303453531" sldId="271"/>
            <ac:cxnSpMk id="12" creationId="{E2A31A05-19BB-4F84-9402-E8569CBDBDB3}"/>
          </ac:cxnSpMkLst>
        </pc:cxnChg>
        <pc:cxnChg chg="del">
          <ac:chgData name="Familjen Sjölund" userId="a55a02d42b1eacf1" providerId="LiveId" clId="{B96365A1-D803-4322-A1A9-A760EF3B729A}" dt="2020-08-28T14:01:16.782" v="18"/>
          <ac:cxnSpMkLst>
            <pc:docMk/>
            <pc:sldMk cId="3303453531" sldId="271"/>
            <ac:cxnSpMk id="13" creationId="{744251C3-E720-4363-8AF0-20AD319374F0}"/>
          </ac:cxnSpMkLst>
        </pc:cxnChg>
      </pc:sldChg>
      <pc:sldChg chg="addSp delSp modSp mod">
        <pc:chgData name="Familjen Sjölund" userId="a55a02d42b1eacf1" providerId="LiveId" clId="{B96365A1-D803-4322-A1A9-A760EF3B729A}" dt="2020-08-28T15:40:02.507" v="504" actId="1076"/>
        <pc:sldMkLst>
          <pc:docMk/>
          <pc:sldMk cId="2265966681" sldId="273"/>
        </pc:sldMkLst>
        <pc:spChg chg="mod">
          <ac:chgData name="Familjen Sjölund" userId="a55a02d42b1eacf1" providerId="LiveId" clId="{B96365A1-D803-4322-A1A9-A760EF3B729A}" dt="2020-08-28T15:37:54.764" v="496" actId="14100"/>
          <ac:spMkLst>
            <pc:docMk/>
            <pc:sldMk cId="2265966681" sldId="273"/>
            <ac:spMk id="2" creationId="{C42619AB-9A88-4909-8647-913742E44A28}"/>
          </ac:spMkLst>
        </pc:spChg>
        <pc:spChg chg="add del mod">
          <ac:chgData name="Familjen Sjölund" userId="a55a02d42b1eacf1" providerId="LiveId" clId="{B96365A1-D803-4322-A1A9-A760EF3B729A}" dt="2020-08-28T14:00:13.326" v="10"/>
          <ac:spMkLst>
            <pc:docMk/>
            <pc:sldMk cId="2265966681" sldId="273"/>
            <ac:spMk id="5" creationId="{8F047C40-9BE7-4C33-9907-101A6E59F023}"/>
          </ac:spMkLst>
        </pc:spChg>
        <pc:spChg chg="add mod ord">
          <ac:chgData name="Familjen Sjölund" userId="a55a02d42b1eacf1" providerId="LiveId" clId="{B96365A1-D803-4322-A1A9-A760EF3B729A}" dt="2020-08-28T15:39:57.246" v="503" actId="14100"/>
          <ac:spMkLst>
            <pc:docMk/>
            <pc:sldMk cId="2265966681" sldId="273"/>
            <ac:spMk id="8" creationId="{F72743E9-3E9F-4731-95DA-8FFF127C4D00}"/>
          </ac:spMkLst>
        </pc:spChg>
        <pc:graphicFrameChg chg="del modGraphic">
          <ac:chgData name="Familjen Sjölund" userId="a55a02d42b1eacf1" providerId="LiveId" clId="{B96365A1-D803-4322-A1A9-A760EF3B729A}" dt="2020-08-28T13:59:04.483" v="7" actId="478"/>
          <ac:graphicFrameMkLst>
            <pc:docMk/>
            <pc:sldMk cId="2265966681" sldId="273"/>
            <ac:graphicFrameMk id="4" creationId="{858A2AED-ACFA-4D01-BE25-3608C9E000E3}"/>
          </ac:graphicFrameMkLst>
        </pc:graphicFrameChg>
        <pc:graphicFrameChg chg="add del mod">
          <ac:chgData name="Familjen Sjölund" userId="a55a02d42b1eacf1" providerId="LiveId" clId="{B96365A1-D803-4322-A1A9-A760EF3B729A}" dt="2020-08-28T13:59:24.236" v="9"/>
          <ac:graphicFrameMkLst>
            <pc:docMk/>
            <pc:sldMk cId="2265966681" sldId="273"/>
            <ac:graphicFrameMk id="6" creationId="{BFBB84F0-52DA-4198-BE6C-5EEB02F7575B}"/>
          </ac:graphicFrameMkLst>
        </pc:graphicFrameChg>
        <pc:graphicFrameChg chg="add mod modGraphic">
          <ac:chgData name="Familjen Sjölund" userId="a55a02d42b1eacf1" providerId="LiveId" clId="{B96365A1-D803-4322-A1A9-A760EF3B729A}" dt="2020-08-28T15:40:02.507" v="504" actId="1076"/>
          <ac:graphicFrameMkLst>
            <pc:docMk/>
            <pc:sldMk cId="2265966681" sldId="273"/>
            <ac:graphicFrameMk id="7" creationId="{EBB1A347-3E13-4C0F-BB43-5E6D11CA8B75}"/>
          </ac:graphicFrameMkLst>
        </pc:graphicFrameChg>
      </pc:sldChg>
      <pc:sldChg chg="addSp delSp modSp mod">
        <pc:chgData name="Familjen Sjölund" userId="a55a02d42b1eacf1" providerId="LiveId" clId="{B96365A1-D803-4322-A1A9-A760EF3B729A}" dt="2020-08-30T14:24:34.378" v="614" actId="20577"/>
        <pc:sldMkLst>
          <pc:docMk/>
          <pc:sldMk cId="708725133" sldId="274"/>
        </pc:sldMkLst>
        <pc:spChg chg="mod">
          <ac:chgData name="Familjen Sjölund" userId="a55a02d42b1eacf1" providerId="LiveId" clId="{B96365A1-D803-4322-A1A9-A760EF3B729A}" dt="2020-08-30T14:24:34.378" v="614" actId="20577"/>
          <ac:spMkLst>
            <pc:docMk/>
            <pc:sldMk cId="708725133" sldId="274"/>
            <ac:spMk id="3" creationId="{88774287-CF49-4AA7-9FE2-29DC5C6BDD26}"/>
          </ac:spMkLst>
        </pc:spChg>
        <pc:spChg chg="add del mod">
          <ac:chgData name="Familjen Sjölund" userId="a55a02d42b1eacf1" providerId="LiveId" clId="{B96365A1-D803-4322-A1A9-A760EF3B729A}" dt="2020-08-28T15:48:17.119" v="570" actId="478"/>
          <ac:spMkLst>
            <pc:docMk/>
            <pc:sldMk cId="708725133" sldId="274"/>
            <ac:spMk id="4" creationId="{737EEE21-B7C3-47A5-A0A2-42F33D9D903D}"/>
          </ac:spMkLst>
        </pc:spChg>
        <pc:spChg chg="add mod">
          <ac:chgData name="Familjen Sjölund" userId="a55a02d42b1eacf1" providerId="LiveId" clId="{B96365A1-D803-4322-A1A9-A760EF3B729A}" dt="2020-08-28T15:48:39.778" v="581" actId="20577"/>
          <ac:spMkLst>
            <pc:docMk/>
            <pc:sldMk cId="708725133" sldId="274"/>
            <ac:spMk id="5" creationId="{BF596D06-41EC-4985-81A5-63CB33B277AA}"/>
          </ac:spMkLst>
        </pc:spChg>
      </pc:sldChg>
      <pc:sldChg chg="addSp delSp modSp mod">
        <pc:chgData name="Familjen Sjölund" userId="a55a02d42b1eacf1" providerId="LiveId" clId="{B96365A1-D803-4322-A1A9-A760EF3B729A}" dt="2020-08-28T15:28:34.941" v="373" actId="255"/>
        <pc:sldMkLst>
          <pc:docMk/>
          <pc:sldMk cId="1989919904" sldId="275"/>
        </pc:sldMkLst>
        <pc:spChg chg="mod">
          <ac:chgData name="Familjen Sjölund" userId="a55a02d42b1eacf1" providerId="LiveId" clId="{B96365A1-D803-4322-A1A9-A760EF3B729A}" dt="2020-08-28T14:27:29.573" v="219" actId="1076"/>
          <ac:spMkLst>
            <pc:docMk/>
            <pc:sldMk cId="1989919904" sldId="275"/>
            <ac:spMk id="2" creationId="{937149AE-BE95-4093-9029-1301C47A9377}"/>
          </ac:spMkLst>
        </pc:spChg>
        <pc:spChg chg="add mod">
          <ac:chgData name="Familjen Sjölund" userId="a55a02d42b1eacf1" providerId="LiveId" clId="{B96365A1-D803-4322-A1A9-A760EF3B729A}" dt="2020-08-28T14:27:20.435" v="218" actId="14100"/>
          <ac:spMkLst>
            <pc:docMk/>
            <pc:sldMk cId="1989919904" sldId="275"/>
            <ac:spMk id="9" creationId="{86C9BC53-9270-4A42-AE29-914C8E2FE228}"/>
          </ac:spMkLst>
        </pc:spChg>
        <pc:spChg chg="del mod">
          <ac:chgData name="Familjen Sjölund" userId="a55a02d42b1eacf1" providerId="LiveId" clId="{B96365A1-D803-4322-A1A9-A760EF3B729A}" dt="2020-08-28T14:22:06.798" v="157" actId="478"/>
          <ac:spMkLst>
            <pc:docMk/>
            <pc:sldMk cId="1989919904" sldId="275"/>
            <ac:spMk id="11" creationId="{013E2C82-505E-4F8E-9287-92D8BCF54CB9}"/>
          </ac:spMkLst>
        </pc:spChg>
        <pc:spChg chg="del">
          <ac:chgData name="Familjen Sjölund" userId="a55a02d42b1eacf1" providerId="LiveId" clId="{B96365A1-D803-4322-A1A9-A760EF3B729A}" dt="2020-08-28T14:22:13.065" v="158" actId="478"/>
          <ac:spMkLst>
            <pc:docMk/>
            <pc:sldMk cId="1989919904" sldId="275"/>
            <ac:spMk id="12" creationId="{C0E9D037-7CE5-482C-84E5-7ECBBE674133}"/>
          </ac:spMkLst>
        </pc:spChg>
        <pc:spChg chg="add mod">
          <ac:chgData name="Familjen Sjölund" userId="a55a02d42b1eacf1" providerId="LiveId" clId="{B96365A1-D803-4322-A1A9-A760EF3B729A}" dt="2020-08-28T15:28:34.941" v="373" actId="255"/>
          <ac:spMkLst>
            <pc:docMk/>
            <pc:sldMk cId="1989919904" sldId="275"/>
            <ac:spMk id="20" creationId="{2C10C499-A5D9-4BEE-9E9D-6C12465091C9}"/>
          </ac:spMkLst>
        </pc:spChg>
        <pc:picChg chg="mod">
          <ac:chgData name="Familjen Sjölund" userId="a55a02d42b1eacf1" providerId="LiveId" clId="{B96365A1-D803-4322-A1A9-A760EF3B729A}" dt="2020-08-28T14:25:54.706" v="201" actId="1076"/>
          <ac:picMkLst>
            <pc:docMk/>
            <pc:sldMk cId="1989919904" sldId="275"/>
            <ac:picMk id="4" creationId="{BF7C0228-412D-4327-9DB5-D70D644F605A}"/>
          </ac:picMkLst>
        </pc:picChg>
        <pc:picChg chg="mod">
          <ac:chgData name="Familjen Sjölund" userId="a55a02d42b1eacf1" providerId="LiveId" clId="{B96365A1-D803-4322-A1A9-A760EF3B729A}" dt="2020-08-28T14:24:28.186" v="178" actId="1076"/>
          <ac:picMkLst>
            <pc:docMk/>
            <pc:sldMk cId="1989919904" sldId="275"/>
            <ac:picMk id="5" creationId="{5BB8F5A6-2936-4749-B970-3D675F81628F}"/>
          </ac:picMkLst>
        </pc:picChg>
        <pc:picChg chg="mod">
          <ac:chgData name="Familjen Sjölund" userId="a55a02d42b1eacf1" providerId="LiveId" clId="{B96365A1-D803-4322-A1A9-A760EF3B729A}" dt="2020-08-28T14:25:20.993" v="196" actId="1076"/>
          <ac:picMkLst>
            <pc:docMk/>
            <pc:sldMk cId="1989919904" sldId="275"/>
            <ac:picMk id="7" creationId="{90A0A9DF-26BA-408A-A274-9EE8F6741318}"/>
          </ac:picMkLst>
        </pc:picChg>
        <pc:picChg chg="del">
          <ac:chgData name="Familjen Sjölund" userId="a55a02d42b1eacf1" providerId="LiveId" clId="{B96365A1-D803-4322-A1A9-A760EF3B729A}" dt="2020-08-28T14:22:00.337" v="154" actId="478"/>
          <ac:picMkLst>
            <pc:docMk/>
            <pc:sldMk cId="1989919904" sldId="275"/>
            <ac:picMk id="8" creationId="{945FA1DA-6BD8-4469-A49A-19FF96914653}"/>
          </ac:picMkLst>
        </pc:picChg>
        <pc:picChg chg="del">
          <ac:chgData name="Familjen Sjölund" userId="a55a02d42b1eacf1" providerId="LiveId" clId="{B96365A1-D803-4322-A1A9-A760EF3B729A}" dt="2020-08-28T14:22:15.331" v="159" actId="478"/>
          <ac:picMkLst>
            <pc:docMk/>
            <pc:sldMk cId="1989919904" sldId="275"/>
            <ac:picMk id="10" creationId="{7E095116-5237-43CD-9F30-ECF2FF515E3D}"/>
          </ac:picMkLst>
        </pc:picChg>
        <pc:picChg chg="mod">
          <ac:chgData name="Familjen Sjölund" userId="a55a02d42b1eacf1" providerId="LiveId" clId="{B96365A1-D803-4322-A1A9-A760EF3B729A}" dt="2020-08-28T14:24:21.345" v="176" actId="1076"/>
          <ac:picMkLst>
            <pc:docMk/>
            <pc:sldMk cId="1989919904" sldId="275"/>
            <ac:picMk id="13" creationId="{5594C94F-EB6C-411B-AB0E-0BD3143B9DF0}"/>
          </ac:picMkLst>
        </pc:picChg>
        <pc:picChg chg="mod">
          <ac:chgData name="Familjen Sjölund" userId="a55a02d42b1eacf1" providerId="LiveId" clId="{B96365A1-D803-4322-A1A9-A760EF3B729A}" dt="2020-08-28T14:24:25.052" v="177" actId="1076"/>
          <ac:picMkLst>
            <pc:docMk/>
            <pc:sldMk cId="1989919904" sldId="275"/>
            <ac:picMk id="14" creationId="{03711906-FF49-4DE6-B7BB-16E0EE6B1BFF}"/>
          </ac:picMkLst>
        </pc:picChg>
        <pc:picChg chg="mod">
          <ac:chgData name="Familjen Sjölund" userId="a55a02d42b1eacf1" providerId="LiveId" clId="{B96365A1-D803-4322-A1A9-A760EF3B729A}" dt="2020-08-28T14:24:16.831" v="174" actId="1076"/>
          <ac:picMkLst>
            <pc:docMk/>
            <pc:sldMk cId="1989919904" sldId="275"/>
            <ac:picMk id="15" creationId="{F49CCA62-376F-4818-B7FB-BA0A719FB8A4}"/>
          </ac:picMkLst>
        </pc:picChg>
        <pc:picChg chg="mod">
          <ac:chgData name="Familjen Sjölund" userId="a55a02d42b1eacf1" providerId="LiveId" clId="{B96365A1-D803-4322-A1A9-A760EF3B729A}" dt="2020-08-28T14:24:19.107" v="175" actId="1076"/>
          <ac:picMkLst>
            <pc:docMk/>
            <pc:sldMk cId="1989919904" sldId="275"/>
            <ac:picMk id="16" creationId="{0C5338B3-392D-4E6E-B0AB-A97C4DCD3767}"/>
          </ac:picMkLst>
        </pc:picChg>
        <pc:picChg chg="mod">
          <ac:chgData name="Familjen Sjölund" userId="a55a02d42b1eacf1" providerId="LiveId" clId="{B96365A1-D803-4322-A1A9-A760EF3B729A}" dt="2020-08-28T14:24:14.082" v="173" actId="1076"/>
          <ac:picMkLst>
            <pc:docMk/>
            <pc:sldMk cId="1989919904" sldId="275"/>
            <ac:picMk id="17" creationId="{11B433F6-03D1-4586-A034-9FD4A6E2976E}"/>
          </ac:picMkLst>
        </pc:picChg>
        <pc:picChg chg="mod">
          <ac:chgData name="Familjen Sjölund" userId="a55a02d42b1eacf1" providerId="LiveId" clId="{B96365A1-D803-4322-A1A9-A760EF3B729A}" dt="2020-08-28T14:25:08.331" v="193" actId="1076"/>
          <ac:picMkLst>
            <pc:docMk/>
            <pc:sldMk cId="1989919904" sldId="275"/>
            <ac:picMk id="18" creationId="{8C274317-D170-4EDD-8035-550520B0B851}"/>
          </ac:picMkLst>
        </pc:picChg>
        <pc:picChg chg="mod">
          <ac:chgData name="Familjen Sjölund" userId="a55a02d42b1eacf1" providerId="LiveId" clId="{B96365A1-D803-4322-A1A9-A760EF3B729A}" dt="2020-08-28T14:24:43.036" v="184" actId="1076"/>
          <ac:picMkLst>
            <pc:docMk/>
            <pc:sldMk cId="1989919904" sldId="275"/>
            <ac:picMk id="19" creationId="{9F12EFF7-4A06-45E1-B5AE-6C9302D3EF9C}"/>
          </ac:picMkLst>
        </pc:picChg>
        <pc:picChg chg="mod">
          <ac:chgData name="Familjen Sjölund" userId="a55a02d42b1eacf1" providerId="LiveId" clId="{B96365A1-D803-4322-A1A9-A760EF3B729A}" dt="2020-08-28T14:25:12.037" v="194" actId="1076"/>
          <ac:picMkLst>
            <pc:docMk/>
            <pc:sldMk cId="1989919904" sldId="275"/>
            <ac:picMk id="24" creationId="{7BB40489-33D4-4036-A189-5D033CFC89BC}"/>
          </ac:picMkLst>
        </pc:picChg>
        <pc:picChg chg="del">
          <ac:chgData name="Familjen Sjölund" userId="a55a02d42b1eacf1" providerId="LiveId" clId="{B96365A1-D803-4322-A1A9-A760EF3B729A}" dt="2020-08-28T14:23:55.134" v="168" actId="478"/>
          <ac:picMkLst>
            <pc:docMk/>
            <pc:sldMk cId="1989919904" sldId="275"/>
            <ac:picMk id="25" creationId="{18C632FF-5EB7-46D8-8D6A-CD96FB7445C9}"/>
          </ac:picMkLst>
        </pc:picChg>
        <pc:picChg chg="mod">
          <ac:chgData name="Familjen Sjölund" userId="a55a02d42b1eacf1" providerId="LiveId" clId="{B96365A1-D803-4322-A1A9-A760EF3B729A}" dt="2020-08-28T14:25:16.241" v="195" actId="1076"/>
          <ac:picMkLst>
            <pc:docMk/>
            <pc:sldMk cId="1989919904" sldId="275"/>
            <ac:picMk id="26" creationId="{BC4F3BF0-3430-4F16-A06D-FF94220C1DEA}"/>
          </ac:picMkLst>
        </pc:picChg>
        <pc:picChg chg="del">
          <ac:chgData name="Familjen Sjölund" userId="a55a02d42b1eacf1" providerId="LiveId" clId="{B96365A1-D803-4322-A1A9-A760EF3B729A}" dt="2020-08-28T14:23:58.980" v="170" actId="478"/>
          <ac:picMkLst>
            <pc:docMk/>
            <pc:sldMk cId="1989919904" sldId="275"/>
            <ac:picMk id="27" creationId="{4B2E6230-8198-4A0F-AF19-FCC2C2AAD5DF}"/>
          </ac:picMkLst>
        </pc:picChg>
        <pc:picChg chg="del">
          <ac:chgData name="Familjen Sjölund" userId="a55a02d42b1eacf1" providerId="LiveId" clId="{B96365A1-D803-4322-A1A9-A760EF3B729A}" dt="2020-08-28T14:23:57.073" v="169" actId="478"/>
          <ac:picMkLst>
            <pc:docMk/>
            <pc:sldMk cId="1989919904" sldId="275"/>
            <ac:picMk id="28" creationId="{D5EED5DE-A6A6-459E-86D1-139EF1919B9A}"/>
          </ac:picMkLst>
        </pc:picChg>
        <pc:picChg chg="del">
          <ac:chgData name="Familjen Sjölund" userId="a55a02d42b1eacf1" providerId="LiveId" clId="{B96365A1-D803-4322-A1A9-A760EF3B729A}" dt="2020-08-28T14:24:00.872" v="171" actId="478"/>
          <ac:picMkLst>
            <pc:docMk/>
            <pc:sldMk cId="1989919904" sldId="275"/>
            <ac:picMk id="29" creationId="{3C130452-5BD0-458C-9E48-E3711BC7BA07}"/>
          </ac:picMkLst>
        </pc:picChg>
        <pc:picChg chg="mod">
          <ac:chgData name="Familjen Sjölund" userId="a55a02d42b1eacf1" providerId="LiveId" clId="{B96365A1-D803-4322-A1A9-A760EF3B729A}" dt="2020-08-28T14:24:12.042" v="172" actId="1076"/>
          <ac:picMkLst>
            <pc:docMk/>
            <pc:sldMk cId="1989919904" sldId="275"/>
            <ac:picMk id="30" creationId="{E5DF261B-1681-43A8-AF70-617151FFC5C7}"/>
          </ac:picMkLst>
        </pc:picChg>
        <pc:picChg chg="mod">
          <ac:chgData name="Familjen Sjölund" userId="a55a02d42b1eacf1" providerId="LiveId" clId="{B96365A1-D803-4322-A1A9-A760EF3B729A}" dt="2020-08-28T14:24:32.961" v="180" actId="1076"/>
          <ac:picMkLst>
            <pc:docMk/>
            <pc:sldMk cId="1989919904" sldId="275"/>
            <ac:picMk id="31" creationId="{5CC219E9-8DFD-471C-BA0A-E96D51E231AC}"/>
          </ac:picMkLst>
        </pc:picChg>
        <pc:picChg chg="mod">
          <ac:chgData name="Familjen Sjölund" userId="a55a02d42b1eacf1" providerId="LiveId" clId="{B96365A1-D803-4322-A1A9-A760EF3B729A}" dt="2020-08-28T14:24:49.813" v="187" actId="1076"/>
          <ac:picMkLst>
            <pc:docMk/>
            <pc:sldMk cId="1989919904" sldId="275"/>
            <ac:picMk id="32" creationId="{C376A4B5-D244-4158-98DF-ACCF0271019B}"/>
          </ac:picMkLst>
        </pc:picChg>
        <pc:picChg chg="mod">
          <ac:chgData name="Familjen Sjölund" userId="a55a02d42b1eacf1" providerId="LiveId" clId="{B96365A1-D803-4322-A1A9-A760EF3B729A}" dt="2020-08-28T14:24:35.437" v="181" actId="1076"/>
          <ac:picMkLst>
            <pc:docMk/>
            <pc:sldMk cId="1989919904" sldId="275"/>
            <ac:picMk id="33" creationId="{089BBB56-D75E-4D08-B483-3A94861A9699}"/>
          </ac:picMkLst>
        </pc:picChg>
        <pc:picChg chg="mod">
          <ac:chgData name="Familjen Sjölund" userId="a55a02d42b1eacf1" providerId="LiveId" clId="{B96365A1-D803-4322-A1A9-A760EF3B729A}" dt="2020-08-28T14:25:03.497" v="192" actId="1076"/>
          <ac:picMkLst>
            <pc:docMk/>
            <pc:sldMk cId="1989919904" sldId="275"/>
            <ac:picMk id="34" creationId="{60753ECC-141E-4056-B5E5-B8865039AEC8}"/>
          </ac:picMkLst>
        </pc:picChg>
        <pc:picChg chg="mod">
          <ac:chgData name="Familjen Sjölund" userId="a55a02d42b1eacf1" providerId="LiveId" clId="{B96365A1-D803-4322-A1A9-A760EF3B729A}" dt="2020-08-28T14:24:56.665" v="189" actId="1076"/>
          <ac:picMkLst>
            <pc:docMk/>
            <pc:sldMk cId="1989919904" sldId="275"/>
            <ac:picMk id="36" creationId="{212FA66C-2FFF-43D1-B3DA-FB364C62841B}"/>
          </ac:picMkLst>
        </pc:picChg>
        <pc:picChg chg="mod">
          <ac:chgData name="Familjen Sjölund" userId="a55a02d42b1eacf1" providerId="LiveId" clId="{B96365A1-D803-4322-A1A9-A760EF3B729A}" dt="2020-08-28T14:24:31.072" v="179" actId="1076"/>
          <ac:picMkLst>
            <pc:docMk/>
            <pc:sldMk cId="1989919904" sldId="275"/>
            <ac:picMk id="37" creationId="{B8E606E9-92DD-4C09-9642-7EC7E8C4EFD8}"/>
          </ac:picMkLst>
        </pc:picChg>
        <pc:picChg chg="mod">
          <ac:chgData name="Familjen Sjölund" userId="a55a02d42b1eacf1" providerId="LiveId" clId="{B96365A1-D803-4322-A1A9-A760EF3B729A}" dt="2020-08-28T14:24:37.725" v="182" actId="1076"/>
          <ac:picMkLst>
            <pc:docMk/>
            <pc:sldMk cId="1989919904" sldId="275"/>
            <ac:picMk id="38" creationId="{2EE908DF-83A3-4152-B3EB-341D2037D725}"/>
          </ac:picMkLst>
        </pc:picChg>
        <pc:picChg chg="mod">
          <ac:chgData name="Familjen Sjölund" userId="a55a02d42b1eacf1" providerId="LiveId" clId="{B96365A1-D803-4322-A1A9-A760EF3B729A}" dt="2020-08-28T14:24:47.973" v="186" actId="1076"/>
          <ac:picMkLst>
            <pc:docMk/>
            <pc:sldMk cId="1989919904" sldId="275"/>
            <ac:picMk id="39" creationId="{9D04104B-CE58-4751-A099-7D5749ACE5F3}"/>
          </ac:picMkLst>
        </pc:picChg>
        <pc:picChg chg="mod">
          <ac:chgData name="Familjen Sjölund" userId="a55a02d42b1eacf1" providerId="LiveId" clId="{B96365A1-D803-4322-A1A9-A760EF3B729A}" dt="2020-08-28T14:25:00.497" v="191" actId="1076"/>
          <ac:picMkLst>
            <pc:docMk/>
            <pc:sldMk cId="1989919904" sldId="275"/>
            <ac:picMk id="41" creationId="{F2A0ADEC-1BF3-4785-AFCA-F7217C4E3BC3}"/>
          </ac:picMkLst>
        </pc:picChg>
        <pc:picChg chg="mod">
          <ac:chgData name="Familjen Sjölund" userId="a55a02d42b1eacf1" providerId="LiveId" clId="{B96365A1-D803-4322-A1A9-A760EF3B729A}" dt="2020-08-28T14:24:59.065" v="190" actId="1076"/>
          <ac:picMkLst>
            <pc:docMk/>
            <pc:sldMk cId="1989919904" sldId="275"/>
            <ac:picMk id="42" creationId="{A0FBB6EF-00A4-429E-9659-F50F6766EABB}"/>
          </ac:picMkLst>
        </pc:picChg>
        <pc:picChg chg="mod">
          <ac:chgData name="Familjen Sjölund" userId="a55a02d42b1eacf1" providerId="LiveId" clId="{B96365A1-D803-4322-A1A9-A760EF3B729A}" dt="2020-08-28T14:24:53.829" v="188" actId="1076"/>
          <ac:picMkLst>
            <pc:docMk/>
            <pc:sldMk cId="1989919904" sldId="275"/>
            <ac:picMk id="43" creationId="{1C966498-8ADB-4494-B5B4-0B5B59536B98}"/>
          </ac:picMkLst>
        </pc:picChg>
        <pc:cxnChg chg="del">
          <ac:chgData name="Familjen Sjölund" userId="a55a02d42b1eacf1" providerId="LiveId" clId="{B96365A1-D803-4322-A1A9-A760EF3B729A}" dt="2020-08-28T14:22:32.001" v="162" actId="478"/>
          <ac:cxnSpMkLst>
            <pc:docMk/>
            <pc:sldMk cId="1989919904" sldId="275"/>
            <ac:cxnSpMk id="47" creationId="{0593C91C-3EEB-4199-8697-0D28DE12A458}"/>
          </ac:cxnSpMkLst>
        </pc:cxnChg>
        <pc:cxnChg chg="del">
          <ac:chgData name="Familjen Sjölund" userId="a55a02d42b1eacf1" providerId="LiveId" clId="{B96365A1-D803-4322-A1A9-A760EF3B729A}" dt="2020-08-28T14:22:29.910" v="161" actId="478"/>
          <ac:cxnSpMkLst>
            <pc:docMk/>
            <pc:sldMk cId="1989919904" sldId="275"/>
            <ac:cxnSpMk id="48" creationId="{8F158584-A291-410D-BE2C-379EBFD1FC32}"/>
          </ac:cxnSpMkLst>
        </pc:cxnChg>
        <pc:cxnChg chg="del">
          <ac:chgData name="Familjen Sjölund" userId="a55a02d42b1eacf1" providerId="LiveId" clId="{B96365A1-D803-4322-A1A9-A760EF3B729A}" dt="2020-08-28T14:22:27.183" v="160" actId="478"/>
          <ac:cxnSpMkLst>
            <pc:docMk/>
            <pc:sldMk cId="1989919904" sldId="275"/>
            <ac:cxnSpMk id="49" creationId="{46C0CACA-18B9-4252-A679-5AFA025A645F}"/>
          </ac:cxnSpMkLst>
        </pc:cxnChg>
        <pc:cxnChg chg="del">
          <ac:chgData name="Familjen Sjölund" userId="a55a02d42b1eacf1" providerId="LiveId" clId="{B96365A1-D803-4322-A1A9-A760EF3B729A}" dt="2020-08-28T14:22:34.481" v="163" actId="478"/>
          <ac:cxnSpMkLst>
            <pc:docMk/>
            <pc:sldMk cId="1989919904" sldId="275"/>
            <ac:cxnSpMk id="50" creationId="{D9739331-E718-493A-A3BC-154955850646}"/>
          </ac:cxnSpMkLst>
        </pc:cxnChg>
        <pc:cxnChg chg="del">
          <ac:chgData name="Familjen Sjölund" userId="a55a02d42b1eacf1" providerId="LiveId" clId="{B96365A1-D803-4322-A1A9-A760EF3B729A}" dt="2020-08-28T14:22:37.112" v="164" actId="478"/>
          <ac:cxnSpMkLst>
            <pc:docMk/>
            <pc:sldMk cId="1989919904" sldId="275"/>
            <ac:cxnSpMk id="51" creationId="{9A197E13-9B0D-4BA9-B1EF-C659BB59114E}"/>
          </ac:cxnSpMkLst>
        </pc:cxnChg>
        <pc:cxnChg chg="del">
          <ac:chgData name="Familjen Sjölund" userId="a55a02d42b1eacf1" providerId="LiveId" clId="{B96365A1-D803-4322-A1A9-A760EF3B729A}" dt="2020-08-28T14:22:45.102" v="167" actId="478"/>
          <ac:cxnSpMkLst>
            <pc:docMk/>
            <pc:sldMk cId="1989919904" sldId="275"/>
            <ac:cxnSpMk id="52" creationId="{5191F980-D945-4283-8AC1-574447CC10E0}"/>
          </ac:cxnSpMkLst>
        </pc:cxnChg>
        <pc:cxnChg chg="del">
          <ac:chgData name="Familjen Sjölund" userId="a55a02d42b1eacf1" providerId="LiveId" clId="{B96365A1-D803-4322-A1A9-A760EF3B729A}" dt="2020-08-28T14:22:41.588" v="166" actId="478"/>
          <ac:cxnSpMkLst>
            <pc:docMk/>
            <pc:sldMk cId="1989919904" sldId="275"/>
            <ac:cxnSpMk id="53" creationId="{0027D098-D92F-487A-9646-669163849DCB}"/>
          </ac:cxnSpMkLst>
        </pc:cxnChg>
        <pc:cxnChg chg="del">
          <ac:chgData name="Familjen Sjölund" userId="a55a02d42b1eacf1" providerId="LiveId" clId="{B96365A1-D803-4322-A1A9-A760EF3B729A}" dt="2020-08-28T14:22:39.394" v="165" actId="478"/>
          <ac:cxnSpMkLst>
            <pc:docMk/>
            <pc:sldMk cId="1989919904" sldId="275"/>
            <ac:cxnSpMk id="54" creationId="{7AAC1A83-634E-4836-A0A7-71D254812F7B}"/>
          </ac:cxnSpMkLst>
        </pc:cxnChg>
        <pc:cxnChg chg="mod">
          <ac:chgData name="Familjen Sjölund" userId="a55a02d42b1eacf1" providerId="LiveId" clId="{B96365A1-D803-4322-A1A9-A760EF3B729A}" dt="2020-08-28T14:25:42.633" v="199" actId="13822"/>
          <ac:cxnSpMkLst>
            <pc:docMk/>
            <pc:sldMk cId="1989919904" sldId="275"/>
            <ac:cxnSpMk id="55" creationId="{CFE33C79-05E4-4D93-94EB-936BD97FC580}"/>
          </ac:cxnSpMkLst>
        </pc:cxnChg>
        <pc:cxnChg chg="mod">
          <ac:chgData name="Familjen Sjölund" userId="a55a02d42b1eacf1" providerId="LiveId" clId="{B96365A1-D803-4322-A1A9-A760EF3B729A}" dt="2020-08-28T14:26:08.719" v="204" actId="14100"/>
          <ac:cxnSpMkLst>
            <pc:docMk/>
            <pc:sldMk cId="1989919904" sldId="275"/>
            <ac:cxnSpMk id="56" creationId="{4C1A4B74-9C8C-466C-B203-9D39C3BEFEF0}"/>
          </ac:cxnSpMkLst>
        </pc:cxnChg>
        <pc:cxnChg chg="del">
          <ac:chgData name="Familjen Sjölund" userId="a55a02d42b1eacf1" providerId="LiveId" clId="{B96365A1-D803-4322-A1A9-A760EF3B729A}" dt="2020-08-28T14:25:47.374" v="200" actId="478"/>
          <ac:cxnSpMkLst>
            <pc:docMk/>
            <pc:sldMk cId="1989919904" sldId="275"/>
            <ac:cxnSpMk id="57" creationId="{6441A09A-93B2-4DFB-B63B-9E497FA681A0}"/>
          </ac:cxnSpMkLst>
        </pc:cxnChg>
      </pc:sldChg>
      <pc:sldChg chg="addSp delSp modSp new mod">
        <pc:chgData name="Familjen Sjölund" userId="a55a02d42b1eacf1" providerId="LiveId" clId="{B96365A1-D803-4322-A1A9-A760EF3B729A}" dt="2020-08-28T15:45:57.898" v="567" actId="1076"/>
        <pc:sldMkLst>
          <pc:docMk/>
          <pc:sldMk cId="3403928888" sldId="276"/>
        </pc:sldMkLst>
        <pc:spChg chg="mod">
          <ac:chgData name="Familjen Sjölund" userId="a55a02d42b1eacf1" providerId="LiveId" clId="{B96365A1-D803-4322-A1A9-A760EF3B729A}" dt="2020-08-28T15:43:26.118" v="524" actId="20577"/>
          <ac:spMkLst>
            <pc:docMk/>
            <pc:sldMk cId="3403928888" sldId="276"/>
            <ac:spMk id="2" creationId="{CA9B1722-3869-40F9-96FF-B1875A09B7D3}"/>
          </ac:spMkLst>
        </pc:spChg>
        <pc:spChg chg="mod">
          <ac:chgData name="Familjen Sjölund" userId="a55a02d42b1eacf1" providerId="LiveId" clId="{B96365A1-D803-4322-A1A9-A760EF3B729A}" dt="2020-08-28T15:44:30.648" v="557" actId="1076"/>
          <ac:spMkLst>
            <pc:docMk/>
            <pc:sldMk cId="3403928888" sldId="276"/>
            <ac:spMk id="3" creationId="{A4EA7B38-EDA1-4F65-978D-90F769A477D7}"/>
          </ac:spMkLst>
        </pc:spChg>
        <pc:spChg chg="add del mod">
          <ac:chgData name="Familjen Sjölund" userId="a55a02d42b1eacf1" providerId="LiveId" clId="{B96365A1-D803-4322-A1A9-A760EF3B729A}" dt="2020-08-28T15:45:47.919" v="564" actId="478"/>
          <ac:spMkLst>
            <pc:docMk/>
            <pc:sldMk cId="3403928888" sldId="276"/>
            <ac:spMk id="6" creationId="{8C98BE49-E352-4B2E-94EF-6525EC65F8A3}"/>
          </ac:spMkLst>
        </pc:spChg>
        <pc:picChg chg="add mod">
          <ac:chgData name="Familjen Sjölund" userId="a55a02d42b1eacf1" providerId="LiveId" clId="{B96365A1-D803-4322-A1A9-A760EF3B729A}" dt="2020-08-28T15:45:57.898" v="567" actId="1076"/>
          <ac:picMkLst>
            <pc:docMk/>
            <pc:sldMk cId="3403928888" sldId="276"/>
            <ac:picMk id="5" creationId="{21BC3641-31E7-4AA1-9BAD-2E0A2D55BEC0}"/>
          </ac:picMkLst>
        </pc:picChg>
      </pc:sldChg>
      <pc:sldChg chg="addSp modSp new mod">
        <pc:chgData name="Familjen Sjölund" userId="a55a02d42b1eacf1" providerId="LiveId" clId="{B96365A1-D803-4322-A1A9-A760EF3B729A}" dt="2020-08-30T17:35:12.716" v="1233" actId="20577"/>
        <pc:sldMkLst>
          <pc:docMk/>
          <pc:sldMk cId="366996643" sldId="277"/>
        </pc:sldMkLst>
        <pc:spChg chg="mod">
          <ac:chgData name="Familjen Sjölund" userId="a55a02d42b1eacf1" providerId="LiveId" clId="{B96365A1-D803-4322-A1A9-A760EF3B729A}" dt="2020-08-30T17:24:40.821" v="1041" actId="1076"/>
          <ac:spMkLst>
            <pc:docMk/>
            <pc:sldMk cId="366996643" sldId="277"/>
            <ac:spMk id="2" creationId="{E21CBA2F-E020-4996-AE6C-C9E6B03E4DA6}"/>
          </ac:spMkLst>
        </pc:spChg>
        <pc:spChg chg="mod">
          <ac:chgData name="Familjen Sjölund" userId="a55a02d42b1eacf1" providerId="LiveId" clId="{B96365A1-D803-4322-A1A9-A760EF3B729A}" dt="2020-08-30T17:34:52.989" v="1220" actId="20577"/>
          <ac:spMkLst>
            <pc:docMk/>
            <pc:sldMk cId="366996643" sldId="277"/>
            <ac:spMk id="3" creationId="{22507FE0-DA3C-4CC7-8DA7-1714CC44AF0F}"/>
          </ac:spMkLst>
        </pc:spChg>
        <pc:spChg chg="add mod">
          <ac:chgData name="Familjen Sjölund" userId="a55a02d42b1eacf1" providerId="LiveId" clId="{B96365A1-D803-4322-A1A9-A760EF3B729A}" dt="2020-08-30T17:35:12.716" v="1233" actId="20577"/>
          <ac:spMkLst>
            <pc:docMk/>
            <pc:sldMk cId="366996643" sldId="277"/>
            <ac:spMk id="4" creationId="{F2E6ED1A-AFD8-4E94-B8AB-F0A4D4FCD8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3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4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5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5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57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04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9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5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0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6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6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4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59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rive.google.com/drive/folders/1oCFdAGpIHUIpC6vPkjLX85SVzAiTWOc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44448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nio.com/objects/electronics-devices/iphone-pictures/man-mobile-phone-hand-finger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commons.wikimedia.org/wiki/file:logotyp_f%C3%83%C2%B6r_laget.se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m_stock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lista-de-comprobaci%C3%B3n-icono-notas-202418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Volleyball,_Rio_2016.png" TargetMode="External"/><Relationship Id="rId7" Type="http://schemas.openxmlformats.org/officeDocument/2006/relationships/hyperlink" Target="https://sv.wikipedia.org/wiki/Iks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kfumumea.sportadmin.se/sida/?ID=113667" TargetMode="External"/><Relationship Id="rId4" Type="http://schemas.openxmlformats.org/officeDocument/2006/relationships/image" Target="../media/image4.as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Volleyball,_Rio_2016.png" TargetMode="External"/><Relationship Id="rId7" Type="http://schemas.openxmlformats.org/officeDocument/2006/relationships/hyperlink" Target="https://sv.wikipedia.org/wiki/Iks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sv.wikipedia.org/wiki/volleyboll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6CA77-F641-41A9-94BB-5CD7E9D2D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580" y="2235200"/>
            <a:ext cx="9001462" cy="2387600"/>
          </a:xfrm>
        </p:spPr>
        <p:txBody>
          <a:bodyPr>
            <a:normAutofit fontScale="90000"/>
          </a:bodyPr>
          <a:lstStyle/>
          <a:p>
            <a:r>
              <a:rPr lang="sv-SE" dirty="0"/>
              <a:t>Spelarmöte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Stöcke</a:t>
            </a:r>
            <a:r>
              <a:rPr lang="sv-SE" dirty="0"/>
              <a:t> herr</a:t>
            </a:r>
            <a:br>
              <a:rPr lang="sv-SE" dirty="0"/>
            </a:br>
            <a:br>
              <a:rPr lang="sv-SE" dirty="0"/>
            </a:br>
            <a:r>
              <a:rPr lang="sv-SE" dirty="0"/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14517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9C1063-AC87-44D1-9C76-3B2EC0B3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83" y="391441"/>
            <a:ext cx="11082190" cy="62864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5600" b="1" dirty="0">
                <a:effectLst/>
              </a:rPr>
              <a:t>Träning:</a:t>
            </a:r>
          </a:p>
          <a:p>
            <a:r>
              <a:rPr lang="sv-SE" sz="5600" dirty="0">
                <a:effectLst/>
              </a:rPr>
              <a:t>Alla måste ha skor, träningsband och fylld vattenflaska på träningen.</a:t>
            </a:r>
          </a:p>
          <a:p>
            <a:r>
              <a:rPr lang="sv-SE" sz="5600" dirty="0">
                <a:effectLst/>
              </a:rPr>
              <a:t>Alla hjälps åt att plocka upp/ner utrustning, samla boll o låsa skåp/bollvagn.</a:t>
            </a:r>
          </a:p>
          <a:p>
            <a:r>
              <a:rPr lang="sv-SE" sz="5600" dirty="0">
                <a:effectLst/>
              </a:rPr>
              <a:t>Dricker i paus.</a:t>
            </a:r>
          </a:p>
          <a:p>
            <a:r>
              <a:rPr lang="sv-SE" sz="5600" dirty="0">
                <a:effectLst/>
              </a:rPr>
              <a:t>Mobiltelefon undanstoppat och helst avslagen eller lämnad hemma.</a:t>
            </a:r>
          </a:p>
          <a:p>
            <a:r>
              <a:rPr lang="sv-SE" sz="5600" dirty="0">
                <a:effectLst/>
              </a:rPr>
              <a:t>Långt hår ska vara uppsatt. Helst avtagna smycken – för ungdomarnas säkerhet.</a:t>
            </a:r>
          </a:p>
          <a:p>
            <a:r>
              <a:rPr lang="sv-SE" sz="5600" dirty="0">
                <a:effectLst/>
              </a:rPr>
              <a:t>Försök hålla tider. Ombytta och klara då vi startar! </a:t>
            </a:r>
          </a:p>
          <a:p>
            <a:r>
              <a:rPr lang="sv-SE" sz="5600" b="1" dirty="0">
                <a:effectLst/>
              </a:rPr>
              <a:t>Anmäl på sms om ni inte kan närvara</a:t>
            </a:r>
            <a:r>
              <a:rPr lang="sv-SE" sz="5600" dirty="0">
                <a:effectLst/>
              </a:rPr>
              <a:t>. Ju tidigare desto bättre. </a:t>
            </a:r>
          </a:p>
          <a:p>
            <a:r>
              <a:rPr lang="sv-SE" sz="5600" dirty="0">
                <a:effectLst/>
              </a:rPr>
              <a:t>1-2 </a:t>
            </a:r>
            <a:r>
              <a:rPr lang="sv-SE" sz="5600" dirty="0" err="1">
                <a:effectLst/>
              </a:rPr>
              <a:t>fyspass</a:t>
            </a:r>
            <a:r>
              <a:rPr lang="sv-SE" sz="5600" dirty="0">
                <a:effectLst/>
              </a:rPr>
              <a:t> förutom de 3 bollpassen /vecka</a:t>
            </a:r>
          </a:p>
          <a:p>
            <a:r>
              <a:rPr lang="sv-SE" sz="5600" dirty="0">
                <a:effectLst/>
              </a:rPr>
              <a:t>Spelare i div 1 o 2 som tackar ja till spel med </a:t>
            </a:r>
            <a:r>
              <a:rPr lang="sv-SE" sz="5600" dirty="0" err="1">
                <a:effectLst/>
              </a:rPr>
              <a:t>Stöcke</a:t>
            </a:r>
            <a:r>
              <a:rPr lang="sv-SE" sz="5600" dirty="0">
                <a:effectLst/>
              </a:rPr>
              <a:t> innebär spel hela säsongen 2020-2021 med </a:t>
            </a:r>
            <a:r>
              <a:rPr lang="sv-SE" sz="5600" dirty="0" err="1">
                <a:effectLst/>
              </a:rPr>
              <a:t>Stöcke</a:t>
            </a:r>
            <a:r>
              <a:rPr lang="sv-SE" sz="5600" dirty="0">
                <a:effectLst/>
              </a:rPr>
              <a:t>!</a:t>
            </a:r>
          </a:p>
          <a:p>
            <a:r>
              <a:rPr lang="sv-SE" sz="5600" dirty="0">
                <a:effectLst/>
              </a:rPr>
              <a:t>Det förväntas också spela de seriematcher man blir kallad till förutsatt att man är frisk o hel.</a:t>
            </a:r>
          </a:p>
          <a:p>
            <a:r>
              <a:rPr lang="sv-SE" sz="5600" dirty="0">
                <a:effectLst/>
              </a:rPr>
              <a:t>Tränar inte i matchställ</a:t>
            </a:r>
          </a:p>
          <a:p>
            <a:pPr marL="0" indent="0">
              <a:buNone/>
            </a:pPr>
            <a:r>
              <a:rPr lang="sv-SE" sz="5600" b="1" dirty="0">
                <a:effectLst/>
              </a:rPr>
              <a:t>Match:</a:t>
            </a:r>
            <a:endParaRPr lang="sv-SE" sz="5600" dirty="0">
              <a:effectLst/>
            </a:endParaRPr>
          </a:p>
          <a:p>
            <a:pPr lvl="0"/>
            <a:r>
              <a:rPr lang="sv-SE" sz="5600" dirty="0">
                <a:effectLst/>
              </a:rPr>
              <a:t>Äta, sova o träna bra inför match</a:t>
            </a:r>
          </a:p>
          <a:p>
            <a:pPr lvl="0"/>
            <a:r>
              <a:rPr lang="sv-SE" sz="5600" dirty="0">
                <a:effectLst/>
              </a:rPr>
              <a:t>Alla bär träningsoverall</a:t>
            </a:r>
          </a:p>
          <a:p>
            <a:pPr lvl="0"/>
            <a:r>
              <a:rPr lang="sv-SE" sz="5600" dirty="0">
                <a:effectLst/>
              </a:rPr>
              <a:t>Matchställ röd alt blå tröja, blå shorts, vita sockar</a:t>
            </a:r>
          </a:p>
          <a:p>
            <a:pPr lvl="0"/>
            <a:r>
              <a:rPr lang="sv-SE" sz="5600" dirty="0">
                <a:effectLst/>
              </a:rPr>
              <a:t>Alla färdiga för uppvärmning på avtalad tid</a:t>
            </a:r>
          </a:p>
          <a:p>
            <a:pPr lvl="0"/>
            <a:r>
              <a:rPr lang="sv-SE" sz="5600" dirty="0">
                <a:effectLst/>
              </a:rPr>
              <a:t>Trevlig och hjälpsam mot publik, domare o motståndarlag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367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566382"/>
            <a:ext cx="4534047" cy="15502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dirty="0"/>
              <a:t>Serie, </a:t>
            </a:r>
            <a:r>
              <a:rPr lang="en-US" sz="4100" dirty="0" err="1"/>
              <a:t>turneringar</a:t>
            </a:r>
            <a:r>
              <a:rPr lang="en-US" sz="4100" dirty="0"/>
              <a:t>,</a:t>
            </a:r>
            <a:br>
              <a:rPr lang="en-US" sz="4100" dirty="0"/>
            </a:br>
            <a:r>
              <a:rPr lang="en-US" sz="4100" dirty="0" err="1"/>
              <a:t>cuper</a:t>
            </a:r>
            <a:endParaRPr lang="en-US" sz="41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A039875-3D4C-48AA-811C-FE00FA948FEB}"/>
              </a:ext>
            </a:extLst>
          </p:cNvPr>
          <p:cNvSpPr txBox="1"/>
          <p:nvPr/>
        </p:nvSpPr>
        <p:spPr>
          <a:xfrm>
            <a:off x="1199535" y="2438399"/>
            <a:ext cx="4572002" cy="3853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dirty="0" err="1"/>
              <a:t>Länk</a:t>
            </a:r>
            <a:r>
              <a:rPr lang="en-US" dirty="0"/>
              <a:t> till </a:t>
            </a:r>
            <a:r>
              <a:rPr lang="en-US" dirty="0" err="1"/>
              <a:t>planeringen</a:t>
            </a:r>
            <a:endParaRPr lang="en-US" dirty="0"/>
          </a:p>
        </p:txBody>
      </p:sp>
      <p:pic>
        <p:nvPicPr>
          <p:cNvPr id="1026" name="Picture 2" descr="Mikasa V200W">
            <a:hlinkClick r:id="rId2"/>
            <a:extLst>
              <a:ext uri="{FF2B5EF4-FFF2-40B4-BE49-F238E27FC236}">
                <a16:creationId xmlns:a16="http://schemas.microsoft.com/office/drawing/2014/main" id="{99986325-D264-4DFA-A11D-A3C7D6291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6377"/>
          <a:stretch/>
        </p:blipFill>
        <p:spPr bwMode="auto">
          <a:xfrm>
            <a:off x="6097181" y="10"/>
            <a:ext cx="60948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8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75" y="632177"/>
            <a:ext cx="10353761" cy="1326321"/>
          </a:xfrm>
        </p:spPr>
        <p:txBody>
          <a:bodyPr/>
          <a:lstStyle/>
          <a:p>
            <a:r>
              <a:rPr lang="sv-SE" dirty="0"/>
              <a:t> </a:t>
            </a:r>
            <a:r>
              <a:rPr lang="sv-SE" dirty="0">
                <a:effectLst/>
              </a:rPr>
              <a:t>U18-SM / U20-SM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1954D97-A51B-4792-ABD4-0CD6A733B45A}"/>
              </a:ext>
            </a:extLst>
          </p:cNvPr>
          <p:cNvSpPr txBox="1"/>
          <p:nvPr/>
        </p:nvSpPr>
        <p:spPr>
          <a:xfrm>
            <a:off x="1497895" y="2274838"/>
            <a:ext cx="5379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Hösten-20:</a:t>
            </a:r>
          </a:p>
          <a:p>
            <a:endParaRPr lang="sv-SE" dirty="0"/>
          </a:p>
          <a:p>
            <a:r>
              <a:rPr lang="sv-SE" dirty="0"/>
              <a:t>12-13 </a:t>
            </a:r>
            <a:r>
              <a:rPr lang="sv-SE" dirty="0" err="1"/>
              <a:t>sept</a:t>
            </a:r>
            <a:r>
              <a:rPr lang="sv-SE" dirty="0"/>
              <a:t>		JSM		 Södertälje (01) 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Våren -21:</a:t>
            </a:r>
          </a:p>
          <a:p>
            <a:r>
              <a:rPr lang="sv-SE" dirty="0"/>
              <a:t>?75				</a:t>
            </a:r>
            <a:r>
              <a:rPr lang="sv-SE" dirty="0" err="1"/>
              <a:t>Mikasa</a:t>
            </a:r>
            <a:r>
              <a:rPr lang="sv-SE" dirty="0"/>
              <a:t>	Örebro (06) ??</a:t>
            </a:r>
          </a:p>
          <a:p>
            <a:r>
              <a:rPr lang="sv-SE" dirty="0"/>
              <a:t>?/5				U16		Falköping (06)</a:t>
            </a:r>
          </a:p>
          <a:p>
            <a:r>
              <a:rPr lang="sv-SE" dirty="0"/>
              <a:t>?/5				USM	 Jönköping (04) ??</a:t>
            </a:r>
          </a:p>
          <a:p>
            <a:r>
              <a:rPr lang="sv-SE" dirty="0">
                <a:effectLst/>
              </a:rPr>
              <a:t>?/5				JSM		 Södertälje (02)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7CB1523-933D-47C4-8F14-DF7AB2C8C34F}"/>
              </a:ext>
            </a:extLst>
          </p:cNvPr>
          <p:cNvSpPr txBox="1"/>
          <p:nvPr/>
        </p:nvSpPr>
        <p:spPr>
          <a:xfrm>
            <a:off x="6597099" y="2849217"/>
            <a:ext cx="850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Isa</a:t>
            </a:r>
          </a:p>
          <a:p>
            <a:r>
              <a:rPr lang="sv-SE" sz="1400" dirty="0" err="1"/>
              <a:t>Sebbe</a:t>
            </a:r>
            <a:endParaRPr lang="sv-SE" sz="1400" dirty="0"/>
          </a:p>
          <a:p>
            <a:r>
              <a:rPr lang="sv-SE" sz="1400" dirty="0"/>
              <a:t>Hugo</a:t>
            </a:r>
          </a:p>
          <a:p>
            <a:r>
              <a:rPr lang="sv-SE" sz="1400" dirty="0"/>
              <a:t>Robin</a:t>
            </a:r>
          </a:p>
          <a:p>
            <a:r>
              <a:rPr lang="sv-SE" sz="1400" dirty="0"/>
              <a:t>Johan</a:t>
            </a:r>
          </a:p>
          <a:p>
            <a:r>
              <a:rPr lang="sv-SE" sz="1400" dirty="0"/>
              <a:t>Linus P</a:t>
            </a:r>
          </a:p>
          <a:p>
            <a:r>
              <a:rPr lang="sv-SE" sz="1400" dirty="0"/>
              <a:t>Linus N</a:t>
            </a:r>
          </a:p>
          <a:p>
            <a:r>
              <a:rPr lang="sv-SE" sz="1400" dirty="0"/>
              <a:t>Ruben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7B4A085-D0BD-4496-A469-378EA68F2405}"/>
              </a:ext>
            </a:extLst>
          </p:cNvPr>
          <p:cNvSpPr txBox="1"/>
          <p:nvPr/>
        </p:nvSpPr>
        <p:spPr>
          <a:xfrm>
            <a:off x="7743412" y="2849217"/>
            <a:ext cx="8506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Daniel</a:t>
            </a:r>
          </a:p>
          <a:p>
            <a:r>
              <a:rPr lang="sv-SE" sz="1400" dirty="0"/>
              <a:t>David</a:t>
            </a:r>
          </a:p>
          <a:p>
            <a:r>
              <a:rPr lang="sv-SE" sz="1400" dirty="0"/>
              <a:t>Emil</a:t>
            </a:r>
          </a:p>
          <a:p>
            <a:r>
              <a:rPr lang="sv-SE" sz="1400" dirty="0"/>
              <a:t>Isak</a:t>
            </a:r>
          </a:p>
          <a:p>
            <a:r>
              <a:rPr lang="sv-SE" sz="1400" dirty="0"/>
              <a:t>Elias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3C531D0-6424-42DE-B5C7-708C3595C64A}"/>
              </a:ext>
            </a:extLst>
          </p:cNvPr>
          <p:cNvSpPr txBox="1"/>
          <p:nvPr/>
        </p:nvSpPr>
        <p:spPr>
          <a:xfrm>
            <a:off x="9183757" y="2849217"/>
            <a:ext cx="1643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Dagtåg </a:t>
            </a:r>
            <a:r>
              <a:rPr lang="sv-SE" sz="1400" dirty="0" err="1"/>
              <a:t>fre</a:t>
            </a:r>
            <a:r>
              <a:rPr lang="sv-SE" sz="1400" dirty="0"/>
              <a:t> 11/5</a:t>
            </a:r>
          </a:p>
          <a:p>
            <a:r>
              <a:rPr lang="sv-SE" sz="1400" dirty="0"/>
              <a:t>Hotell 2 nätter</a:t>
            </a:r>
          </a:p>
          <a:p>
            <a:r>
              <a:rPr lang="sv-SE" sz="1400" dirty="0"/>
              <a:t>Nattåg sön 13/5</a:t>
            </a:r>
          </a:p>
        </p:txBody>
      </p:sp>
    </p:spTree>
    <p:extLst>
      <p:ext uri="{BB962C8B-B14F-4D97-AF65-F5344CB8AC3E}">
        <p14:creationId xmlns:p14="http://schemas.microsoft.com/office/powerpoint/2010/main" val="78091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8872" y="0"/>
            <a:ext cx="10353761" cy="1326321"/>
          </a:xfrm>
        </p:spPr>
        <p:txBody>
          <a:bodyPr/>
          <a:lstStyle/>
          <a:p>
            <a:r>
              <a:rPr lang="sv-SE" dirty="0"/>
              <a:t>Telefonnummer tränare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F372139-0231-479B-94E7-253B923204BD}"/>
              </a:ext>
            </a:extLst>
          </p:cNvPr>
          <p:cNvSpPr/>
          <p:nvPr/>
        </p:nvSpPr>
        <p:spPr>
          <a:xfrm>
            <a:off x="1023287" y="1505261"/>
            <a:ext cx="8219556" cy="500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sv-SE" sz="4000" b="1" dirty="0">
                <a:latin typeface="Calibri" panose="020F0502020204030204" pitchFamily="34" charset="0"/>
                <a:ea typeface="Calibri" panose="020F0502020204030204" pitchFamily="34" charset="0"/>
              </a:rPr>
              <a:t>Niklas 		070-677 82 92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sv-SE" sz="4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sv-SE" sz="4000" b="1" dirty="0">
                <a:latin typeface="Calibri" panose="020F0502020204030204" pitchFamily="34" charset="0"/>
                <a:ea typeface="Calibri" panose="020F0502020204030204" pitchFamily="34" charset="0"/>
              </a:rPr>
              <a:t>Pia 			070-5830174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sv-SE" sz="4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sv-SE" sz="4000" b="1" dirty="0">
                <a:latin typeface="Calibri" panose="020F0502020204030204" pitchFamily="34" charset="0"/>
                <a:ea typeface="Calibri" panose="020F0502020204030204" pitchFamily="34" charset="0"/>
              </a:rPr>
              <a:t>Tobbe 		073-0911921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sv-SE" sz="4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sv-SE" sz="4000" b="1" dirty="0">
                <a:latin typeface="Calibri" panose="020F0502020204030204" pitchFamily="34" charset="0"/>
                <a:ea typeface="Calibri" panose="020F0502020204030204" pitchFamily="34" charset="0"/>
              </a:rPr>
              <a:t>Isak			070-3516673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84AF58-BDF1-480E-98DE-9C3CE948A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712196">
            <a:off x="7878088" y="3151416"/>
            <a:ext cx="3568888" cy="2381392"/>
          </a:xfrm>
          <a:prstGeom prst="rect">
            <a:avLst/>
          </a:prstGeom>
        </p:spPr>
      </p:pic>
      <p:sp>
        <p:nvSpPr>
          <p:cNvPr id="9" name="Pratbubbla: rektangel med rundade hörn 8">
            <a:extLst>
              <a:ext uri="{FF2B5EF4-FFF2-40B4-BE49-F238E27FC236}">
                <a16:creationId xmlns:a16="http://schemas.microsoft.com/office/drawing/2014/main" id="{6770C55C-3A61-4DAF-9EE8-FF813F7A6FB6}"/>
              </a:ext>
            </a:extLst>
          </p:cNvPr>
          <p:cNvSpPr/>
          <p:nvPr/>
        </p:nvSpPr>
        <p:spPr>
          <a:xfrm>
            <a:off x="9242843" y="938102"/>
            <a:ext cx="1863524" cy="1134319"/>
          </a:xfrm>
          <a:prstGeom prst="wedgeRoundRectCallout">
            <a:avLst>
              <a:gd name="adj1" fmla="val -49404"/>
              <a:gd name="adj2" fmla="val 880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Lägg in på din telefon nu!</a:t>
            </a:r>
          </a:p>
        </p:txBody>
      </p:sp>
    </p:spTree>
    <p:extLst>
      <p:ext uri="{BB962C8B-B14F-4D97-AF65-F5344CB8AC3E}">
        <p14:creationId xmlns:p14="http://schemas.microsoft.com/office/powerpoint/2010/main" val="309093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4" y="609600"/>
            <a:ext cx="4754022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LAGET-</a:t>
            </a:r>
            <a:r>
              <a:rPr lang="en-US" dirty="0" err="1"/>
              <a:t>appen</a:t>
            </a:r>
            <a:endParaRPr lang="en-US" dirty="0"/>
          </a:p>
        </p:txBody>
      </p:sp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9CE1BCA8-3A37-4BEB-B5B0-FDDE12E1B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1" t="-2988" r="-15381" b="-15186"/>
          <a:stretch/>
        </p:blipFill>
        <p:spPr>
          <a:xfrm>
            <a:off x="1" y="807903"/>
            <a:ext cx="6934708" cy="303638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6BD9108-5C4B-4862-A6CB-1B0D38C41E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1672" r="2" b="12020"/>
          <a:stretch/>
        </p:blipFill>
        <p:spPr>
          <a:xfrm>
            <a:off x="5" y="4206245"/>
            <a:ext cx="6010275" cy="266022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B673EC3-877A-47DE-A5D1-CF748F0D3FF0}"/>
              </a:ext>
            </a:extLst>
          </p:cNvPr>
          <p:cNvSpPr txBox="1"/>
          <p:nvPr/>
        </p:nvSpPr>
        <p:spPr>
          <a:xfrm>
            <a:off x="6513534" y="2096063"/>
            <a:ext cx="4754022" cy="3914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Alla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tar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upp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sin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telefon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visa!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år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- den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som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inte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svarar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på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kallelser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spelar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inte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!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Kalender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-app</a:t>
            </a:r>
            <a:b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endParaRPr 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84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72743E9-3E9F-4731-95DA-8FFF127C4D00}"/>
              </a:ext>
            </a:extLst>
          </p:cNvPr>
          <p:cNvSpPr/>
          <p:nvPr/>
        </p:nvSpPr>
        <p:spPr>
          <a:xfrm>
            <a:off x="1423989" y="-67852"/>
            <a:ext cx="10639304" cy="69258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2619AB-9A88-4909-8647-913742E4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66870" y="2543053"/>
            <a:ext cx="5709043" cy="1326321"/>
          </a:xfrm>
        </p:spPr>
        <p:txBody>
          <a:bodyPr/>
          <a:lstStyle/>
          <a:p>
            <a:pPr algn="l"/>
            <a:r>
              <a:rPr lang="sv-SE" dirty="0"/>
              <a:t>EKONOMI / Intjänat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EBB1A347-3E13-4C0F-BB43-5E6D11CA8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232602"/>
              </p:ext>
            </p:extLst>
          </p:nvPr>
        </p:nvGraphicFramePr>
        <p:xfrm>
          <a:off x="1681303" y="-67852"/>
          <a:ext cx="10251500" cy="6878463"/>
        </p:xfrm>
        <a:graphic>
          <a:graphicData uri="http://schemas.openxmlformats.org/drawingml/2006/table">
            <a:tbl>
              <a:tblPr/>
              <a:tblGrid>
                <a:gridCol w="410060">
                  <a:extLst>
                    <a:ext uri="{9D8B030D-6E8A-4147-A177-3AD203B41FA5}">
                      <a16:colId xmlns:a16="http://schemas.microsoft.com/office/drawing/2014/main" val="117627679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3521411285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384441220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549141953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915646480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69345680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99698518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60842863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14102427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61243938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028631078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392564082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351305405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406232250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650063662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998400900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28565220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140412700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853048334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735270749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3599458512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3352919961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821666403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27796452"/>
                    </a:ext>
                  </a:extLst>
                </a:gridCol>
                <a:gridCol w="410060">
                  <a:extLst>
                    <a:ext uri="{9D8B030D-6E8A-4147-A177-3AD203B41FA5}">
                      <a16:colId xmlns:a16="http://schemas.microsoft.com/office/drawing/2014/main" val="307110711"/>
                    </a:ext>
                  </a:extLst>
                </a:gridCol>
              </a:tblGrid>
              <a:tr h="29779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sv-SE" sz="7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Arbete och pengaintjäning Stöcke Div 2 herr 2019/2020</a:t>
                      </a:r>
                    </a:p>
                  </a:txBody>
                  <a:tcPr marL="100963" marR="100963" marT="50482" marB="5048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795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007824"/>
                  </a:ext>
                </a:extLst>
              </a:tr>
              <a:tr h="225508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 Intjänat 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Giosskivorkr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Flyttjobb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Sponsring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Sponsring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Försäljning Salami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Försäljning Tulpankungen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Friköp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Fotbollstält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Dömning Södertälje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Dömning Sollentuna Draget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Dömning Lule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Dömning Stöcke stöcke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Dömning Dammatcher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Dåva städning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Lövplockning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Containermålning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Containermålning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Containermålning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Beachskolan förberedelse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Beachskolan ledare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Beachskolan nedplock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Dåva lupiner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Triathlon</a:t>
                      </a:r>
                    </a:p>
                  </a:txBody>
                  <a:tcPr marL="5162" marR="5162" marT="516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77765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171132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349898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01386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430004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532629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053403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50703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044090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371131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3353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971752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5867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88924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70189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91678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Elias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96793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548441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047879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515348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33662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939957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7751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23641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302905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192949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3301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807707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628643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3114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083971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4996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44683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3011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992689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4785,5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56645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42830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8118,5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62" marR="5162" marT="5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088066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712585"/>
                  </a:ext>
                </a:extLst>
              </a:tr>
              <a:tr h="13035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98925</a:t>
                      </a: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62" marR="5162" marT="51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965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966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Träningsavgifter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326175-95CE-4975-B7BA-FAF82E35D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4" r="46031" b="-1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1954D97-A51B-4792-ABD4-0CD6A733B45A}"/>
              </a:ext>
            </a:extLst>
          </p:cNvPr>
          <p:cNvSpPr txBox="1"/>
          <p:nvPr/>
        </p:nvSpPr>
        <p:spPr>
          <a:xfrm>
            <a:off x="4927471" y="2096064"/>
            <a:ext cx="6340085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1800kr- 2800 </a:t>
            </a:r>
            <a:r>
              <a:rPr lang="en-US" sz="32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kr</a:t>
            </a: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5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74287-CF49-4AA7-9FE2-29DC5C6BD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sz="2800" dirty="0"/>
              <a:t>Nya spelare- andra villkor</a:t>
            </a:r>
          </a:p>
          <a:p>
            <a:r>
              <a:rPr lang="sv-SE" sz="2800" dirty="0"/>
              <a:t>Ledarrollen?</a:t>
            </a:r>
          </a:p>
          <a:p>
            <a:r>
              <a:rPr lang="sv-SE" sz="2800" dirty="0"/>
              <a:t>Alla kommer inte spela div 1. Speltid i serierna? Ej jämn fördelning</a:t>
            </a:r>
          </a:p>
          <a:p>
            <a:r>
              <a:rPr lang="sv-SE" sz="2800" dirty="0"/>
              <a:t>Senare o senare </a:t>
            </a:r>
            <a:r>
              <a:rPr lang="sv-SE" sz="2800" dirty="0" err="1"/>
              <a:t>ankomst+kliver</a:t>
            </a:r>
            <a:r>
              <a:rPr lang="sv-SE" sz="2800" dirty="0"/>
              <a:t> av </a:t>
            </a:r>
            <a:r>
              <a:rPr lang="sv-SE" sz="2800" dirty="0" err="1"/>
              <a:t>fys</a:t>
            </a:r>
            <a:r>
              <a:rPr lang="sv-SE" sz="2800" dirty="0"/>
              <a:t>- konsekvens</a:t>
            </a:r>
          </a:p>
          <a:p>
            <a:r>
              <a:rPr lang="sv-SE" sz="2800" dirty="0"/>
              <a:t>Kläder</a:t>
            </a:r>
          </a:p>
          <a:p>
            <a:r>
              <a:rPr lang="sv-SE" sz="2800" dirty="0"/>
              <a:t>Niklas?</a:t>
            </a:r>
          </a:p>
          <a:p>
            <a:r>
              <a:rPr lang="sv-SE" sz="2800" dirty="0"/>
              <a:t>Frågor?</a:t>
            </a:r>
          </a:p>
          <a:p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F596D06-41EC-4985-81A5-63CB33B2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14" y="403639"/>
            <a:ext cx="6340084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Övrigt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25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9B1722-3869-40F9-96FF-B1875A09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EA7B38-EDA1-4F65-978D-90F769A47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53" y="2038007"/>
            <a:ext cx="10353762" cy="1692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200" dirty="0"/>
              <a:t>Nu är det </a:t>
            </a:r>
            <a:r>
              <a:rPr lang="sv-SE" sz="3200" dirty="0" err="1"/>
              <a:t>filmtajm</a:t>
            </a:r>
            <a:r>
              <a:rPr lang="sv-SE" sz="3200" dirty="0"/>
              <a:t>!</a:t>
            </a:r>
          </a:p>
        </p:txBody>
      </p:sp>
      <p:pic>
        <p:nvPicPr>
          <p:cNvPr id="5" name="Bildobjekt 4" descr="En bild som visar sitter, bord, spegel, vy&#10;&#10;Automatiskt genererad beskrivning">
            <a:extLst>
              <a:ext uri="{FF2B5EF4-FFF2-40B4-BE49-F238E27FC236}">
                <a16:creationId xmlns:a16="http://schemas.microsoft.com/office/drawing/2014/main" id="{21BC3641-31E7-4AA1-9BAD-2E0A2D55B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78515" y="3200401"/>
            <a:ext cx="4354285" cy="32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Ledare o organisation</a:t>
            </a:r>
            <a:br>
              <a:rPr lang="sv-SE" dirty="0"/>
            </a:br>
            <a:br>
              <a:rPr lang="sv-SE" dirty="0"/>
            </a:br>
            <a:r>
              <a:rPr lang="sv-SE" dirty="0"/>
              <a:t>Vi behöver Hjälpas ÅT!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48D5302-EF8C-4029-AA5B-0428F7803601}"/>
              </a:ext>
            </a:extLst>
          </p:cNvPr>
          <p:cNvSpPr/>
          <p:nvPr/>
        </p:nvSpPr>
        <p:spPr>
          <a:xfrm>
            <a:off x="3375377" y="2352205"/>
            <a:ext cx="6096000" cy="3896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Tränare: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Pia, Niklas, Tobbe o Isak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</a:rPr>
              <a:t>Fystränare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Henke? och ….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</a:rPr>
              <a:t>Webansvarig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Lagföräldrar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: 2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Kassör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:  Camilla Pihl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Cupansvarig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: 4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Insamling av pengar vid bortamatcher: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Samordnare halltider: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Lisa Gabrielsson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Säljansvariga: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Salalmi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, kakor, RC,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Newbody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, annat??? 4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Resebokare: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  <a:t>Gustav Sjölund (Elias och Emils pappa)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Körschema: 1 </a:t>
            </a: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endParaRPr lang="sv-SE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Sponsorpaket: 3 </a:t>
            </a:r>
            <a:r>
              <a:rPr lang="sv-SE" b="1" dirty="0" err="1"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endParaRPr lang="sv-SE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Kontaktlista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2CDBB3-AACE-4FEE-9A61-87ADB8B5F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66394" y="2095500"/>
            <a:ext cx="3849687" cy="3695700"/>
          </a:xfrm>
        </p:spPr>
      </p:pic>
    </p:spTree>
    <p:extLst>
      <p:ext uri="{BB962C8B-B14F-4D97-AF65-F5344CB8AC3E}">
        <p14:creationId xmlns:p14="http://schemas.microsoft.com/office/powerpoint/2010/main" val="2373186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92" y="208968"/>
            <a:ext cx="10353761" cy="1326321"/>
          </a:xfrm>
        </p:spPr>
        <p:txBody>
          <a:bodyPr/>
          <a:lstStyle/>
          <a:p>
            <a:r>
              <a:rPr lang="sv-SE" dirty="0">
                <a:effectLst/>
              </a:rPr>
              <a:t>Ekonomi förra säsongen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413FBB0-70DA-43AD-A2BF-44F0D7A8FFEC}"/>
              </a:ext>
            </a:extLst>
          </p:cNvPr>
          <p:cNvSpPr txBox="1"/>
          <p:nvPr/>
        </p:nvSpPr>
        <p:spPr>
          <a:xfrm>
            <a:off x="593592" y="1535289"/>
            <a:ext cx="67234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Div</a:t>
            </a:r>
            <a:r>
              <a:rPr lang="sv-SE" dirty="0"/>
              <a:t> 2</a:t>
            </a:r>
          </a:p>
          <a:p>
            <a:endParaRPr lang="sv-SE" dirty="0"/>
          </a:p>
          <a:p>
            <a:r>
              <a:rPr lang="sv-SE" dirty="0"/>
              <a:t>vt-18</a:t>
            </a:r>
          </a:p>
          <a:p>
            <a:r>
              <a:rPr lang="sv-SE" dirty="0"/>
              <a:t>Utgifter 	ca 22 000 kr varav 18 000 kr resa o boende</a:t>
            </a:r>
          </a:p>
          <a:p>
            <a:endParaRPr lang="sv-SE" dirty="0"/>
          </a:p>
          <a:p>
            <a:r>
              <a:rPr lang="sv-SE" dirty="0"/>
              <a:t>Intäkter 	ca 40 500 varav stor del  landskamp 15 000</a:t>
            </a:r>
          </a:p>
          <a:p>
            <a:r>
              <a:rPr lang="sv-SE" dirty="0"/>
              <a:t>(i övrigt försäljning </a:t>
            </a:r>
            <a:r>
              <a:rPr lang="sv-SE" dirty="0" err="1"/>
              <a:t>salami,kakor</a:t>
            </a:r>
            <a:r>
              <a:rPr lang="sv-SE" dirty="0"/>
              <a:t>, dra ris, Dåva, avgifter i samband med bortamatcher)</a:t>
            </a:r>
          </a:p>
          <a:p>
            <a:endParaRPr lang="sv-SE" dirty="0"/>
          </a:p>
          <a:p>
            <a:r>
              <a:rPr lang="sv-SE" dirty="0"/>
              <a:t>Vt-19</a:t>
            </a:r>
          </a:p>
          <a:p>
            <a:r>
              <a:rPr lang="sv-SE" dirty="0"/>
              <a:t>Utgifter 	ca 70 000 kr varav 21 000 kr USM-resa 20 000 för övriga resor 17 000 kr träningsavgifter och domare 4 300 kr</a:t>
            </a:r>
          </a:p>
          <a:p>
            <a:endParaRPr lang="sv-SE" dirty="0"/>
          </a:p>
          <a:p>
            <a:r>
              <a:rPr lang="sv-SE" dirty="0"/>
              <a:t>Intäkter 	ca 50 000 varav 24 000 träningsavgifter</a:t>
            </a:r>
          </a:p>
          <a:p>
            <a:r>
              <a:rPr lang="sv-SE" dirty="0"/>
              <a:t>(i övrigt försäljning RC, Dåva, avgifter i samband med bortamatcher/cuper)</a:t>
            </a:r>
          </a:p>
          <a:p>
            <a:endParaRPr lang="sv-SE" dirty="0"/>
          </a:p>
          <a:p>
            <a:r>
              <a:rPr lang="sv-SE" dirty="0"/>
              <a:t>Sammanlagt ca -2 000 förra säsongen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73A2D09-0FA9-46E0-BBCA-114A98A4D76B}"/>
              </a:ext>
            </a:extLst>
          </p:cNvPr>
          <p:cNvSpPr txBox="1"/>
          <p:nvPr/>
        </p:nvSpPr>
        <p:spPr>
          <a:xfrm>
            <a:off x="7477964" y="1650789"/>
            <a:ext cx="3804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Utvecklingslaget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Utvecklingslaget</a:t>
            </a:r>
            <a:r>
              <a:rPr lang="sv-SE" dirty="0"/>
              <a:t> gick </a:t>
            </a:r>
            <a:r>
              <a:rPr lang="sv-SE" b="1" dirty="0"/>
              <a:t>ifjol plus </a:t>
            </a:r>
            <a:r>
              <a:rPr lang="sv-SE" dirty="0"/>
              <a:t>mycket tack vare några turneringar som blev billigare än väntat, intäkter från landskamp och att tåget från U16 blev försenat.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75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7149AE-BE95-4093-9029-1301C47A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644" y="86135"/>
            <a:ext cx="10353761" cy="1326321"/>
          </a:xfrm>
        </p:spPr>
        <p:txBody>
          <a:bodyPr/>
          <a:lstStyle/>
          <a:p>
            <a:r>
              <a:rPr lang="sv-SE" dirty="0"/>
              <a:t>Träning </a:t>
            </a:r>
            <a:r>
              <a:rPr lang="sv-SE" dirty="0" err="1"/>
              <a:t>Stöcke</a:t>
            </a:r>
            <a:r>
              <a:rPr lang="sv-SE" dirty="0"/>
              <a:t> herr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B8F5A6-2936-4749-B970-3D675F816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40459" y="4515082"/>
            <a:ext cx="511339" cy="51133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594C94F-EB6C-411B-AB0E-0BD3143B9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2222" y="3910075"/>
            <a:ext cx="511339" cy="51133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03711906-FF49-4DE6-B7BB-16E0EE6B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2741" y="4487967"/>
            <a:ext cx="511339" cy="51133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49CCA62-376F-4818-B7FB-BA0A719F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5873" y="3268837"/>
            <a:ext cx="511339" cy="51133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0C5338B3-392D-4E6E-B0AB-A97C4DCD3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6600" y="4014088"/>
            <a:ext cx="511339" cy="511339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11B433F6-03D1-4586-A034-9FD4A6E29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16622" y="3648358"/>
            <a:ext cx="511339" cy="51133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C274317-D170-4EDD-8035-550520B0B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4849" y="2433384"/>
            <a:ext cx="648307" cy="511339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F12EFF7-4A06-45E1-B5AE-6C9302D3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2773" y="4608598"/>
            <a:ext cx="511339" cy="511339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7BB40489-33D4-4036-A189-5D033CFC8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4918" y="3173330"/>
            <a:ext cx="648307" cy="51133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BC4F3BF0-3430-4F16-A06D-FF94220C1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12772" y="5007176"/>
            <a:ext cx="648307" cy="511339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E5DF261B-1681-43A8-AF70-617151FFC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39158" y="2812845"/>
            <a:ext cx="648307" cy="511339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5CC219E9-8DFD-471C-BA0A-E96D51E2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7504" y="3233951"/>
            <a:ext cx="648307" cy="511339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C376A4B5-D244-4158-98DF-ACCF02710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8808" y="2853145"/>
            <a:ext cx="648307" cy="511339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089BBB56-D75E-4D08-B483-3A94861A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0509" y="2802931"/>
            <a:ext cx="648307" cy="511339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60753ECC-141E-4056-B5E5-B8865039A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5872" y="2630009"/>
            <a:ext cx="511339" cy="511339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289AAB7-5FB2-494F-9ADD-A43F05870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64709" y="4080020"/>
            <a:ext cx="511339" cy="511339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212FA66C-2FFF-43D1-B3DA-FB364C62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5833" y="4833218"/>
            <a:ext cx="511339" cy="511339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B8E606E9-92DD-4C09-9642-7EC7E8C4E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26930" y="3976628"/>
            <a:ext cx="648307" cy="511339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2EE908DF-83A3-4152-B3EB-341D2037D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70724" y="3630968"/>
            <a:ext cx="648307" cy="511339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9D04104B-CE58-4751-A099-7D5749ACE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1807" y="3128781"/>
            <a:ext cx="648307" cy="511339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9454C36-1F88-4C3D-A7C6-536C0BBE3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8809" y="3621322"/>
            <a:ext cx="648307" cy="511339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F2A0ADEC-1BF3-4785-AFCA-F7217C4E3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0357" y="3678446"/>
            <a:ext cx="511339" cy="511339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A0FBB6EF-00A4-429E-9659-F50F6766E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4160" y="4256313"/>
            <a:ext cx="511339" cy="511339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1C966498-8ADB-4494-B5B4-0B5B5953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42287" y="4264510"/>
            <a:ext cx="511339" cy="51133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F7C0228-412D-4327-9DB5-D70D644F60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75450"/>
          <a:stretch/>
        </p:blipFill>
        <p:spPr>
          <a:xfrm>
            <a:off x="7345609" y="5657943"/>
            <a:ext cx="1300566" cy="1081126"/>
          </a:xfrm>
          <a:prstGeom prst="rect">
            <a:avLst/>
          </a:prstGeom>
        </p:spPr>
      </p:pic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90A0A9DF-26BA-408A-A274-9EE8F6741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799498" y="5982513"/>
            <a:ext cx="1905000" cy="628650"/>
          </a:xfrm>
          <a:prstGeom prst="rect">
            <a:avLst/>
          </a:prstGeom>
        </p:spPr>
      </p:pic>
      <p:cxnSp>
        <p:nvCxnSpPr>
          <p:cNvPr id="55" name="Rak pilkoppling 54">
            <a:extLst>
              <a:ext uri="{FF2B5EF4-FFF2-40B4-BE49-F238E27FC236}">
                <a16:creationId xmlns:a16="http://schemas.microsoft.com/office/drawing/2014/main" id="{CFE33C79-05E4-4D93-94EB-936BD97FC580}"/>
              </a:ext>
            </a:extLst>
          </p:cNvPr>
          <p:cNvCxnSpPr>
            <a:cxnSpLocks/>
          </p:cNvCxnSpPr>
          <p:nvPr/>
        </p:nvCxnSpPr>
        <p:spPr>
          <a:xfrm flipV="1">
            <a:off x="4554501" y="4951954"/>
            <a:ext cx="0" cy="8004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4C1A4B74-9C8C-466C-B203-9D39C3BEFEF0}"/>
              </a:ext>
            </a:extLst>
          </p:cNvPr>
          <p:cNvCxnSpPr>
            <a:cxnSpLocks/>
          </p:cNvCxnSpPr>
          <p:nvPr/>
        </p:nvCxnSpPr>
        <p:spPr>
          <a:xfrm>
            <a:off x="7345609" y="4743636"/>
            <a:ext cx="488206" cy="650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86C9BC53-9270-4A42-AE29-914C8E2FE228}"/>
              </a:ext>
            </a:extLst>
          </p:cNvPr>
          <p:cNvSpPr txBox="1"/>
          <p:nvPr/>
        </p:nvSpPr>
        <p:spPr>
          <a:xfrm>
            <a:off x="324384" y="5949515"/>
            <a:ext cx="292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Samarbete: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C10C499-A5D9-4BEE-9E9D-6C12465091C9}"/>
              </a:ext>
            </a:extLst>
          </p:cNvPr>
          <p:cNvSpPr txBox="1"/>
          <p:nvPr/>
        </p:nvSpPr>
        <p:spPr>
          <a:xfrm>
            <a:off x="8646174" y="1097280"/>
            <a:ext cx="31374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    </a:t>
            </a:r>
            <a:r>
              <a:rPr lang="sv-SE" sz="2400" b="1" dirty="0"/>
              <a:t> 24 </a:t>
            </a:r>
            <a:r>
              <a:rPr lang="sv-SE" sz="2400" b="1" dirty="0" err="1"/>
              <a:t>st</a:t>
            </a:r>
            <a:endParaRPr lang="sv-SE" sz="2400" b="1" dirty="0"/>
          </a:p>
          <a:p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 </a:t>
            </a:r>
            <a:r>
              <a:rPr lang="sv-SE" dirty="0" err="1"/>
              <a:t>st</a:t>
            </a:r>
            <a:r>
              <a:rPr lang="sv-SE" dirty="0"/>
              <a:t> -06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 st-05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 </a:t>
            </a:r>
            <a:r>
              <a:rPr lang="sv-SE" dirty="0" err="1"/>
              <a:t>st</a:t>
            </a:r>
            <a:r>
              <a:rPr lang="sv-SE" dirty="0"/>
              <a:t> -04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5 </a:t>
            </a:r>
            <a:r>
              <a:rPr lang="sv-SE" dirty="0" err="1"/>
              <a:t>st</a:t>
            </a:r>
            <a:r>
              <a:rPr lang="sv-SE" dirty="0"/>
              <a:t> -03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5 </a:t>
            </a:r>
            <a:r>
              <a:rPr lang="sv-SE" dirty="0" err="1"/>
              <a:t>st</a:t>
            </a:r>
            <a:r>
              <a:rPr lang="sv-SE" dirty="0"/>
              <a:t> -02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3 </a:t>
            </a:r>
            <a:r>
              <a:rPr lang="sv-SE" dirty="0" err="1"/>
              <a:t>st</a:t>
            </a:r>
            <a:r>
              <a:rPr lang="sv-SE" dirty="0"/>
              <a:t> -01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 </a:t>
            </a:r>
            <a:r>
              <a:rPr lang="sv-SE" dirty="0" err="1"/>
              <a:t>st</a:t>
            </a:r>
            <a:r>
              <a:rPr lang="sv-SE" dirty="0"/>
              <a:t> -00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4 </a:t>
            </a:r>
            <a:r>
              <a:rPr lang="sv-SE" dirty="0" err="1"/>
              <a:t>st</a:t>
            </a:r>
            <a:r>
              <a:rPr lang="sv-SE" dirty="0"/>
              <a:t> äldre</a:t>
            </a:r>
          </a:p>
          <a:p>
            <a:endParaRPr lang="sv-SE" dirty="0"/>
          </a:p>
          <a:p>
            <a:r>
              <a:rPr lang="sv-SE" dirty="0"/>
              <a:t>3 </a:t>
            </a:r>
            <a:r>
              <a:rPr lang="sv-SE" dirty="0" err="1"/>
              <a:t>st</a:t>
            </a:r>
            <a:r>
              <a:rPr lang="sv-SE" dirty="0"/>
              <a:t> nyförvärv (ev. 2 </a:t>
            </a:r>
            <a:r>
              <a:rPr lang="sv-SE" dirty="0" err="1"/>
              <a:t>st</a:t>
            </a:r>
            <a:r>
              <a:rPr lang="sv-SE" dirty="0"/>
              <a:t> till)</a:t>
            </a:r>
          </a:p>
        </p:txBody>
      </p:sp>
    </p:spTree>
    <p:extLst>
      <p:ext uri="{BB962C8B-B14F-4D97-AF65-F5344CB8AC3E}">
        <p14:creationId xmlns:p14="http://schemas.microsoft.com/office/powerpoint/2010/main" val="198991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7149AE-BE95-4093-9029-1301C47A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5159"/>
            <a:ext cx="10353761" cy="1326321"/>
          </a:xfrm>
        </p:spPr>
        <p:txBody>
          <a:bodyPr/>
          <a:lstStyle/>
          <a:p>
            <a:r>
              <a:rPr lang="sv-SE" dirty="0"/>
              <a:t>Matcher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B8F5A6-2936-4749-B970-3D675F816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4576" y="4039480"/>
            <a:ext cx="511339" cy="51133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45FA1DA-6BD8-4469-A49A-19FF96914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1889" y="1767828"/>
            <a:ext cx="3174603" cy="171428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E095116-5237-43CD-9F30-ECF2FF515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77307" y="1767828"/>
            <a:ext cx="3174603" cy="171428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013E2C82-505E-4F8E-9287-92D8BCF54CB9}"/>
              </a:ext>
            </a:extLst>
          </p:cNvPr>
          <p:cNvSpPr txBox="1"/>
          <p:nvPr/>
        </p:nvSpPr>
        <p:spPr>
          <a:xfrm>
            <a:off x="1574158" y="1290501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Div</a:t>
            </a:r>
            <a:r>
              <a:rPr lang="sv-SE" dirty="0"/>
              <a:t> 1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0E9D037-7CE5-482C-84E5-7ECBBE674133}"/>
              </a:ext>
            </a:extLst>
          </p:cNvPr>
          <p:cNvSpPr txBox="1"/>
          <p:nvPr/>
        </p:nvSpPr>
        <p:spPr>
          <a:xfrm>
            <a:off x="9728433" y="1267527"/>
            <a:ext cx="84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Div</a:t>
            </a:r>
            <a:r>
              <a:rPr lang="sv-SE" dirty="0"/>
              <a:t> 2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594C94F-EB6C-411B-AB0E-0BD3143B9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5110" y="4039480"/>
            <a:ext cx="511339" cy="51133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03711906-FF49-4DE6-B7BB-16E0EE6B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7468" y="4029834"/>
            <a:ext cx="511339" cy="51133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49CCA62-376F-4818-B7FB-BA0A719F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0570" y="4056870"/>
            <a:ext cx="511339" cy="51133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0C5338B3-392D-4E6E-B0AB-A97C4DCD3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3390" y="4059750"/>
            <a:ext cx="511339" cy="511339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11B433F6-03D1-4586-A034-9FD4A6E29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09326" y="4056870"/>
            <a:ext cx="511339" cy="51133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C274317-D170-4EDD-8035-550520B0B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7906" y="4054804"/>
            <a:ext cx="648307" cy="511339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F12EFF7-4A06-45E1-B5AE-6C9302D3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7297" y="4389726"/>
            <a:ext cx="511339" cy="511339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7BB40489-33D4-4036-A189-5D033CFC8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6120" y="4062630"/>
            <a:ext cx="648307" cy="511339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18C632FF-5EB7-46D8-8D6A-CD96FB74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25079" y="4062630"/>
            <a:ext cx="648307" cy="51133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BC4F3BF0-3430-4F16-A06D-FF94220C1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7437" y="4052984"/>
            <a:ext cx="648307" cy="511339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4B2E6230-8198-4A0F-AF19-FCC2C2AA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70539" y="4080020"/>
            <a:ext cx="511339" cy="511339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D5EED5DE-A6A6-459E-86D1-139EF1919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33359" y="4082900"/>
            <a:ext cx="511339" cy="511339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3C130452-5BD0-458C-9E48-E3711BC7B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19295" y="4080020"/>
            <a:ext cx="511339" cy="511339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E5DF261B-1681-43A8-AF70-617151FFC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9278" y="2818624"/>
            <a:ext cx="648307" cy="511339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5CC219E9-8DFD-471C-BA0A-E96D51E2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7492" y="2826450"/>
            <a:ext cx="648307" cy="511339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C376A4B5-D244-4158-98DF-ACCF02710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6451" y="2826450"/>
            <a:ext cx="648307" cy="511339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089BBB56-D75E-4D08-B483-3A94861A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8809" y="2816804"/>
            <a:ext cx="648307" cy="511339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60753ECC-141E-4056-B5E5-B8865039A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1911" y="2843840"/>
            <a:ext cx="511339" cy="511339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289AAB7-5FB2-494F-9ADD-A43F05870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64709" y="4080020"/>
            <a:ext cx="511339" cy="511339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212FA66C-2FFF-43D1-B3DA-FB364C62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3419" y="4421414"/>
            <a:ext cx="511339" cy="511339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B8E606E9-92DD-4C09-9642-7EC7E8C4E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9278" y="3623142"/>
            <a:ext cx="648307" cy="511339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2EE908DF-83A3-4152-B3EB-341D2037D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7492" y="3630968"/>
            <a:ext cx="648307" cy="511339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9D04104B-CE58-4751-A099-7D5749ACE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6451" y="3630968"/>
            <a:ext cx="648307" cy="511339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9454C36-1F88-4C3D-A7C6-536C0BBE3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8809" y="3621322"/>
            <a:ext cx="648307" cy="511339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F2A0ADEC-1BF3-4785-AFCA-F7217C4E3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1911" y="3648358"/>
            <a:ext cx="511339" cy="511339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A0FBB6EF-00A4-429E-9659-F50F6766E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4731" y="3651238"/>
            <a:ext cx="511339" cy="511339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1C966498-8ADB-4494-B5B4-0B5B59536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3881" y="4405570"/>
            <a:ext cx="511339" cy="511339"/>
          </a:xfrm>
          <a:prstGeom prst="rect">
            <a:avLst/>
          </a:prstGeom>
        </p:spPr>
      </p:pic>
      <p:cxnSp>
        <p:nvCxnSpPr>
          <p:cNvPr id="50" name="Rak pilkoppling 49">
            <a:extLst>
              <a:ext uri="{FF2B5EF4-FFF2-40B4-BE49-F238E27FC236}">
                <a16:creationId xmlns:a16="http://schemas.microsoft.com/office/drawing/2014/main" id="{D9739331-E718-493A-A3BC-154955850646}"/>
              </a:ext>
            </a:extLst>
          </p:cNvPr>
          <p:cNvCxnSpPr/>
          <p:nvPr/>
        </p:nvCxnSpPr>
        <p:spPr>
          <a:xfrm flipH="1" flipV="1">
            <a:off x="4057374" y="2303847"/>
            <a:ext cx="733778" cy="474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9A197E13-9B0D-4BA9-B1EF-C659BB59114E}"/>
              </a:ext>
            </a:extLst>
          </p:cNvPr>
          <p:cNvCxnSpPr>
            <a:cxnSpLocks/>
          </p:cNvCxnSpPr>
          <p:nvPr/>
        </p:nvCxnSpPr>
        <p:spPr>
          <a:xfrm flipV="1">
            <a:off x="7103194" y="1876811"/>
            <a:ext cx="549691" cy="37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pilkoppling 51">
            <a:extLst>
              <a:ext uri="{FF2B5EF4-FFF2-40B4-BE49-F238E27FC236}">
                <a16:creationId xmlns:a16="http://schemas.microsoft.com/office/drawing/2014/main" id="{5191F980-D945-4283-8AC1-574447CC10E0}"/>
              </a:ext>
            </a:extLst>
          </p:cNvPr>
          <p:cNvCxnSpPr>
            <a:cxnSpLocks/>
          </p:cNvCxnSpPr>
          <p:nvPr/>
        </p:nvCxnSpPr>
        <p:spPr>
          <a:xfrm flipV="1">
            <a:off x="7325509" y="2457049"/>
            <a:ext cx="630861" cy="311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pilkoppling 52">
            <a:extLst>
              <a:ext uri="{FF2B5EF4-FFF2-40B4-BE49-F238E27FC236}">
                <a16:creationId xmlns:a16="http://schemas.microsoft.com/office/drawing/2014/main" id="{0027D098-D92F-487A-9646-669163849DCB}"/>
              </a:ext>
            </a:extLst>
          </p:cNvPr>
          <p:cNvCxnSpPr>
            <a:cxnSpLocks/>
          </p:cNvCxnSpPr>
          <p:nvPr/>
        </p:nvCxnSpPr>
        <p:spPr>
          <a:xfrm flipV="1">
            <a:off x="7292073" y="2220614"/>
            <a:ext cx="664093" cy="378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pilkoppling 53">
            <a:extLst>
              <a:ext uri="{FF2B5EF4-FFF2-40B4-BE49-F238E27FC236}">
                <a16:creationId xmlns:a16="http://schemas.microsoft.com/office/drawing/2014/main" id="{7AAC1A83-634E-4836-A0A7-71D254812F7B}"/>
              </a:ext>
            </a:extLst>
          </p:cNvPr>
          <p:cNvCxnSpPr>
            <a:cxnSpLocks/>
          </p:cNvCxnSpPr>
          <p:nvPr/>
        </p:nvCxnSpPr>
        <p:spPr>
          <a:xfrm flipV="1">
            <a:off x="7205811" y="2027141"/>
            <a:ext cx="647738" cy="43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90A0A9DF-26BA-408A-A274-9EE8F674131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2000"/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739158" y="5553672"/>
            <a:ext cx="1905000" cy="628650"/>
          </a:xfrm>
          <a:prstGeom prst="rect">
            <a:avLst/>
          </a:prstGeom>
        </p:spPr>
      </p:pic>
      <p:cxnSp>
        <p:nvCxnSpPr>
          <p:cNvPr id="57" name="Rak pilkoppling 56">
            <a:extLst>
              <a:ext uri="{FF2B5EF4-FFF2-40B4-BE49-F238E27FC236}">
                <a16:creationId xmlns:a16="http://schemas.microsoft.com/office/drawing/2014/main" id="{6441A09A-93B2-4DFB-B63B-9E497FA681A0}"/>
              </a:ext>
            </a:extLst>
          </p:cNvPr>
          <p:cNvCxnSpPr>
            <a:cxnSpLocks/>
          </p:cNvCxnSpPr>
          <p:nvPr/>
        </p:nvCxnSpPr>
        <p:spPr>
          <a:xfrm flipH="1" flipV="1">
            <a:off x="3551583" y="4295150"/>
            <a:ext cx="505791" cy="1001071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04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3FDAB3B-8864-4689-95E0-1FBE8F9EBE64}"/>
              </a:ext>
            </a:extLst>
          </p:cNvPr>
          <p:cNvSpPr txBox="1"/>
          <p:nvPr/>
        </p:nvSpPr>
        <p:spPr>
          <a:xfrm>
            <a:off x="2799644" y="891823"/>
            <a:ext cx="671688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sv-S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Bra anpassning till olika spelarnas nivå och behov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Få bättre sammanhållning som helhet på killsidan både inom och mellan föreningar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Träna o tävla i stor utsträckning som möjligt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Utveckla ledaregenskaper och prova olika roller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Öka utvecklingsnivån i stort som lag</a:t>
            </a:r>
          </a:p>
          <a:p>
            <a:pPr lvl="0"/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Starka, smidiga och uthålliga =håller längre!</a:t>
            </a:r>
          </a:p>
          <a:p>
            <a:pPr lvl="0"/>
            <a:endParaRPr lang="sv-S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2000" dirty="0"/>
              <a:t>Ej så sårbart på ledarsidan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5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9559E7-0AB6-4BCB-8DC9-5B6E535204D0}"/>
              </a:ext>
            </a:extLst>
          </p:cNvPr>
          <p:cNvSpPr txBox="1">
            <a:spLocks/>
          </p:cNvSpPr>
          <p:nvPr/>
        </p:nvSpPr>
        <p:spPr>
          <a:xfrm>
            <a:off x="919119" y="75159"/>
            <a:ext cx="10353761" cy="13263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 </a:t>
            </a:r>
            <a:r>
              <a:rPr lang="sv-SE" dirty="0" err="1"/>
              <a:t>TRäningstider</a:t>
            </a: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48CACD2-38CF-4265-BDB5-EE7E7292C1D9}"/>
              </a:ext>
            </a:extLst>
          </p:cNvPr>
          <p:cNvSpPr txBox="1"/>
          <p:nvPr/>
        </p:nvSpPr>
        <p:spPr>
          <a:xfrm>
            <a:off x="560205" y="1401480"/>
            <a:ext cx="11317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>
                <a:effectLst/>
                <a:latin typeface="Segoe UI" panose="020B0502040204020203" pitchFamily="34" charset="0"/>
              </a:rPr>
              <a:t>Måndagar 19.00-21.30</a:t>
            </a:r>
            <a:r>
              <a:rPr lang="sv-SE" sz="1800" dirty="0">
                <a:effectLst/>
                <a:latin typeface="Segoe UI" panose="020B0502040204020203" pitchFamily="34" charset="0"/>
              </a:rPr>
              <a:t> </a:t>
            </a:r>
            <a:r>
              <a:rPr lang="sv-SE" dirty="0">
                <a:latin typeface="Segoe UI" panose="020B0502040204020203" pitchFamily="34" charset="0"/>
              </a:rPr>
              <a:t>	</a:t>
            </a:r>
            <a:r>
              <a:rPr lang="sv-SE" sz="1800" b="1" dirty="0">
                <a:effectLst/>
                <a:latin typeface="Segoe UI" panose="020B0502040204020203" pitchFamily="34" charset="0"/>
              </a:rPr>
              <a:t>Dragonskolan </a:t>
            </a:r>
            <a:r>
              <a:rPr lang="sv-SE" sz="1800" dirty="0">
                <a:effectLst/>
                <a:latin typeface="Segoe UI" panose="020B0502040204020203" pitchFamily="34" charset="0"/>
              </a:rPr>
              <a:t>Södra varav halltid 19.30-21.00					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1,5 </a:t>
            </a:r>
            <a:r>
              <a:rPr lang="sv-SE" sz="1800" i="1" dirty="0" err="1">
                <a:effectLst/>
                <a:latin typeface="Segoe UI" panose="020B0502040204020203" pitchFamily="34" charset="0"/>
              </a:rPr>
              <a:t>tim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 boll</a:t>
            </a:r>
            <a:br>
              <a:rPr lang="sv-SE" sz="1800" dirty="0">
                <a:effectLst/>
                <a:latin typeface="Segoe UI" panose="020B0502040204020203" pitchFamily="34" charset="0"/>
              </a:rPr>
            </a:br>
            <a:endParaRPr lang="sv-SE" sz="1800" dirty="0">
              <a:effectLst/>
              <a:latin typeface="Segoe UI" panose="020B0502040204020203" pitchFamily="34" charset="0"/>
            </a:endParaRPr>
          </a:p>
          <a:p>
            <a:r>
              <a:rPr lang="sv-SE" sz="1800" dirty="0">
                <a:effectLst/>
                <a:latin typeface="Segoe UI" panose="020B0502040204020203" pitchFamily="34" charset="0"/>
              </a:rPr>
              <a:t>						Samling o Uppvärmning i källaren, efter 21 </a:t>
            </a:r>
            <a:r>
              <a:rPr lang="sv-SE" sz="1800" dirty="0" err="1">
                <a:effectLst/>
                <a:latin typeface="Segoe UI" panose="020B0502040204020203" pitchFamily="34" charset="0"/>
              </a:rPr>
              <a:t>fys</a:t>
            </a:r>
            <a:r>
              <a:rPr lang="sv-SE" sz="1800" dirty="0">
                <a:effectLst/>
                <a:latin typeface="Segoe UI" panose="020B0502040204020203" pitchFamily="34" charset="0"/>
              </a:rPr>
              <a:t> i källaren.</a:t>
            </a:r>
            <a:br>
              <a:rPr lang="sv-SE" sz="1800" dirty="0">
                <a:effectLst/>
                <a:latin typeface="Segoe UI" panose="020B0502040204020203" pitchFamily="34" charset="0"/>
              </a:rPr>
            </a:br>
            <a:br>
              <a:rPr lang="sv-SE" sz="1800" dirty="0">
                <a:effectLst/>
                <a:latin typeface="Segoe UI" panose="020B0502040204020203" pitchFamily="34" charset="0"/>
              </a:rPr>
            </a:br>
            <a:endParaRPr lang="sv-SE" sz="1800" b="1" dirty="0">
              <a:effectLst/>
              <a:latin typeface="Segoe UI" panose="020B0502040204020203" pitchFamily="34" charset="0"/>
            </a:endParaRPr>
          </a:p>
          <a:p>
            <a:r>
              <a:rPr lang="sv-SE" sz="1800" b="1" dirty="0">
                <a:effectLst/>
                <a:latin typeface="Segoe UI" panose="020B0502040204020203" pitchFamily="34" charset="0"/>
              </a:rPr>
              <a:t>Tisdagar 16.00-18.00 </a:t>
            </a:r>
            <a:r>
              <a:rPr lang="sv-SE" sz="1800" dirty="0">
                <a:effectLst/>
                <a:latin typeface="Segoe UI" panose="020B0502040204020203" pitchFamily="34" charset="0"/>
              </a:rPr>
              <a:t>	</a:t>
            </a:r>
            <a:r>
              <a:rPr lang="sv-SE" sz="1800" b="1" dirty="0">
                <a:effectLst/>
                <a:latin typeface="Segoe UI" panose="020B0502040204020203" pitchFamily="34" charset="0"/>
              </a:rPr>
              <a:t>Midgård </a:t>
            </a:r>
            <a:r>
              <a:rPr lang="sv-SE" sz="1800" dirty="0">
                <a:effectLst/>
                <a:latin typeface="Segoe UI" panose="020B0502040204020203" pitchFamily="34" charset="0"/>
              </a:rPr>
              <a:t>hela hallen											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2 </a:t>
            </a:r>
            <a:r>
              <a:rPr lang="sv-SE" sz="1800" i="1" dirty="0" err="1">
                <a:effectLst/>
                <a:latin typeface="Segoe UI" panose="020B0502040204020203" pitchFamily="34" charset="0"/>
              </a:rPr>
              <a:t>tim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 boll</a:t>
            </a:r>
            <a:br>
              <a:rPr lang="sv-SE" sz="1800" dirty="0">
                <a:effectLst/>
                <a:latin typeface="Segoe UI" panose="020B0502040204020203" pitchFamily="34" charset="0"/>
              </a:rPr>
            </a:br>
            <a:br>
              <a:rPr lang="sv-SE" sz="1800" dirty="0">
                <a:effectLst/>
                <a:latin typeface="Segoe UI" panose="020B0502040204020203" pitchFamily="34" charset="0"/>
              </a:rPr>
            </a:br>
            <a:endParaRPr lang="sv-SE" sz="1800" dirty="0">
              <a:effectLst/>
              <a:latin typeface="Segoe UI" panose="020B0502040204020203" pitchFamily="34" charset="0"/>
            </a:endParaRPr>
          </a:p>
          <a:p>
            <a:r>
              <a:rPr lang="sv-SE" sz="1800" b="1" dirty="0">
                <a:effectLst/>
                <a:latin typeface="Segoe UI" panose="020B0502040204020203" pitchFamily="34" charset="0"/>
              </a:rPr>
              <a:t>Torsdagar </a:t>
            </a:r>
            <a:r>
              <a:rPr lang="sv-SE" b="1" dirty="0">
                <a:latin typeface="Segoe UI" panose="020B0502040204020203" pitchFamily="34" charset="0"/>
              </a:rPr>
              <a:t>20.00</a:t>
            </a:r>
            <a:r>
              <a:rPr lang="sv-SE" sz="1800" b="1" dirty="0">
                <a:effectLst/>
                <a:latin typeface="Segoe UI" panose="020B0502040204020203" pitchFamily="34" charset="0"/>
              </a:rPr>
              <a:t>-22.00 </a:t>
            </a:r>
            <a:r>
              <a:rPr lang="sv-SE" sz="1800" dirty="0">
                <a:effectLst/>
                <a:latin typeface="Segoe UI" panose="020B0502040204020203" pitchFamily="34" charset="0"/>
              </a:rPr>
              <a:t>	</a:t>
            </a:r>
            <a:r>
              <a:rPr lang="sv-SE" sz="1800" b="1" dirty="0">
                <a:effectLst/>
                <a:latin typeface="Segoe UI" panose="020B0502040204020203" pitchFamily="34" charset="0"/>
              </a:rPr>
              <a:t>Dragonskolan</a:t>
            </a:r>
            <a:r>
              <a:rPr lang="sv-SE" sz="1800" dirty="0">
                <a:effectLst/>
                <a:latin typeface="Segoe UI" panose="020B0502040204020203" pitchFamily="34" charset="0"/>
              </a:rPr>
              <a:t> varav båda hallarna 20.30-22.00					</a:t>
            </a:r>
            <a:r>
              <a:rPr lang="sv-SE" i="1" dirty="0">
                <a:latin typeface="Segoe UI" panose="020B0502040204020203" pitchFamily="34" charset="0"/>
              </a:rPr>
              <a:t> 2 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 </a:t>
            </a:r>
            <a:r>
              <a:rPr lang="sv-SE" sz="1800" i="1" dirty="0" err="1">
                <a:effectLst/>
                <a:latin typeface="Segoe UI" panose="020B0502040204020203" pitchFamily="34" charset="0"/>
              </a:rPr>
              <a:t>tim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 boll</a:t>
            </a:r>
            <a:endParaRPr lang="sv-SE" sz="1800" dirty="0">
              <a:effectLst/>
              <a:latin typeface="Segoe UI" panose="020B0502040204020203" pitchFamily="34" charset="0"/>
            </a:endParaRPr>
          </a:p>
          <a:p>
            <a:r>
              <a:rPr lang="sv-SE" dirty="0">
                <a:latin typeface="Segoe UI" panose="020B0502040204020203" pitchFamily="34" charset="0"/>
              </a:rPr>
              <a:t>						KFUM	16.30-18.30?		</a:t>
            </a:r>
            <a:r>
              <a:rPr lang="sv-SE" sz="1800" dirty="0">
                <a:effectLst/>
                <a:latin typeface="Segoe UI" panose="020B0502040204020203" pitchFamily="34" charset="0"/>
              </a:rPr>
              <a:t>					</a:t>
            </a:r>
            <a:br>
              <a:rPr lang="sv-SE" sz="1800" dirty="0">
                <a:effectLst/>
                <a:latin typeface="Segoe UI" panose="020B0502040204020203" pitchFamily="34" charset="0"/>
              </a:rPr>
            </a:br>
            <a:br>
              <a:rPr lang="sv-SE" sz="1800" dirty="0">
                <a:effectLst/>
                <a:latin typeface="Segoe UI" panose="020B0502040204020203" pitchFamily="34" charset="0"/>
              </a:rPr>
            </a:br>
            <a:br>
              <a:rPr lang="sv-SE" sz="1800" dirty="0">
                <a:effectLst/>
                <a:latin typeface="Segoe UI" panose="020B0502040204020203" pitchFamily="34" charset="0"/>
              </a:rPr>
            </a:br>
            <a:endParaRPr lang="sv-SE" sz="1800" dirty="0">
              <a:effectLst/>
              <a:latin typeface="Segoe UI" panose="020B0502040204020203" pitchFamily="34" charset="0"/>
            </a:endParaRPr>
          </a:p>
          <a:p>
            <a:r>
              <a:rPr lang="sv-SE" sz="1800" b="1" dirty="0">
                <a:effectLst/>
                <a:latin typeface="Segoe UI" panose="020B0502040204020203" pitchFamily="34" charset="0"/>
              </a:rPr>
              <a:t>Fredag 16.00-18.00 </a:t>
            </a:r>
            <a:r>
              <a:rPr lang="sv-SE" sz="1800" dirty="0">
                <a:effectLst/>
                <a:latin typeface="Segoe UI" panose="020B0502040204020203" pitchFamily="34" charset="0"/>
              </a:rPr>
              <a:t>		</a:t>
            </a:r>
            <a:r>
              <a:rPr lang="sv-SE" sz="1800" b="1" dirty="0">
                <a:effectLst/>
                <a:latin typeface="Segoe UI" panose="020B0502040204020203" pitchFamily="34" charset="0"/>
              </a:rPr>
              <a:t>Midgård</a:t>
            </a:r>
            <a:r>
              <a:rPr lang="sv-SE" sz="1800" dirty="0">
                <a:effectLst/>
                <a:latin typeface="Segoe UI" panose="020B0502040204020203" pitchFamily="34" charset="0"/>
              </a:rPr>
              <a:t> en bana gemensamt med Dam div 1, </a:t>
            </a:r>
            <a:r>
              <a:rPr lang="sv-SE" sz="1800" u="sng" dirty="0">
                <a:effectLst/>
                <a:latin typeface="Segoe UI" panose="020B0502040204020203" pitchFamily="34" charset="0"/>
              </a:rPr>
              <a:t>vid behov </a:t>
            </a:r>
            <a:r>
              <a:rPr lang="sv-SE" sz="1800" dirty="0">
                <a:effectLst/>
                <a:latin typeface="Segoe UI" panose="020B0502040204020203" pitchFamily="34" charset="0"/>
              </a:rPr>
              <a:t>			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2 </a:t>
            </a:r>
            <a:r>
              <a:rPr lang="sv-SE" sz="1800" i="1" dirty="0" err="1">
                <a:effectLst/>
                <a:latin typeface="Segoe UI" panose="020B0502040204020203" pitchFamily="34" charset="0"/>
              </a:rPr>
              <a:t>tim</a:t>
            </a:r>
            <a:r>
              <a:rPr lang="sv-SE" sz="1800" i="1" dirty="0">
                <a:effectLst/>
                <a:latin typeface="Segoe UI" panose="020B0502040204020203" pitchFamily="34" charset="0"/>
              </a:rPr>
              <a:t> boll</a:t>
            </a:r>
            <a:endParaRPr lang="sv-SE" sz="1800" i="1" u="sng" dirty="0">
              <a:effectLst/>
              <a:latin typeface="Segoe UI" panose="020B0502040204020203" pitchFamily="34" charset="0"/>
            </a:endParaRPr>
          </a:p>
          <a:p>
            <a:r>
              <a:rPr lang="sv-SE" b="1" dirty="0">
                <a:latin typeface="Segoe UI" panose="020B0502040204020203" pitchFamily="34" charset="0"/>
              </a:rPr>
              <a:t>						(</a:t>
            </a:r>
            <a:r>
              <a:rPr lang="sv-SE" sz="1800" dirty="0">
                <a:effectLst/>
                <a:latin typeface="Segoe UI" panose="020B0502040204020203" pitchFamily="34" charset="0"/>
              </a:rPr>
              <a:t>Damerna tränar 17-18)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194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59" y="0"/>
            <a:ext cx="10353761" cy="1326321"/>
          </a:xfrm>
        </p:spPr>
        <p:txBody>
          <a:bodyPr/>
          <a:lstStyle/>
          <a:p>
            <a:r>
              <a:rPr lang="sv-SE" dirty="0"/>
              <a:t>Mål o regler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34AE5E9-CED5-45C8-9114-F05898BB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967960"/>
            <a:ext cx="11402291" cy="54744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2300" b="1" dirty="0">
                <a:effectLst/>
              </a:rPr>
              <a:t>Seriespel:</a:t>
            </a:r>
          </a:p>
          <a:p>
            <a:r>
              <a:rPr lang="sv-SE" sz="2300" dirty="0">
                <a:effectLst/>
              </a:rPr>
              <a:t>Huvudmålsättningen även i år är att skapa god gemenskap, förståelse och acceptans för varandra i gruppen. Att ha roligt!</a:t>
            </a:r>
          </a:p>
          <a:p>
            <a:r>
              <a:rPr lang="sv-SE" sz="2300" dirty="0">
                <a:effectLst/>
              </a:rPr>
              <a:t>Rent sportsligt är målet att alla ska ha utvecklade tekniska grunder och prova fler positioner. Som lag att öka tempot i spelet och se till att vi får fler </a:t>
            </a:r>
            <a:r>
              <a:rPr lang="sv-SE" sz="2300" dirty="0" err="1">
                <a:effectLst/>
              </a:rPr>
              <a:t>anfallssutvägar</a:t>
            </a:r>
            <a:r>
              <a:rPr lang="sv-SE" sz="2300" dirty="0">
                <a:effectLst/>
              </a:rPr>
              <a:t>.  Att få mer samarbete i blockeringsspelet. Att alla spelare har minst 2 </a:t>
            </a:r>
            <a:r>
              <a:rPr lang="sv-SE" sz="2300" dirty="0" err="1">
                <a:effectLst/>
              </a:rPr>
              <a:t>st</a:t>
            </a:r>
            <a:r>
              <a:rPr lang="sv-SE" sz="2300" dirty="0">
                <a:effectLst/>
              </a:rPr>
              <a:t> säkra matchservar. Utveckla </a:t>
            </a:r>
            <a:r>
              <a:rPr lang="sv-SE" sz="2300" dirty="0" err="1">
                <a:effectLst/>
              </a:rPr>
              <a:t>servmottagning</a:t>
            </a:r>
            <a:r>
              <a:rPr lang="sv-SE" sz="2300" dirty="0">
                <a:effectLst/>
              </a:rPr>
              <a:t> o försvar (</a:t>
            </a:r>
            <a:r>
              <a:rPr lang="sv-SE" sz="2300" dirty="0" err="1">
                <a:effectLst/>
              </a:rPr>
              <a:t>ffa</a:t>
            </a:r>
            <a:r>
              <a:rPr lang="sv-SE" sz="2300" dirty="0">
                <a:effectLst/>
              </a:rPr>
              <a:t> droppförsvar). Gratisframspel perfekta upp till 90 %.</a:t>
            </a:r>
          </a:p>
          <a:p>
            <a:r>
              <a:rPr lang="sv-SE" sz="2300" dirty="0">
                <a:effectLst/>
              </a:rPr>
              <a:t>Observera att </a:t>
            </a:r>
            <a:r>
              <a:rPr lang="sv-SE" sz="2300" dirty="0" err="1">
                <a:effectLst/>
              </a:rPr>
              <a:t>Div</a:t>
            </a:r>
            <a:r>
              <a:rPr lang="sv-SE" sz="2300" dirty="0">
                <a:effectLst/>
              </a:rPr>
              <a:t> 1 och </a:t>
            </a:r>
            <a:r>
              <a:rPr lang="sv-SE" sz="2300" dirty="0" err="1">
                <a:effectLst/>
              </a:rPr>
              <a:t>Div</a:t>
            </a:r>
            <a:r>
              <a:rPr lang="sv-SE" sz="2300" dirty="0">
                <a:effectLst/>
              </a:rPr>
              <a:t> 2 inte har kopplingar som lag till träningsgrupperna.</a:t>
            </a:r>
          </a:p>
          <a:p>
            <a:r>
              <a:rPr lang="sv-SE" sz="2300" dirty="0" err="1">
                <a:effectLst/>
              </a:rPr>
              <a:t>Div</a:t>
            </a:r>
            <a:r>
              <a:rPr lang="sv-SE" sz="2300" dirty="0">
                <a:effectLst/>
              </a:rPr>
              <a:t> 1 sikta mot att hålla sig kvar. </a:t>
            </a:r>
            <a:r>
              <a:rPr lang="sv-SE" sz="2300" dirty="0" err="1">
                <a:effectLst/>
              </a:rPr>
              <a:t>Div</a:t>
            </a:r>
            <a:r>
              <a:rPr lang="sv-SE" sz="2300" dirty="0">
                <a:effectLst/>
              </a:rPr>
              <a:t> 2 att hålla sig i toppen men med fokus att utvecklas.</a:t>
            </a:r>
          </a:p>
          <a:p>
            <a:pPr marL="0" indent="0">
              <a:buNone/>
            </a:pPr>
            <a:endParaRPr lang="sv-SE" sz="2300" dirty="0">
              <a:effectLst/>
            </a:endParaRPr>
          </a:p>
          <a:p>
            <a:pPr marL="0" indent="0">
              <a:buNone/>
            </a:pPr>
            <a:r>
              <a:rPr lang="sv-SE" sz="2300" b="1" dirty="0">
                <a:effectLst/>
              </a:rPr>
              <a:t>Cupspel </a:t>
            </a:r>
            <a:r>
              <a:rPr lang="sv-SE" sz="2300" dirty="0">
                <a:effectLst/>
              </a:rPr>
              <a:t>(om det blir något?)</a:t>
            </a:r>
          </a:p>
          <a:p>
            <a:r>
              <a:rPr lang="sv-SE" sz="2300" dirty="0">
                <a:effectLst/>
              </a:rPr>
              <a:t>I de turneringar som spelas kring Norrland kommer målet att vara att alla ska få spela ungefär lika mycket och så mycket som möjligt. Resultat kommer att komma i andra hand.</a:t>
            </a:r>
          </a:p>
          <a:p>
            <a:endParaRPr lang="sv-SE" sz="2300" dirty="0">
              <a:effectLst/>
            </a:endParaRPr>
          </a:p>
          <a:p>
            <a:pPr marL="0" indent="0">
              <a:buNone/>
            </a:pPr>
            <a:r>
              <a:rPr lang="sv-SE" sz="2300" b="1" dirty="0">
                <a:effectLst/>
              </a:rPr>
              <a:t>U20 Junior-SM </a:t>
            </a:r>
          </a:p>
          <a:p>
            <a:r>
              <a:rPr lang="sv-SE" sz="2300" dirty="0">
                <a:effectLst/>
              </a:rPr>
              <a:t>Målet att ta en medalj. Bästa laget spelar trots att många följer med.</a:t>
            </a:r>
          </a:p>
          <a:p>
            <a:endParaRPr lang="sv-SE" dirty="0">
              <a:effectLst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85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2B654-B447-4120-A2E4-6DA7E34E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75" y="632177"/>
            <a:ext cx="10353761" cy="1326321"/>
          </a:xfrm>
        </p:spPr>
        <p:txBody>
          <a:bodyPr/>
          <a:lstStyle/>
          <a:p>
            <a:r>
              <a:rPr lang="sv-SE" dirty="0"/>
              <a:t>Övning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2652D30-D030-40BA-91A3-628C7BAEC2EB}"/>
              </a:ext>
            </a:extLst>
          </p:cNvPr>
          <p:cNvSpPr txBox="1"/>
          <p:nvPr/>
        </p:nvSpPr>
        <p:spPr>
          <a:xfrm>
            <a:off x="980660" y="2292626"/>
            <a:ext cx="10455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- Vad kan jag göra för att höja lagets prestation på träning/match</a:t>
            </a:r>
          </a:p>
          <a:p>
            <a:r>
              <a:rPr lang="sv-SE" sz="3600" dirty="0"/>
              <a:t>3 ex.  – fundera 1 </a:t>
            </a:r>
            <a:r>
              <a:rPr lang="sv-SE" sz="3600" dirty="0" err="1"/>
              <a:t>pers</a:t>
            </a:r>
            <a:r>
              <a:rPr lang="sv-SE" sz="3600" dirty="0"/>
              <a:t>- skriv ner 10 min</a:t>
            </a:r>
          </a:p>
          <a:p>
            <a:endParaRPr lang="sv-SE" sz="3600" dirty="0"/>
          </a:p>
          <a:p>
            <a:r>
              <a:rPr lang="sv-SE" sz="3600" dirty="0"/>
              <a:t>- 3 o 3 berätta för varandra och välj tillsammans ut de 3 viktigaste sakerna</a:t>
            </a:r>
          </a:p>
        </p:txBody>
      </p:sp>
    </p:spTree>
    <p:extLst>
      <p:ext uri="{BB962C8B-B14F-4D97-AF65-F5344CB8AC3E}">
        <p14:creationId xmlns:p14="http://schemas.microsoft.com/office/powerpoint/2010/main" val="179193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1CBA2F-E020-4996-AE6C-C9E6B03E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795130"/>
          </a:xfrm>
        </p:spPr>
        <p:txBody>
          <a:bodyPr>
            <a:normAutofit/>
          </a:bodyPr>
          <a:lstStyle/>
          <a:p>
            <a:r>
              <a:rPr lang="sv-SE" sz="1800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507FE0-DA3C-4CC7-8DA7-1714CC44A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95130"/>
            <a:ext cx="3644953" cy="5791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b="1" dirty="0"/>
              <a:t>Träning</a:t>
            </a:r>
          </a:p>
          <a:p>
            <a:pPr>
              <a:buFontTx/>
              <a:buChar char="-"/>
            </a:pPr>
            <a:r>
              <a:rPr lang="sv-SE" dirty="0"/>
              <a:t>Ha bra attityd, tagga, peppande</a:t>
            </a:r>
          </a:p>
          <a:p>
            <a:pPr>
              <a:buFontTx/>
              <a:buChar char="-"/>
            </a:pPr>
            <a:r>
              <a:rPr lang="sv-SE" dirty="0"/>
              <a:t>Minimera ”vaskad” tid</a:t>
            </a:r>
          </a:p>
          <a:p>
            <a:pPr>
              <a:buFontTx/>
              <a:buChar char="-"/>
            </a:pPr>
            <a:r>
              <a:rPr lang="sv-SE" dirty="0"/>
              <a:t>Kommunikation</a:t>
            </a:r>
          </a:p>
          <a:p>
            <a:pPr>
              <a:buFontTx/>
              <a:buChar char="-"/>
            </a:pPr>
            <a:r>
              <a:rPr lang="sv-SE" dirty="0"/>
              <a:t>Fokus- göra allt för att utvecklas</a:t>
            </a:r>
          </a:p>
          <a:p>
            <a:pPr>
              <a:buFontTx/>
              <a:buChar char="-"/>
            </a:pPr>
            <a:r>
              <a:rPr lang="sv-SE" dirty="0"/>
              <a:t>Alltid vilja lära sig att bli bättre</a:t>
            </a:r>
          </a:p>
          <a:p>
            <a:pPr>
              <a:buFontTx/>
              <a:buChar char="-"/>
            </a:pPr>
            <a:r>
              <a:rPr lang="sv-SE" dirty="0"/>
              <a:t>Respekt för att det är träning</a:t>
            </a:r>
          </a:p>
          <a:p>
            <a:pPr>
              <a:buFontTx/>
              <a:buChar char="-"/>
            </a:pPr>
            <a:r>
              <a:rPr lang="sv-SE" dirty="0"/>
              <a:t>Meddela i tid om man inte kan träna</a:t>
            </a:r>
          </a:p>
          <a:p>
            <a:pPr>
              <a:buFontTx/>
              <a:buChar char="-"/>
            </a:pPr>
            <a:r>
              <a:rPr lang="sv-SE" dirty="0"/>
              <a:t>Involvera  alla i träningen</a:t>
            </a:r>
          </a:p>
          <a:p>
            <a:pPr>
              <a:buFontTx/>
              <a:buChar char="-"/>
            </a:pPr>
            <a:r>
              <a:rPr lang="sv-SE" dirty="0"/>
              <a:t>Jobba på svagheter</a:t>
            </a:r>
          </a:p>
          <a:p>
            <a:pPr>
              <a:buFontTx/>
              <a:buChar char="-"/>
            </a:pPr>
            <a:r>
              <a:rPr lang="sv-SE" dirty="0"/>
              <a:t>Respektera tider o laget</a:t>
            </a:r>
          </a:p>
          <a:p>
            <a:pPr>
              <a:buFontTx/>
              <a:buChar char="-"/>
            </a:pPr>
            <a:r>
              <a:rPr lang="sv-SE" dirty="0"/>
              <a:t>Dåliga dagar- håll för sig själv</a:t>
            </a:r>
          </a:p>
          <a:p>
            <a:pPr>
              <a:buFontTx/>
              <a:buChar char="-"/>
            </a:pPr>
            <a:r>
              <a:rPr lang="sv-SE" dirty="0"/>
              <a:t>Alla hjälper till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2E6ED1A-AFD8-4E94-B8AB-F0A4D4FCD889}"/>
              </a:ext>
            </a:extLst>
          </p:cNvPr>
          <p:cNvSpPr txBox="1"/>
          <p:nvPr/>
        </p:nvSpPr>
        <p:spPr>
          <a:xfrm>
            <a:off x="6308035" y="795130"/>
            <a:ext cx="4293704" cy="529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b="1" dirty="0"/>
              <a:t>Match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Alltid hålla sig varm på bänken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Energidriv fokus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”</a:t>
            </a:r>
            <a:r>
              <a:rPr lang="sv-SE" sz="19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Mindset</a:t>
            </a:r>
            <a:r>
              <a:rPr lang="sv-SE" sz="1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”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100% förberedelse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Alltid ge järnet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9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Pepp</a:t>
            </a:r>
            <a:endParaRPr lang="sv-SE" sz="19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Äta mat o sova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Rätt inställning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Ha ett lugn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Dialog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sv-SE" sz="19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100 % i allt</a:t>
            </a:r>
          </a:p>
        </p:txBody>
      </p:sp>
    </p:spTree>
    <p:extLst>
      <p:ext uri="{BB962C8B-B14F-4D97-AF65-F5344CB8AC3E}">
        <p14:creationId xmlns:p14="http://schemas.microsoft.com/office/powerpoint/2010/main" val="366996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1939</Words>
  <Application>Microsoft Office PowerPoint</Application>
  <PresentationFormat>Bredbild</PresentationFormat>
  <Paragraphs>945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Rockwell</vt:lpstr>
      <vt:lpstr>Segoe UI</vt:lpstr>
      <vt:lpstr>Damask</vt:lpstr>
      <vt:lpstr>Spelarmöte  Stöcke herr  2020-2021</vt:lpstr>
      <vt:lpstr>Kontaktlista</vt:lpstr>
      <vt:lpstr>Träning Stöcke herr</vt:lpstr>
      <vt:lpstr>Matcher</vt:lpstr>
      <vt:lpstr>PowerPoint-presentation</vt:lpstr>
      <vt:lpstr>PowerPoint-presentation</vt:lpstr>
      <vt:lpstr>Mål o regler</vt:lpstr>
      <vt:lpstr>Övning</vt:lpstr>
      <vt:lpstr>Sammanfattning</vt:lpstr>
      <vt:lpstr>PowerPoint-presentation</vt:lpstr>
      <vt:lpstr>Serie, turneringar, cuper</vt:lpstr>
      <vt:lpstr> U18-SM / U20-SM</vt:lpstr>
      <vt:lpstr>Telefonnummer tränare</vt:lpstr>
      <vt:lpstr>LAGET-appen</vt:lpstr>
      <vt:lpstr>EKONOMI / Intjänat</vt:lpstr>
      <vt:lpstr> Träningsavgifter</vt:lpstr>
      <vt:lpstr> Övrigt</vt:lpstr>
      <vt:lpstr>SLUT</vt:lpstr>
      <vt:lpstr>Ledare o organisation  Vi behöver Hjälpas ÅT!</vt:lpstr>
      <vt:lpstr>Ekonomi förra säsongen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Spelarmöte  Stöcke herr  2020-2021</dc:title>
  <dc:creator>Familjen Sjölund</dc:creator>
  <cp:lastModifiedBy>Familjen Sjölund</cp:lastModifiedBy>
  <cp:revision>1</cp:revision>
  <dcterms:created xsi:type="dcterms:W3CDTF">2020-08-28T15:41:05Z</dcterms:created>
  <dcterms:modified xsi:type="dcterms:W3CDTF">2020-08-30T17:56:03Z</dcterms:modified>
</cp:coreProperties>
</file>