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0" r:id="rId3"/>
    <p:sldMasterId id="2147483649" r:id="rId4"/>
  </p:sldMasterIdLst>
  <p:notesMasterIdLst>
    <p:notesMasterId r:id="rId13"/>
  </p:notesMasterIdLst>
  <p:handoutMasterIdLst>
    <p:handoutMasterId r:id="rId14"/>
  </p:handoutMasterIdLst>
  <p:sldIdLst>
    <p:sldId id="281" r:id="rId5"/>
    <p:sldId id="282" r:id="rId6"/>
    <p:sldId id="257" r:id="rId7"/>
    <p:sldId id="303" r:id="rId8"/>
    <p:sldId id="304" r:id="rId9"/>
    <p:sldId id="305" r:id="rId10"/>
    <p:sldId id="306" r:id="rId11"/>
    <p:sldId id="307" r:id="rId12"/>
  </p:sldIdLst>
  <p:sldSz cx="9144000" cy="6858000" type="screen4x3"/>
  <p:notesSz cx="6742113" cy="9872663"/>
  <p:defaultTextStyle>
    <a:defPPr>
      <a:defRPr lang="sv-S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5465">
          <p15:clr>
            <a:srgbClr val="A4A3A4"/>
          </p15:clr>
        </p15:guide>
      </p15:sldGuideLst>
    </p:ext>
    <p:ext uri="{2D200454-40CA-4A62-9FC3-DE9A4176ACB9}">
      <p15:notesGuideLst xmlns:p15="http://schemas.microsoft.com/office/powerpoint/2012/main" xmlns="">
        <p15:guide id="1" orient="horz" pos="3110">
          <p15:clr>
            <a:srgbClr val="A4A3A4"/>
          </p15:clr>
        </p15:guide>
        <p15:guide id="2"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4" autoAdjust="0"/>
  </p:normalViewPr>
  <p:slideViewPr>
    <p:cSldViewPr>
      <p:cViewPr varScale="1">
        <p:scale>
          <a:sx n="69" d="100"/>
          <a:sy n="69" d="100"/>
        </p:scale>
        <p:origin x="-1416" y="-102"/>
      </p:cViewPr>
      <p:guideLst>
        <p:guide orient="horz" pos="2160"/>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772"/>
    </p:cViewPr>
  </p:sorterViewPr>
  <p:notesViewPr>
    <p:cSldViewPr>
      <p:cViewPr varScale="1">
        <p:scale>
          <a:sx n="83" d="100"/>
          <a:sy n="83" d="100"/>
        </p:scale>
        <p:origin x="-1440" y="-84"/>
      </p:cViewPr>
      <p:guideLst>
        <p:guide orient="horz" pos="3110"/>
        <p:guide pos="212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a:defRPr/>
            </a:pPr>
            <a:endParaRPr lang="en-GB"/>
          </a:p>
        </p:txBody>
      </p:sp>
      <p:sp>
        <p:nvSpPr>
          <p:cNvPr id="3" name="Date Placeholder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a:defRPr/>
            </a:pPr>
            <a:fld id="{41743B43-356C-4349-B145-3723FEC033F5}" type="datetimeFigureOut">
              <a:rPr lang="en-US"/>
              <a:pPr>
                <a:defRPr/>
              </a:pPr>
              <a:t>1/25/2016</a:t>
            </a:fld>
            <a:endParaRPr lang="en-GB"/>
          </a:p>
        </p:txBody>
      </p:sp>
      <p:sp>
        <p:nvSpPr>
          <p:cNvPr id="4" name="Footer Placeholder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a:defRPr/>
            </a:pPr>
            <a:endParaRPr lang="en-GB"/>
          </a:p>
        </p:txBody>
      </p:sp>
      <p:sp>
        <p:nvSpPr>
          <p:cNvPr id="5" name="Slide Number Placeholder 4"/>
          <p:cNvSpPr>
            <a:spLocks noGrp="1"/>
          </p:cNvSpPr>
          <p:nvPr>
            <p:ph type="sldNum" sz="quarter" idx="3"/>
          </p:nvPr>
        </p:nvSpPr>
        <p:spPr>
          <a:xfrm>
            <a:off x="3819525" y="9377363"/>
            <a:ext cx="292100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9A45D58-BADB-444B-ABAC-6BFF7C3DB9EA}" type="slidenum">
              <a:rPr lang="en-GB" altLang="en-US"/>
              <a:pPr>
                <a:defRPr/>
              </a:pPr>
              <a:t>‹#›</a:t>
            </a:fld>
            <a:endParaRPr lang="en-GB" altLang="en-US"/>
          </a:p>
        </p:txBody>
      </p:sp>
    </p:spTree>
    <p:extLst>
      <p:ext uri="{BB962C8B-B14F-4D97-AF65-F5344CB8AC3E}">
        <p14:creationId xmlns:p14="http://schemas.microsoft.com/office/powerpoint/2010/main" xmlns="" val="3366537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a:defRPr/>
            </a:pPr>
            <a:endParaRPr lang="en-GB"/>
          </a:p>
        </p:txBody>
      </p:sp>
      <p:sp>
        <p:nvSpPr>
          <p:cNvPr id="3" name="Date Placeholder 2"/>
          <p:cNvSpPr>
            <a:spLocks noGrp="1"/>
          </p:cNvSpPr>
          <p:nvPr>
            <p:ph type="dt" idx="1"/>
          </p:nvPr>
        </p:nvSpPr>
        <p:spPr>
          <a:xfrm>
            <a:off x="3819525" y="0"/>
            <a:ext cx="2921000" cy="493713"/>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a:defRPr/>
            </a:pPr>
            <a:fld id="{0E75B560-2C28-436C-B7F5-6B66E4E3C435}" type="datetimeFigureOut">
              <a:rPr lang="en-US"/>
              <a:pPr>
                <a:defRPr/>
              </a:pPr>
              <a:t>1/25/2016</a:t>
            </a:fld>
            <a:endParaRPr lang="en-GB"/>
          </a:p>
        </p:txBody>
      </p:sp>
      <p:sp>
        <p:nvSpPr>
          <p:cNvPr id="4" name="Slide Image Placeholder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4688" y="4689475"/>
            <a:ext cx="5392737" cy="4443413"/>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endParaRPr lang="en-GB" altLang="en-US" noProof="0"/>
          </a:p>
        </p:txBody>
      </p:sp>
      <p:sp>
        <p:nvSpPr>
          <p:cNvPr id="6" name="Footer Placeholder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a:defRPr/>
            </a:pPr>
            <a:endParaRPr lang="en-GB"/>
          </a:p>
        </p:txBody>
      </p:sp>
      <p:sp>
        <p:nvSpPr>
          <p:cNvPr id="7" name="Slide Number Placeholder 6"/>
          <p:cNvSpPr>
            <a:spLocks noGrp="1"/>
          </p:cNvSpPr>
          <p:nvPr>
            <p:ph type="sldNum" sz="quarter" idx="5"/>
          </p:nvPr>
        </p:nvSpPr>
        <p:spPr>
          <a:xfrm>
            <a:off x="3819525" y="9377363"/>
            <a:ext cx="292100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4867311-F1C0-4826-B7FF-6F4D3F8432E5}" type="slidenum">
              <a:rPr lang="en-GB" altLang="en-US"/>
              <a:pPr>
                <a:defRPr/>
              </a:pPr>
              <a:t>‹#›</a:t>
            </a:fld>
            <a:endParaRPr lang="en-GB" altLang="en-US"/>
          </a:p>
        </p:txBody>
      </p:sp>
    </p:spTree>
    <p:extLst>
      <p:ext uri="{BB962C8B-B14F-4D97-AF65-F5344CB8AC3E}">
        <p14:creationId xmlns:p14="http://schemas.microsoft.com/office/powerpoint/2010/main" xmlns="" val="34142889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1</a:t>
            </a:fld>
            <a:endParaRPr lang="en-GB" altLang="en-US"/>
          </a:p>
        </p:txBody>
      </p:sp>
    </p:spTree>
    <p:extLst>
      <p:ext uri="{BB962C8B-B14F-4D97-AF65-F5344CB8AC3E}">
        <p14:creationId xmlns:p14="http://schemas.microsoft.com/office/powerpoint/2010/main" xmlns="" val="3880864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2</a:t>
            </a:fld>
            <a:endParaRPr lang="en-GB" altLang="en-US"/>
          </a:p>
        </p:txBody>
      </p:sp>
    </p:spTree>
    <p:extLst>
      <p:ext uri="{BB962C8B-B14F-4D97-AF65-F5344CB8AC3E}">
        <p14:creationId xmlns:p14="http://schemas.microsoft.com/office/powerpoint/2010/main" xmlns="" val="2449927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3</a:t>
            </a:fld>
            <a:endParaRPr lang="en-GB" altLang="en-US"/>
          </a:p>
        </p:txBody>
      </p:sp>
    </p:spTree>
    <p:extLst>
      <p:ext uri="{BB962C8B-B14F-4D97-AF65-F5344CB8AC3E}">
        <p14:creationId xmlns:p14="http://schemas.microsoft.com/office/powerpoint/2010/main" xmlns="" val="1475567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4</a:t>
            </a:fld>
            <a:endParaRPr lang="en-GB" altLang="en-US"/>
          </a:p>
        </p:txBody>
      </p:sp>
    </p:spTree>
    <p:extLst>
      <p:ext uri="{BB962C8B-B14F-4D97-AF65-F5344CB8AC3E}">
        <p14:creationId xmlns:p14="http://schemas.microsoft.com/office/powerpoint/2010/main" xmlns="" val="2280844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5</a:t>
            </a:fld>
            <a:endParaRPr lang="en-GB" altLang="en-US"/>
          </a:p>
        </p:txBody>
      </p:sp>
    </p:spTree>
    <p:extLst>
      <p:ext uri="{BB962C8B-B14F-4D97-AF65-F5344CB8AC3E}">
        <p14:creationId xmlns:p14="http://schemas.microsoft.com/office/powerpoint/2010/main" xmlns="" val="3968511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6</a:t>
            </a:fld>
            <a:endParaRPr lang="en-GB" altLang="en-US"/>
          </a:p>
        </p:txBody>
      </p:sp>
    </p:spTree>
    <p:extLst>
      <p:ext uri="{BB962C8B-B14F-4D97-AF65-F5344CB8AC3E}">
        <p14:creationId xmlns:p14="http://schemas.microsoft.com/office/powerpoint/2010/main" xmlns="" val="1846510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7</a:t>
            </a:fld>
            <a:endParaRPr lang="en-GB" altLang="en-US"/>
          </a:p>
        </p:txBody>
      </p:sp>
    </p:spTree>
    <p:extLst>
      <p:ext uri="{BB962C8B-B14F-4D97-AF65-F5344CB8AC3E}">
        <p14:creationId xmlns:p14="http://schemas.microsoft.com/office/powerpoint/2010/main" xmlns="" val="303361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04867311-F1C0-4826-B7FF-6F4D3F8432E5}" type="slidenum">
              <a:rPr lang="en-GB" altLang="en-US"/>
              <a:pPr>
                <a:defRPr/>
              </a:pPr>
              <a:t>8</a:t>
            </a:fld>
            <a:endParaRPr lang="en-GB" altLang="en-US"/>
          </a:p>
        </p:txBody>
      </p:sp>
    </p:spTree>
    <p:extLst>
      <p:ext uri="{BB962C8B-B14F-4D97-AF65-F5344CB8AC3E}">
        <p14:creationId xmlns:p14="http://schemas.microsoft.com/office/powerpoint/2010/main" xmlns="" val="117354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51AF0854-B00D-4CED-BFF7-0A3E97B961F2}" type="slidenum">
              <a:rPr lang="sv-SE" altLang="en-US"/>
              <a:pPr>
                <a:defRPr/>
              </a:pPr>
              <a:t>‹#›</a:t>
            </a:fld>
            <a:endParaRPr lang="sv-SE" altLang="en-US"/>
          </a:p>
        </p:txBody>
      </p:sp>
    </p:spTree>
    <p:extLst>
      <p:ext uri="{BB962C8B-B14F-4D97-AF65-F5344CB8AC3E}">
        <p14:creationId xmlns:p14="http://schemas.microsoft.com/office/powerpoint/2010/main" xmlns="" val="9669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6" y="1552575"/>
            <a:ext cx="2005013" cy="41084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54052" y="1552575"/>
            <a:ext cx="5864225" cy="410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BE7517E3-B816-444F-9AC4-1F6160FC91C4}" type="slidenum">
              <a:rPr lang="sv-SE" altLang="en-US"/>
              <a:pPr>
                <a:defRPr/>
              </a:pPr>
              <a:t>‹#›</a:t>
            </a:fld>
            <a:endParaRPr lang="sv-SE" altLang="en-US"/>
          </a:p>
        </p:txBody>
      </p:sp>
    </p:spTree>
    <p:extLst>
      <p:ext uri="{BB962C8B-B14F-4D97-AF65-F5344CB8AC3E}">
        <p14:creationId xmlns:p14="http://schemas.microsoft.com/office/powerpoint/2010/main" xmlns="" val="830431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3CB5C80-6ACA-4F55-89DD-41D742661C32}"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A64D9A03-8328-4291-9FB7-42088BD340EF}" type="slidenum">
              <a:rPr lang="sv-SE" altLang="en-US"/>
              <a:pPr>
                <a:defRPr/>
              </a:pPr>
              <a:t>‹#›</a:t>
            </a:fld>
            <a:endParaRPr lang="sv-SE" altLang="en-US"/>
          </a:p>
        </p:txBody>
      </p:sp>
    </p:spTree>
    <p:extLst>
      <p:ext uri="{BB962C8B-B14F-4D97-AF65-F5344CB8AC3E}">
        <p14:creationId xmlns:p14="http://schemas.microsoft.com/office/powerpoint/2010/main" xmlns="" val="1323343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99218F6-7321-4FFA-AEFC-75B5A1A4E314}"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EF318B-8B40-496A-AA4D-E5F997F716BA}" type="slidenum">
              <a:rPr lang="sv-SE" altLang="en-US"/>
              <a:pPr>
                <a:defRPr/>
              </a:pPr>
              <a:t>‹#›</a:t>
            </a:fld>
            <a:endParaRPr lang="sv-SE" altLang="en-US"/>
          </a:p>
        </p:txBody>
      </p:sp>
    </p:spTree>
    <p:extLst>
      <p:ext uri="{BB962C8B-B14F-4D97-AF65-F5344CB8AC3E}">
        <p14:creationId xmlns:p14="http://schemas.microsoft.com/office/powerpoint/2010/main" xmlns="" val="701116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5FECC5F-CC74-4A56-AB53-7F9D7095521F}"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B126321A-A72B-4D4C-A1CA-7EAC6A46DFA9}" type="slidenum">
              <a:rPr lang="sv-SE" altLang="en-US"/>
              <a:pPr>
                <a:defRPr/>
              </a:pPr>
              <a:t>‹#›</a:t>
            </a:fld>
            <a:endParaRPr lang="sv-SE" altLang="en-US"/>
          </a:p>
        </p:txBody>
      </p:sp>
    </p:spTree>
    <p:extLst>
      <p:ext uri="{BB962C8B-B14F-4D97-AF65-F5344CB8AC3E}">
        <p14:creationId xmlns:p14="http://schemas.microsoft.com/office/powerpoint/2010/main" xmlns="" val="1491012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81E0413B-25CA-4968-8B1B-93781B0F836A}"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E5733D-02CD-4D3A-B270-1DD27E2C2D0B}" type="slidenum">
              <a:rPr lang="sv-SE" altLang="en-US"/>
              <a:pPr>
                <a:defRPr/>
              </a:pPr>
              <a:t>‹#›</a:t>
            </a:fld>
            <a:endParaRPr lang="sv-SE" altLang="en-US"/>
          </a:p>
        </p:txBody>
      </p:sp>
    </p:spTree>
    <p:extLst>
      <p:ext uri="{BB962C8B-B14F-4D97-AF65-F5344CB8AC3E}">
        <p14:creationId xmlns:p14="http://schemas.microsoft.com/office/powerpoint/2010/main" xmlns="" val="273989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51E7689A-99E1-4658-ABA4-F4CF54181C60}" type="datetimeFigureOut">
              <a:rPr lang="sv-SE" altLang="en-US"/>
              <a:pPr>
                <a:defRPr/>
              </a:pPr>
              <a:t>2016-01-25</a:t>
            </a:fld>
            <a:endParaRPr lang="sv-SE"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9" name="Rectangle 6"/>
          <p:cNvSpPr>
            <a:spLocks noGrp="1" noChangeArrowheads="1"/>
          </p:cNvSpPr>
          <p:nvPr>
            <p:ph type="sldNum" sz="quarter" idx="12"/>
          </p:nvPr>
        </p:nvSpPr>
        <p:spPr>
          <a:ln/>
        </p:spPr>
        <p:txBody>
          <a:bodyPr/>
          <a:lstStyle>
            <a:lvl1pPr>
              <a:defRPr/>
            </a:lvl1pPr>
          </a:lstStyle>
          <a:p>
            <a:pPr>
              <a:defRPr/>
            </a:pPr>
            <a:fld id="{EFD30B8A-9FFC-4DF3-B347-461C220C9663}" type="slidenum">
              <a:rPr lang="sv-SE" altLang="en-US"/>
              <a:pPr>
                <a:defRPr/>
              </a:pPr>
              <a:t>‹#›</a:t>
            </a:fld>
            <a:endParaRPr lang="sv-SE" altLang="en-US"/>
          </a:p>
        </p:txBody>
      </p:sp>
    </p:spTree>
    <p:extLst>
      <p:ext uri="{BB962C8B-B14F-4D97-AF65-F5344CB8AC3E}">
        <p14:creationId xmlns:p14="http://schemas.microsoft.com/office/powerpoint/2010/main" xmlns="" val="1487188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2A9C1081-1713-42B4-99F4-5345C7375B4F}" type="datetimeFigureOut">
              <a:rPr lang="sv-SE" altLang="en-US"/>
              <a:pPr>
                <a:defRPr/>
              </a:pPr>
              <a:t>2016-01-25</a:t>
            </a:fld>
            <a:endParaRPr lang="sv-SE"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5" name="Rectangle 6"/>
          <p:cNvSpPr>
            <a:spLocks noGrp="1" noChangeArrowheads="1"/>
          </p:cNvSpPr>
          <p:nvPr>
            <p:ph type="sldNum" sz="quarter" idx="12"/>
          </p:nvPr>
        </p:nvSpPr>
        <p:spPr>
          <a:ln/>
        </p:spPr>
        <p:txBody>
          <a:bodyPr/>
          <a:lstStyle>
            <a:lvl1pPr>
              <a:defRPr/>
            </a:lvl1pPr>
          </a:lstStyle>
          <a:p>
            <a:pPr>
              <a:defRPr/>
            </a:pPr>
            <a:fld id="{92A47C0F-EB23-4CA9-AA14-9607446596A5}" type="slidenum">
              <a:rPr lang="sv-SE" altLang="en-US"/>
              <a:pPr>
                <a:defRPr/>
              </a:pPr>
              <a:t>‹#›</a:t>
            </a:fld>
            <a:endParaRPr lang="sv-SE" altLang="en-US"/>
          </a:p>
        </p:txBody>
      </p:sp>
    </p:spTree>
    <p:extLst>
      <p:ext uri="{BB962C8B-B14F-4D97-AF65-F5344CB8AC3E}">
        <p14:creationId xmlns:p14="http://schemas.microsoft.com/office/powerpoint/2010/main" xmlns="" val="878150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89C66E9-70B8-4FF1-A0C7-0BF03EC8095F}" type="datetimeFigureOut">
              <a:rPr lang="sv-SE" altLang="en-US"/>
              <a:pPr>
                <a:defRPr/>
              </a:pPr>
              <a:t>2016-01-25</a:t>
            </a:fld>
            <a:endParaRPr lang="sv-SE"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4" name="Rectangle 6"/>
          <p:cNvSpPr>
            <a:spLocks noGrp="1" noChangeArrowheads="1"/>
          </p:cNvSpPr>
          <p:nvPr>
            <p:ph type="sldNum" sz="quarter" idx="12"/>
          </p:nvPr>
        </p:nvSpPr>
        <p:spPr>
          <a:ln/>
        </p:spPr>
        <p:txBody>
          <a:bodyPr/>
          <a:lstStyle>
            <a:lvl1pPr>
              <a:defRPr/>
            </a:lvl1pPr>
          </a:lstStyle>
          <a:p>
            <a:pPr>
              <a:defRPr/>
            </a:pPr>
            <a:fld id="{D1672BA2-33AA-4EB1-A4B2-F6C334090350}" type="slidenum">
              <a:rPr lang="sv-SE" altLang="en-US"/>
              <a:pPr>
                <a:defRPr/>
              </a:pPr>
              <a:t>‹#›</a:t>
            </a:fld>
            <a:endParaRPr lang="sv-SE" altLang="en-US"/>
          </a:p>
        </p:txBody>
      </p:sp>
    </p:spTree>
    <p:extLst>
      <p:ext uri="{BB962C8B-B14F-4D97-AF65-F5344CB8AC3E}">
        <p14:creationId xmlns:p14="http://schemas.microsoft.com/office/powerpoint/2010/main" xmlns="" val="30776805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BE6EC14-5D49-4109-9E2B-7A0C42BED42E}"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06413F99-4578-4981-99F3-0C665877DCCA}" type="slidenum">
              <a:rPr lang="sv-SE" altLang="en-US"/>
              <a:pPr>
                <a:defRPr/>
              </a:pPr>
              <a:t>‹#›</a:t>
            </a:fld>
            <a:endParaRPr lang="sv-SE" altLang="en-US"/>
          </a:p>
        </p:txBody>
      </p:sp>
    </p:spTree>
    <p:extLst>
      <p:ext uri="{BB962C8B-B14F-4D97-AF65-F5344CB8AC3E}">
        <p14:creationId xmlns:p14="http://schemas.microsoft.com/office/powerpoint/2010/main" xmlns="" val="17958734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26AD8E6-8996-4009-86D5-61EE49010778}"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A184F845-40AC-4375-B824-4FCE72339C7A}" type="slidenum">
              <a:rPr lang="sv-SE" altLang="en-US"/>
              <a:pPr>
                <a:defRPr/>
              </a:pPr>
              <a:t>‹#›</a:t>
            </a:fld>
            <a:endParaRPr lang="sv-SE" altLang="en-US"/>
          </a:p>
        </p:txBody>
      </p:sp>
    </p:spTree>
    <p:extLst>
      <p:ext uri="{BB962C8B-B14F-4D97-AF65-F5344CB8AC3E}">
        <p14:creationId xmlns:p14="http://schemas.microsoft.com/office/powerpoint/2010/main" xmlns="" val="368404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EE23D62E-D789-499B-9D00-AD6BB68DCA6F}" type="slidenum">
              <a:rPr lang="sv-SE" altLang="en-US"/>
              <a:pPr>
                <a:defRPr/>
              </a:pPr>
              <a:t>‹#›</a:t>
            </a:fld>
            <a:endParaRPr lang="sv-SE" altLang="en-US"/>
          </a:p>
        </p:txBody>
      </p:sp>
    </p:spTree>
    <p:extLst>
      <p:ext uri="{BB962C8B-B14F-4D97-AF65-F5344CB8AC3E}">
        <p14:creationId xmlns:p14="http://schemas.microsoft.com/office/powerpoint/2010/main" xmlns="" val="397823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FA15A0DF-B96F-4E0C-8572-292054E12423}"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95ED1F-171B-46B4-A212-0CF588BA61BD}" type="slidenum">
              <a:rPr lang="sv-SE" altLang="en-US"/>
              <a:pPr>
                <a:defRPr/>
              </a:pPr>
              <a:t>‹#›</a:t>
            </a:fld>
            <a:endParaRPr lang="sv-SE" altLang="en-US"/>
          </a:p>
        </p:txBody>
      </p:sp>
    </p:spTree>
    <p:extLst>
      <p:ext uri="{BB962C8B-B14F-4D97-AF65-F5344CB8AC3E}">
        <p14:creationId xmlns:p14="http://schemas.microsoft.com/office/powerpoint/2010/main" xmlns="" val="2968912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CE68D16-AA5E-4BC3-931D-5DF1C12A96BC}"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A73B1D-145C-4991-AFE4-A8BB39BDCE62}" type="slidenum">
              <a:rPr lang="sv-SE" altLang="en-US"/>
              <a:pPr>
                <a:defRPr/>
              </a:pPr>
              <a:t>‹#›</a:t>
            </a:fld>
            <a:endParaRPr lang="sv-SE" altLang="en-US"/>
          </a:p>
        </p:txBody>
      </p:sp>
    </p:spTree>
    <p:extLst>
      <p:ext uri="{BB962C8B-B14F-4D97-AF65-F5344CB8AC3E}">
        <p14:creationId xmlns:p14="http://schemas.microsoft.com/office/powerpoint/2010/main" xmlns="" val="41686453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C006B10-46A2-4DDA-B0A5-F7DFAC8C8740}"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C95BC6-C4A0-473F-9262-E28D01A7C359}" type="slidenum">
              <a:rPr lang="sv-SE" altLang="en-US"/>
              <a:pPr>
                <a:defRPr/>
              </a:pPr>
              <a:t>‹#›</a:t>
            </a:fld>
            <a:endParaRPr lang="sv-SE" altLang="en-US"/>
          </a:p>
        </p:txBody>
      </p:sp>
    </p:spTree>
    <p:extLst>
      <p:ext uri="{BB962C8B-B14F-4D97-AF65-F5344CB8AC3E}">
        <p14:creationId xmlns:p14="http://schemas.microsoft.com/office/powerpoint/2010/main" xmlns="" val="37823552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4585F4D-6E1D-492C-AAE0-92C7E392ACA8}"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DDA8F3-0926-4B97-AF4E-060F5D57E898}" type="slidenum">
              <a:rPr lang="sv-SE" altLang="en-US"/>
              <a:pPr>
                <a:defRPr/>
              </a:pPr>
              <a:t>‹#›</a:t>
            </a:fld>
            <a:endParaRPr lang="sv-SE" altLang="en-US"/>
          </a:p>
        </p:txBody>
      </p:sp>
    </p:spTree>
    <p:extLst>
      <p:ext uri="{BB962C8B-B14F-4D97-AF65-F5344CB8AC3E}">
        <p14:creationId xmlns:p14="http://schemas.microsoft.com/office/powerpoint/2010/main" xmlns="" val="2132738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A60D76D-25D9-45A3-90E9-D6C8F6169828}"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D4C99C3A-71E5-4997-8664-F11D4A0A2D4A}" type="slidenum">
              <a:rPr lang="sv-SE" altLang="en-US"/>
              <a:pPr>
                <a:defRPr/>
              </a:pPr>
              <a:t>‹#›</a:t>
            </a:fld>
            <a:endParaRPr lang="sv-SE" altLang="en-US"/>
          </a:p>
        </p:txBody>
      </p:sp>
    </p:spTree>
    <p:extLst>
      <p:ext uri="{BB962C8B-B14F-4D97-AF65-F5344CB8AC3E}">
        <p14:creationId xmlns:p14="http://schemas.microsoft.com/office/powerpoint/2010/main" xmlns="" val="17022268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7CBBC72-C90E-423B-86B9-949BFA2818A5}"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F89DDA47-4860-4AC9-9720-229BA5710034}" type="slidenum">
              <a:rPr lang="sv-SE" altLang="en-US"/>
              <a:pPr>
                <a:defRPr/>
              </a:pPr>
              <a:t>‹#›</a:t>
            </a:fld>
            <a:endParaRPr lang="sv-SE" altLang="en-US"/>
          </a:p>
        </p:txBody>
      </p:sp>
    </p:spTree>
    <p:extLst>
      <p:ext uri="{BB962C8B-B14F-4D97-AF65-F5344CB8AC3E}">
        <p14:creationId xmlns:p14="http://schemas.microsoft.com/office/powerpoint/2010/main" xmlns="" val="17427945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F661F05-C08C-4BEE-873C-52EC88B15190}" type="datetimeFigureOut">
              <a:rPr lang="sv-SE" altLang="en-US"/>
              <a:pPr>
                <a:defRPr/>
              </a:pPr>
              <a:t>2016-01-25</a:t>
            </a:fld>
            <a:endParaRPr lang="sv-SE"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9" name="Rectangle 6"/>
          <p:cNvSpPr>
            <a:spLocks noGrp="1" noChangeArrowheads="1"/>
          </p:cNvSpPr>
          <p:nvPr>
            <p:ph type="sldNum" sz="quarter" idx="12"/>
          </p:nvPr>
        </p:nvSpPr>
        <p:spPr>
          <a:ln/>
        </p:spPr>
        <p:txBody>
          <a:bodyPr/>
          <a:lstStyle>
            <a:lvl1pPr>
              <a:defRPr/>
            </a:lvl1pPr>
          </a:lstStyle>
          <a:p>
            <a:pPr>
              <a:defRPr/>
            </a:pPr>
            <a:fld id="{0D8A3B7E-1187-4B4B-878C-478C8FE372D5}" type="slidenum">
              <a:rPr lang="sv-SE" altLang="en-US"/>
              <a:pPr>
                <a:defRPr/>
              </a:pPr>
              <a:t>‹#›</a:t>
            </a:fld>
            <a:endParaRPr lang="sv-SE" altLang="en-US"/>
          </a:p>
        </p:txBody>
      </p:sp>
    </p:spTree>
    <p:extLst>
      <p:ext uri="{BB962C8B-B14F-4D97-AF65-F5344CB8AC3E}">
        <p14:creationId xmlns:p14="http://schemas.microsoft.com/office/powerpoint/2010/main" xmlns="" val="20716863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08B36C2D-B031-456A-8DAE-829BC254FF55}" type="datetimeFigureOut">
              <a:rPr lang="sv-SE" altLang="en-US"/>
              <a:pPr>
                <a:defRPr/>
              </a:pPr>
              <a:t>2016-01-25</a:t>
            </a:fld>
            <a:endParaRPr lang="sv-SE"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5" name="Rectangle 6"/>
          <p:cNvSpPr>
            <a:spLocks noGrp="1" noChangeArrowheads="1"/>
          </p:cNvSpPr>
          <p:nvPr>
            <p:ph type="sldNum" sz="quarter" idx="12"/>
          </p:nvPr>
        </p:nvSpPr>
        <p:spPr>
          <a:ln/>
        </p:spPr>
        <p:txBody>
          <a:bodyPr/>
          <a:lstStyle>
            <a:lvl1pPr>
              <a:defRPr/>
            </a:lvl1pPr>
          </a:lstStyle>
          <a:p>
            <a:pPr>
              <a:defRPr/>
            </a:pPr>
            <a:fld id="{515B6423-D77D-409B-8BE1-4285111F42AC}" type="slidenum">
              <a:rPr lang="sv-SE" altLang="en-US"/>
              <a:pPr>
                <a:defRPr/>
              </a:pPr>
              <a:t>‹#›</a:t>
            </a:fld>
            <a:endParaRPr lang="sv-SE" altLang="en-US"/>
          </a:p>
        </p:txBody>
      </p:sp>
    </p:spTree>
    <p:extLst>
      <p:ext uri="{BB962C8B-B14F-4D97-AF65-F5344CB8AC3E}">
        <p14:creationId xmlns:p14="http://schemas.microsoft.com/office/powerpoint/2010/main" xmlns="" val="18371050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79BDCD2-190E-4671-808B-347191A22C8F}" type="datetimeFigureOut">
              <a:rPr lang="sv-SE" altLang="en-US"/>
              <a:pPr>
                <a:defRPr/>
              </a:pPr>
              <a:t>2016-01-25</a:t>
            </a:fld>
            <a:endParaRPr lang="sv-SE"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4" name="Rectangle 6"/>
          <p:cNvSpPr>
            <a:spLocks noGrp="1" noChangeArrowheads="1"/>
          </p:cNvSpPr>
          <p:nvPr>
            <p:ph type="sldNum" sz="quarter" idx="12"/>
          </p:nvPr>
        </p:nvSpPr>
        <p:spPr>
          <a:ln/>
        </p:spPr>
        <p:txBody>
          <a:bodyPr/>
          <a:lstStyle>
            <a:lvl1pPr>
              <a:defRPr/>
            </a:lvl1pPr>
          </a:lstStyle>
          <a:p>
            <a:pPr>
              <a:defRPr/>
            </a:pPr>
            <a:fld id="{C41E8DB3-C822-4B74-9E3D-0BCB1CC83623}" type="slidenum">
              <a:rPr lang="sv-SE" altLang="en-US"/>
              <a:pPr>
                <a:defRPr/>
              </a:pPr>
              <a:t>‹#›</a:t>
            </a:fld>
            <a:endParaRPr lang="sv-SE" altLang="en-US"/>
          </a:p>
        </p:txBody>
      </p:sp>
    </p:spTree>
    <p:extLst>
      <p:ext uri="{BB962C8B-B14F-4D97-AF65-F5344CB8AC3E}">
        <p14:creationId xmlns:p14="http://schemas.microsoft.com/office/powerpoint/2010/main" xmlns="" val="8263892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85DAE8D-EDF8-4C23-BF1A-A8F490C06377}"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06AD37D8-4FE7-4847-8CA8-E097EE3505E3}" type="slidenum">
              <a:rPr lang="sv-SE" altLang="en-US"/>
              <a:pPr>
                <a:defRPr/>
              </a:pPr>
              <a:t>‹#›</a:t>
            </a:fld>
            <a:endParaRPr lang="sv-SE" altLang="en-US"/>
          </a:p>
        </p:txBody>
      </p:sp>
    </p:spTree>
    <p:extLst>
      <p:ext uri="{BB962C8B-B14F-4D97-AF65-F5344CB8AC3E}">
        <p14:creationId xmlns:p14="http://schemas.microsoft.com/office/powerpoint/2010/main" xmlns="" val="4273835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55640" y="2636839"/>
            <a:ext cx="3933825" cy="3024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41865" y="2636839"/>
            <a:ext cx="3933825" cy="3024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2201B8FE-662F-4F86-9124-28BF26D36FFC}" type="slidenum">
              <a:rPr lang="sv-SE" altLang="en-US"/>
              <a:pPr>
                <a:defRPr/>
              </a:pPr>
              <a:t>‹#›</a:t>
            </a:fld>
            <a:endParaRPr lang="sv-SE" altLang="en-US"/>
          </a:p>
        </p:txBody>
      </p:sp>
    </p:spTree>
    <p:extLst>
      <p:ext uri="{BB962C8B-B14F-4D97-AF65-F5344CB8AC3E}">
        <p14:creationId xmlns:p14="http://schemas.microsoft.com/office/powerpoint/2010/main" xmlns="" val="9937153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83AF04D-8AB0-4F9D-AFA5-6ACA71EE3D82}"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BA5E7615-AE2F-4C04-94FC-9A0B37F22F99}" type="slidenum">
              <a:rPr lang="sv-SE" altLang="en-US"/>
              <a:pPr>
                <a:defRPr/>
              </a:pPr>
              <a:t>‹#›</a:t>
            </a:fld>
            <a:endParaRPr lang="sv-SE" altLang="en-US"/>
          </a:p>
        </p:txBody>
      </p:sp>
    </p:spTree>
    <p:extLst>
      <p:ext uri="{BB962C8B-B14F-4D97-AF65-F5344CB8AC3E}">
        <p14:creationId xmlns:p14="http://schemas.microsoft.com/office/powerpoint/2010/main" xmlns="" val="16842251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D0C8737-4CE5-42C3-9AD9-CA86CAEC6876}"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1D3F6669-6DF0-43B2-AF45-53BEADD83FC4}" type="slidenum">
              <a:rPr lang="sv-SE" altLang="en-US"/>
              <a:pPr>
                <a:defRPr/>
              </a:pPr>
              <a:t>‹#›</a:t>
            </a:fld>
            <a:endParaRPr lang="sv-SE" altLang="en-US"/>
          </a:p>
        </p:txBody>
      </p:sp>
    </p:spTree>
    <p:extLst>
      <p:ext uri="{BB962C8B-B14F-4D97-AF65-F5344CB8AC3E}">
        <p14:creationId xmlns:p14="http://schemas.microsoft.com/office/powerpoint/2010/main" xmlns="" val="4355627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6FFE472-AD8A-4C81-91BB-FD33CB450A79}"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143F88-FD13-47C7-855E-1CDA853DED24}" type="slidenum">
              <a:rPr lang="sv-SE" altLang="en-US"/>
              <a:pPr>
                <a:defRPr/>
              </a:pPr>
              <a:t>‹#›</a:t>
            </a:fld>
            <a:endParaRPr lang="sv-SE" altLang="en-US"/>
          </a:p>
        </p:txBody>
      </p:sp>
    </p:spTree>
    <p:extLst>
      <p:ext uri="{BB962C8B-B14F-4D97-AF65-F5344CB8AC3E}">
        <p14:creationId xmlns:p14="http://schemas.microsoft.com/office/powerpoint/2010/main" xmlns="" val="36315872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E6A2704-AC54-47EC-9152-59153DD1E311}"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D1231E-64B3-4C2F-86AF-F2C5CF04C679}" type="slidenum">
              <a:rPr lang="sv-SE" altLang="en-US"/>
              <a:pPr>
                <a:defRPr/>
              </a:pPr>
              <a:t>‹#›</a:t>
            </a:fld>
            <a:endParaRPr lang="sv-SE" altLang="en-US"/>
          </a:p>
        </p:txBody>
      </p:sp>
    </p:spTree>
    <p:extLst>
      <p:ext uri="{BB962C8B-B14F-4D97-AF65-F5344CB8AC3E}">
        <p14:creationId xmlns:p14="http://schemas.microsoft.com/office/powerpoint/2010/main" xmlns="" val="30976927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2400EAA8-61E5-4968-BE86-926A0EBCD1AF}"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799EC45F-FEA9-4404-AF2F-6BAF1DAF96B8}" type="slidenum">
              <a:rPr lang="sv-SE" altLang="en-US"/>
              <a:pPr>
                <a:defRPr/>
              </a:pPr>
              <a:t>‹#›</a:t>
            </a:fld>
            <a:endParaRPr lang="sv-SE" altLang="en-US"/>
          </a:p>
        </p:txBody>
      </p:sp>
    </p:spTree>
    <p:extLst>
      <p:ext uri="{BB962C8B-B14F-4D97-AF65-F5344CB8AC3E}">
        <p14:creationId xmlns:p14="http://schemas.microsoft.com/office/powerpoint/2010/main" xmlns="" val="40011524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6453472-B539-4103-849F-0D641DE3D7E2}"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6DBEBB-0AE4-443B-A936-78F35D7FB2AE}" type="slidenum">
              <a:rPr lang="sv-SE" altLang="en-US"/>
              <a:pPr>
                <a:defRPr/>
              </a:pPr>
              <a:t>‹#›</a:t>
            </a:fld>
            <a:endParaRPr lang="sv-SE" altLang="en-US"/>
          </a:p>
        </p:txBody>
      </p:sp>
    </p:spTree>
    <p:extLst>
      <p:ext uri="{BB962C8B-B14F-4D97-AF65-F5344CB8AC3E}">
        <p14:creationId xmlns:p14="http://schemas.microsoft.com/office/powerpoint/2010/main" xmlns="" val="37592332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E6C6C368-2FA3-4202-8A18-B535353BE438}"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748F2CEC-4A07-4A69-A8E1-7EA5D0494946}" type="slidenum">
              <a:rPr lang="sv-SE" altLang="en-US"/>
              <a:pPr>
                <a:defRPr/>
              </a:pPr>
              <a:t>‹#›</a:t>
            </a:fld>
            <a:endParaRPr lang="sv-SE" altLang="en-US"/>
          </a:p>
        </p:txBody>
      </p:sp>
    </p:spTree>
    <p:extLst>
      <p:ext uri="{BB962C8B-B14F-4D97-AF65-F5344CB8AC3E}">
        <p14:creationId xmlns:p14="http://schemas.microsoft.com/office/powerpoint/2010/main" xmlns="" val="29631051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456E8461-161D-46AD-91B6-5641D5373966}" type="datetimeFigureOut">
              <a:rPr lang="sv-SE" altLang="en-US"/>
              <a:pPr>
                <a:defRPr/>
              </a:pPr>
              <a:t>2016-01-25</a:t>
            </a:fld>
            <a:endParaRPr lang="sv-SE"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9" name="Rectangle 6"/>
          <p:cNvSpPr>
            <a:spLocks noGrp="1" noChangeArrowheads="1"/>
          </p:cNvSpPr>
          <p:nvPr>
            <p:ph type="sldNum" sz="quarter" idx="12"/>
          </p:nvPr>
        </p:nvSpPr>
        <p:spPr>
          <a:ln/>
        </p:spPr>
        <p:txBody>
          <a:bodyPr/>
          <a:lstStyle>
            <a:lvl1pPr>
              <a:defRPr/>
            </a:lvl1pPr>
          </a:lstStyle>
          <a:p>
            <a:pPr>
              <a:defRPr/>
            </a:pPr>
            <a:fld id="{8B8BBD04-1AE4-4869-8EC3-5CF3019F8319}" type="slidenum">
              <a:rPr lang="sv-SE" altLang="en-US"/>
              <a:pPr>
                <a:defRPr/>
              </a:pPr>
              <a:t>‹#›</a:t>
            </a:fld>
            <a:endParaRPr lang="sv-SE" altLang="en-US"/>
          </a:p>
        </p:txBody>
      </p:sp>
    </p:spTree>
    <p:extLst>
      <p:ext uri="{BB962C8B-B14F-4D97-AF65-F5344CB8AC3E}">
        <p14:creationId xmlns:p14="http://schemas.microsoft.com/office/powerpoint/2010/main" xmlns="" val="35664688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83B1E188-E1D0-41ED-AD0F-45D3030379C0}" type="datetimeFigureOut">
              <a:rPr lang="sv-SE" altLang="en-US"/>
              <a:pPr>
                <a:defRPr/>
              </a:pPr>
              <a:t>2016-01-25</a:t>
            </a:fld>
            <a:endParaRPr lang="sv-SE"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5" name="Rectangle 6"/>
          <p:cNvSpPr>
            <a:spLocks noGrp="1" noChangeArrowheads="1"/>
          </p:cNvSpPr>
          <p:nvPr>
            <p:ph type="sldNum" sz="quarter" idx="12"/>
          </p:nvPr>
        </p:nvSpPr>
        <p:spPr>
          <a:ln/>
        </p:spPr>
        <p:txBody>
          <a:bodyPr/>
          <a:lstStyle>
            <a:lvl1pPr>
              <a:defRPr/>
            </a:lvl1pPr>
          </a:lstStyle>
          <a:p>
            <a:pPr>
              <a:defRPr/>
            </a:pPr>
            <a:fld id="{C19519F5-B168-492C-A954-07702A92A72E}" type="slidenum">
              <a:rPr lang="sv-SE" altLang="en-US"/>
              <a:pPr>
                <a:defRPr/>
              </a:pPr>
              <a:t>‹#›</a:t>
            </a:fld>
            <a:endParaRPr lang="sv-SE" altLang="en-US"/>
          </a:p>
        </p:txBody>
      </p:sp>
    </p:spTree>
    <p:extLst>
      <p:ext uri="{BB962C8B-B14F-4D97-AF65-F5344CB8AC3E}">
        <p14:creationId xmlns:p14="http://schemas.microsoft.com/office/powerpoint/2010/main" xmlns="" val="17119426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E793ECC-7F5E-429A-8344-151F4BBD3141}" type="datetimeFigureOut">
              <a:rPr lang="sv-SE" altLang="en-US"/>
              <a:pPr>
                <a:defRPr/>
              </a:pPr>
              <a:t>2016-01-25</a:t>
            </a:fld>
            <a:endParaRPr lang="sv-SE"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4" name="Rectangle 6"/>
          <p:cNvSpPr>
            <a:spLocks noGrp="1" noChangeArrowheads="1"/>
          </p:cNvSpPr>
          <p:nvPr>
            <p:ph type="sldNum" sz="quarter" idx="12"/>
          </p:nvPr>
        </p:nvSpPr>
        <p:spPr>
          <a:ln/>
        </p:spPr>
        <p:txBody>
          <a:bodyPr/>
          <a:lstStyle>
            <a:lvl1pPr>
              <a:defRPr/>
            </a:lvl1pPr>
          </a:lstStyle>
          <a:p>
            <a:pPr>
              <a:defRPr/>
            </a:pPr>
            <a:fld id="{DDBB848F-4BF0-427E-94F9-01057B54AB82}" type="slidenum">
              <a:rPr lang="sv-SE" altLang="en-US"/>
              <a:pPr>
                <a:defRPr/>
              </a:pPr>
              <a:t>‹#›</a:t>
            </a:fld>
            <a:endParaRPr lang="sv-SE" altLang="en-US"/>
          </a:p>
        </p:txBody>
      </p:sp>
    </p:spTree>
    <p:extLst>
      <p:ext uri="{BB962C8B-B14F-4D97-AF65-F5344CB8AC3E}">
        <p14:creationId xmlns:p14="http://schemas.microsoft.com/office/powerpoint/2010/main" xmlns="" val="1691440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p>
        </p:txBody>
      </p:sp>
      <p:sp>
        <p:nvSpPr>
          <p:cNvPr id="9" name="Rectangle 6"/>
          <p:cNvSpPr>
            <a:spLocks noGrp="1" noChangeArrowheads="1"/>
          </p:cNvSpPr>
          <p:nvPr>
            <p:ph type="sldNum" sz="quarter" idx="12"/>
          </p:nvPr>
        </p:nvSpPr>
        <p:spPr>
          <a:ln/>
        </p:spPr>
        <p:txBody>
          <a:bodyPr/>
          <a:lstStyle>
            <a:lvl1pPr>
              <a:defRPr/>
            </a:lvl1pPr>
          </a:lstStyle>
          <a:p>
            <a:pPr>
              <a:defRPr/>
            </a:pPr>
            <a:fld id="{6B381A37-86DF-4490-9FD1-3B73AECC6D2B}" type="slidenum">
              <a:rPr lang="sv-SE" altLang="en-US"/>
              <a:pPr>
                <a:defRPr/>
              </a:pPr>
              <a:t>‹#›</a:t>
            </a:fld>
            <a:endParaRPr lang="sv-SE" altLang="en-US"/>
          </a:p>
        </p:txBody>
      </p:sp>
    </p:spTree>
    <p:extLst>
      <p:ext uri="{BB962C8B-B14F-4D97-AF65-F5344CB8AC3E}">
        <p14:creationId xmlns:p14="http://schemas.microsoft.com/office/powerpoint/2010/main" xmlns="" val="30479065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E5A7AFE-CDE3-4DFB-A672-C4C8BA00C368}"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971F7DCD-A675-4073-8C56-AA416F414B70}" type="slidenum">
              <a:rPr lang="sv-SE" altLang="en-US"/>
              <a:pPr>
                <a:defRPr/>
              </a:pPr>
              <a:t>‹#›</a:t>
            </a:fld>
            <a:endParaRPr lang="sv-SE" altLang="en-US"/>
          </a:p>
        </p:txBody>
      </p:sp>
    </p:spTree>
    <p:extLst>
      <p:ext uri="{BB962C8B-B14F-4D97-AF65-F5344CB8AC3E}">
        <p14:creationId xmlns:p14="http://schemas.microsoft.com/office/powerpoint/2010/main" xmlns="" val="22877242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3EB9963-83C1-4622-BAA4-23625A34F916}" type="datetimeFigureOut">
              <a:rPr lang="sv-SE" altLang="en-US"/>
              <a:pPr>
                <a:defRPr/>
              </a:pPr>
              <a:t>2016-01-25</a:t>
            </a:fld>
            <a:endParaRPr lang="sv-S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7" name="Rectangle 6"/>
          <p:cNvSpPr>
            <a:spLocks noGrp="1" noChangeArrowheads="1"/>
          </p:cNvSpPr>
          <p:nvPr>
            <p:ph type="sldNum" sz="quarter" idx="12"/>
          </p:nvPr>
        </p:nvSpPr>
        <p:spPr>
          <a:ln/>
        </p:spPr>
        <p:txBody>
          <a:bodyPr/>
          <a:lstStyle>
            <a:lvl1pPr>
              <a:defRPr/>
            </a:lvl1pPr>
          </a:lstStyle>
          <a:p>
            <a:pPr>
              <a:defRPr/>
            </a:pPr>
            <a:fld id="{D27890C6-DD94-44F8-8BEA-A0D363E98DC1}" type="slidenum">
              <a:rPr lang="sv-SE" altLang="en-US"/>
              <a:pPr>
                <a:defRPr/>
              </a:pPr>
              <a:t>‹#›</a:t>
            </a:fld>
            <a:endParaRPr lang="sv-SE" altLang="en-US"/>
          </a:p>
        </p:txBody>
      </p:sp>
    </p:spTree>
    <p:extLst>
      <p:ext uri="{BB962C8B-B14F-4D97-AF65-F5344CB8AC3E}">
        <p14:creationId xmlns:p14="http://schemas.microsoft.com/office/powerpoint/2010/main" xmlns="" val="26559265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D082ECA-1C40-41E2-AC4D-6A64932F958F}"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C08BB1-835B-4392-8EE8-F428D44E460C}" type="slidenum">
              <a:rPr lang="sv-SE" altLang="en-US"/>
              <a:pPr>
                <a:defRPr/>
              </a:pPr>
              <a:t>‹#›</a:t>
            </a:fld>
            <a:endParaRPr lang="sv-SE" altLang="en-US"/>
          </a:p>
        </p:txBody>
      </p:sp>
    </p:spTree>
    <p:extLst>
      <p:ext uri="{BB962C8B-B14F-4D97-AF65-F5344CB8AC3E}">
        <p14:creationId xmlns:p14="http://schemas.microsoft.com/office/powerpoint/2010/main" xmlns="" val="25827400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2D8412F2-57EA-4FE6-B0E9-17818DC9946E}" type="datetimeFigureOut">
              <a:rPr lang="sv-SE" altLang="en-US"/>
              <a:pPr>
                <a:defRPr/>
              </a:pPr>
              <a:t>2016-01-25</a:t>
            </a:fld>
            <a:endParaRPr lang="sv-S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19C4CD-CD7A-4F3C-9272-CD212D887E0C}" type="slidenum">
              <a:rPr lang="sv-SE" altLang="en-US"/>
              <a:pPr>
                <a:defRPr/>
              </a:pPr>
              <a:t>‹#›</a:t>
            </a:fld>
            <a:endParaRPr lang="sv-SE" altLang="en-US"/>
          </a:p>
        </p:txBody>
      </p:sp>
    </p:spTree>
    <p:extLst>
      <p:ext uri="{BB962C8B-B14F-4D97-AF65-F5344CB8AC3E}">
        <p14:creationId xmlns:p14="http://schemas.microsoft.com/office/powerpoint/2010/main" xmlns="" val="210516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p>
        </p:txBody>
      </p:sp>
      <p:sp>
        <p:nvSpPr>
          <p:cNvPr id="5" name="Rectangle 6"/>
          <p:cNvSpPr>
            <a:spLocks noGrp="1" noChangeArrowheads="1"/>
          </p:cNvSpPr>
          <p:nvPr>
            <p:ph type="sldNum" sz="quarter" idx="12"/>
          </p:nvPr>
        </p:nvSpPr>
        <p:spPr>
          <a:ln/>
        </p:spPr>
        <p:txBody>
          <a:bodyPr/>
          <a:lstStyle>
            <a:lvl1pPr>
              <a:defRPr/>
            </a:lvl1pPr>
          </a:lstStyle>
          <a:p>
            <a:pPr>
              <a:defRPr/>
            </a:pPr>
            <a:fld id="{9FADFADD-8DE9-419D-8054-801B2A1EA0D0}" type="slidenum">
              <a:rPr lang="sv-SE" altLang="en-US"/>
              <a:pPr>
                <a:defRPr/>
              </a:pPr>
              <a:t>‹#›</a:t>
            </a:fld>
            <a:endParaRPr lang="sv-SE" altLang="en-US"/>
          </a:p>
        </p:txBody>
      </p:sp>
    </p:spTree>
    <p:extLst>
      <p:ext uri="{BB962C8B-B14F-4D97-AF65-F5344CB8AC3E}">
        <p14:creationId xmlns:p14="http://schemas.microsoft.com/office/powerpoint/2010/main" xmlns="" val="4177544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pPr>
              <a:defRPr/>
            </a:pPr>
            <a:fld id="{23140A01-BA07-4F84-990E-9FF7621D7AAC}" type="slidenum">
              <a:rPr lang="sv-SE" altLang="en-US"/>
              <a:pPr>
                <a:defRPr/>
              </a:pPr>
              <a:t>‹#›</a:t>
            </a:fld>
            <a:endParaRPr lang="sv-SE" altLang="en-US"/>
          </a:p>
        </p:txBody>
      </p:sp>
    </p:spTree>
    <p:extLst>
      <p:ext uri="{BB962C8B-B14F-4D97-AF65-F5344CB8AC3E}">
        <p14:creationId xmlns:p14="http://schemas.microsoft.com/office/powerpoint/2010/main" xmlns="" val="187436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9DBD10B4-F791-4065-B64D-04677C5D34C2}" type="slidenum">
              <a:rPr lang="sv-SE" altLang="en-US"/>
              <a:pPr>
                <a:defRPr/>
              </a:pPr>
              <a:t>‹#›</a:t>
            </a:fld>
            <a:endParaRPr lang="sv-SE" altLang="en-US"/>
          </a:p>
        </p:txBody>
      </p:sp>
    </p:spTree>
    <p:extLst>
      <p:ext uri="{BB962C8B-B14F-4D97-AF65-F5344CB8AC3E}">
        <p14:creationId xmlns:p14="http://schemas.microsoft.com/office/powerpoint/2010/main" xmlns="" val="4095583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55D33AAD-6207-489E-99EA-60834DB3CE64}" type="slidenum">
              <a:rPr lang="sv-SE" altLang="en-US"/>
              <a:pPr>
                <a:defRPr/>
              </a:pPr>
              <a:t>‹#›</a:t>
            </a:fld>
            <a:endParaRPr lang="sv-SE" altLang="en-US"/>
          </a:p>
        </p:txBody>
      </p:sp>
    </p:spTree>
    <p:extLst>
      <p:ext uri="{BB962C8B-B14F-4D97-AF65-F5344CB8AC3E}">
        <p14:creationId xmlns:p14="http://schemas.microsoft.com/office/powerpoint/2010/main" xmlns="" val="3393123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C43B3160-4F5F-4BEC-B5BD-CF61795FD391}" type="slidenum">
              <a:rPr lang="sv-SE" altLang="en-US"/>
              <a:pPr>
                <a:defRPr/>
              </a:pPr>
              <a:t>‹#›</a:t>
            </a:fld>
            <a:endParaRPr lang="sv-SE" altLang="en-US"/>
          </a:p>
        </p:txBody>
      </p:sp>
    </p:spTree>
    <p:extLst>
      <p:ext uri="{BB962C8B-B14F-4D97-AF65-F5344CB8AC3E}">
        <p14:creationId xmlns:p14="http://schemas.microsoft.com/office/powerpoint/2010/main" xmlns="" val="2986536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3.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3.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3.jpe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55638" y="2636838"/>
            <a:ext cx="8020050" cy="3024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en-US"/>
              <a:t>Klicka här för att ändra format på bakgrundstexten</a:t>
            </a:r>
          </a:p>
          <a:p>
            <a:pPr lvl="1"/>
            <a:r>
              <a:rPr lang="sv-SE" altLang="en-US"/>
              <a:t>Nivå två</a:t>
            </a:r>
          </a:p>
          <a:p>
            <a:pPr lvl="2"/>
            <a:r>
              <a:rPr lang="sv-SE" altLang="en-US"/>
              <a:t>Nivå tre</a:t>
            </a:r>
          </a:p>
          <a:p>
            <a:pPr lvl="3"/>
            <a:r>
              <a:rPr lang="sv-SE" altLang="en-US"/>
              <a:t>Nivå fyra</a:t>
            </a:r>
          </a:p>
          <a:p>
            <a:pPr lvl="4"/>
            <a:r>
              <a:rPr lang="sv-SE" altLang="en-US"/>
              <a:t>Nivå fem</a:t>
            </a:r>
          </a:p>
        </p:txBody>
      </p:sp>
      <p:sp>
        <p:nvSpPr>
          <p:cNvPr id="1028" name="Rectangle 4"/>
          <p:cNvSpPr>
            <a:spLocks noGrp="1" noChangeArrowheads="1"/>
          </p:cNvSpPr>
          <p:nvPr>
            <p:ph type="dt" sz="half" idx="2"/>
          </p:nvPr>
        </p:nvSpPr>
        <p:spPr bwMode="auto">
          <a:xfrm>
            <a:off x="654050" y="5797550"/>
            <a:ext cx="1979613"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panose="020B0604020202020204" pitchFamily="34" charset="0"/>
              </a:defRPr>
            </a:lvl1pPr>
          </a:lstStyle>
          <a:p>
            <a:pPr>
              <a:defRPr/>
            </a:pPr>
            <a:endParaRPr lang="sv-SE"/>
          </a:p>
        </p:txBody>
      </p:sp>
      <p:sp>
        <p:nvSpPr>
          <p:cNvPr id="1029" name="Rectangle 5"/>
          <p:cNvSpPr>
            <a:spLocks noGrp="1" noChangeArrowheads="1"/>
          </p:cNvSpPr>
          <p:nvPr>
            <p:ph type="ftr" sz="quarter" idx="3"/>
          </p:nvPr>
        </p:nvSpPr>
        <p:spPr bwMode="auto">
          <a:xfrm>
            <a:off x="3276600" y="579755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sv-SE"/>
          </a:p>
        </p:txBody>
      </p:sp>
      <p:sp>
        <p:nvSpPr>
          <p:cNvPr id="1030" name="Rectangle 6"/>
          <p:cNvSpPr>
            <a:spLocks noGrp="1" noChangeArrowheads="1"/>
          </p:cNvSpPr>
          <p:nvPr>
            <p:ph type="sldNum" sz="quarter" idx="4"/>
          </p:nvPr>
        </p:nvSpPr>
        <p:spPr bwMode="auto">
          <a:xfrm>
            <a:off x="6877050" y="5797550"/>
            <a:ext cx="1798638"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B3E28E8-20FC-47D4-A828-9AA1E0330B4F}" type="slidenum">
              <a:rPr lang="sv-SE" altLang="en-US"/>
              <a:pPr>
                <a:defRPr/>
              </a:pPr>
              <a:t>‹#›</a:t>
            </a:fld>
            <a:endParaRPr lang="sv-SE" altLang="en-US"/>
          </a:p>
        </p:txBody>
      </p:sp>
      <p:pic>
        <p:nvPicPr>
          <p:cNvPr id="2" name="Picture 7"/>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0" y="6400800"/>
            <a:ext cx="9144000" cy="280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1" name="Rectangle 2"/>
          <p:cNvSpPr>
            <a:spLocks noGrp="1" noChangeArrowheads="1"/>
          </p:cNvSpPr>
          <p:nvPr>
            <p:ph type="title"/>
          </p:nvPr>
        </p:nvSpPr>
        <p:spPr bwMode="auto">
          <a:xfrm>
            <a:off x="654050" y="1552575"/>
            <a:ext cx="8018463" cy="936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en-US"/>
              <a:t>Klicka här för att ändra format</a:t>
            </a:r>
          </a:p>
        </p:txBody>
      </p:sp>
    </p:spTree>
  </p:cSld>
  <p:clrMap bg1="dk1" tx1="lt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Lst>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SvFF Headline" pitchFamily="2" charset="0"/>
        </a:defRPr>
      </a:lvl2pPr>
      <a:lvl3pPr algn="l" rtl="0" eaLnBrk="0" fontAlgn="base" hangingPunct="0">
        <a:spcBef>
          <a:spcPct val="0"/>
        </a:spcBef>
        <a:spcAft>
          <a:spcPct val="0"/>
        </a:spcAft>
        <a:defRPr sz="2800">
          <a:solidFill>
            <a:schemeClr val="tx1"/>
          </a:solidFill>
          <a:latin typeface="SvFF Headline" pitchFamily="2" charset="0"/>
        </a:defRPr>
      </a:lvl3pPr>
      <a:lvl4pPr algn="l" rtl="0" eaLnBrk="0" fontAlgn="base" hangingPunct="0">
        <a:spcBef>
          <a:spcPct val="0"/>
        </a:spcBef>
        <a:spcAft>
          <a:spcPct val="0"/>
        </a:spcAft>
        <a:defRPr sz="2800">
          <a:solidFill>
            <a:schemeClr val="tx1"/>
          </a:solidFill>
          <a:latin typeface="SvFF Headline" pitchFamily="2" charset="0"/>
        </a:defRPr>
      </a:lvl4pPr>
      <a:lvl5pPr algn="l" rtl="0" eaLnBrk="0" fontAlgn="base" hangingPunct="0">
        <a:spcBef>
          <a:spcPct val="0"/>
        </a:spcBef>
        <a:spcAft>
          <a:spcPct val="0"/>
        </a:spcAft>
        <a:defRPr sz="2800">
          <a:solidFill>
            <a:schemeClr val="tx1"/>
          </a:solidFill>
          <a:latin typeface="SvFF Headline" pitchFamily="2" charset="0"/>
        </a:defRPr>
      </a:lvl5pPr>
      <a:lvl6pPr marL="457200" algn="l" rtl="0" fontAlgn="base">
        <a:spcBef>
          <a:spcPct val="0"/>
        </a:spcBef>
        <a:spcAft>
          <a:spcPct val="0"/>
        </a:spcAft>
        <a:defRPr sz="2800">
          <a:solidFill>
            <a:schemeClr val="tx1"/>
          </a:solidFill>
          <a:latin typeface="SvFF Headline" pitchFamily="2" charset="0"/>
        </a:defRPr>
      </a:lvl6pPr>
      <a:lvl7pPr marL="914400" algn="l" rtl="0" fontAlgn="base">
        <a:spcBef>
          <a:spcPct val="0"/>
        </a:spcBef>
        <a:spcAft>
          <a:spcPct val="0"/>
        </a:spcAft>
        <a:defRPr sz="2800">
          <a:solidFill>
            <a:schemeClr val="tx1"/>
          </a:solidFill>
          <a:latin typeface="SvFF Headline" pitchFamily="2" charset="0"/>
        </a:defRPr>
      </a:lvl7pPr>
      <a:lvl8pPr marL="1371600" algn="l" rtl="0" fontAlgn="base">
        <a:spcBef>
          <a:spcPct val="0"/>
        </a:spcBef>
        <a:spcAft>
          <a:spcPct val="0"/>
        </a:spcAft>
        <a:defRPr sz="2800">
          <a:solidFill>
            <a:schemeClr val="tx1"/>
          </a:solidFill>
          <a:latin typeface="SvFF Headline" pitchFamily="2" charset="0"/>
        </a:defRPr>
      </a:lvl8pPr>
      <a:lvl9pPr marL="1828800" algn="l" rtl="0" fontAlgn="base">
        <a:spcBef>
          <a:spcPct val="0"/>
        </a:spcBef>
        <a:spcAft>
          <a:spcPct val="0"/>
        </a:spcAft>
        <a:defRPr sz="2800">
          <a:solidFill>
            <a:schemeClr val="tx1"/>
          </a:solidFill>
          <a:latin typeface="SvFF Headline" pitchFamily="2"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altLang="en-US"/>
              <a:t>Klicka här för att ändra format</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en-US"/>
              <a:t>Klicka här för att ändra format på bakgrundstexten</a:t>
            </a:r>
          </a:p>
          <a:p>
            <a:pPr lvl="1"/>
            <a:r>
              <a:rPr lang="sv-SE" altLang="en-US"/>
              <a:t>Nivå två</a:t>
            </a:r>
          </a:p>
          <a:p>
            <a:pPr lvl="2"/>
            <a:r>
              <a:rPr lang="sv-SE" altLang="en-US"/>
              <a:t>Nivå tre</a:t>
            </a:r>
          </a:p>
          <a:p>
            <a:pPr lvl="3"/>
            <a:r>
              <a:rPr lang="sv-SE" altLang="en-US"/>
              <a:t>Nivå fyra</a:t>
            </a:r>
          </a:p>
          <a:p>
            <a:pPr lvl="4"/>
            <a:r>
              <a:rPr lang="sv-SE" altLang="en-US"/>
              <a:t>Nivå fem</a:t>
            </a:r>
          </a:p>
        </p:txBody>
      </p:sp>
      <p:sp>
        <p:nvSpPr>
          <p:cNvPr id="686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400">
                <a:latin typeface="Arial" panose="020B0604020202020204" pitchFamily="34" charset="0"/>
              </a:defRPr>
            </a:lvl1pPr>
          </a:lstStyle>
          <a:p>
            <a:pPr>
              <a:defRPr/>
            </a:pPr>
            <a:fld id="{7A1EACD6-2FAE-4D19-A600-865179BF03C2}" type="datetimeFigureOut">
              <a:rPr lang="sv-SE" altLang="en-US"/>
              <a:pPr>
                <a:defRPr/>
              </a:pPr>
              <a:t>2016-01-25</a:t>
            </a:fld>
            <a:endParaRPr lang="sv-SE" altLang="en-US"/>
          </a:p>
        </p:txBody>
      </p:sp>
      <p:sp>
        <p:nvSpPr>
          <p:cNvPr id="686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Arial" panose="020B0604020202020204" pitchFamily="34" charset="0"/>
              </a:defRPr>
            </a:lvl1pPr>
          </a:lstStyle>
          <a:p>
            <a:pPr>
              <a:defRPr/>
            </a:pPr>
            <a:endParaRPr lang="sv-SE" altLang="en-US"/>
          </a:p>
        </p:txBody>
      </p:sp>
      <p:sp>
        <p:nvSpPr>
          <p:cNvPr id="686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C96F115-00C1-4133-A226-BECA9FC9A28C}" type="slidenum">
              <a:rPr lang="sv-SE" altLang="en-US"/>
              <a:pPr>
                <a:defRPr/>
              </a:pPr>
              <a:t>‹#›</a:t>
            </a:fld>
            <a:endParaRPr lang="sv-SE" altLang="en-US"/>
          </a:p>
        </p:txBody>
      </p:sp>
      <p:pic>
        <p:nvPicPr>
          <p:cNvPr id="2055" name="Picture 7" descr="sifbanner"/>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0" y="0"/>
            <a:ext cx="93345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altLang="en-US"/>
              <a:t>Klicka här för att ändra format</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en-US"/>
              <a:t>Klicka här för att ändra format på bakgrundstexten</a:t>
            </a:r>
          </a:p>
          <a:p>
            <a:pPr lvl="1"/>
            <a:r>
              <a:rPr lang="sv-SE" altLang="en-US"/>
              <a:t>Nivå två</a:t>
            </a:r>
          </a:p>
          <a:p>
            <a:pPr lvl="2"/>
            <a:r>
              <a:rPr lang="sv-SE" altLang="en-US"/>
              <a:t>Nivå tre</a:t>
            </a:r>
          </a:p>
          <a:p>
            <a:pPr lvl="3"/>
            <a:r>
              <a:rPr lang="sv-SE" altLang="en-US"/>
              <a:t>Nivå fyra</a:t>
            </a:r>
          </a:p>
          <a:p>
            <a:pPr lvl="4"/>
            <a:r>
              <a:rPr lang="sv-SE" altLang="en-US"/>
              <a:t>Nivå fem</a:t>
            </a:r>
          </a:p>
        </p:txBody>
      </p:sp>
      <p:sp>
        <p:nvSpPr>
          <p:cNvPr id="63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400">
                <a:latin typeface="Arial" panose="020B0604020202020204" pitchFamily="34" charset="0"/>
              </a:defRPr>
            </a:lvl1pPr>
          </a:lstStyle>
          <a:p>
            <a:pPr>
              <a:defRPr/>
            </a:pPr>
            <a:fld id="{1F289119-E28E-42E6-ADA2-4A37E7FD7543}" type="datetimeFigureOut">
              <a:rPr lang="sv-SE" altLang="en-US"/>
              <a:pPr>
                <a:defRPr/>
              </a:pPr>
              <a:t>2016-01-25</a:t>
            </a:fld>
            <a:endParaRPr lang="sv-SE" altLang="en-US"/>
          </a:p>
        </p:txBody>
      </p:sp>
      <p:sp>
        <p:nvSpPr>
          <p:cNvPr id="63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Arial" panose="020B0604020202020204" pitchFamily="34" charset="0"/>
              </a:defRPr>
            </a:lvl1pPr>
          </a:lstStyle>
          <a:p>
            <a:pPr>
              <a:defRPr/>
            </a:pPr>
            <a:endParaRPr lang="sv-SE" altLang="en-US"/>
          </a:p>
        </p:txBody>
      </p:sp>
      <p:sp>
        <p:nvSpPr>
          <p:cNvPr id="63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DB8E2D2-6ECF-452C-A3AE-4B1DEB9CBD10}" type="slidenum">
              <a:rPr lang="sv-SE" altLang="en-US"/>
              <a:pPr>
                <a:defRPr/>
              </a:pPr>
              <a:t>‹#›</a:t>
            </a:fld>
            <a:endParaRPr lang="sv-SE"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altLang="en-US"/>
              <a:t>Klicka här för att ändra format</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en-US"/>
              <a:t>Klicka här för att ändra format på bakgrundstexten</a:t>
            </a:r>
          </a:p>
          <a:p>
            <a:pPr lvl="1"/>
            <a:r>
              <a:rPr lang="sv-SE" altLang="en-US"/>
              <a:t>Nivå två</a:t>
            </a:r>
          </a:p>
          <a:p>
            <a:pPr lvl="2"/>
            <a:r>
              <a:rPr lang="sv-SE" altLang="en-US"/>
              <a:t>Nivå tre</a:t>
            </a:r>
          </a:p>
          <a:p>
            <a:pPr lvl="3"/>
            <a:r>
              <a:rPr lang="sv-SE" altLang="en-US"/>
              <a:t>Nivå fyra</a:t>
            </a:r>
          </a:p>
          <a:p>
            <a:pPr lvl="4"/>
            <a:r>
              <a:rPr lang="sv-SE" altLang="en-US"/>
              <a:t>Nivå fem</a:t>
            </a:r>
          </a:p>
        </p:txBody>
      </p:sp>
      <p:sp>
        <p:nvSpPr>
          <p:cNvPr id="5837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400">
                <a:latin typeface="Arial" panose="020B0604020202020204" pitchFamily="34" charset="0"/>
              </a:defRPr>
            </a:lvl1pPr>
          </a:lstStyle>
          <a:p>
            <a:pPr>
              <a:defRPr/>
            </a:pPr>
            <a:fld id="{F48EB0CA-58E1-4F13-8A17-684E19E43E72}" type="datetimeFigureOut">
              <a:rPr lang="sv-SE" altLang="en-US"/>
              <a:pPr>
                <a:defRPr/>
              </a:pPr>
              <a:t>2016-01-25</a:t>
            </a:fld>
            <a:endParaRPr lang="sv-SE" altLang="en-US"/>
          </a:p>
        </p:txBody>
      </p:sp>
      <p:sp>
        <p:nvSpPr>
          <p:cNvPr id="5837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Arial" panose="020B0604020202020204" pitchFamily="34" charset="0"/>
              </a:defRPr>
            </a:lvl1pPr>
          </a:lstStyle>
          <a:p>
            <a:pPr>
              <a:defRPr/>
            </a:pPr>
            <a:endParaRPr lang="sv-SE" altLang="en-US"/>
          </a:p>
        </p:txBody>
      </p:sp>
      <p:sp>
        <p:nvSpPr>
          <p:cNvPr id="5837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133CEA71-EB16-49E6-9720-9E9659166762}" type="slidenum">
              <a:rPr lang="sv-SE" altLang="en-US"/>
              <a:pPr>
                <a:defRPr/>
              </a:pPr>
              <a:t>‹#›</a:t>
            </a:fld>
            <a:endParaRPr lang="sv-SE"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hyperlink" Target="http://www.stenungsundsif.se/Page/19872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stenungsundsif.se/Page/198533"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mailto:annelie@patrikland.co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a:xfrm>
            <a:off x="755650" y="1268413"/>
            <a:ext cx="7772400" cy="1298575"/>
          </a:xfrm>
        </p:spPr>
        <p:txBody>
          <a:bodyPr/>
          <a:lstStyle/>
          <a:p>
            <a:pPr algn="ctr" eaLnBrk="1" hangingPunct="1"/>
            <a:r>
              <a:rPr lang="sv-SE" altLang="en-US" dirty="0"/>
              <a:t>Föräldramöte P03 </a:t>
            </a:r>
            <a:br>
              <a:rPr lang="sv-SE" altLang="en-US" dirty="0"/>
            </a:br>
            <a:r>
              <a:rPr lang="sv-SE" altLang="en-US" dirty="0"/>
              <a:t>17 januari 2016</a:t>
            </a:r>
            <a:br>
              <a:rPr lang="sv-SE" altLang="en-US" dirty="0"/>
            </a:br>
            <a:endParaRPr lang="sv-SE" altLang="en-US" dirty="0"/>
          </a:p>
        </p:txBody>
      </p:sp>
      <p:sp>
        <p:nvSpPr>
          <p:cNvPr id="29699" name="Rectangle 3"/>
          <p:cNvSpPr>
            <a:spLocks noGrp="1" noChangeArrowheads="1"/>
          </p:cNvSpPr>
          <p:nvPr>
            <p:ph type="subTitle" idx="4294967295"/>
          </p:nvPr>
        </p:nvSpPr>
        <p:spPr>
          <a:xfrm>
            <a:off x="1403350" y="2276475"/>
            <a:ext cx="6400800" cy="3455988"/>
          </a:xfrm>
        </p:spPr>
        <p:txBody>
          <a:bodyPr/>
          <a:lstStyle/>
          <a:p>
            <a:pPr marL="0" indent="0" eaLnBrk="1" hangingPunct="1">
              <a:lnSpc>
                <a:spcPct val="90000"/>
              </a:lnSpc>
              <a:buFontTx/>
              <a:buNone/>
              <a:defRPr/>
            </a:pPr>
            <a:r>
              <a:rPr lang="sv-SE" altLang="en-US" sz="2000" dirty="0"/>
              <a:t>AGENDA:</a:t>
            </a:r>
          </a:p>
          <a:p>
            <a:pPr marL="0" indent="0" algn="ctr" eaLnBrk="1" hangingPunct="1">
              <a:lnSpc>
                <a:spcPct val="90000"/>
              </a:lnSpc>
              <a:buFontTx/>
              <a:buNone/>
              <a:defRPr/>
            </a:pPr>
            <a:endParaRPr lang="sv-SE" altLang="en-US" sz="2000" dirty="0"/>
          </a:p>
          <a:p>
            <a:pPr marL="457200" indent="-457200" eaLnBrk="1" hangingPunct="1">
              <a:lnSpc>
                <a:spcPct val="90000"/>
              </a:lnSpc>
              <a:buFont typeface="+mj-lt"/>
              <a:buAutoNum type="arabicPeriod"/>
              <a:defRPr/>
            </a:pPr>
            <a:r>
              <a:rPr lang="sv-SE" altLang="en-US" sz="2000" dirty="0"/>
              <a:t>Organisation</a:t>
            </a:r>
          </a:p>
          <a:p>
            <a:pPr marL="457200" indent="-457200" eaLnBrk="1" hangingPunct="1">
              <a:lnSpc>
                <a:spcPct val="90000"/>
              </a:lnSpc>
              <a:buFont typeface="+mj-lt"/>
              <a:buAutoNum type="arabicPeriod"/>
              <a:defRPr/>
            </a:pPr>
            <a:r>
              <a:rPr lang="sv-SE" altLang="en-US" sz="2000" dirty="0"/>
              <a:t>Målsättning</a:t>
            </a:r>
          </a:p>
          <a:p>
            <a:pPr marL="457200" indent="-457200" eaLnBrk="1" hangingPunct="1">
              <a:lnSpc>
                <a:spcPct val="90000"/>
              </a:lnSpc>
              <a:buFontTx/>
              <a:buAutoNum type="arabicPeriod" startAt="3"/>
              <a:defRPr/>
            </a:pPr>
            <a:r>
              <a:rPr lang="sv-SE" altLang="en-US" sz="2000" dirty="0"/>
              <a:t>Träningar</a:t>
            </a:r>
          </a:p>
          <a:p>
            <a:pPr marL="457200" indent="-457200" eaLnBrk="1" hangingPunct="1">
              <a:lnSpc>
                <a:spcPct val="90000"/>
              </a:lnSpc>
              <a:buFontTx/>
              <a:buAutoNum type="arabicPeriod" startAt="3"/>
              <a:defRPr/>
            </a:pPr>
            <a:r>
              <a:rPr lang="sv-SE" altLang="en-US" sz="2000" dirty="0"/>
              <a:t>Seriespel</a:t>
            </a:r>
          </a:p>
          <a:p>
            <a:pPr marL="457200" indent="-457200" eaLnBrk="1" hangingPunct="1">
              <a:lnSpc>
                <a:spcPct val="90000"/>
              </a:lnSpc>
              <a:buFontTx/>
              <a:buAutoNum type="arabicPeriod" startAt="3"/>
              <a:defRPr/>
            </a:pPr>
            <a:r>
              <a:rPr lang="sv-SE" altLang="en-US" sz="2000" dirty="0"/>
              <a:t>Cuper – Sifdagen - Fotbollsskolan</a:t>
            </a:r>
          </a:p>
          <a:p>
            <a:pPr marL="457200" indent="-457200" eaLnBrk="1" hangingPunct="1">
              <a:lnSpc>
                <a:spcPct val="90000"/>
              </a:lnSpc>
              <a:buFontTx/>
              <a:buAutoNum type="arabicPeriod" startAt="3"/>
              <a:defRPr/>
            </a:pPr>
            <a:r>
              <a:rPr lang="sv-SE" altLang="en-US" sz="2000" dirty="0"/>
              <a:t>Ekonomi </a:t>
            </a:r>
          </a:p>
          <a:p>
            <a:pPr marL="457200" indent="-457200" eaLnBrk="1" hangingPunct="1">
              <a:lnSpc>
                <a:spcPct val="90000"/>
              </a:lnSpc>
              <a:buFontTx/>
              <a:buAutoNum type="arabicPeriod" startAt="3"/>
              <a:defRPr/>
            </a:pPr>
            <a:r>
              <a:rPr lang="sv-SE" altLang="en-US" sz="2000" dirty="0"/>
              <a:t>Övrigt </a:t>
            </a:r>
          </a:p>
          <a:p>
            <a:pPr marL="457200" indent="-457200" eaLnBrk="1" hangingPunct="1">
              <a:lnSpc>
                <a:spcPct val="90000"/>
              </a:lnSpc>
              <a:buFont typeface="+mj-lt"/>
              <a:buAutoNum type="arabicPeriod"/>
              <a:defRPr/>
            </a:pPr>
            <a:endParaRPr lang="sv-SE" altLang="en-US" sz="2000" dirty="0"/>
          </a:p>
        </p:txBody>
      </p:sp>
      <p:pic>
        <p:nvPicPr>
          <p:cNvPr id="7172" name="Picture 6" descr="sif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57225" y="1143000"/>
            <a:ext cx="8018463" cy="936625"/>
          </a:xfrm>
        </p:spPr>
        <p:txBody>
          <a:bodyPr/>
          <a:lstStyle/>
          <a:p>
            <a:pPr eaLnBrk="1" hangingPunct="1"/>
            <a:r>
              <a:rPr lang="sv-SE" altLang="en-US" dirty="0"/>
              <a:t>Organisation</a:t>
            </a:r>
          </a:p>
        </p:txBody>
      </p:sp>
      <p:sp>
        <p:nvSpPr>
          <p:cNvPr id="8195" name="Rectangle 3"/>
          <p:cNvSpPr>
            <a:spLocks noGrp="1" noChangeArrowheads="1"/>
          </p:cNvSpPr>
          <p:nvPr>
            <p:ph type="body" idx="1"/>
          </p:nvPr>
        </p:nvSpPr>
        <p:spPr>
          <a:xfrm>
            <a:off x="657224" y="2079625"/>
            <a:ext cx="8018463" cy="4301703"/>
          </a:xfrm>
        </p:spPr>
        <p:txBody>
          <a:bodyPr/>
          <a:lstStyle/>
          <a:p>
            <a:pPr marL="0" indent="0" eaLnBrk="1" hangingPunct="1">
              <a:lnSpc>
                <a:spcPct val="90000"/>
              </a:lnSpc>
              <a:buFontTx/>
              <a:buNone/>
            </a:pPr>
            <a:r>
              <a:rPr lang="sv-SE" altLang="en-US" sz="2400" dirty="0">
                <a:solidFill>
                  <a:schemeClr val="accent2"/>
                </a:solidFill>
              </a:rPr>
              <a:t>Ledare / tränare</a:t>
            </a:r>
          </a:p>
          <a:p>
            <a:pPr marL="0" indent="0" eaLnBrk="1" hangingPunct="1">
              <a:lnSpc>
                <a:spcPct val="90000"/>
              </a:lnSpc>
              <a:buFontTx/>
              <a:buNone/>
            </a:pPr>
            <a:r>
              <a:rPr lang="sv-SE" altLang="en-US" sz="2000" dirty="0"/>
              <a:t>Lennart Brodén</a:t>
            </a:r>
          </a:p>
          <a:p>
            <a:pPr marL="0" indent="0" eaLnBrk="1" hangingPunct="1">
              <a:lnSpc>
                <a:spcPct val="90000"/>
              </a:lnSpc>
              <a:buFontTx/>
              <a:buNone/>
            </a:pPr>
            <a:r>
              <a:rPr lang="sv-SE" altLang="en-US" sz="2000" dirty="0"/>
              <a:t>Joakim Ehrs</a:t>
            </a:r>
          </a:p>
          <a:p>
            <a:pPr marL="0" indent="0" eaLnBrk="1" hangingPunct="1">
              <a:lnSpc>
                <a:spcPct val="90000"/>
              </a:lnSpc>
              <a:buFontTx/>
              <a:buNone/>
            </a:pPr>
            <a:r>
              <a:rPr lang="sv-SE" altLang="en-US" sz="2000" dirty="0"/>
              <a:t>Izidor Bobek (tisdagar)</a:t>
            </a:r>
          </a:p>
          <a:p>
            <a:pPr marL="0" indent="0" eaLnBrk="1" hangingPunct="1">
              <a:lnSpc>
                <a:spcPct val="90000"/>
              </a:lnSpc>
              <a:buFontTx/>
              <a:buNone/>
            </a:pPr>
            <a:r>
              <a:rPr lang="sv-SE" altLang="en-US" sz="2000" dirty="0"/>
              <a:t>Mikael Lind (ny) </a:t>
            </a:r>
          </a:p>
          <a:p>
            <a:pPr marL="0" indent="0" eaLnBrk="1" hangingPunct="1">
              <a:lnSpc>
                <a:spcPct val="90000"/>
              </a:lnSpc>
              <a:buFontTx/>
              <a:buNone/>
            </a:pPr>
            <a:r>
              <a:rPr lang="sv-SE" altLang="en-US" sz="2000" dirty="0"/>
              <a:t>Catrine Andersson (ny)</a:t>
            </a:r>
          </a:p>
          <a:p>
            <a:pPr marL="0" indent="0" eaLnBrk="1" hangingPunct="1">
              <a:lnSpc>
                <a:spcPct val="90000"/>
              </a:lnSpc>
              <a:buFontTx/>
              <a:buNone/>
            </a:pPr>
            <a:r>
              <a:rPr lang="sv-SE" altLang="en-US" sz="2000" dirty="0"/>
              <a:t>Stefan Jacobsson (ny)</a:t>
            </a:r>
          </a:p>
          <a:p>
            <a:pPr marL="0" indent="0" eaLnBrk="1" hangingPunct="1">
              <a:lnSpc>
                <a:spcPct val="90000"/>
              </a:lnSpc>
              <a:buFontTx/>
              <a:buNone/>
            </a:pPr>
            <a:r>
              <a:rPr lang="sv-SE" altLang="en-US" sz="2400" dirty="0" err="1">
                <a:solidFill>
                  <a:schemeClr val="accent2"/>
                </a:solidFill>
              </a:rPr>
              <a:t>Webansvarig</a:t>
            </a:r>
            <a:endParaRPr lang="sv-SE" altLang="en-US" sz="2400" dirty="0">
              <a:solidFill>
                <a:schemeClr val="accent2"/>
              </a:solidFill>
            </a:endParaRPr>
          </a:p>
          <a:p>
            <a:pPr marL="0" indent="0" eaLnBrk="1" hangingPunct="1">
              <a:lnSpc>
                <a:spcPct val="90000"/>
              </a:lnSpc>
              <a:buFontTx/>
              <a:buNone/>
            </a:pPr>
            <a:r>
              <a:rPr lang="sv-SE" altLang="en-US" sz="2000" dirty="0"/>
              <a:t>Annelie Blomqvist</a:t>
            </a:r>
          </a:p>
          <a:p>
            <a:pPr marL="0" indent="0" eaLnBrk="1" hangingPunct="1">
              <a:lnSpc>
                <a:spcPct val="90000"/>
              </a:lnSpc>
              <a:buFontTx/>
              <a:buNone/>
            </a:pPr>
            <a:r>
              <a:rPr lang="sv-SE" altLang="en-US" sz="2400" dirty="0">
                <a:solidFill>
                  <a:schemeClr val="accent2"/>
                </a:solidFill>
              </a:rPr>
              <a:t>Föräldrarepresentant</a:t>
            </a:r>
          </a:p>
          <a:p>
            <a:pPr marL="0" indent="0" eaLnBrk="1" hangingPunct="1">
              <a:lnSpc>
                <a:spcPct val="90000"/>
              </a:lnSpc>
              <a:buFontTx/>
              <a:buNone/>
            </a:pPr>
            <a:r>
              <a:rPr lang="sv-SE" altLang="en-US" sz="2000"/>
              <a:t>Annelie </a:t>
            </a:r>
            <a:r>
              <a:rPr lang="sv-SE" altLang="en-US" sz="2000" dirty="0"/>
              <a:t>Blomqvist</a:t>
            </a:r>
          </a:p>
          <a:p>
            <a:pPr marL="0" indent="0" eaLnBrk="1" hangingPunct="1">
              <a:lnSpc>
                <a:spcPct val="90000"/>
              </a:lnSpc>
              <a:buFontTx/>
              <a:buNone/>
            </a:pPr>
            <a:r>
              <a:rPr lang="sv-SE" altLang="en-US" sz="2000" dirty="0"/>
              <a:t>Carin Olsson (ny)</a:t>
            </a:r>
          </a:p>
        </p:txBody>
      </p:sp>
      <p:pic>
        <p:nvPicPr>
          <p:cNvPr id="8197" name="Picture 6" descr="sif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5148064" y="3611305"/>
            <a:ext cx="2736304" cy="2554545"/>
          </a:xfrm>
          <a:prstGeom prst="rect">
            <a:avLst/>
          </a:prstGeom>
          <a:noFill/>
        </p:spPr>
        <p:txBody>
          <a:bodyPr>
            <a:spAutoFit/>
            <a:scene3d>
              <a:camera prst="isometricLeftDown"/>
              <a:lightRig rig="threePt" dir="t"/>
            </a:scene3d>
            <a:sp3d z="31750"/>
          </a:bodyPr>
          <a:lstStyle/>
          <a:p>
            <a:pPr>
              <a:defRPr/>
            </a:pPr>
            <a:r>
              <a:rPr lang="sv-SE" sz="3200" b="1" dirty="0">
                <a:latin typeface="Arial" charset="0"/>
              </a:rPr>
              <a:t>Ledare behövs alltid. Säg till om du vill vara med !!</a:t>
            </a:r>
            <a:endParaRPr lang="en-GB" sz="3200" b="1" dirty="0">
              <a:latin typeface="Arial" charset="0"/>
            </a:endParaRPr>
          </a:p>
        </p:txBody>
      </p:sp>
      <p:pic>
        <p:nvPicPr>
          <p:cNvPr id="3" name="Bildobjekt 2" descr="5342970.jpg"/>
          <p:cNvPicPr>
            <a:picLocks noChangeAspect="1"/>
          </p:cNvPicPr>
          <p:nvPr/>
        </p:nvPicPr>
        <p:blipFill>
          <a:blip r:embed="rId4" cstate="print"/>
          <a:srcRect l="10131" t="20104" r="28743" b="-313"/>
          <a:stretch>
            <a:fillRect/>
          </a:stretch>
        </p:blipFill>
        <p:spPr>
          <a:xfrm>
            <a:off x="5263520" y="-21956"/>
            <a:ext cx="3875718" cy="285636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57770" y="1013087"/>
            <a:ext cx="8018463" cy="936625"/>
          </a:xfrm>
        </p:spPr>
        <p:txBody>
          <a:bodyPr/>
          <a:lstStyle/>
          <a:p>
            <a:pPr eaLnBrk="1" hangingPunct="1"/>
            <a:r>
              <a:rPr lang="sv-SE" altLang="en-US" dirty="0"/>
              <a:t>Målsättning</a:t>
            </a:r>
          </a:p>
        </p:txBody>
      </p:sp>
      <p:sp>
        <p:nvSpPr>
          <p:cNvPr id="4099" name="Rectangle 3"/>
          <p:cNvSpPr>
            <a:spLocks noGrp="1" noChangeArrowheads="1"/>
          </p:cNvSpPr>
          <p:nvPr>
            <p:ph type="body" idx="1"/>
          </p:nvPr>
        </p:nvSpPr>
        <p:spPr>
          <a:xfrm>
            <a:off x="660447" y="1949712"/>
            <a:ext cx="8020050" cy="4575632"/>
          </a:xfrm>
        </p:spPr>
        <p:txBody>
          <a:bodyPr/>
          <a:lstStyle/>
          <a:p>
            <a:pPr eaLnBrk="1" hangingPunct="1">
              <a:lnSpc>
                <a:spcPct val="90000"/>
              </a:lnSpc>
              <a:defRPr/>
            </a:pPr>
            <a:r>
              <a:rPr lang="sv-SE" altLang="en-US" sz="2000" dirty="0"/>
              <a:t>Glädje</a:t>
            </a:r>
          </a:p>
          <a:p>
            <a:pPr lvl="1" eaLnBrk="1" hangingPunct="1">
              <a:lnSpc>
                <a:spcPct val="90000"/>
              </a:lnSpc>
              <a:defRPr/>
            </a:pPr>
            <a:r>
              <a:rPr lang="sv-SE" altLang="en-US" sz="1600" dirty="0"/>
              <a:t>Fotboll ska vara roligt!!!</a:t>
            </a:r>
          </a:p>
          <a:p>
            <a:pPr lvl="1" eaLnBrk="1" hangingPunct="1">
              <a:lnSpc>
                <a:spcPct val="90000"/>
              </a:lnSpc>
              <a:defRPr/>
            </a:pPr>
            <a:endParaRPr lang="sv-SE" altLang="en-US" sz="1600" dirty="0"/>
          </a:p>
          <a:p>
            <a:pPr eaLnBrk="1" hangingPunct="1">
              <a:lnSpc>
                <a:spcPct val="90000"/>
              </a:lnSpc>
              <a:defRPr/>
            </a:pPr>
            <a:r>
              <a:rPr lang="sv-SE" altLang="en-US" sz="2000" dirty="0"/>
              <a:t>Individuell utveckling </a:t>
            </a:r>
          </a:p>
          <a:p>
            <a:pPr lvl="1" eaLnBrk="1" hangingPunct="1">
              <a:lnSpc>
                <a:spcPct val="90000"/>
              </a:lnSpc>
              <a:defRPr/>
            </a:pPr>
            <a:r>
              <a:rPr lang="sv-SE" altLang="en-US" sz="1600" dirty="0"/>
              <a:t>Spelarutvecklingsplanen</a:t>
            </a:r>
          </a:p>
          <a:p>
            <a:pPr lvl="1" eaLnBrk="1" hangingPunct="1">
              <a:lnSpc>
                <a:spcPct val="90000"/>
              </a:lnSpc>
              <a:defRPr/>
            </a:pPr>
            <a:r>
              <a:rPr lang="sv-SE" altLang="en-US" sz="1600" dirty="0"/>
              <a:t>Jämna matcher</a:t>
            </a:r>
          </a:p>
          <a:p>
            <a:pPr lvl="1" eaLnBrk="1" hangingPunct="1">
              <a:lnSpc>
                <a:spcPct val="90000"/>
              </a:lnSpc>
              <a:defRPr/>
            </a:pPr>
            <a:r>
              <a:rPr lang="sv-SE" altLang="en-US" sz="1600" dirty="0"/>
              <a:t>Muskler och snabbhet</a:t>
            </a:r>
          </a:p>
          <a:p>
            <a:pPr lvl="1" eaLnBrk="1" hangingPunct="1">
              <a:lnSpc>
                <a:spcPct val="90000"/>
              </a:lnSpc>
              <a:defRPr/>
            </a:pPr>
            <a:endParaRPr lang="sv-SE" altLang="en-US" sz="1600" dirty="0"/>
          </a:p>
          <a:p>
            <a:pPr eaLnBrk="1" hangingPunct="1">
              <a:lnSpc>
                <a:spcPct val="90000"/>
              </a:lnSpc>
              <a:defRPr/>
            </a:pPr>
            <a:r>
              <a:rPr lang="sv-SE" altLang="en-US" sz="2000" dirty="0"/>
              <a:t>Laganda</a:t>
            </a:r>
          </a:p>
          <a:p>
            <a:pPr lvl="1" eaLnBrk="1" hangingPunct="1">
              <a:lnSpc>
                <a:spcPct val="90000"/>
              </a:lnSpc>
              <a:defRPr/>
            </a:pPr>
            <a:r>
              <a:rPr lang="sv-SE" altLang="en-US" sz="1600" dirty="0"/>
              <a:t>Vi kämpar, vinner och förlorar tillsammans</a:t>
            </a:r>
          </a:p>
          <a:p>
            <a:pPr lvl="1" eaLnBrk="1" hangingPunct="1">
              <a:lnSpc>
                <a:spcPct val="90000"/>
              </a:lnSpc>
              <a:defRPr/>
            </a:pPr>
            <a:r>
              <a:rPr lang="sv-SE" altLang="en-US" sz="1600" dirty="0"/>
              <a:t>Gemenskap i omklädningsrummet</a:t>
            </a:r>
          </a:p>
          <a:p>
            <a:pPr lvl="1" eaLnBrk="1" hangingPunct="1">
              <a:lnSpc>
                <a:spcPct val="90000"/>
              </a:lnSpc>
              <a:defRPr/>
            </a:pPr>
            <a:r>
              <a:rPr lang="sv-SE" altLang="en-US" sz="1600" dirty="0"/>
              <a:t>Cuper</a:t>
            </a:r>
          </a:p>
          <a:p>
            <a:pPr lvl="1" eaLnBrk="1" hangingPunct="1">
              <a:lnSpc>
                <a:spcPct val="90000"/>
              </a:lnSpc>
              <a:defRPr/>
            </a:pPr>
            <a:r>
              <a:rPr lang="sv-SE" altLang="en-US" sz="1600" dirty="0">
                <a:hlinkClick r:id="rId3"/>
              </a:rPr>
              <a:t>SIF RULES</a:t>
            </a:r>
            <a:endParaRPr lang="sv-SE" altLang="en-US" sz="1600" dirty="0"/>
          </a:p>
          <a:p>
            <a:pPr marL="0" indent="0" eaLnBrk="1" hangingPunct="1">
              <a:lnSpc>
                <a:spcPct val="90000"/>
              </a:lnSpc>
              <a:buNone/>
              <a:defRPr/>
            </a:pPr>
            <a:endParaRPr lang="sv-SE" altLang="en-US" sz="2000" dirty="0"/>
          </a:p>
          <a:p>
            <a:pPr lvl="1" eaLnBrk="1" hangingPunct="1">
              <a:lnSpc>
                <a:spcPct val="90000"/>
              </a:lnSpc>
              <a:defRPr/>
            </a:pPr>
            <a:endParaRPr lang="sv-SE" altLang="en-US" sz="1600" dirty="0"/>
          </a:p>
          <a:p>
            <a:pPr lvl="1" eaLnBrk="1" hangingPunct="1">
              <a:lnSpc>
                <a:spcPct val="90000"/>
              </a:lnSpc>
              <a:defRPr/>
            </a:pPr>
            <a:endParaRPr lang="sv-SE" altLang="en-US" sz="1600" dirty="0"/>
          </a:p>
        </p:txBody>
      </p:sp>
      <p:pic>
        <p:nvPicPr>
          <p:cNvPr id="9220" name="Picture 6" descr="sifbanne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6588125"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9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9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99">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9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75682" y="976824"/>
            <a:ext cx="8018463" cy="936625"/>
          </a:xfrm>
        </p:spPr>
        <p:txBody>
          <a:bodyPr/>
          <a:lstStyle/>
          <a:p>
            <a:pPr eaLnBrk="1" hangingPunct="1"/>
            <a:r>
              <a:rPr lang="sv-SE" altLang="en-US" dirty="0"/>
              <a:t>Träningar</a:t>
            </a:r>
          </a:p>
        </p:txBody>
      </p:sp>
      <p:sp>
        <p:nvSpPr>
          <p:cNvPr id="4099" name="Rectangle 3"/>
          <p:cNvSpPr>
            <a:spLocks noGrp="1" noChangeArrowheads="1"/>
          </p:cNvSpPr>
          <p:nvPr>
            <p:ph type="body" idx="1"/>
          </p:nvPr>
        </p:nvSpPr>
        <p:spPr>
          <a:xfrm>
            <a:off x="657770" y="1700808"/>
            <a:ext cx="8020050" cy="5040560"/>
          </a:xfrm>
        </p:spPr>
        <p:txBody>
          <a:bodyPr/>
          <a:lstStyle/>
          <a:p>
            <a:pPr eaLnBrk="1" hangingPunct="1">
              <a:lnSpc>
                <a:spcPct val="90000"/>
              </a:lnSpc>
            </a:pPr>
            <a:r>
              <a:rPr lang="sv-SE" altLang="en-US" sz="1600" dirty="0"/>
              <a:t>Ca 3 träningar i veckan </a:t>
            </a:r>
            <a:endParaRPr lang="sv-SE" altLang="en-US" sz="1600" dirty="0" smtClean="0"/>
          </a:p>
          <a:p>
            <a:pPr lvl="1" eaLnBrk="1" hangingPunct="1">
              <a:lnSpc>
                <a:spcPct val="90000"/>
              </a:lnSpc>
            </a:pPr>
            <a:r>
              <a:rPr lang="sv-SE" altLang="en-US" sz="1400" dirty="0" smtClean="0"/>
              <a:t>från </a:t>
            </a:r>
            <a:r>
              <a:rPr lang="sv-SE" altLang="en-US" sz="1400" dirty="0"/>
              <a:t>mitten av mars fredagsträningar så vi vet vad våra tonåringar gör på den kvällen </a:t>
            </a:r>
            <a:r>
              <a:rPr lang="sv-SE" altLang="en-US" sz="1400" dirty="0">
                <a:sym typeface="Wingdings" panose="05000000000000000000" pitchFamily="2" charset="2"/>
              </a:rPr>
              <a:t> </a:t>
            </a:r>
            <a:r>
              <a:rPr lang="sv-SE" altLang="en-US" sz="1400" dirty="0" smtClean="0"/>
              <a:t>                                                                                 </a:t>
            </a:r>
            <a:endParaRPr lang="sv-SE" altLang="en-US" sz="1400" dirty="0"/>
          </a:p>
          <a:p>
            <a:pPr eaLnBrk="1" hangingPunct="1">
              <a:lnSpc>
                <a:spcPct val="90000"/>
              </a:lnSpc>
            </a:pPr>
            <a:r>
              <a:rPr lang="sv-SE" altLang="en-US" sz="1600" dirty="0"/>
              <a:t>Ombyte före och efter i omklädningsrum för genomgångar och sammanhållningen.    </a:t>
            </a:r>
            <a:r>
              <a:rPr lang="sv-SE" altLang="en-US" sz="1800" dirty="0"/>
              <a:t>                                                                </a:t>
            </a:r>
            <a:endParaRPr lang="sv-SE" altLang="en-US" sz="1800" dirty="0" smtClean="0"/>
          </a:p>
          <a:p>
            <a:pPr lvl="1" eaLnBrk="1" hangingPunct="1">
              <a:lnSpc>
                <a:spcPct val="90000"/>
              </a:lnSpc>
            </a:pPr>
            <a:r>
              <a:rPr lang="sv-SE" altLang="en-US" sz="1400" dirty="0" smtClean="0"/>
              <a:t>Vara på plan när träning startar med fylld </a:t>
            </a:r>
            <a:r>
              <a:rPr lang="sv-SE" altLang="en-US" sz="1400" dirty="0" smtClean="0"/>
              <a:t>vattenflaska</a:t>
            </a:r>
            <a:endParaRPr lang="sv-SE" altLang="en-US" sz="1400" dirty="0" smtClean="0"/>
          </a:p>
          <a:p>
            <a:pPr eaLnBrk="1" hangingPunct="1">
              <a:lnSpc>
                <a:spcPct val="90000"/>
              </a:lnSpc>
            </a:pPr>
            <a:r>
              <a:rPr lang="sv-SE" altLang="en-US" sz="1600" dirty="0"/>
              <a:t>Mycket spel</a:t>
            </a:r>
          </a:p>
          <a:p>
            <a:pPr lvl="0" eaLnBrk="1" hangingPunct="1">
              <a:lnSpc>
                <a:spcPct val="90000"/>
              </a:lnSpc>
            </a:pPr>
            <a:r>
              <a:rPr lang="sv-SE" altLang="en-US" sz="1600" dirty="0">
                <a:solidFill>
                  <a:srgbClr val="FFFFFF"/>
                </a:solidFill>
              </a:rPr>
              <a:t>Spelarutvecklingsplanen</a:t>
            </a:r>
            <a:r>
              <a:rPr lang="sv-SE" altLang="en-US" sz="1800" dirty="0">
                <a:solidFill>
                  <a:srgbClr val="FFFFFF"/>
                </a:solidFill>
              </a:rPr>
              <a:t> </a:t>
            </a:r>
            <a:endParaRPr lang="sv-SE" altLang="en-US" sz="1800" dirty="0"/>
          </a:p>
          <a:p>
            <a:pPr eaLnBrk="1" hangingPunct="1">
              <a:lnSpc>
                <a:spcPct val="90000"/>
              </a:lnSpc>
            </a:pPr>
            <a:r>
              <a:rPr lang="sv-SE" altLang="en-US" sz="1600" dirty="0"/>
              <a:t>Knäkontroll, styrka och snabbhe</a:t>
            </a:r>
            <a:r>
              <a:rPr lang="sv-SE" altLang="en-US" sz="1800" dirty="0"/>
              <a:t>t </a:t>
            </a:r>
          </a:p>
          <a:p>
            <a:pPr lvl="1" eaLnBrk="1" hangingPunct="1">
              <a:lnSpc>
                <a:spcPct val="90000"/>
              </a:lnSpc>
            </a:pPr>
            <a:r>
              <a:rPr lang="sv-SE" altLang="en-US" sz="1400" dirty="0"/>
              <a:t>detta ligger som ett extra fokus moment 15 minuter efter varje träning.</a:t>
            </a:r>
          </a:p>
          <a:p>
            <a:pPr eaLnBrk="1" hangingPunct="1">
              <a:lnSpc>
                <a:spcPct val="90000"/>
              </a:lnSpc>
            </a:pPr>
            <a:r>
              <a:rPr lang="sv-SE" altLang="en-US" sz="1600" dirty="0"/>
              <a:t>Hälsa, </a:t>
            </a:r>
            <a:r>
              <a:rPr lang="sv-SE" altLang="en-US" sz="1600" dirty="0" smtClean="0"/>
              <a:t>kost</a:t>
            </a:r>
            <a:endParaRPr lang="sv-SE" altLang="en-US" sz="1600" dirty="0"/>
          </a:p>
          <a:p>
            <a:pPr eaLnBrk="1" hangingPunct="1">
              <a:lnSpc>
                <a:spcPct val="90000"/>
              </a:lnSpc>
            </a:pPr>
            <a:r>
              <a:rPr lang="sv-SE" altLang="en-US" sz="1600" dirty="0" smtClean="0"/>
              <a:t>Spelaren ska anmäla om han ej kan komma till träningen </a:t>
            </a:r>
          </a:p>
          <a:p>
            <a:pPr lvl="1" eaLnBrk="1" hangingPunct="1">
              <a:lnSpc>
                <a:spcPct val="90000"/>
              </a:lnSpc>
            </a:pPr>
            <a:r>
              <a:rPr lang="sv-SE" altLang="en-US" sz="1400" dirty="0" smtClean="0"/>
              <a:t>sms eller mail till Lennart</a:t>
            </a:r>
          </a:p>
          <a:p>
            <a:pPr eaLnBrk="1" hangingPunct="1">
              <a:lnSpc>
                <a:spcPct val="90000"/>
              </a:lnSpc>
            </a:pPr>
            <a:r>
              <a:rPr lang="sv-SE" altLang="en-US" sz="1600" dirty="0" smtClean="0"/>
              <a:t>P02 splittras då de är för få, ca 4 spelare kommer vara med oss (de andra med P01)</a:t>
            </a:r>
            <a:endParaRPr lang="sv-SE" altLang="en-US" sz="1600" dirty="0"/>
          </a:p>
          <a:p>
            <a:pPr eaLnBrk="1" hangingPunct="1">
              <a:lnSpc>
                <a:spcPct val="90000"/>
              </a:lnSpc>
            </a:pPr>
            <a:r>
              <a:rPr lang="sv-SE" altLang="en-US" sz="1600" dirty="0"/>
              <a:t>Bohuslyftet 4 ggr/år (2017 uttagning till distriktslaget)</a:t>
            </a:r>
          </a:p>
          <a:p>
            <a:pPr eaLnBrk="1" hangingPunct="1">
              <a:lnSpc>
                <a:spcPct val="90000"/>
              </a:lnSpc>
            </a:pPr>
            <a:r>
              <a:rPr lang="sv-SE" altLang="en-US" sz="1600" dirty="0" smtClean="0"/>
              <a:t>Inomhustider, vi har inte fått någon halltid i år. Alla föräldrar som har möjlighet uppmanas att kolla med sina arbetsplatser om strötider kan ordnas i fabrikernas hallar. </a:t>
            </a:r>
          </a:p>
          <a:p>
            <a:pPr lvl="1" eaLnBrk="1" hangingPunct="1">
              <a:lnSpc>
                <a:spcPct val="90000"/>
              </a:lnSpc>
            </a:pPr>
            <a:r>
              <a:rPr lang="sv-SE" altLang="en-US" sz="1400" dirty="0" smtClean="0"/>
              <a:t>Stäm av med Lennart så att tränare finns tillgängliga på dessa tider.</a:t>
            </a:r>
            <a:endParaRPr lang="sv-SE" altLang="en-US" sz="1400" dirty="0"/>
          </a:p>
        </p:txBody>
      </p:sp>
      <p:pic>
        <p:nvPicPr>
          <p:cNvPr id="10244" name="Picture 6" descr="sif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6588125"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99">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99">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99">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99">
                                            <p:txEl>
                                              <p:pRg st="13" end="13"/>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09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57225" y="981075"/>
            <a:ext cx="8018463" cy="936625"/>
          </a:xfrm>
        </p:spPr>
        <p:txBody>
          <a:bodyPr/>
          <a:lstStyle/>
          <a:p>
            <a:pPr eaLnBrk="1" hangingPunct="1"/>
            <a:r>
              <a:rPr lang="sv-SE" altLang="en-US" dirty="0"/>
              <a:t>Seriespel</a:t>
            </a:r>
          </a:p>
        </p:txBody>
      </p:sp>
      <p:sp>
        <p:nvSpPr>
          <p:cNvPr id="4099" name="Rectangle 3"/>
          <p:cNvSpPr>
            <a:spLocks noGrp="1" noChangeArrowheads="1"/>
          </p:cNvSpPr>
          <p:nvPr>
            <p:ph type="body" idx="1"/>
          </p:nvPr>
        </p:nvSpPr>
        <p:spPr>
          <a:xfrm>
            <a:off x="467544" y="1772816"/>
            <a:ext cx="8020050" cy="4464496"/>
          </a:xfrm>
        </p:spPr>
        <p:txBody>
          <a:bodyPr/>
          <a:lstStyle/>
          <a:p>
            <a:pPr eaLnBrk="1" hangingPunct="1">
              <a:lnSpc>
                <a:spcPct val="90000"/>
              </a:lnSpc>
            </a:pPr>
            <a:endParaRPr lang="sv-SE" altLang="en-US" sz="1400" dirty="0"/>
          </a:p>
          <a:p>
            <a:pPr eaLnBrk="1" hangingPunct="1">
              <a:lnSpc>
                <a:spcPct val="90000"/>
              </a:lnSpc>
            </a:pPr>
            <a:r>
              <a:rPr lang="sv-SE" altLang="en-US" sz="2000" dirty="0"/>
              <a:t>De som tränat är aktuella för uttagning                                           </a:t>
            </a:r>
            <a:r>
              <a:rPr lang="sv-SE" altLang="en-US" sz="1400" dirty="0"/>
              <a:t>(om man meddelat att man tränar annan sport där träningstiden krockar, men man är på de fotbollsträningar man kan, så tar vi hänsyn till det)</a:t>
            </a:r>
          </a:p>
          <a:p>
            <a:pPr lvl="0" eaLnBrk="1" hangingPunct="1">
              <a:lnSpc>
                <a:spcPct val="90000"/>
              </a:lnSpc>
            </a:pPr>
            <a:r>
              <a:rPr lang="sv-SE" altLang="en-US" sz="2000" dirty="0">
                <a:solidFill>
                  <a:srgbClr val="FFFFFF"/>
                </a:solidFill>
              </a:rPr>
              <a:t>2 </a:t>
            </a:r>
            <a:r>
              <a:rPr lang="sv-SE" altLang="en-US" sz="2000" dirty="0" err="1">
                <a:solidFill>
                  <a:srgbClr val="FFFFFF"/>
                </a:solidFill>
              </a:rPr>
              <a:t>st</a:t>
            </a:r>
            <a:r>
              <a:rPr lang="sv-SE" altLang="en-US" sz="2000" dirty="0">
                <a:solidFill>
                  <a:srgbClr val="FFFFFF"/>
                </a:solidFill>
              </a:rPr>
              <a:t> 9-manna lag i seriespel, 1 i Bohuslän 1 i Göteborg                   </a:t>
            </a:r>
            <a:r>
              <a:rPr lang="sv-SE" altLang="en-US" sz="1400" dirty="0">
                <a:solidFill>
                  <a:srgbClr val="FFFFFF"/>
                </a:solidFill>
              </a:rPr>
              <a:t>(ca 11 spelare tas ut, så mycket speltid, ca 1 v. innan. 2 dagar på sig att svara)</a:t>
            </a:r>
          </a:p>
          <a:p>
            <a:pPr eaLnBrk="1" hangingPunct="1">
              <a:lnSpc>
                <a:spcPct val="90000"/>
              </a:lnSpc>
            </a:pPr>
            <a:r>
              <a:rPr lang="sv-SE" altLang="en-US" sz="2000" dirty="0">
                <a:solidFill>
                  <a:srgbClr val="FFFFFF"/>
                </a:solidFill>
              </a:rPr>
              <a:t>Truppen består av ca 17 spelare som det ser ut </a:t>
            </a:r>
            <a:r>
              <a:rPr lang="sv-SE" altLang="en-US" sz="2000" dirty="0" smtClean="0">
                <a:solidFill>
                  <a:srgbClr val="FFFFFF"/>
                </a:solidFill>
              </a:rPr>
              <a:t>nu.</a:t>
            </a:r>
          </a:p>
          <a:p>
            <a:pPr lvl="1" eaLnBrk="1" hangingPunct="1">
              <a:lnSpc>
                <a:spcPct val="90000"/>
              </a:lnSpc>
            </a:pPr>
            <a:r>
              <a:rPr lang="sv-SE" altLang="en-US" sz="1400" dirty="0" smtClean="0">
                <a:solidFill>
                  <a:srgbClr val="FFFFFF"/>
                </a:solidFill>
              </a:rPr>
              <a:t>plus </a:t>
            </a:r>
            <a:r>
              <a:rPr lang="sv-SE" altLang="en-US" sz="1400" dirty="0">
                <a:solidFill>
                  <a:srgbClr val="FFFFFF"/>
                </a:solidFill>
              </a:rPr>
              <a:t>ca 4 st </a:t>
            </a:r>
            <a:r>
              <a:rPr lang="sv-SE" altLang="en-US" sz="1400" dirty="0" smtClean="0">
                <a:solidFill>
                  <a:srgbClr val="FFFFFF"/>
                </a:solidFill>
              </a:rPr>
              <a:t>02:or , två spelare får dispans att vara med på matcherna      </a:t>
            </a:r>
            <a:endParaRPr lang="sv-SE" altLang="en-US" sz="1400" dirty="0"/>
          </a:p>
          <a:p>
            <a:pPr eaLnBrk="1" hangingPunct="1">
              <a:lnSpc>
                <a:spcPct val="90000"/>
              </a:lnSpc>
            </a:pPr>
            <a:r>
              <a:rPr lang="sv-SE" altLang="en-US" sz="2000" dirty="0"/>
              <a:t>Få avbytare = mycket speltid</a:t>
            </a:r>
          </a:p>
          <a:p>
            <a:pPr eaLnBrk="1" hangingPunct="1">
              <a:lnSpc>
                <a:spcPct val="90000"/>
              </a:lnSpc>
            </a:pPr>
            <a:r>
              <a:rPr lang="sv-SE" altLang="en-US" sz="2000" dirty="0"/>
              <a:t>Försöka få till jämna matcher</a:t>
            </a:r>
          </a:p>
          <a:p>
            <a:pPr eaLnBrk="1" hangingPunct="1">
              <a:lnSpc>
                <a:spcPct val="90000"/>
              </a:lnSpc>
            </a:pPr>
            <a:r>
              <a:rPr lang="sv-SE" altLang="en-US" sz="2000" dirty="0"/>
              <a:t>Taktik och matchsituationer</a:t>
            </a:r>
          </a:p>
          <a:p>
            <a:pPr eaLnBrk="1" hangingPunct="1">
              <a:lnSpc>
                <a:spcPct val="90000"/>
              </a:lnSpc>
            </a:pPr>
            <a:r>
              <a:rPr lang="sv-SE" altLang="en-US" sz="2000" dirty="0"/>
              <a:t>Killarnas utveckling är viktigare än matchens resultat</a:t>
            </a:r>
          </a:p>
          <a:p>
            <a:pPr eaLnBrk="1" hangingPunct="1">
              <a:lnSpc>
                <a:spcPct val="90000"/>
              </a:lnSpc>
            </a:pPr>
            <a:r>
              <a:rPr lang="sv-SE" altLang="en-US" sz="2000" dirty="0" smtClean="0"/>
              <a:t>Serietabell kommer att börja nu och ligga upplagt på laget sidan.</a:t>
            </a:r>
          </a:p>
          <a:p>
            <a:pPr eaLnBrk="1" hangingPunct="1">
              <a:lnSpc>
                <a:spcPct val="90000"/>
              </a:lnSpc>
            </a:pPr>
            <a:r>
              <a:rPr lang="sv-SE" altLang="en-US" sz="2000" dirty="0" smtClean="0"/>
              <a:t>Viktigt att tänka på att få i sig bra mat inför match och att dricka mycket vätska även kvällen innan. </a:t>
            </a:r>
          </a:p>
          <a:p>
            <a:pPr lvl="1" eaLnBrk="1" hangingPunct="1">
              <a:lnSpc>
                <a:spcPct val="90000"/>
              </a:lnSpc>
            </a:pPr>
            <a:r>
              <a:rPr lang="sv-SE" altLang="en-US" sz="1600" dirty="0" smtClean="0"/>
              <a:t>Ta gärna med en banan eller macka att fylla på med efter matchen.</a:t>
            </a:r>
            <a:endParaRPr lang="sv-SE" altLang="en-US" sz="1600" dirty="0"/>
          </a:p>
        </p:txBody>
      </p:sp>
      <p:pic>
        <p:nvPicPr>
          <p:cNvPr id="11268" name="Picture 6" descr="sif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6588125"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099">
                                            <p:txEl>
                                              <p:pRg st="10" end="10"/>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0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55638" y="1013087"/>
            <a:ext cx="8018462" cy="936625"/>
          </a:xfrm>
        </p:spPr>
        <p:txBody>
          <a:bodyPr/>
          <a:lstStyle/>
          <a:p>
            <a:pPr marL="457200" indent="-457200" eaLnBrk="1" hangingPunct="1">
              <a:lnSpc>
                <a:spcPct val="90000"/>
              </a:lnSpc>
            </a:pPr>
            <a:r>
              <a:rPr lang="sv-SE" altLang="en-US" dirty="0"/>
              <a:t>Cuper – Sifdagen - Fotbollsskolan</a:t>
            </a:r>
          </a:p>
        </p:txBody>
      </p:sp>
      <p:sp>
        <p:nvSpPr>
          <p:cNvPr id="4099" name="Rectangle 3"/>
          <p:cNvSpPr>
            <a:spLocks noGrp="1" noChangeArrowheads="1"/>
          </p:cNvSpPr>
          <p:nvPr>
            <p:ph type="body" idx="1"/>
          </p:nvPr>
        </p:nvSpPr>
        <p:spPr>
          <a:xfrm>
            <a:off x="395536" y="1772816"/>
            <a:ext cx="8020050" cy="4680520"/>
          </a:xfrm>
        </p:spPr>
        <p:txBody>
          <a:bodyPr/>
          <a:lstStyle/>
          <a:p>
            <a:pPr eaLnBrk="1" hangingPunct="1">
              <a:lnSpc>
                <a:spcPct val="90000"/>
              </a:lnSpc>
            </a:pPr>
            <a:r>
              <a:rPr lang="sv-SE" altLang="en-US" sz="2000" dirty="0"/>
              <a:t>Cuper                                                                                                 </a:t>
            </a:r>
            <a:r>
              <a:rPr lang="sv-SE" altLang="en-US" sz="1400" dirty="0"/>
              <a:t>(3 block med 2 cuper var. Uttagning till 1:a cupen i varje block görs utifrån träning och inställning. Till 2:a cupen kallas först de som inte var med på 1:a cupen i det blocket. Är man uttagen ska man spela mycket)</a:t>
            </a:r>
          </a:p>
          <a:p>
            <a:pPr lvl="1" eaLnBrk="1" hangingPunct="1">
              <a:lnSpc>
                <a:spcPct val="90000"/>
              </a:lnSpc>
            </a:pPr>
            <a:endParaRPr lang="sv-SE" altLang="en-US" sz="1400" dirty="0"/>
          </a:p>
          <a:p>
            <a:pPr lvl="1" eaLnBrk="1" hangingPunct="1">
              <a:lnSpc>
                <a:spcPct val="90000"/>
              </a:lnSpc>
            </a:pPr>
            <a:r>
              <a:rPr lang="sv-SE" altLang="en-US" sz="1400" dirty="0" err="1"/>
              <a:t>Öbollen</a:t>
            </a:r>
            <a:r>
              <a:rPr lang="sv-SE" altLang="en-US" sz="1400" dirty="0"/>
              <a:t> 23 jan</a:t>
            </a:r>
          </a:p>
          <a:p>
            <a:pPr lvl="1" eaLnBrk="1" hangingPunct="1">
              <a:lnSpc>
                <a:spcPct val="90000"/>
              </a:lnSpc>
            </a:pPr>
            <a:r>
              <a:rPr lang="sv-SE" altLang="en-US" sz="1400" dirty="0"/>
              <a:t>Valla cup (inomhus – hårt golv) 6 feb</a:t>
            </a:r>
          </a:p>
          <a:p>
            <a:pPr marL="457200" lvl="1" indent="0" eaLnBrk="1" hangingPunct="1">
              <a:lnSpc>
                <a:spcPct val="90000"/>
              </a:lnSpc>
              <a:buNone/>
            </a:pPr>
            <a:endParaRPr lang="sv-SE" altLang="en-US" sz="1400" dirty="0"/>
          </a:p>
          <a:p>
            <a:pPr lvl="1" eaLnBrk="1" hangingPunct="1">
              <a:lnSpc>
                <a:spcPct val="90000"/>
              </a:lnSpc>
            </a:pPr>
            <a:r>
              <a:rPr lang="sv-SE" altLang="en-US" sz="1400" dirty="0" err="1"/>
              <a:t>Påskcupen</a:t>
            </a:r>
            <a:r>
              <a:rPr lang="sv-SE" altLang="en-US" sz="1400" dirty="0"/>
              <a:t> IFK Uddevalla 28 mars (annandag påsk)</a:t>
            </a:r>
          </a:p>
          <a:p>
            <a:pPr lvl="1" eaLnBrk="1" hangingPunct="1">
              <a:lnSpc>
                <a:spcPct val="90000"/>
              </a:lnSpc>
            </a:pPr>
            <a:r>
              <a:rPr lang="sv-SE" altLang="en-US" sz="1400" dirty="0"/>
              <a:t>Ytterby cup</a:t>
            </a:r>
          </a:p>
          <a:p>
            <a:pPr marL="457200" lvl="1" indent="0" eaLnBrk="1" hangingPunct="1">
              <a:lnSpc>
                <a:spcPct val="90000"/>
              </a:lnSpc>
              <a:buNone/>
            </a:pPr>
            <a:endParaRPr lang="sv-SE" altLang="en-US" sz="1400" dirty="0"/>
          </a:p>
          <a:p>
            <a:pPr lvl="1" eaLnBrk="1" hangingPunct="1">
              <a:lnSpc>
                <a:spcPct val="90000"/>
              </a:lnSpc>
            </a:pPr>
            <a:r>
              <a:rPr lang="sv-SE" altLang="en-US" sz="1400" dirty="0"/>
              <a:t>Gothia cup v.29 1 11-manna lag</a:t>
            </a:r>
          </a:p>
          <a:p>
            <a:pPr lvl="1" eaLnBrk="1" hangingPunct="1">
              <a:lnSpc>
                <a:spcPct val="90000"/>
              </a:lnSpc>
            </a:pPr>
            <a:r>
              <a:rPr lang="sv-SE" altLang="en-US" sz="1400" dirty="0" err="1"/>
              <a:t>Oddebollen</a:t>
            </a:r>
            <a:r>
              <a:rPr lang="sv-SE" altLang="en-US" sz="1400" dirty="0"/>
              <a:t> 29 juli -31 juli</a:t>
            </a:r>
          </a:p>
          <a:p>
            <a:pPr marL="457200" lvl="1" indent="0" eaLnBrk="1" hangingPunct="1">
              <a:lnSpc>
                <a:spcPct val="90000"/>
              </a:lnSpc>
              <a:buNone/>
            </a:pPr>
            <a:r>
              <a:rPr lang="sv-SE" altLang="en-US" sz="1400" dirty="0"/>
              <a:t> </a:t>
            </a:r>
          </a:p>
          <a:p>
            <a:pPr eaLnBrk="1" hangingPunct="1">
              <a:lnSpc>
                <a:spcPct val="90000"/>
              </a:lnSpc>
            </a:pPr>
            <a:r>
              <a:rPr lang="sv-SE" altLang="en-US" sz="1600" dirty="0"/>
              <a:t>Sifdagen 6/6</a:t>
            </a:r>
          </a:p>
          <a:p>
            <a:pPr eaLnBrk="1" hangingPunct="1">
              <a:lnSpc>
                <a:spcPct val="90000"/>
              </a:lnSpc>
            </a:pPr>
            <a:r>
              <a:rPr lang="sv-SE" altLang="en-US" sz="1600" dirty="0"/>
              <a:t>Fotbollsskolan Juni midsommarveckan</a:t>
            </a:r>
          </a:p>
          <a:p>
            <a:pPr eaLnBrk="1" hangingPunct="1">
              <a:lnSpc>
                <a:spcPct val="90000"/>
              </a:lnSpc>
            </a:pPr>
            <a:r>
              <a:rPr lang="sv-SE" altLang="en-US" sz="1600" dirty="0"/>
              <a:t>N</a:t>
            </a:r>
            <a:r>
              <a:rPr lang="sv-SE" altLang="en-US" sz="1600" dirty="0" smtClean="0"/>
              <a:t>ågon </a:t>
            </a:r>
            <a:r>
              <a:rPr lang="sv-SE" altLang="en-US" sz="1600" dirty="0"/>
              <a:t>cup under hösten, antagligen omkring GBG-området</a:t>
            </a:r>
          </a:p>
          <a:p>
            <a:pPr eaLnBrk="1" hangingPunct="1">
              <a:lnSpc>
                <a:spcPct val="90000"/>
              </a:lnSpc>
            </a:pPr>
            <a:r>
              <a:rPr lang="sv-SE" altLang="en-US" sz="1600" dirty="0"/>
              <a:t>Novemberserien (Göteborg</a:t>
            </a:r>
            <a:r>
              <a:rPr lang="sv-SE" altLang="en-US" sz="1600" dirty="0" smtClean="0"/>
              <a:t>)</a:t>
            </a:r>
          </a:p>
          <a:p>
            <a:pPr eaLnBrk="1" hangingPunct="1">
              <a:lnSpc>
                <a:spcPct val="90000"/>
              </a:lnSpc>
              <a:buNone/>
            </a:pPr>
            <a:endParaRPr lang="sv-SE" altLang="en-US" sz="1600" dirty="0"/>
          </a:p>
        </p:txBody>
      </p:sp>
      <p:pic>
        <p:nvPicPr>
          <p:cNvPr id="12292" name="Picture 6" descr="sif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6588125"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9">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9">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9">
                                            <p:txEl>
                                              <p:pRg st="9" end="9"/>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9">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99">
                                            <p:txEl>
                                              <p:pRg st="12" end="12"/>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099">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9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altLang="en-US"/>
              <a:t>Ekonomi</a:t>
            </a:r>
          </a:p>
        </p:txBody>
      </p:sp>
      <p:sp>
        <p:nvSpPr>
          <p:cNvPr id="4099" name="Rectangle 3"/>
          <p:cNvSpPr>
            <a:spLocks noGrp="1" noChangeArrowheads="1"/>
          </p:cNvSpPr>
          <p:nvPr>
            <p:ph type="body" idx="1"/>
          </p:nvPr>
        </p:nvSpPr>
        <p:spPr>
          <a:xfrm>
            <a:off x="655638" y="2636838"/>
            <a:ext cx="7948612" cy="2592362"/>
          </a:xfrm>
        </p:spPr>
        <p:txBody>
          <a:bodyPr/>
          <a:lstStyle/>
          <a:p>
            <a:pPr eaLnBrk="1" hangingPunct="1">
              <a:lnSpc>
                <a:spcPct val="90000"/>
              </a:lnSpc>
            </a:pPr>
            <a:r>
              <a:rPr lang="sv-SE" altLang="en-US" sz="2000" dirty="0"/>
              <a:t>Cupavgift för deltagare 100 kr/</a:t>
            </a:r>
            <a:r>
              <a:rPr lang="sv-SE" altLang="en-US" sz="2000" dirty="0" err="1"/>
              <a:t>pers</a:t>
            </a:r>
            <a:r>
              <a:rPr lang="sv-SE" altLang="en-US" sz="2000" dirty="0"/>
              <a:t>/dag                                     </a:t>
            </a:r>
            <a:r>
              <a:rPr lang="sv-SE" altLang="en-US" sz="1400" dirty="0"/>
              <a:t>(pastasallad eller annan näringsrik lunch ingår)</a:t>
            </a:r>
          </a:p>
          <a:p>
            <a:pPr eaLnBrk="1" hangingPunct="1">
              <a:lnSpc>
                <a:spcPct val="90000"/>
              </a:lnSpc>
            </a:pPr>
            <a:endParaRPr lang="sv-SE" altLang="en-US" sz="2000" dirty="0"/>
          </a:p>
          <a:p>
            <a:pPr eaLnBrk="1" hangingPunct="1">
              <a:lnSpc>
                <a:spcPct val="90000"/>
              </a:lnSpc>
            </a:pPr>
            <a:r>
              <a:rPr lang="sv-SE" altLang="en-US" sz="2000" dirty="0">
                <a:hlinkClick r:id="rId3"/>
              </a:rPr>
              <a:t>Medlemsavgift mm på hemsidan</a:t>
            </a:r>
            <a:endParaRPr lang="sv-SE" altLang="en-US" sz="2000" dirty="0"/>
          </a:p>
          <a:p>
            <a:pPr marL="0" indent="0" eaLnBrk="1" hangingPunct="1">
              <a:lnSpc>
                <a:spcPct val="90000"/>
              </a:lnSpc>
              <a:buNone/>
            </a:pPr>
            <a:r>
              <a:rPr lang="sv-SE" altLang="en-US" sz="1400" dirty="0"/>
              <a:t>        (Rabatthäften delas ut i mars/april och de gäller för ett år framåt)</a:t>
            </a:r>
          </a:p>
          <a:p>
            <a:pPr eaLnBrk="1" hangingPunct="1">
              <a:lnSpc>
                <a:spcPct val="90000"/>
              </a:lnSpc>
            </a:pPr>
            <a:endParaRPr lang="sv-SE" altLang="en-US" sz="2000" dirty="0"/>
          </a:p>
          <a:p>
            <a:pPr eaLnBrk="1" hangingPunct="1">
              <a:lnSpc>
                <a:spcPct val="90000"/>
              </a:lnSpc>
            </a:pPr>
            <a:r>
              <a:rPr lang="sv-SE" altLang="en-US" sz="2000" dirty="0"/>
              <a:t>Försäljning av lotter eller annat för att stärka lagkassan</a:t>
            </a:r>
            <a:r>
              <a:rPr lang="sv-SE" altLang="en-US" sz="2000" dirty="0" smtClean="0"/>
              <a:t>?</a:t>
            </a:r>
          </a:p>
          <a:p>
            <a:pPr lvl="1" eaLnBrk="1" hangingPunct="1">
              <a:lnSpc>
                <a:spcPct val="90000"/>
              </a:lnSpc>
            </a:pPr>
            <a:r>
              <a:rPr lang="sv-SE" altLang="en-US" sz="1400" dirty="0" smtClean="0"/>
              <a:t>Vi diksuterade att kanske göra något direkt efter sommaren när fler är aktiva än under vintersäsongen. Newbody och Ravelli diskuterades.</a:t>
            </a:r>
          </a:p>
          <a:p>
            <a:pPr lvl="1" eaLnBrk="1" hangingPunct="1">
              <a:lnSpc>
                <a:spcPct val="90000"/>
              </a:lnSpc>
            </a:pPr>
            <a:r>
              <a:rPr lang="sv-SE" altLang="en-US" sz="1400" dirty="0" smtClean="0"/>
              <a:t>Kakförsälsjningen förra året var också relativt enkel men för få var med och sålde.</a:t>
            </a:r>
          </a:p>
          <a:p>
            <a:pPr lvl="1" eaLnBrk="1" hangingPunct="1">
              <a:lnSpc>
                <a:spcPct val="90000"/>
              </a:lnSpc>
            </a:pPr>
            <a:r>
              <a:rPr lang="sv-SE" altLang="en-US" sz="1400" dirty="0" smtClean="0"/>
              <a:t>Vi har i nuläget ca 10500 i kassan så vi kan fortsätta med systemet att boka cuper utan att samla in pengar innan.</a:t>
            </a:r>
            <a:endParaRPr lang="sv-SE" altLang="en-US" sz="1400" dirty="0"/>
          </a:p>
        </p:txBody>
      </p:sp>
      <p:pic>
        <p:nvPicPr>
          <p:cNvPr id="13316" name="Picture 6" descr="sifbanne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6588125"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9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557338"/>
            <a:ext cx="8018462" cy="1227137"/>
          </a:xfrm>
        </p:spPr>
        <p:txBody>
          <a:bodyPr/>
          <a:lstStyle/>
          <a:p>
            <a:pPr algn="ctr" eaLnBrk="1" hangingPunct="1"/>
            <a:r>
              <a:rPr lang="sv-SE" altLang="en-US"/>
              <a:t>Övrigt</a:t>
            </a:r>
          </a:p>
        </p:txBody>
      </p:sp>
      <p:sp>
        <p:nvSpPr>
          <p:cNvPr id="4099" name="Rectangle 3"/>
          <p:cNvSpPr>
            <a:spLocks noGrp="1" noChangeArrowheads="1"/>
          </p:cNvSpPr>
          <p:nvPr>
            <p:ph type="body" idx="1"/>
          </p:nvPr>
        </p:nvSpPr>
        <p:spPr/>
        <p:txBody>
          <a:bodyPr/>
          <a:lstStyle/>
          <a:p>
            <a:pPr eaLnBrk="1" hangingPunct="1">
              <a:lnSpc>
                <a:spcPct val="90000"/>
              </a:lnSpc>
            </a:pPr>
            <a:r>
              <a:rPr lang="sv-SE" altLang="en-US" sz="2000" dirty="0" smtClean="0"/>
              <a:t>Vi kommer att skicka ut ett läsbekräftelsemail i samband med att föräldramötesnoteringarna läggs upp för att säkra att alla får informationen.</a:t>
            </a:r>
          </a:p>
          <a:p>
            <a:pPr eaLnBrk="1" hangingPunct="1">
              <a:lnSpc>
                <a:spcPct val="90000"/>
              </a:lnSpc>
            </a:pPr>
            <a:r>
              <a:rPr lang="sv-SE" altLang="en-US" sz="2000" dirty="0" smtClean="0"/>
              <a:t>Vill ni att era barn också ska få infon, kontakta </a:t>
            </a:r>
            <a:r>
              <a:rPr lang="sv-SE" altLang="en-US" sz="2000" dirty="0" smtClean="0">
                <a:hlinkClick r:id="rId3"/>
              </a:rPr>
              <a:t>annelie@patrikland.com</a:t>
            </a:r>
            <a:r>
              <a:rPr lang="sv-SE" altLang="en-US" sz="2000" dirty="0" smtClean="0"/>
              <a:t> med deras telefonnummer alt mail så lägger jag till informtionen i kontaktlistan.</a:t>
            </a:r>
          </a:p>
          <a:p>
            <a:pPr eaLnBrk="1" hangingPunct="1">
              <a:lnSpc>
                <a:spcPct val="90000"/>
              </a:lnSpc>
            </a:pPr>
            <a:r>
              <a:rPr lang="sv-SE" altLang="en-US" sz="2000" dirty="0" smtClean="0"/>
              <a:t>Bollkalleschema läggs upp under våren.</a:t>
            </a:r>
          </a:p>
          <a:p>
            <a:pPr eaLnBrk="1" hangingPunct="1">
              <a:lnSpc>
                <a:spcPct val="90000"/>
              </a:lnSpc>
            </a:pPr>
            <a:r>
              <a:rPr lang="sv-SE" altLang="en-US" sz="2000" dirty="0" smtClean="0"/>
              <a:t>Det kommer bli en domarkurs som är obligatorisk för killarna, efter det kan de börja döma matcher och tjäna lite extra pengar. Dock inte ett krav att de ska vara domare.</a:t>
            </a:r>
          </a:p>
          <a:p>
            <a:pPr eaLnBrk="1" hangingPunct="1">
              <a:lnSpc>
                <a:spcPct val="90000"/>
              </a:lnSpc>
            </a:pPr>
            <a:r>
              <a:rPr lang="sv-SE" altLang="en-US" sz="2000" dirty="0" smtClean="0"/>
              <a:t>Uppslutningen var bra på föräldramötet och de som inte kunde komma hörde alla av sig så truppen känns stabil i nuläget.</a:t>
            </a:r>
            <a:endParaRPr lang="sv-SE" altLang="en-US" sz="1600" dirty="0"/>
          </a:p>
        </p:txBody>
      </p:sp>
      <p:pic>
        <p:nvPicPr>
          <p:cNvPr id="14340" name="Picture 6" descr="sifbanne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6588125"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theme1.xml><?xml version="1.0" encoding="utf-8"?>
<a:theme xmlns:a="http://schemas.openxmlformats.org/drawingml/2006/main" name="Standardformgivning">
  <a:themeElements>
    <a:clrScheme name="Standardformgivning 12">
      <a:dk1>
        <a:srgbClr val="000000"/>
      </a:dk1>
      <a:lt1>
        <a:srgbClr val="FFFFFF"/>
      </a:lt1>
      <a:dk2>
        <a:srgbClr val="000000"/>
      </a:dk2>
      <a:lt2>
        <a:srgbClr val="808080"/>
      </a:lt2>
      <a:accent1>
        <a:srgbClr val="0060A9"/>
      </a:accent1>
      <a:accent2>
        <a:srgbClr val="FFDD00"/>
      </a:accent2>
      <a:accent3>
        <a:srgbClr val="FFFFFF"/>
      </a:accent3>
      <a:accent4>
        <a:srgbClr val="000000"/>
      </a:accent4>
      <a:accent5>
        <a:srgbClr val="AAB6D1"/>
      </a:accent5>
      <a:accent6>
        <a:srgbClr val="E7C800"/>
      </a:accent6>
      <a:hlink>
        <a:srgbClr val="EC1D24"/>
      </a:hlink>
      <a:folHlink>
        <a:srgbClr val="002D64"/>
      </a:folHlink>
    </a:clrScheme>
    <a:fontScheme name="Standardformgivning">
      <a:majorFont>
        <a:latin typeface="SvFF Headlin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formgivning 12">
        <a:dk1>
          <a:srgbClr val="000000"/>
        </a:dk1>
        <a:lt1>
          <a:srgbClr val="FFFFFF"/>
        </a:lt1>
        <a:dk2>
          <a:srgbClr val="000000"/>
        </a:dk2>
        <a:lt2>
          <a:srgbClr val="808080"/>
        </a:lt2>
        <a:accent1>
          <a:srgbClr val="0060A9"/>
        </a:accent1>
        <a:accent2>
          <a:srgbClr val="FFDD00"/>
        </a:accent2>
        <a:accent3>
          <a:srgbClr val="FFFFFF"/>
        </a:accent3>
        <a:accent4>
          <a:srgbClr val="000000"/>
        </a:accent4>
        <a:accent5>
          <a:srgbClr val="AAB6D1"/>
        </a:accent5>
        <a:accent6>
          <a:srgbClr val="E7C800"/>
        </a:accent6>
        <a:hlink>
          <a:srgbClr val="EC1D24"/>
        </a:hlink>
        <a:folHlink>
          <a:srgbClr val="002D6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Anpassad formgivning">
  <a:themeElements>
    <a:clrScheme name="2_Anpassad 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Anpassad formgivn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Anpassad 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Anpassad 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Anpassad 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Anpassad 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Anpassad 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Anpassad 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Anpassad 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Anpassad 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Anpassad 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Anpassad 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Anpassad 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Anpassad 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Anpassad formgivning">
  <a:themeElements>
    <a:clrScheme name="1_Anpassad 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Anpassad formgivn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Anpassad 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Anpassad 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Anpassad 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Anpassad 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Anpassad 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Anpassad 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Anpassad 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Anpassad 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Anpassad 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Anpassad 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Anpassad 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Anpassad 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Anpassad formgivning">
  <a:themeElements>
    <a:clrScheme name="Anpassad 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npassad formgivn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npassad 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npassad 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npassad 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npassad 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npassad 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npassad 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npassad 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npassad 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npassad 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npassad 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npassad 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npassad 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2178</TotalTime>
  <Words>745</Words>
  <Application>Microsoft Office PowerPoint</Application>
  <PresentationFormat>On-screen Show (4:3)</PresentationFormat>
  <Paragraphs>108</Paragraphs>
  <Slides>8</Slides>
  <Notes>8</Notes>
  <HiddenSlides>0</HiddenSlides>
  <MMClips>0</MMClips>
  <ScaleCrop>false</ScaleCrop>
  <HeadingPairs>
    <vt:vector size="4" baseType="variant">
      <vt:variant>
        <vt:lpstr>Theme</vt:lpstr>
      </vt:variant>
      <vt:variant>
        <vt:i4>4</vt:i4>
      </vt:variant>
      <vt:variant>
        <vt:lpstr>Slide Titles</vt:lpstr>
      </vt:variant>
      <vt:variant>
        <vt:i4>8</vt:i4>
      </vt:variant>
    </vt:vector>
  </HeadingPairs>
  <TitlesOfParts>
    <vt:vector size="12" baseType="lpstr">
      <vt:lpstr>Standardformgivning</vt:lpstr>
      <vt:lpstr>2_Anpassad formgivning</vt:lpstr>
      <vt:lpstr>1_Anpassad formgivning</vt:lpstr>
      <vt:lpstr>Anpassad formgivning</vt:lpstr>
      <vt:lpstr>Föräldramöte P03  17 januari 2016 </vt:lpstr>
      <vt:lpstr>Organisation</vt:lpstr>
      <vt:lpstr>Målsättning</vt:lpstr>
      <vt:lpstr>Träningar</vt:lpstr>
      <vt:lpstr>Seriespel</vt:lpstr>
      <vt:lpstr>Cuper – Sifdagen - Fotbollsskolan</vt:lpstr>
      <vt:lpstr>Ekonomi</vt:lpstr>
      <vt:lpstr>Övrigt</vt:lpstr>
    </vt:vector>
  </TitlesOfParts>
  <Company>Zellum 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Ylva Enzell</dc:creator>
  <cp:lastModifiedBy>secanbl</cp:lastModifiedBy>
  <cp:revision>177</cp:revision>
  <cp:lastPrinted>2014-03-07T14:35:50Z</cp:lastPrinted>
  <dcterms:created xsi:type="dcterms:W3CDTF">2006-04-10T09:31:56Z</dcterms:created>
  <dcterms:modified xsi:type="dcterms:W3CDTF">2016-01-25T09:53:53Z</dcterms:modified>
</cp:coreProperties>
</file>