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hBS9+5AIuP9mp9Dv5qil4/tYDF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sv-SE"/>
              <a:t>Presentation…</a:t>
            </a:r>
            <a:endParaRPr/>
          </a:p>
        </p:txBody>
      </p:sp>
      <p:sp>
        <p:nvSpPr>
          <p:cNvPr id="15" name="Google Shape;1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22c6c80093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 name="Google Shape;34;g22c6c80093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124e7f4a32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124e7f4a3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 name="Google Shape;4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Calibri"/>
              <a:buNone/>
              <a:defRPr b="0" i="0" sz="6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laget.se/SkultorpsIF/Document"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www.laget.se/SIFF08/Event/Month" TargetMode="External"/><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laget.se/SIFF08/Event/Month" TargetMode="External"/><Relationship Id="rId4" Type="http://schemas.openxmlformats.org/officeDocument/2006/relationships/hyperlink" Target="https://www.laget.se/SkultorpsIF/Document" TargetMode="External"/><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laget.se/SIFF08/Document"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 name="Shape 16"/>
        <p:cNvGrpSpPr/>
        <p:nvPr/>
      </p:nvGrpSpPr>
      <p:grpSpPr>
        <a:xfrm>
          <a:off x="0" y="0"/>
          <a:ext cx="0" cy="0"/>
          <a:chOff x="0" y="0"/>
          <a:chExt cx="0" cy="0"/>
        </a:xfrm>
      </p:grpSpPr>
      <p:sp>
        <p:nvSpPr>
          <p:cNvPr id="17" name="Google Shape;17;p1"/>
          <p:cNvSpPr/>
          <p:nvPr/>
        </p:nvSpPr>
        <p:spPr>
          <a:xfrm>
            <a:off x="0" y="0"/>
            <a:ext cx="12192001"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Välkommen till Skultorps IF:s Styrelse! | Skultorps IF Styrelse | laget.se" id="18" name="Google Shape;18;p1"/>
          <p:cNvPicPr preferRelativeResize="0"/>
          <p:nvPr/>
        </p:nvPicPr>
        <p:blipFill rotWithShape="1">
          <a:blip r:embed="rId3">
            <a:alphaModFix/>
          </a:blip>
          <a:srcRect b="0" l="0" r="0" t="0"/>
          <a:stretch/>
        </p:blipFill>
        <p:spPr>
          <a:xfrm>
            <a:off x="7949045" y="1267852"/>
            <a:ext cx="3789988" cy="4199235"/>
          </a:xfrm>
          <a:prstGeom prst="rect">
            <a:avLst/>
          </a:prstGeom>
          <a:noFill/>
          <a:ln>
            <a:noFill/>
          </a:ln>
        </p:spPr>
      </p:pic>
      <p:sp>
        <p:nvSpPr>
          <p:cNvPr id="19" name="Google Shape;19;p1"/>
          <p:cNvSpPr/>
          <p:nvPr/>
        </p:nvSpPr>
        <p:spPr>
          <a:xfrm flipH="1" rot="10800000">
            <a:off x="0" y="-478"/>
            <a:ext cx="8896786" cy="6858478"/>
          </a:xfrm>
          <a:custGeom>
            <a:rect b="b" l="l" r="r" t="t"/>
            <a:pathLst>
              <a:path extrusionOk="0" h="6858478" w="8896786">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rgbClr val="262626">
              <a:alpha val="6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 name="Google Shape;20;p1"/>
          <p:cNvSpPr/>
          <p:nvPr/>
        </p:nvSpPr>
        <p:spPr>
          <a:xfrm flipH="1" rot="10800000">
            <a:off x="0" y="-479"/>
            <a:ext cx="8096249" cy="6858479"/>
          </a:xfrm>
          <a:custGeom>
            <a:rect b="b" l="l" r="r" t="t"/>
            <a:pathLst>
              <a:path extrusionOk="0" h="6858479" w="809624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 name="Google Shape;21;p1"/>
          <p:cNvSpPr txBox="1"/>
          <p:nvPr>
            <p:ph type="ctrTitle"/>
          </p:nvPr>
        </p:nvSpPr>
        <p:spPr>
          <a:xfrm>
            <a:off x="804672" y="877824"/>
            <a:ext cx="5294376" cy="307238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sv-SE" sz="5400"/>
              <a:t>Skultorps IF</a:t>
            </a:r>
            <a:endParaRPr sz="5400"/>
          </a:p>
        </p:txBody>
      </p:sp>
      <p:sp>
        <p:nvSpPr>
          <p:cNvPr id="22" name="Google Shape;22;p1"/>
          <p:cNvSpPr txBox="1"/>
          <p:nvPr>
            <p:ph idx="1" type="subTitle"/>
          </p:nvPr>
        </p:nvSpPr>
        <p:spPr>
          <a:xfrm>
            <a:off x="804672" y="4096512"/>
            <a:ext cx="4167376" cy="11555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sv-SE" sz="2000"/>
              <a:t>Lagmöte/f</a:t>
            </a:r>
            <a:r>
              <a:rPr lang="sv-SE" sz="2000"/>
              <a:t>öräldramöte 230410</a:t>
            </a:r>
            <a:endParaRPr/>
          </a:p>
        </p:txBody>
      </p:sp>
      <p:pic>
        <p:nvPicPr>
          <p:cNvPr id="23" name="Google Shape;23;p1"/>
          <p:cNvPicPr preferRelativeResize="0"/>
          <p:nvPr/>
        </p:nvPicPr>
        <p:blipFill rotWithShape="1">
          <a:blip r:embed="rId4">
            <a:alphaModFix/>
          </a:blip>
          <a:srcRect b="0" l="0" r="0" t="0"/>
          <a:stretch/>
        </p:blipFill>
        <p:spPr>
          <a:xfrm>
            <a:off x="7048500" y="0"/>
            <a:ext cx="5143500" cy="6858000"/>
          </a:xfrm>
          <a:prstGeom prst="rect">
            <a:avLst/>
          </a:prstGeom>
          <a:noFill/>
          <a:ln>
            <a:noFill/>
          </a:ln>
        </p:spPr>
      </p:pic>
      <p:pic>
        <p:nvPicPr>
          <p:cNvPr id="24" name="Google Shape;24;p1"/>
          <p:cNvPicPr preferRelativeResize="0"/>
          <p:nvPr/>
        </p:nvPicPr>
        <p:blipFill rotWithShape="1">
          <a:blip r:embed="rId5">
            <a:alphaModFix/>
          </a:blip>
          <a:srcRect b="-9210" l="0" r="0" t="9210"/>
          <a:stretch/>
        </p:blipFill>
        <p:spPr>
          <a:xfrm rot="5400000">
            <a:off x="5524261" y="1011875"/>
            <a:ext cx="7772199" cy="5829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8"/>
          <p:cNvSpPr txBox="1"/>
          <p:nvPr>
            <p:ph type="ctrTitle"/>
          </p:nvPr>
        </p:nvSpPr>
        <p:spPr>
          <a:xfrm>
            <a:off x="1675275" y="1512800"/>
            <a:ext cx="3690000" cy="139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6000"/>
              <a:buFont typeface="Arial"/>
              <a:buNone/>
            </a:pPr>
            <a:r>
              <a:rPr lang="sv-SE" sz="3600"/>
              <a:t>- Laget.se</a:t>
            </a:r>
            <a:endParaRPr sz="3600"/>
          </a:p>
          <a:p>
            <a:pPr indent="0" lvl="0" marL="0" rtl="0" algn="l">
              <a:spcBef>
                <a:spcPts val="0"/>
              </a:spcBef>
              <a:spcAft>
                <a:spcPts val="0"/>
              </a:spcAft>
              <a:buClr>
                <a:schemeClr val="dk1"/>
              </a:buClr>
              <a:buSzPts val="6000"/>
              <a:buFont typeface="Arial"/>
              <a:buNone/>
            </a:pPr>
            <a:r>
              <a:rPr lang="sv-SE" sz="3600"/>
              <a:t>- Idrottsrabatten</a:t>
            </a:r>
            <a:endParaRPr/>
          </a:p>
        </p:txBody>
      </p:sp>
      <p:pic>
        <p:nvPicPr>
          <p:cNvPr descr="Välkommen till Skultorps IF:s Styrelse! | Skultorps IF Styrelse | laget.se" id="88" name="Google Shape;88;p8"/>
          <p:cNvPicPr preferRelativeResize="0"/>
          <p:nvPr/>
        </p:nvPicPr>
        <p:blipFill rotWithShape="1">
          <a:blip r:embed="rId3">
            <a:alphaModFix/>
          </a:blip>
          <a:srcRect b="0" l="0" r="0" t="0"/>
          <a:stretch/>
        </p:blipFill>
        <p:spPr>
          <a:xfrm>
            <a:off x="4122625" y="715377"/>
            <a:ext cx="1426670" cy="1580723"/>
          </a:xfrm>
          <a:prstGeom prst="rect">
            <a:avLst/>
          </a:prstGeom>
          <a:noFill/>
          <a:ln>
            <a:noFill/>
          </a:ln>
        </p:spPr>
      </p:pic>
      <p:pic>
        <p:nvPicPr>
          <p:cNvPr id="89" name="Google Shape;89;p8"/>
          <p:cNvPicPr preferRelativeResize="0"/>
          <p:nvPr/>
        </p:nvPicPr>
        <p:blipFill>
          <a:blip r:embed="rId4">
            <a:alphaModFix/>
          </a:blip>
          <a:stretch>
            <a:fillRect/>
          </a:stretch>
        </p:blipFill>
        <p:spPr>
          <a:xfrm rot="5400000">
            <a:off x="5717412" y="1278238"/>
            <a:ext cx="5092023" cy="3818998"/>
          </a:xfrm>
          <a:prstGeom prst="rect">
            <a:avLst/>
          </a:prstGeom>
          <a:noFill/>
          <a:ln>
            <a:noFill/>
          </a:ln>
        </p:spPr>
      </p:pic>
      <p:pic>
        <p:nvPicPr>
          <p:cNvPr id="90" name="Google Shape;90;p8"/>
          <p:cNvPicPr preferRelativeResize="0"/>
          <p:nvPr/>
        </p:nvPicPr>
        <p:blipFill>
          <a:blip r:embed="rId5">
            <a:alphaModFix/>
          </a:blip>
          <a:stretch>
            <a:fillRect/>
          </a:stretch>
        </p:blipFill>
        <p:spPr>
          <a:xfrm>
            <a:off x="1872375" y="3156675"/>
            <a:ext cx="3986474" cy="2989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ctrTitle"/>
          </p:nvPr>
        </p:nvSpPr>
        <p:spPr>
          <a:xfrm>
            <a:off x="3049250" y="2433450"/>
            <a:ext cx="2934300" cy="1021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sv-SE"/>
              <a:t>Övrigt!</a:t>
            </a:r>
            <a:endParaRPr/>
          </a:p>
        </p:txBody>
      </p:sp>
      <p:sp>
        <p:nvSpPr>
          <p:cNvPr id="96" name="Google Shape;96;p2"/>
          <p:cNvSpPr txBox="1"/>
          <p:nvPr>
            <p:ph idx="1" type="subTitle"/>
          </p:nvPr>
        </p:nvSpPr>
        <p:spPr>
          <a:xfrm>
            <a:off x="1500553" y="1824533"/>
            <a:ext cx="9144000" cy="3384030"/>
          </a:xfrm>
          <a:prstGeom prst="rect">
            <a:avLst/>
          </a:prstGeom>
          <a:noFill/>
          <a:ln>
            <a:noFill/>
          </a:ln>
        </p:spPr>
        <p:txBody>
          <a:bodyPr anchorCtr="0" anchor="t" bIns="45700" lIns="91425" spcFirstLastPara="1" rIns="91425" wrap="square" tIns="45700">
            <a:noAutofit/>
          </a:bodyPr>
          <a:lstStyle/>
          <a:p>
            <a:pPr indent="-190500" lvl="0" marL="342900" rtl="0" algn="l">
              <a:lnSpc>
                <a:spcPct val="90000"/>
              </a:lnSpc>
              <a:spcBef>
                <a:spcPts val="1000"/>
              </a:spcBef>
              <a:spcAft>
                <a:spcPts val="0"/>
              </a:spcAft>
              <a:buClr>
                <a:schemeClr val="dk1"/>
              </a:buClr>
              <a:buSzPts val="2400"/>
              <a:buFont typeface="Arial"/>
              <a:buNone/>
            </a:pPr>
            <a:r>
              <a:t/>
            </a:r>
            <a:endParaRPr sz="2800"/>
          </a:p>
        </p:txBody>
      </p:sp>
      <p:sp>
        <p:nvSpPr>
          <p:cNvPr id="97" name="Google Shape;97;p2">
            <a:hlinkClick r:id="rId3"/>
          </p:cNvPr>
          <p:cNvSpPr txBox="1"/>
          <p:nvPr/>
        </p:nvSpPr>
        <p:spPr>
          <a:xfrm>
            <a:off x="3049250" y="5713963"/>
            <a:ext cx="60935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Calibri"/>
                <a:ea typeface="Calibri"/>
                <a:cs typeface="Calibri"/>
                <a:sym typeface="Calibri"/>
              </a:rPr>
              <a:t>https://www.laget.se/SkultorpsIF/Document</a:t>
            </a:r>
            <a:endParaRPr b="0" i="0" sz="1800" u="none" cap="none" strike="noStrike">
              <a:solidFill>
                <a:schemeClr val="dk1"/>
              </a:solidFill>
              <a:latin typeface="Calibri"/>
              <a:ea typeface="Calibri"/>
              <a:cs typeface="Calibri"/>
              <a:sym typeface="Calibri"/>
            </a:endParaRPr>
          </a:p>
        </p:txBody>
      </p:sp>
      <p:pic>
        <p:nvPicPr>
          <p:cNvPr descr="Välkommen till Skultorps IF:s Styrelse! | Skultorps IF Styrelse | laget.se" id="98" name="Google Shape;98;p2"/>
          <p:cNvPicPr preferRelativeResize="0"/>
          <p:nvPr/>
        </p:nvPicPr>
        <p:blipFill rotWithShape="1">
          <a:blip r:embed="rId4">
            <a:alphaModFix/>
          </a:blip>
          <a:srcRect b="0" l="0" r="0" t="0"/>
          <a:stretch/>
        </p:blipFill>
        <p:spPr>
          <a:xfrm>
            <a:off x="7499838" y="633045"/>
            <a:ext cx="4017895" cy="43961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type="ctrTitle"/>
          </p:nvPr>
        </p:nvSpPr>
        <p:spPr>
          <a:xfrm>
            <a:off x="1524000" y="297904"/>
            <a:ext cx="9144000" cy="102123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sv-SE" sz="1600"/>
              <a:t>Vision, </a:t>
            </a:r>
            <a:r>
              <a:rPr b="1" lang="sv-SE" sz="4000"/>
              <a:t>Verksamhetsidé, </a:t>
            </a:r>
            <a:r>
              <a:rPr lang="sv-SE" sz="1600"/>
              <a:t>Värdegrund</a:t>
            </a:r>
            <a:endParaRPr sz="1600"/>
          </a:p>
        </p:txBody>
      </p:sp>
      <p:sp>
        <p:nvSpPr>
          <p:cNvPr id="104" name="Google Shape;104;p4"/>
          <p:cNvSpPr txBox="1"/>
          <p:nvPr>
            <p:ph idx="1" type="subTitle"/>
          </p:nvPr>
        </p:nvSpPr>
        <p:spPr>
          <a:xfrm>
            <a:off x="1524000" y="1736985"/>
            <a:ext cx="9144000" cy="4356084"/>
          </a:xfrm>
          <a:prstGeom prst="rect">
            <a:avLst/>
          </a:prstGeom>
          <a:noFill/>
          <a:ln>
            <a:noFill/>
          </a:ln>
        </p:spPr>
        <p:txBody>
          <a:bodyPr anchorCtr="0" anchor="t" bIns="45700" lIns="91425" spcFirstLastPara="1" rIns="91425" wrap="square" tIns="45700">
            <a:noAutofit/>
          </a:bodyPr>
          <a:lstStyle/>
          <a:p>
            <a:pPr indent="-342900" lvl="1" marL="800100" rtl="0" algn="l">
              <a:lnSpc>
                <a:spcPct val="90000"/>
              </a:lnSpc>
              <a:spcBef>
                <a:spcPts val="500"/>
              </a:spcBef>
              <a:spcAft>
                <a:spcPts val="0"/>
              </a:spcAft>
              <a:buClr>
                <a:schemeClr val="dk1"/>
              </a:buClr>
              <a:buSzPts val="2000"/>
              <a:buFont typeface="Noto Sans Symbols"/>
              <a:buChar char="∙"/>
            </a:pPr>
            <a:r>
              <a:rPr lang="sv-SE"/>
              <a:t>Skultorps IF ska vara en förening vars verksamhet skall kännetecknas av kontinuitet, balanserad ekonomi, god utbildning, fair play, klubbkänsla genom delaktighet och inkludering. Vi vill få våra medlemmar att må bra, känna sig trygga, utvecklas, ha roligt tillsammans och lära sig fungera i grupp. För att klara detta ska vår verksamhet präglas av ideella insatser i en positiv och engagerad anda. Vi har en stark organisation där alla hjälps åt för att driva föreningen framåt</a:t>
            </a:r>
            <a:endParaRPr/>
          </a:p>
          <a:p>
            <a:pPr indent="-342900" lvl="1" marL="800100" rtl="0" algn="l">
              <a:lnSpc>
                <a:spcPct val="90000"/>
              </a:lnSpc>
              <a:spcBef>
                <a:spcPts val="500"/>
              </a:spcBef>
              <a:spcAft>
                <a:spcPts val="0"/>
              </a:spcAft>
              <a:buClr>
                <a:schemeClr val="dk1"/>
              </a:buClr>
              <a:buSzPts val="2000"/>
              <a:buFont typeface="Noto Sans Symbols"/>
              <a:buChar char="∙"/>
            </a:pPr>
            <a:r>
              <a:rPr lang="sv-SE"/>
              <a:t>Vår strävan är att ha pojk/flick-lag i alla åldersgrupper, där den breda ungdomsverksamheten är basen för rekryteringen av seniorspelare, ledare och ungdomsdomare. </a:t>
            </a:r>
            <a:endParaRPr/>
          </a:p>
          <a:p>
            <a:pPr indent="-342900" lvl="1" marL="800100" rtl="0" algn="l">
              <a:lnSpc>
                <a:spcPct val="90000"/>
              </a:lnSpc>
              <a:spcBef>
                <a:spcPts val="500"/>
              </a:spcBef>
              <a:spcAft>
                <a:spcPts val="0"/>
              </a:spcAft>
              <a:buClr>
                <a:schemeClr val="dk1"/>
              </a:buClr>
              <a:buSzPts val="2000"/>
              <a:buFont typeface="Noto Sans Symbols"/>
              <a:buChar char="∙"/>
            </a:pPr>
            <a:r>
              <a:rPr lang="sv-SE"/>
              <a:t>Vi ska i huvudsak genom fostrande av egna spelare behålla en stark position inom regionens dam/herr seniorfotboll, men också stärka vår identitet och skapa bättre förutsättningar för utveckling.</a:t>
            </a:r>
            <a:endParaRPr/>
          </a:p>
          <a:p>
            <a:pPr indent="-215900" lvl="1" marL="800100" rtl="0" algn="l">
              <a:lnSpc>
                <a:spcPct val="90000"/>
              </a:lnSpc>
              <a:spcBef>
                <a:spcPts val="500"/>
              </a:spcBef>
              <a:spcAft>
                <a:spcPts val="0"/>
              </a:spcAft>
              <a:buClr>
                <a:schemeClr val="dk1"/>
              </a:buClr>
              <a:buSzPts val="2000"/>
              <a:buFont typeface="Noto Sans Symbols"/>
              <a:buNone/>
            </a:pPr>
            <a:r>
              <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190500" lvl="0" marL="342900" rtl="0" algn="l">
              <a:lnSpc>
                <a:spcPct val="90000"/>
              </a:lnSpc>
              <a:spcBef>
                <a:spcPts val="1000"/>
              </a:spcBef>
              <a:spcAft>
                <a:spcPts val="0"/>
              </a:spcAft>
              <a:buClr>
                <a:schemeClr val="dk1"/>
              </a:buClr>
              <a:buSzPts val="2400"/>
              <a:buFont typeface="Arial"/>
              <a:buNone/>
            </a:pPr>
            <a:r>
              <a:t/>
            </a:r>
            <a:endParaRPr/>
          </a:p>
        </p:txBody>
      </p:sp>
      <p:pic>
        <p:nvPicPr>
          <p:cNvPr descr="Välkommen till Skultorps IF:s Styrelse! | Skultorps IF Styrelse | laget.se" id="105" name="Google Shape;105;p4"/>
          <p:cNvPicPr preferRelativeResize="0"/>
          <p:nvPr/>
        </p:nvPicPr>
        <p:blipFill rotWithShape="1">
          <a:blip r:embed="rId3">
            <a:alphaModFix/>
          </a:blip>
          <a:srcRect b="0" l="0" r="0" t="0"/>
          <a:stretch/>
        </p:blipFill>
        <p:spPr>
          <a:xfrm>
            <a:off x="10668000" y="19477"/>
            <a:ext cx="1426670" cy="15807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pic>
        <p:nvPicPr>
          <p:cNvPr descr="Välkommen till Skultorps IF:s Styrelse! | Skultorps IF Styrelse | laget.se" id="29" name="Google Shape;29;p16"/>
          <p:cNvPicPr preferRelativeResize="0"/>
          <p:nvPr/>
        </p:nvPicPr>
        <p:blipFill rotWithShape="1">
          <a:blip r:embed="rId3">
            <a:alphaModFix/>
          </a:blip>
          <a:srcRect b="0" l="0" r="0" t="0"/>
          <a:stretch/>
        </p:blipFill>
        <p:spPr>
          <a:xfrm>
            <a:off x="733909" y="4430650"/>
            <a:ext cx="1426670" cy="1580723"/>
          </a:xfrm>
          <a:prstGeom prst="rect">
            <a:avLst/>
          </a:prstGeom>
          <a:noFill/>
          <a:ln>
            <a:noFill/>
          </a:ln>
        </p:spPr>
      </p:pic>
      <p:sp>
        <p:nvSpPr>
          <p:cNvPr id="30" name="Google Shape;30;p16"/>
          <p:cNvSpPr txBox="1"/>
          <p:nvPr>
            <p:ph type="ctrTitle"/>
          </p:nvPr>
        </p:nvSpPr>
        <p:spPr>
          <a:xfrm>
            <a:off x="533775" y="1139804"/>
            <a:ext cx="5213700" cy="3042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lang="sv-SE" sz="3200"/>
              <a:t>- Truppen</a:t>
            </a:r>
            <a:br>
              <a:rPr lang="sv-SE" sz="3200"/>
            </a:br>
            <a:r>
              <a:rPr lang="sv-SE" sz="3200"/>
              <a:t>- Träningar</a:t>
            </a:r>
            <a:endParaRPr sz="3200"/>
          </a:p>
          <a:p>
            <a:pPr indent="0" lvl="0" marL="0" rtl="0" algn="l">
              <a:lnSpc>
                <a:spcPct val="90000"/>
              </a:lnSpc>
              <a:spcBef>
                <a:spcPts val="0"/>
              </a:spcBef>
              <a:spcAft>
                <a:spcPts val="0"/>
              </a:spcAft>
              <a:buSzPts val="6000"/>
              <a:buNone/>
            </a:pPr>
            <a:r>
              <a:rPr lang="sv-SE" sz="3200"/>
              <a:t>- Seriespel</a:t>
            </a:r>
            <a:endParaRPr sz="3200"/>
          </a:p>
          <a:p>
            <a:pPr indent="0" lvl="0" marL="0" rtl="0" algn="l">
              <a:lnSpc>
                <a:spcPct val="90000"/>
              </a:lnSpc>
              <a:spcBef>
                <a:spcPts val="0"/>
              </a:spcBef>
              <a:spcAft>
                <a:spcPts val="0"/>
              </a:spcAft>
              <a:buSzPts val="6000"/>
              <a:buNone/>
            </a:pPr>
            <a:r>
              <a:rPr lang="sv-SE" sz="1000" u="sng">
                <a:solidFill>
                  <a:schemeClr val="hlink"/>
                </a:solidFill>
                <a:hlinkClick r:id="rId4"/>
              </a:rPr>
              <a:t>https://www.laget.se/SIFF08/Event/Month</a:t>
            </a:r>
            <a:br>
              <a:rPr lang="sv-SE" sz="3200"/>
            </a:br>
            <a:endParaRPr sz="3200"/>
          </a:p>
        </p:txBody>
      </p:sp>
      <p:pic>
        <p:nvPicPr>
          <p:cNvPr id="31" name="Google Shape;31;p16"/>
          <p:cNvPicPr preferRelativeResize="0"/>
          <p:nvPr/>
        </p:nvPicPr>
        <p:blipFill>
          <a:blip r:embed="rId5">
            <a:alphaModFix/>
          </a:blip>
          <a:stretch>
            <a:fillRect/>
          </a:stretch>
        </p:blipFill>
        <p:spPr>
          <a:xfrm>
            <a:off x="2884100" y="-265812"/>
            <a:ext cx="9775125" cy="7389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g22c6c800938_0_0"/>
          <p:cNvSpPr txBox="1"/>
          <p:nvPr>
            <p:ph idx="1" type="subTitle"/>
          </p:nvPr>
        </p:nvSpPr>
        <p:spPr>
          <a:xfrm>
            <a:off x="2832500" y="2446375"/>
            <a:ext cx="3874800" cy="4875600"/>
          </a:xfrm>
          <a:prstGeom prst="rect">
            <a:avLst/>
          </a:prstGeom>
          <a:noFill/>
          <a:ln>
            <a:noFill/>
          </a:ln>
        </p:spPr>
        <p:txBody>
          <a:bodyPr anchorCtr="0" anchor="t" bIns="45700" lIns="91425" spcFirstLastPara="1" rIns="91425" wrap="square" tIns="45700">
            <a:noAutofit/>
          </a:bodyPr>
          <a:lstStyle/>
          <a:p>
            <a:pPr indent="-190500" lvl="0" marL="342900" rtl="0" algn="l">
              <a:lnSpc>
                <a:spcPct val="90000"/>
              </a:lnSpc>
              <a:spcBef>
                <a:spcPts val="1000"/>
              </a:spcBef>
              <a:spcAft>
                <a:spcPts val="0"/>
              </a:spcAft>
              <a:buClr>
                <a:schemeClr val="dk1"/>
              </a:buClr>
              <a:buSzPts val="2400"/>
              <a:buFont typeface="Arial"/>
              <a:buNone/>
            </a:pPr>
            <a:r>
              <a:rPr lang="sv-SE" u="sng">
                <a:solidFill>
                  <a:schemeClr val="hlink"/>
                </a:solidFill>
                <a:hlinkClick r:id="rId3"/>
              </a:rPr>
              <a:t>https://www.laget.se/SIFF08/Event/Month</a:t>
            </a:r>
            <a:endParaRPr/>
          </a:p>
          <a:p>
            <a:pPr indent="-190500" lvl="0" marL="342900" rtl="0" algn="l">
              <a:lnSpc>
                <a:spcPct val="90000"/>
              </a:lnSpc>
              <a:spcBef>
                <a:spcPts val="1000"/>
              </a:spcBef>
              <a:spcAft>
                <a:spcPts val="0"/>
              </a:spcAft>
              <a:buClr>
                <a:schemeClr val="dk1"/>
              </a:buClr>
              <a:buSzPts val="2400"/>
              <a:buFont typeface="Arial"/>
              <a:buNone/>
            </a:pPr>
            <a:r>
              <a:t/>
            </a:r>
            <a:endParaRPr/>
          </a:p>
        </p:txBody>
      </p:sp>
      <p:sp>
        <p:nvSpPr>
          <p:cNvPr id="37" name="Google Shape;37;g22c6c800938_0_0">
            <a:hlinkClick r:id="rId4"/>
          </p:cNvPr>
          <p:cNvSpPr txBox="1"/>
          <p:nvPr/>
        </p:nvSpPr>
        <p:spPr>
          <a:xfrm>
            <a:off x="3049250" y="5713963"/>
            <a:ext cx="6093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Calibri"/>
                <a:ea typeface="Calibri"/>
                <a:cs typeface="Calibri"/>
                <a:sym typeface="Calibri"/>
              </a:rPr>
              <a:t>https://www.laget.se/SkultorpsIF/Document</a:t>
            </a:r>
            <a:endParaRPr b="0" i="0" sz="1800" u="none" cap="none" strike="noStrike">
              <a:solidFill>
                <a:schemeClr val="dk1"/>
              </a:solidFill>
              <a:latin typeface="Calibri"/>
              <a:ea typeface="Calibri"/>
              <a:cs typeface="Calibri"/>
              <a:sym typeface="Calibri"/>
            </a:endParaRPr>
          </a:p>
        </p:txBody>
      </p:sp>
      <p:pic>
        <p:nvPicPr>
          <p:cNvPr descr="Välkommen till Skultorps IF:s Styrelse! | Skultorps IF Styrelse | laget.se" id="38" name="Google Shape;38;g22c6c800938_0_0"/>
          <p:cNvPicPr preferRelativeResize="0"/>
          <p:nvPr/>
        </p:nvPicPr>
        <p:blipFill rotWithShape="1">
          <a:blip r:embed="rId5">
            <a:alphaModFix/>
          </a:blip>
          <a:srcRect b="0" l="0" r="0" t="0"/>
          <a:stretch/>
        </p:blipFill>
        <p:spPr>
          <a:xfrm>
            <a:off x="7499838" y="633045"/>
            <a:ext cx="4017895" cy="43961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g124e7f4a323_0_0"/>
          <p:cNvSpPr txBox="1"/>
          <p:nvPr>
            <p:ph idx="1" type="subTitle"/>
          </p:nvPr>
        </p:nvSpPr>
        <p:spPr>
          <a:xfrm>
            <a:off x="5731300" y="2344675"/>
            <a:ext cx="5395500" cy="3452400"/>
          </a:xfrm>
          <a:prstGeom prst="rect">
            <a:avLst/>
          </a:prstGeom>
        </p:spPr>
        <p:txBody>
          <a:bodyPr anchorCtr="0" anchor="t" bIns="45700" lIns="91425" spcFirstLastPara="1" rIns="91425" wrap="square" tIns="45700">
            <a:noAutofit/>
          </a:bodyPr>
          <a:lstStyle/>
          <a:p>
            <a:pPr indent="-425450" lvl="0" marL="457200" rtl="0" algn="l">
              <a:spcBef>
                <a:spcPts val="1000"/>
              </a:spcBef>
              <a:spcAft>
                <a:spcPts val="0"/>
              </a:spcAft>
              <a:buSzPts val="3100"/>
              <a:buChar char="●"/>
            </a:pPr>
            <a:r>
              <a:rPr lang="sv-SE" sz="3100"/>
              <a:t>Position och speltid</a:t>
            </a:r>
            <a:endParaRPr sz="3100"/>
          </a:p>
          <a:p>
            <a:pPr indent="-425450" lvl="0" marL="457200" rtl="0" algn="l">
              <a:spcBef>
                <a:spcPts val="0"/>
              </a:spcBef>
              <a:spcAft>
                <a:spcPts val="0"/>
              </a:spcAft>
              <a:buSzPts val="3100"/>
              <a:buChar char="●"/>
            </a:pPr>
            <a:r>
              <a:rPr lang="sv-SE" sz="3100"/>
              <a:t>Samverkan med damlaget</a:t>
            </a:r>
            <a:endParaRPr sz="3100"/>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p:txBody>
      </p:sp>
      <p:pic>
        <p:nvPicPr>
          <p:cNvPr descr="Välkommen till Skultorps IF:s Styrelse! | Skultorps IF Styrelse | laget.se" id="44" name="Google Shape;44;g124e7f4a323_0_0"/>
          <p:cNvPicPr preferRelativeResize="0"/>
          <p:nvPr/>
        </p:nvPicPr>
        <p:blipFill rotWithShape="1">
          <a:blip r:embed="rId3">
            <a:alphaModFix/>
          </a:blip>
          <a:srcRect b="0" l="0" r="0" t="0"/>
          <a:stretch/>
        </p:blipFill>
        <p:spPr>
          <a:xfrm>
            <a:off x="9914409" y="4753050"/>
            <a:ext cx="1426670" cy="1580723"/>
          </a:xfrm>
          <a:prstGeom prst="rect">
            <a:avLst/>
          </a:prstGeom>
          <a:noFill/>
          <a:ln>
            <a:noFill/>
          </a:ln>
        </p:spPr>
      </p:pic>
      <p:pic>
        <p:nvPicPr>
          <p:cNvPr id="45" name="Google Shape;45;g124e7f4a323_0_0"/>
          <p:cNvPicPr preferRelativeResize="0"/>
          <p:nvPr/>
        </p:nvPicPr>
        <p:blipFill>
          <a:blip r:embed="rId4">
            <a:alphaModFix/>
          </a:blip>
          <a:stretch>
            <a:fillRect/>
          </a:stretch>
        </p:blipFill>
        <p:spPr>
          <a:xfrm>
            <a:off x="999550" y="1655125"/>
            <a:ext cx="4396316" cy="32972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3"/>
          <p:cNvSpPr txBox="1"/>
          <p:nvPr>
            <p:ph type="ctrTitle"/>
          </p:nvPr>
        </p:nvSpPr>
        <p:spPr>
          <a:xfrm>
            <a:off x="1524000" y="297904"/>
            <a:ext cx="9144000" cy="102123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lang="sv-SE" sz="4000"/>
              <a:t>Vision</a:t>
            </a:r>
            <a:r>
              <a:rPr lang="sv-SE" sz="4000"/>
              <a:t>, </a:t>
            </a:r>
            <a:r>
              <a:rPr lang="sv-SE" sz="1800"/>
              <a:t>Verksamhetsidé, Värdegrund</a:t>
            </a:r>
            <a:endParaRPr sz="1800"/>
          </a:p>
        </p:txBody>
      </p:sp>
      <p:sp>
        <p:nvSpPr>
          <p:cNvPr id="51" name="Google Shape;51;p3"/>
          <p:cNvSpPr txBox="1"/>
          <p:nvPr>
            <p:ph idx="1" type="subTitle"/>
          </p:nvPr>
        </p:nvSpPr>
        <p:spPr>
          <a:xfrm>
            <a:off x="1524000" y="1736985"/>
            <a:ext cx="9144000" cy="3384030"/>
          </a:xfrm>
          <a:prstGeom prst="rect">
            <a:avLst/>
          </a:prstGeom>
          <a:noFill/>
          <a:ln>
            <a:noFill/>
          </a:ln>
        </p:spPr>
        <p:txBody>
          <a:bodyPr anchorCtr="0" anchor="t" bIns="45700" lIns="91425" spcFirstLastPara="1" rIns="91425" wrap="square" tIns="45700">
            <a:noAutofit/>
          </a:bodyPr>
          <a:lstStyle/>
          <a:p>
            <a:pPr indent="0" lvl="1" marL="457200" rtl="0" algn="l">
              <a:lnSpc>
                <a:spcPct val="90000"/>
              </a:lnSpc>
              <a:spcBef>
                <a:spcPts val="500"/>
              </a:spcBef>
              <a:spcAft>
                <a:spcPts val="0"/>
              </a:spcAft>
              <a:buClr>
                <a:schemeClr val="dk1"/>
              </a:buClr>
              <a:buSzPts val="2000"/>
              <a:buNone/>
            </a:pPr>
            <a:r>
              <a:rPr lang="sv-SE"/>
              <a:t>Skultorps IF, ska driva fotboll och futsal-verksamhet med fokus på </a:t>
            </a:r>
            <a:r>
              <a:rPr b="1" lang="sv-SE"/>
              <a:t>trygghet, delaktighet och utveckling, </a:t>
            </a:r>
            <a:r>
              <a:rPr lang="sv-SE"/>
              <a:t>som skapar engagemang och glädje för så många som möjligt, så länge som möjligt</a:t>
            </a:r>
            <a:endParaRPr/>
          </a:p>
          <a:p>
            <a:pPr indent="-215900" lvl="1" marL="800100" rtl="0" algn="l">
              <a:lnSpc>
                <a:spcPct val="90000"/>
              </a:lnSpc>
              <a:spcBef>
                <a:spcPts val="500"/>
              </a:spcBef>
              <a:spcAft>
                <a:spcPts val="0"/>
              </a:spcAft>
              <a:buClr>
                <a:schemeClr val="dk1"/>
              </a:buClr>
              <a:buSzPts val="2000"/>
              <a:buFont typeface="Noto Sans Symbols"/>
              <a:buNone/>
            </a:pPr>
            <a:r>
              <a:t/>
            </a:r>
            <a:endParaRPr/>
          </a:p>
          <a:p>
            <a:pPr indent="-215900" lvl="1" marL="800100" rtl="0" algn="l">
              <a:lnSpc>
                <a:spcPct val="90000"/>
              </a:lnSpc>
              <a:spcBef>
                <a:spcPts val="500"/>
              </a:spcBef>
              <a:spcAft>
                <a:spcPts val="0"/>
              </a:spcAft>
              <a:buClr>
                <a:schemeClr val="dk1"/>
              </a:buClr>
              <a:buSzPts val="2000"/>
              <a:buFont typeface="Noto Sans Symbols"/>
              <a:buNone/>
            </a:pPr>
            <a:r>
              <a:t/>
            </a:r>
            <a:endParaRPr/>
          </a:p>
          <a:p>
            <a:pPr indent="-190500" lvl="0" marL="342900" rtl="0" algn="l">
              <a:lnSpc>
                <a:spcPct val="90000"/>
              </a:lnSpc>
              <a:spcBef>
                <a:spcPts val="1000"/>
              </a:spcBef>
              <a:spcAft>
                <a:spcPts val="0"/>
              </a:spcAft>
              <a:buClr>
                <a:schemeClr val="dk1"/>
              </a:buClr>
              <a:buSzPts val="2400"/>
              <a:buFont typeface="Arial"/>
              <a:buNone/>
            </a:pPr>
            <a:r>
              <a:t/>
            </a:r>
            <a:endParaRPr/>
          </a:p>
          <a:p>
            <a:pPr indent="-190500" lvl="0" marL="342900" rtl="0" algn="l">
              <a:lnSpc>
                <a:spcPct val="90000"/>
              </a:lnSpc>
              <a:spcBef>
                <a:spcPts val="1000"/>
              </a:spcBef>
              <a:spcAft>
                <a:spcPts val="0"/>
              </a:spcAft>
              <a:buClr>
                <a:schemeClr val="dk1"/>
              </a:buClr>
              <a:buSzPts val="2400"/>
              <a:buFont typeface="Arial"/>
              <a:buNone/>
            </a:pPr>
            <a:r>
              <a:t/>
            </a:r>
            <a:endParaRPr/>
          </a:p>
        </p:txBody>
      </p:sp>
      <p:pic>
        <p:nvPicPr>
          <p:cNvPr descr="Välkommen till Skultorps IF:s Styrelse! | Skultorps IF Styrelse | laget.se" id="52" name="Google Shape;52;p3"/>
          <p:cNvPicPr preferRelativeResize="0"/>
          <p:nvPr/>
        </p:nvPicPr>
        <p:blipFill rotWithShape="1">
          <a:blip r:embed="rId3">
            <a:alphaModFix/>
          </a:blip>
          <a:srcRect b="0" l="0" r="0" t="0"/>
          <a:stretch/>
        </p:blipFill>
        <p:spPr>
          <a:xfrm>
            <a:off x="10293725" y="297902"/>
            <a:ext cx="1426670" cy="1580723"/>
          </a:xfrm>
          <a:prstGeom prst="rect">
            <a:avLst/>
          </a:prstGeom>
          <a:noFill/>
          <a:ln>
            <a:noFill/>
          </a:ln>
        </p:spPr>
      </p:pic>
      <p:pic>
        <p:nvPicPr>
          <p:cNvPr id="53" name="Google Shape;53;p3"/>
          <p:cNvPicPr preferRelativeResize="0"/>
          <p:nvPr/>
        </p:nvPicPr>
        <p:blipFill rotWithShape="1">
          <a:blip r:embed="rId4">
            <a:alphaModFix/>
          </a:blip>
          <a:srcRect b="0" l="0" r="0" t="0"/>
          <a:stretch/>
        </p:blipFill>
        <p:spPr>
          <a:xfrm>
            <a:off x="5259977" y="2547255"/>
            <a:ext cx="5503817" cy="41278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7"/>
          <p:cNvSpPr txBox="1"/>
          <p:nvPr>
            <p:ph type="ctrTitle"/>
          </p:nvPr>
        </p:nvSpPr>
        <p:spPr>
          <a:xfrm>
            <a:off x="4013000" y="820675"/>
            <a:ext cx="3600600" cy="2387700"/>
          </a:xfrm>
          <a:prstGeom prst="rect">
            <a:avLst/>
          </a:prstGeom>
          <a:noFill/>
          <a:ln>
            <a:noFill/>
          </a:ln>
        </p:spPr>
        <p:txBody>
          <a:bodyPr anchorCtr="0" anchor="b" bIns="45700" lIns="91425" spcFirstLastPara="1" rIns="91425" wrap="square" tIns="45700">
            <a:noAutofit/>
          </a:bodyPr>
          <a:lstStyle/>
          <a:p>
            <a:pPr indent="-406400" lvl="0" marL="457200" rtl="0" algn="l">
              <a:lnSpc>
                <a:spcPct val="90000"/>
              </a:lnSpc>
              <a:spcBef>
                <a:spcPts val="0"/>
              </a:spcBef>
              <a:spcAft>
                <a:spcPts val="0"/>
              </a:spcAft>
              <a:buSzPts val="2800"/>
              <a:buChar char="★"/>
            </a:pPr>
            <a:r>
              <a:rPr lang="sv-SE" sz="2800"/>
              <a:t>Matchvärd</a:t>
            </a:r>
            <a:endParaRPr sz="2800"/>
          </a:p>
          <a:p>
            <a:pPr indent="-406400" lvl="0" marL="457200" rtl="0" algn="l">
              <a:lnSpc>
                <a:spcPct val="90000"/>
              </a:lnSpc>
              <a:spcBef>
                <a:spcPts val="0"/>
              </a:spcBef>
              <a:spcAft>
                <a:spcPts val="0"/>
              </a:spcAft>
              <a:buSzPts val="2800"/>
              <a:buChar char="★"/>
            </a:pPr>
            <a:r>
              <a:rPr lang="sv-SE" sz="2800"/>
              <a:t>Domare för 7 mot 7</a:t>
            </a:r>
            <a:endParaRPr sz="2800"/>
          </a:p>
          <a:p>
            <a:pPr indent="-406400" lvl="0" marL="457200" rtl="0" algn="l">
              <a:lnSpc>
                <a:spcPct val="90000"/>
              </a:lnSpc>
              <a:spcBef>
                <a:spcPts val="0"/>
              </a:spcBef>
              <a:spcAft>
                <a:spcPts val="0"/>
              </a:spcAft>
              <a:buSzPts val="2800"/>
              <a:buChar char="★"/>
            </a:pPr>
            <a:r>
              <a:rPr lang="sv-SE" sz="2800"/>
              <a:t>Samsyn</a:t>
            </a:r>
            <a:endParaRPr sz="2800"/>
          </a:p>
          <a:p>
            <a:pPr indent="-406400" lvl="0" marL="457200" rtl="0" algn="l">
              <a:lnSpc>
                <a:spcPct val="90000"/>
              </a:lnSpc>
              <a:spcBef>
                <a:spcPts val="0"/>
              </a:spcBef>
              <a:spcAft>
                <a:spcPts val="0"/>
              </a:spcAft>
              <a:buSzPts val="2800"/>
              <a:buChar char="★"/>
            </a:pPr>
            <a:r>
              <a:rPr lang="sv-SE" sz="2800"/>
              <a:t>Kläder</a:t>
            </a:r>
            <a:endParaRPr sz="2800"/>
          </a:p>
          <a:p>
            <a:pPr indent="-374650" lvl="0" marL="457200" rtl="0" algn="l">
              <a:lnSpc>
                <a:spcPct val="90000"/>
              </a:lnSpc>
              <a:spcBef>
                <a:spcPts val="0"/>
              </a:spcBef>
              <a:spcAft>
                <a:spcPts val="0"/>
              </a:spcAft>
              <a:buSzPts val="2300"/>
              <a:buChar char="★"/>
            </a:pPr>
            <a:r>
              <a:rPr lang="sv-SE" sz="2300" u="sng">
                <a:solidFill>
                  <a:schemeClr val="hlink"/>
                </a:solidFill>
                <a:hlinkClick r:id="rId3"/>
              </a:rPr>
              <a:t>https://www.laget.se/SIFF08/Document</a:t>
            </a:r>
            <a:endParaRPr sz="2300"/>
          </a:p>
          <a:p>
            <a:pPr indent="0" lvl="0" marL="457200" rtl="0" algn="l">
              <a:lnSpc>
                <a:spcPct val="90000"/>
              </a:lnSpc>
              <a:spcBef>
                <a:spcPts val="0"/>
              </a:spcBef>
              <a:spcAft>
                <a:spcPts val="0"/>
              </a:spcAft>
              <a:buNone/>
            </a:pPr>
            <a:r>
              <a:t/>
            </a:r>
            <a:endParaRPr sz="2300"/>
          </a:p>
        </p:txBody>
      </p:sp>
      <p:sp>
        <p:nvSpPr>
          <p:cNvPr id="59" name="Google Shape;59;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2400"/>
              <a:buFont typeface="Arial"/>
              <a:buNone/>
            </a:pPr>
            <a:r>
              <a:t/>
            </a:r>
            <a:endParaRPr/>
          </a:p>
        </p:txBody>
      </p:sp>
      <p:pic>
        <p:nvPicPr>
          <p:cNvPr id="60" name="Google Shape;60;p17"/>
          <p:cNvPicPr preferRelativeResize="0"/>
          <p:nvPr/>
        </p:nvPicPr>
        <p:blipFill rotWithShape="1">
          <a:blip r:embed="rId4">
            <a:alphaModFix/>
          </a:blip>
          <a:srcRect b="-5580" l="2480" r="-2480" t="5580"/>
          <a:stretch/>
        </p:blipFill>
        <p:spPr>
          <a:xfrm>
            <a:off x="2542673" y="3509963"/>
            <a:ext cx="7106653" cy="35533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libri"/>
              <a:buNone/>
            </a:pPr>
            <a:r>
              <a:t/>
            </a:r>
            <a:endParaRPr/>
          </a:p>
        </p:txBody>
      </p:sp>
      <p:sp>
        <p:nvSpPr>
          <p:cNvPr id="66" name="Google Shape;66;p18"/>
          <p:cNvSpPr txBox="1"/>
          <p:nvPr>
            <p:ph idx="1" type="subTitle"/>
          </p:nvPr>
        </p:nvSpPr>
        <p:spPr>
          <a:xfrm>
            <a:off x="676375" y="5849950"/>
            <a:ext cx="4794600" cy="165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2400"/>
              <a:buFont typeface="Arial"/>
              <a:buNone/>
            </a:pPr>
            <a:r>
              <a:rPr lang="sv-SE" sz="1600"/>
              <a:t>https://www.youtube.com/watch?v=EnpU6Iy08io</a:t>
            </a:r>
            <a:endParaRPr sz="1600"/>
          </a:p>
        </p:txBody>
      </p:sp>
      <p:pic>
        <p:nvPicPr>
          <p:cNvPr id="67" name="Google Shape;67;p18"/>
          <p:cNvPicPr preferRelativeResize="0"/>
          <p:nvPr/>
        </p:nvPicPr>
        <p:blipFill rotWithShape="1">
          <a:blip r:embed="rId3">
            <a:alphaModFix/>
          </a:blip>
          <a:srcRect b="0" l="0" r="0" t="0"/>
          <a:stretch/>
        </p:blipFill>
        <p:spPr>
          <a:xfrm>
            <a:off x="2891126" y="861026"/>
            <a:ext cx="6025400" cy="4603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9"/>
          <p:cNvSpPr txBox="1"/>
          <p:nvPr>
            <p:ph idx="1" type="subTitle"/>
          </p:nvPr>
        </p:nvSpPr>
        <p:spPr>
          <a:xfrm>
            <a:off x="1524000" y="2319625"/>
            <a:ext cx="3579000" cy="29379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90000"/>
              </a:lnSpc>
              <a:spcBef>
                <a:spcPts val="1000"/>
              </a:spcBef>
              <a:spcAft>
                <a:spcPts val="0"/>
              </a:spcAft>
              <a:buSzPts val="2400"/>
              <a:buChar char="●"/>
            </a:pPr>
            <a:r>
              <a:rPr lang="sv-SE"/>
              <a:t>Cuper</a:t>
            </a:r>
            <a:endParaRPr/>
          </a:p>
          <a:p>
            <a:pPr indent="-381000" lvl="0" marL="457200" marR="0" rtl="0" algn="l">
              <a:lnSpc>
                <a:spcPct val="90000"/>
              </a:lnSpc>
              <a:spcBef>
                <a:spcPts val="0"/>
              </a:spcBef>
              <a:spcAft>
                <a:spcPts val="0"/>
              </a:spcAft>
              <a:buSzPts val="2400"/>
              <a:buChar char="●"/>
            </a:pPr>
            <a:r>
              <a:rPr lang="sv-SE"/>
              <a:t>Samla pengar</a:t>
            </a:r>
            <a:endParaRPr/>
          </a:p>
          <a:p>
            <a:pPr indent="-381000" lvl="0" marL="457200" marR="0" rtl="0" algn="l">
              <a:lnSpc>
                <a:spcPct val="90000"/>
              </a:lnSpc>
              <a:spcBef>
                <a:spcPts val="0"/>
              </a:spcBef>
              <a:spcAft>
                <a:spcPts val="0"/>
              </a:spcAft>
              <a:buSzPts val="2400"/>
              <a:buChar char="●"/>
            </a:pPr>
            <a:r>
              <a:rPr lang="sv-SE"/>
              <a:t>Hemmaläger 28-30/4</a:t>
            </a:r>
            <a:endParaRPr/>
          </a:p>
          <a:p>
            <a:pPr indent="-381000" lvl="0" marL="457200" marR="0" rtl="0" algn="l">
              <a:lnSpc>
                <a:spcPct val="90000"/>
              </a:lnSpc>
              <a:spcBef>
                <a:spcPts val="0"/>
              </a:spcBef>
              <a:spcAft>
                <a:spcPts val="0"/>
              </a:spcAft>
              <a:buSzPts val="2400"/>
              <a:buChar char="●"/>
            </a:pPr>
            <a:r>
              <a:rPr lang="sv-SE"/>
              <a:t>SISU-samverkan</a:t>
            </a:r>
            <a:endParaRPr/>
          </a:p>
          <a:p>
            <a:pPr indent="0" lvl="0" marL="457200" marR="0" rtl="0" algn="l">
              <a:lnSpc>
                <a:spcPct val="90000"/>
              </a:lnSpc>
              <a:spcBef>
                <a:spcPts val="1000"/>
              </a:spcBef>
              <a:spcAft>
                <a:spcPts val="0"/>
              </a:spcAft>
              <a:buNone/>
            </a:pPr>
            <a:r>
              <a:t/>
            </a:r>
            <a:endParaRPr/>
          </a:p>
          <a:p>
            <a:pPr indent="0" lvl="0" marL="457200" marR="0" rtl="0" algn="l">
              <a:lnSpc>
                <a:spcPct val="90000"/>
              </a:lnSpc>
              <a:spcBef>
                <a:spcPts val="1000"/>
              </a:spcBef>
              <a:spcAft>
                <a:spcPts val="0"/>
              </a:spcAft>
              <a:buNone/>
            </a:pPr>
            <a:r>
              <a:t/>
            </a:r>
            <a:endParaRPr/>
          </a:p>
        </p:txBody>
      </p:sp>
      <p:pic>
        <p:nvPicPr>
          <p:cNvPr descr="Välkommen till Skultorps IF:s Styrelse! | Skultorps IF Styrelse | laget.se" id="73" name="Google Shape;73;p19"/>
          <p:cNvPicPr preferRelativeResize="0"/>
          <p:nvPr/>
        </p:nvPicPr>
        <p:blipFill rotWithShape="1">
          <a:blip r:embed="rId3">
            <a:alphaModFix/>
          </a:blip>
          <a:srcRect b="0" l="0" r="0" t="0"/>
          <a:stretch/>
        </p:blipFill>
        <p:spPr>
          <a:xfrm>
            <a:off x="607266" y="4930146"/>
            <a:ext cx="1426670" cy="1580723"/>
          </a:xfrm>
          <a:prstGeom prst="rect">
            <a:avLst/>
          </a:prstGeom>
          <a:noFill/>
          <a:ln>
            <a:noFill/>
          </a:ln>
        </p:spPr>
      </p:pic>
      <p:pic>
        <p:nvPicPr>
          <p:cNvPr id="74" name="Google Shape;74;p19"/>
          <p:cNvPicPr preferRelativeResize="0"/>
          <p:nvPr/>
        </p:nvPicPr>
        <p:blipFill>
          <a:blip r:embed="rId4">
            <a:alphaModFix/>
          </a:blip>
          <a:stretch>
            <a:fillRect/>
          </a:stretch>
        </p:blipFill>
        <p:spPr>
          <a:xfrm>
            <a:off x="5588375" y="1219125"/>
            <a:ext cx="5718700" cy="3769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0"/>
          <p:cNvSpPr txBox="1"/>
          <p:nvPr>
            <p:ph type="ctrTitle"/>
          </p:nvPr>
        </p:nvSpPr>
        <p:spPr>
          <a:xfrm>
            <a:off x="1523988" y="43263"/>
            <a:ext cx="9144000" cy="2387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lang="sv-SE" sz="3600"/>
              <a:t>- Medlemsavgift</a:t>
            </a:r>
            <a:br>
              <a:rPr lang="sv-SE" sz="3600"/>
            </a:br>
            <a:r>
              <a:rPr lang="sv-SE" sz="3600"/>
              <a:t>- Spelarråd</a:t>
            </a:r>
            <a:endParaRPr sz="3600"/>
          </a:p>
          <a:p>
            <a:pPr indent="0" lvl="0" marL="0" rtl="0" algn="l">
              <a:lnSpc>
                <a:spcPct val="90000"/>
              </a:lnSpc>
              <a:spcBef>
                <a:spcPts val="0"/>
              </a:spcBef>
              <a:spcAft>
                <a:spcPts val="0"/>
              </a:spcAft>
              <a:buSzPts val="6000"/>
              <a:buNone/>
            </a:pPr>
            <a:r>
              <a:rPr lang="sv-SE" sz="3600"/>
              <a:t>- Föräldrarepresentanter</a:t>
            </a:r>
            <a:endParaRPr sz="3600"/>
          </a:p>
          <a:p>
            <a:pPr indent="0" lvl="0" marL="0" rtl="0" algn="l">
              <a:lnSpc>
                <a:spcPct val="90000"/>
              </a:lnSpc>
              <a:spcBef>
                <a:spcPts val="0"/>
              </a:spcBef>
              <a:spcAft>
                <a:spcPts val="0"/>
              </a:spcAft>
              <a:buSzPts val="6000"/>
              <a:buNone/>
            </a:pPr>
            <a:r>
              <a:t/>
            </a:r>
            <a:endParaRPr sz="3600"/>
          </a:p>
        </p:txBody>
      </p:sp>
      <p:sp>
        <p:nvSpPr>
          <p:cNvPr id="80" name="Google Shape;80;p20"/>
          <p:cNvSpPr txBox="1"/>
          <p:nvPr>
            <p:ph idx="1" type="subTitle"/>
          </p:nvPr>
        </p:nvSpPr>
        <p:spPr>
          <a:xfrm>
            <a:off x="7958425" y="243638"/>
            <a:ext cx="9144000" cy="165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2400"/>
              <a:buFont typeface="Arial"/>
              <a:buNone/>
            </a:pPr>
            <a:r>
              <a:t/>
            </a:r>
            <a:endParaRPr/>
          </a:p>
        </p:txBody>
      </p:sp>
      <p:pic>
        <p:nvPicPr>
          <p:cNvPr descr="Välkommen till Skultorps IF:s Styrelse! | Skultorps IF Styrelse | laget.se" id="81" name="Google Shape;81;p20"/>
          <p:cNvPicPr preferRelativeResize="0"/>
          <p:nvPr/>
        </p:nvPicPr>
        <p:blipFill rotWithShape="1">
          <a:blip r:embed="rId3">
            <a:alphaModFix/>
          </a:blip>
          <a:srcRect b="0" l="0" r="0" t="0"/>
          <a:stretch/>
        </p:blipFill>
        <p:spPr>
          <a:xfrm>
            <a:off x="10145957" y="325662"/>
            <a:ext cx="1426670" cy="1580723"/>
          </a:xfrm>
          <a:prstGeom prst="rect">
            <a:avLst/>
          </a:prstGeom>
          <a:noFill/>
          <a:ln>
            <a:noFill/>
          </a:ln>
        </p:spPr>
      </p:pic>
      <p:pic>
        <p:nvPicPr>
          <p:cNvPr id="82" name="Google Shape;82;p20"/>
          <p:cNvPicPr preferRelativeResize="0"/>
          <p:nvPr/>
        </p:nvPicPr>
        <p:blipFill>
          <a:blip r:embed="rId4">
            <a:alphaModFix/>
          </a:blip>
          <a:stretch>
            <a:fillRect/>
          </a:stretch>
        </p:blipFill>
        <p:spPr>
          <a:xfrm>
            <a:off x="1524012" y="2430975"/>
            <a:ext cx="8972723" cy="44863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2022-01-31T18:06:53Z</dcterms:created>
  <dc:creator>Grönlund Erik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2022-01-31T18:06:54Z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1124001c-82e8-4825-8928-a389f5ca5fc4</vt:lpwstr>
  </property>
  <property fmtid="{D5CDD505-2E9C-101B-9397-08002B2CF9AE}" pid="8" name="MSIP_Label_19540963-e559-4020-8a90-fe8a502c2801_ContentBits">
    <vt:lpwstr>0</vt:lpwstr>
  </property>
</Properties>
</file>