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6" r:id="rId4"/>
    <p:sldId id="317" r:id="rId5"/>
    <p:sldId id="316" r:id="rId6"/>
    <p:sldId id="315" r:id="rId7"/>
    <p:sldId id="300" r:id="rId8"/>
    <p:sldId id="297" r:id="rId9"/>
    <p:sldId id="312" r:id="rId10"/>
    <p:sldId id="291" r:id="rId11"/>
    <p:sldId id="299" r:id="rId12"/>
    <p:sldId id="298" r:id="rId13"/>
    <p:sldId id="303" r:id="rId14"/>
    <p:sldId id="30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F1AC87-E84C-4732-A68E-A3539877D644}" v="3" dt="2022-10-24T14:08:31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3648" y="7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Björkstig" userId="2120b20060030451" providerId="LiveId" clId="{FEF1AC87-E84C-4732-A68E-A3539877D644}"/>
    <pc:docChg chg="custSel addSld delSld modSld sldOrd">
      <pc:chgData name="Daniel Björkstig" userId="2120b20060030451" providerId="LiveId" clId="{FEF1AC87-E84C-4732-A68E-A3539877D644}" dt="2022-10-24T15:51:48.387" v="2771" actId="20577"/>
      <pc:docMkLst>
        <pc:docMk/>
      </pc:docMkLst>
      <pc:sldChg chg="modSp mod">
        <pc:chgData name="Daniel Björkstig" userId="2120b20060030451" providerId="LiveId" clId="{FEF1AC87-E84C-4732-A68E-A3539877D644}" dt="2022-10-24T13:09:24.819" v="10" actId="20577"/>
        <pc:sldMkLst>
          <pc:docMk/>
          <pc:sldMk cId="1255795190" sldId="289"/>
        </pc:sldMkLst>
        <pc:spChg chg="mod">
          <ac:chgData name="Daniel Björkstig" userId="2120b20060030451" providerId="LiveId" clId="{FEF1AC87-E84C-4732-A68E-A3539877D644}" dt="2022-10-24T13:09:24.819" v="10" actId="20577"/>
          <ac:spMkLst>
            <pc:docMk/>
            <pc:sldMk cId="1255795190" sldId="289"/>
            <ac:spMk id="2" creationId="{00000000-0000-0000-0000-000000000000}"/>
          </ac:spMkLst>
        </pc:spChg>
      </pc:sldChg>
      <pc:sldChg chg="modSp mod">
        <pc:chgData name="Daniel Björkstig" userId="2120b20060030451" providerId="LiveId" clId="{FEF1AC87-E84C-4732-A68E-A3539877D644}" dt="2022-10-24T13:10:36.050" v="61" actId="20577"/>
        <pc:sldMkLst>
          <pc:docMk/>
          <pc:sldMk cId="998593680" sldId="290"/>
        </pc:sldMkLst>
        <pc:spChg chg="mod">
          <ac:chgData name="Daniel Björkstig" userId="2120b20060030451" providerId="LiveId" clId="{FEF1AC87-E84C-4732-A68E-A3539877D644}" dt="2022-10-24T13:10:36.050" v="61" actId="20577"/>
          <ac:spMkLst>
            <pc:docMk/>
            <pc:sldMk cId="998593680" sldId="290"/>
            <ac:spMk id="3" creationId="{CDFE0ACD-426E-41CD-A2AC-DAF3FBE015A9}"/>
          </ac:spMkLst>
        </pc:spChg>
      </pc:sldChg>
      <pc:sldChg chg="addSp delSp modSp mod">
        <pc:chgData name="Daniel Björkstig" userId="2120b20060030451" providerId="LiveId" clId="{FEF1AC87-E84C-4732-A68E-A3539877D644}" dt="2022-10-24T14:14:07.096" v="2197" actId="20577"/>
        <pc:sldMkLst>
          <pc:docMk/>
          <pc:sldMk cId="1346657614" sldId="291"/>
        </pc:sldMkLst>
        <pc:spChg chg="mod">
          <ac:chgData name="Daniel Björkstig" userId="2120b20060030451" providerId="LiveId" clId="{FEF1AC87-E84C-4732-A68E-A3539877D644}" dt="2022-10-24T14:14:07.096" v="2197" actId="20577"/>
          <ac:spMkLst>
            <pc:docMk/>
            <pc:sldMk cId="1346657614" sldId="291"/>
            <ac:spMk id="3" creationId="{CDFE0ACD-426E-41CD-A2AC-DAF3FBE015A9}"/>
          </ac:spMkLst>
        </pc:spChg>
        <pc:picChg chg="del">
          <ac:chgData name="Daniel Björkstig" userId="2120b20060030451" providerId="LiveId" clId="{FEF1AC87-E84C-4732-A68E-A3539877D644}" dt="2022-10-24T13:49:55.990" v="1360" actId="478"/>
          <ac:picMkLst>
            <pc:docMk/>
            <pc:sldMk cId="1346657614" sldId="291"/>
            <ac:picMk id="5" creationId="{26D9D68A-2A79-4DE4-86D0-A0FC3463E367}"/>
          </ac:picMkLst>
        </pc:picChg>
        <pc:picChg chg="add del mod">
          <ac:chgData name="Daniel Björkstig" userId="2120b20060030451" providerId="LiveId" clId="{FEF1AC87-E84C-4732-A68E-A3539877D644}" dt="2022-10-24T14:12:54.834" v="2132" actId="478"/>
          <ac:picMkLst>
            <pc:docMk/>
            <pc:sldMk cId="1346657614" sldId="291"/>
            <ac:picMk id="6" creationId="{DE8F5D4D-C7EF-47B2-B007-7EDD88772670}"/>
          </ac:picMkLst>
        </pc:picChg>
      </pc:sldChg>
      <pc:sldChg chg="del">
        <pc:chgData name="Daniel Björkstig" userId="2120b20060030451" providerId="LiveId" clId="{FEF1AC87-E84C-4732-A68E-A3539877D644}" dt="2022-10-24T13:49:21.969" v="1358" actId="2696"/>
        <pc:sldMkLst>
          <pc:docMk/>
          <pc:sldMk cId="2268209163" sldId="293"/>
        </pc:sldMkLst>
      </pc:sldChg>
      <pc:sldChg chg="del">
        <pc:chgData name="Daniel Björkstig" userId="2120b20060030451" providerId="LiveId" clId="{FEF1AC87-E84C-4732-A68E-A3539877D644}" dt="2022-10-24T13:49:27.636" v="1359" actId="2696"/>
        <pc:sldMkLst>
          <pc:docMk/>
          <pc:sldMk cId="1708858331" sldId="294"/>
        </pc:sldMkLst>
      </pc:sldChg>
      <pc:sldChg chg="modSp mod ord">
        <pc:chgData name="Daniel Björkstig" userId="2120b20060030451" providerId="LiveId" clId="{FEF1AC87-E84C-4732-A68E-A3539877D644}" dt="2022-10-24T15:23:02.837" v="2321" actId="20577"/>
        <pc:sldMkLst>
          <pc:docMk/>
          <pc:sldMk cId="3078287489" sldId="296"/>
        </pc:sldMkLst>
        <pc:spChg chg="mod">
          <ac:chgData name="Daniel Björkstig" userId="2120b20060030451" providerId="LiveId" clId="{FEF1AC87-E84C-4732-A68E-A3539877D644}" dt="2022-10-24T13:25:38.550" v="609" actId="20577"/>
          <ac:spMkLst>
            <pc:docMk/>
            <pc:sldMk cId="3078287489" sldId="296"/>
            <ac:spMk id="2" creationId="{12534B17-AE5A-4899-8FEC-E423AC47627C}"/>
          </ac:spMkLst>
        </pc:spChg>
        <pc:spChg chg="mod">
          <ac:chgData name="Daniel Björkstig" userId="2120b20060030451" providerId="LiveId" clId="{FEF1AC87-E84C-4732-A68E-A3539877D644}" dt="2022-10-24T15:23:02.837" v="2321" actId="20577"/>
          <ac:spMkLst>
            <pc:docMk/>
            <pc:sldMk cId="3078287489" sldId="296"/>
            <ac:spMk id="3" creationId="{CDFE0ACD-426E-41CD-A2AC-DAF3FBE015A9}"/>
          </ac:spMkLst>
        </pc:spChg>
      </pc:sldChg>
      <pc:sldChg chg="modSp mod">
        <pc:chgData name="Daniel Björkstig" userId="2120b20060030451" providerId="LiveId" clId="{FEF1AC87-E84C-4732-A68E-A3539877D644}" dt="2022-10-24T13:46:14.749" v="1275" actId="20577"/>
        <pc:sldMkLst>
          <pc:docMk/>
          <pc:sldMk cId="1790316662" sldId="297"/>
        </pc:sldMkLst>
        <pc:spChg chg="mod">
          <ac:chgData name="Daniel Björkstig" userId="2120b20060030451" providerId="LiveId" clId="{FEF1AC87-E84C-4732-A68E-A3539877D644}" dt="2022-10-24T13:46:14.749" v="1275" actId="20577"/>
          <ac:spMkLst>
            <pc:docMk/>
            <pc:sldMk cId="1790316662" sldId="297"/>
            <ac:spMk id="3" creationId="{CDFE0ACD-426E-41CD-A2AC-DAF3FBE015A9}"/>
          </ac:spMkLst>
        </pc:spChg>
      </pc:sldChg>
      <pc:sldChg chg="modSp mod">
        <pc:chgData name="Daniel Björkstig" userId="2120b20060030451" providerId="LiveId" clId="{FEF1AC87-E84C-4732-A68E-A3539877D644}" dt="2022-10-24T15:41:25.252" v="2344" actId="20577"/>
        <pc:sldMkLst>
          <pc:docMk/>
          <pc:sldMk cId="3742727081" sldId="298"/>
        </pc:sldMkLst>
        <pc:spChg chg="mod">
          <ac:chgData name="Daniel Björkstig" userId="2120b20060030451" providerId="LiveId" clId="{FEF1AC87-E84C-4732-A68E-A3539877D644}" dt="2022-10-24T15:41:25.252" v="2344" actId="20577"/>
          <ac:spMkLst>
            <pc:docMk/>
            <pc:sldMk cId="3742727081" sldId="298"/>
            <ac:spMk id="3" creationId="{55567AB3-DE74-4A52-84EA-67657DA14173}"/>
          </ac:spMkLst>
        </pc:spChg>
        <pc:spChg chg="mod">
          <ac:chgData name="Daniel Björkstig" userId="2120b20060030451" providerId="LiveId" clId="{FEF1AC87-E84C-4732-A68E-A3539877D644}" dt="2022-10-24T13:57:04.009" v="1659" actId="6549"/>
          <ac:spMkLst>
            <pc:docMk/>
            <pc:sldMk cId="3742727081" sldId="298"/>
            <ac:spMk id="4" creationId="{4A3A7BC2-004C-47C0-AA27-B537B827C45A}"/>
          </ac:spMkLst>
        </pc:spChg>
      </pc:sldChg>
      <pc:sldChg chg="modSp mod">
        <pc:chgData name="Daniel Björkstig" userId="2120b20060030451" providerId="LiveId" clId="{FEF1AC87-E84C-4732-A68E-A3539877D644}" dt="2022-10-24T14:14:36.131" v="2211" actId="20577"/>
        <pc:sldMkLst>
          <pc:docMk/>
          <pc:sldMk cId="2749634061" sldId="299"/>
        </pc:sldMkLst>
        <pc:spChg chg="mod">
          <ac:chgData name="Daniel Björkstig" userId="2120b20060030451" providerId="LiveId" clId="{FEF1AC87-E84C-4732-A68E-A3539877D644}" dt="2022-10-24T14:14:36.131" v="2211" actId="20577"/>
          <ac:spMkLst>
            <pc:docMk/>
            <pc:sldMk cId="2749634061" sldId="299"/>
            <ac:spMk id="3" creationId="{CDFE0ACD-426E-41CD-A2AC-DAF3FBE015A9}"/>
          </ac:spMkLst>
        </pc:spChg>
      </pc:sldChg>
      <pc:sldChg chg="modSp mod">
        <pc:chgData name="Daniel Björkstig" userId="2120b20060030451" providerId="LiveId" clId="{FEF1AC87-E84C-4732-A68E-A3539877D644}" dt="2022-10-24T13:41:50.481" v="1085" actId="20577"/>
        <pc:sldMkLst>
          <pc:docMk/>
          <pc:sldMk cId="1305743152" sldId="300"/>
        </pc:sldMkLst>
        <pc:spChg chg="mod">
          <ac:chgData name="Daniel Björkstig" userId="2120b20060030451" providerId="LiveId" clId="{FEF1AC87-E84C-4732-A68E-A3539877D644}" dt="2022-10-24T13:39:21.238" v="917" actId="20577"/>
          <ac:spMkLst>
            <pc:docMk/>
            <pc:sldMk cId="1305743152" sldId="300"/>
            <ac:spMk id="2" creationId="{12534B17-AE5A-4899-8FEC-E423AC47627C}"/>
          </ac:spMkLst>
        </pc:spChg>
        <pc:spChg chg="mod">
          <ac:chgData name="Daniel Björkstig" userId="2120b20060030451" providerId="LiveId" clId="{FEF1AC87-E84C-4732-A68E-A3539877D644}" dt="2022-10-24T13:41:50.481" v="1085" actId="20577"/>
          <ac:spMkLst>
            <pc:docMk/>
            <pc:sldMk cId="1305743152" sldId="300"/>
            <ac:spMk id="3" creationId="{CDFE0ACD-426E-41CD-A2AC-DAF3FBE015A9}"/>
          </ac:spMkLst>
        </pc:spChg>
      </pc:sldChg>
      <pc:sldChg chg="addSp delSp modSp mod">
        <pc:chgData name="Daniel Björkstig" userId="2120b20060030451" providerId="LiveId" clId="{FEF1AC87-E84C-4732-A68E-A3539877D644}" dt="2022-10-24T15:09:41.388" v="2304" actId="2166"/>
        <pc:sldMkLst>
          <pc:docMk/>
          <pc:sldMk cId="3707694344" sldId="303"/>
        </pc:sldMkLst>
        <pc:spChg chg="mod">
          <ac:chgData name="Daniel Björkstig" userId="2120b20060030451" providerId="LiveId" clId="{FEF1AC87-E84C-4732-A68E-A3539877D644}" dt="2022-10-24T14:03:30.517" v="2022" actId="20577"/>
          <ac:spMkLst>
            <pc:docMk/>
            <pc:sldMk cId="3707694344" sldId="303"/>
            <ac:spMk id="2" creationId="{0C121BE5-2CD4-42D3-854E-0DA401178DC9}"/>
          </ac:spMkLst>
        </pc:spChg>
        <pc:spChg chg="add del mod">
          <ac:chgData name="Daniel Björkstig" userId="2120b20060030451" providerId="LiveId" clId="{FEF1AC87-E84C-4732-A68E-A3539877D644}" dt="2022-10-24T14:04:28.114" v="2024"/>
          <ac:spMkLst>
            <pc:docMk/>
            <pc:sldMk cId="3707694344" sldId="303"/>
            <ac:spMk id="5" creationId="{A338E37E-8436-4847-809B-8ABCAC23DC0C}"/>
          </ac:spMkLst>
        </pc:spChg>
        <pc:graphicFrameChg chg="del">
          <ac:chgData name="Daniel Björkstig" userId="2120b20060030451" providerId="LiveId" clId="{FEF1AC87-E84C-4732-A68E-A3539877D644}" dt="2022-10-24T14:04:18.701" v="2023" actId="478"/>
          <ac:graphicFrameMkLst>
            <pc:docMk/>
            <pc:sldMk cId="3707694344" sldId="303"/>
            <ac:graphicFrameMk id="4" creationId="{E0276820-2C96-45C5-ABA7-DBB2D8C2D4F1}"/>
          </ac:graphicFrameMkLst>
        </pc:graphicFrameChg>
        <pc:graphicFrameChg chg="add mod modGraphic">
          <ac:chgData name="Daniel Björkstig" userId="2120b20060030451" providerId="LiveId" clId="{FEF1AC87-E84C-4732-A68E-A3539877D644}" dt="2022-10-24T15:09:41.388" v="2304" actId="2166"/>
          <ac:graphicFrameMkLst>
            <pc:docMk/>
            <pc:sldMk cId="3707694344" sldId="303"/>
            <ac:graphicFrameMk id="6" creationId="{F7B5B7A2-5FED-423C-A6BC-E34DC1354097}"/>
          </ac:graphicFrameMkLst>
        </pc:graphicFrameChg>
      </pc:sldChg>
      <pc:sldChg chg="del">
        <pc:chgData name="Daniel Björkstig" userId="2120b20060030451" providerId="LiveId" clId="{FEF1AC87-E84C-4732-A68E-A3539877D644}" dt="2022-10-24T13:42:15.642" v="1086" actId="47"/>
        <pc:sldMkLst>
          <pc:docMk/>
          <pc:sldMk cId="3459718681" sldId="305"/>
        </pc:sldMkLst>
      </pc:sldChg>
      <pc:sldChg chg="del">
        <pc:chgData name="Daniel Björkstig" userId="2120b20060030451" providerId="LiveId" clId="{FEF1AC87-E84C-4732-A68E-A3539877D644}" dt="2022-10-24T13:11:17.212" v="62" actId="47"/>
        <pc:sldMkLst>
          <pc:docMk/>
          <pc:sldMk cId="3260069864" sldId="311"/>
        </pc:sldMkLst>
      </pc:sldChg>
      <pc:sldChg chg="modSp mod">
        <pc:chgData name="Daniel Björkstig" userId="2120b20060030451" providerId="LiveId" clId="{FEF1AC87-E84C-4732-A68E-A3539877D644}" dt="2022-10-24T15:51:48.387" v="2771" actId="20577"/>
        <pc:sldMkLst>
          <pc:docMk/>
          <pc:sldMk cId="2407566208" sldId="312"/>
        </pc:sldMkLst>
        <pc:spChg chg="mod">
          <ac:chgData name="Daniel Björkstig" userId="2120b20060030451" providerId="LiveId" clId="{FEF1AC87-E84C-4732-A68E-A3539877D644}" dt="2022-10-24T15:51:48.387" v="2771" actId="20577"/>
          <ac:spMkLst>
            <pc:docMk/>
            <pc:sldMk cId="2407566208" sldId="312"/>
            <ac:spMk id="3" creationId="{CDFE0ACD-426E-41CD-A2AC-DAF3FBE015A9}"/>
          </ac:spMkLst>
        </pc:spChg>
      </pc:sldChg>
      <pc:sldChg chg="del">
        <pc:chgData name="Daniel Björkstig" userId="2120b20060030451" providerId="LiveId" clId="{FEF1AC87-E84C-4732-A68E-A3539877D644}" dt="2022-10-24T14:07:06.753" v="2031" actId="2696"/>
        <pc:sldMkLst>
          <pc:docMk/>
          <pc:sldMk cId="1534159731" sldId="313"/>
        </pc:sldMkLst>
      </pc:sldChg>
      <pc:sldChg chg="del">
        <pc:chgData name="Daniel Björkstig" userId="2120b20060030451" providerId="LiveId" clId="{FEF1AC87-E84C-4732-A68E-A3539877D644}" dt="2022-10-24T14:07:00.693" v="2030" actId="2696"/>
        <pc:sldMkLst>
          <pc:docMk/>
          <pc:sldMk cId="1277529716" sldId="314"/>
        </pc:sldMkLst>
      </pc:sldChg>
      <pc:sldChg chg="modSp new mod">
        <pc:chgData name="Daniel Björkstig" userId="2120b20060030451" providerId="LiveId" clId="{FEF1AC87-E84C-4732-A68E-A3539877D644}" dt="2022-10-24T15:40:51.369" v="2329" actId="20577"/>
        <pc:sldMkLst>
          <pc:docMk/>
          <pc:sldMk cId="917639243" sldId="315"/>
        </pc:sldMkLst>
        <pc:spChg chg="mod">
          <ac:chgData name="Daniel Björkstig" userId="2120b20060030451" providerId="LiveId" clId="{FEF1AC87-E84C-4732-A68E-A3539877D644}" dt="2022-10-24T13:12:07.169" v="81" actId="20577"/>
          <ac:spMkLst>
            <pc:docMk/>
            <pc:sldMk cId="917639243" sldId="315"/>
            <ac:spMk id="2" creationId="{E19D025F-D548-44AB-BADD-A7FD76FF32D4}"/>
          </ac:spMkLst>
        </pc:spChg>
        <pc:spChg chg="mod">
          <ac:chgData name="Daniel Björkstig" userId="2120b20060030451" providerId="LiveId" clId="{FEF1AC87-E84C-4732-A68E-A3539877D644}" dt="2022-10-24T15:40:51.369" v="2329" actId="20577"/>
          <ac:spMkLst>
            <pc:docMk/>
            <pc:sldMk cId="917639243" sldId="315"/>
            <ac:spMk id="3" creationId="{7EEE0CCE-5B8B-41D2-9531-4E836AE0C1F0}"/>
          </ac:spMkLst>
        </pc:spChg>
      </pc:sldChg>
      <pc:sldChg chg="addSp delSp modSp add mod">
        <pc:chgData name="Daniel Björkstig" userId="2120b20060030451" providerId="LiveId" clId="{FEF1AC87-E84C-4732-A68E-A3539877D644}" dt="2022-10-24T15:20:50.403" v="2313" actId="21"/>
        <pc:sldMkLst>
          <pc:docMk/>
          <pc:sldMk cId="706947195" sldId="316"/>
        </pc:sldMkLst>
        <pc:spChg chg="mod">
          <ac:chgData name="Daniel Björkstig" userId="2120b20060030451" providerId="LiveId" clId="{FEF1AC87-E84C-4732-A68E-A3539877D644}" dt="2022-10-24T15:20:47.141" v="2312" actId="20577"/>
          <ac:spMkLst>
            <pc:docMk/>
            <pc:sldMk cId="706947195" sldId="316"/>
            <ac:spMk id="2" creationId="{12534B17-AE5A-4899-8FEC-E423AC47627C}"/>
          </ac:spMkLst>
        </pc:spChg>
        <pc:spChg chg="mod">
          <ac:chgData name="Daniel Björkstig" userId="2120b20060030451" providerId="LiveId" clId="{FEF1AC87-E84C-4732-A68E-A3539877D644}" dt="2022-10-24T15:20:50.403" v="2313" actId="21"/>
          <ac:spMkLst>
            <pc:docMk/>
            <pc:sldMk cId="706947195" sldId="316"/>
            <ac:spMk id="3" creationId="{CDFE0ACD-426E-41CD-A2AC-DAF3FBE015A9}"/>
          </ac:spMkLst>
        </pc:spChg>
        <pc:graphicFrameChg chg="add del mod">
          <ac:chgData name="Daniel Björkstig" userId="2120b20060030451" providerId="LiveId" clId="{FEF1AC87-E84C-4732-A68E-A3539877D644}" dt="2022-10-24T14:08:31.167" v="2042"/>
          <ac:graphicFrameMkLst>
            <pc:docMk/>
            <pc:sldMk cId="706947195" sldId="316"/>
            <ac:graphicFrameMk id="4" creationId="{CAEFB726-A362-4209-AE1F-236F3D68E075}"/>
          </ac:graphicFrameMkLst>
        </pc:graphicFrameChg>
      </pc:sldChg>
      <pc:sldChg chg="modSp add mod">
        <pc:chgData name="Daniel Björkstig" userId="2120b20060030451" providerId="LiveId" clId="{FEF1AC87-E84C-4732-A68E-A3539877D644}" dt="2022-10-24T15:20:34.658" v="2308" actId="20577"/>
        <pc:sldMkLst>
          <pc:docMk/>
          <pc:sldMk cId="2219269918" sldId="317"/>
        </pc:sldMkLst>
        <pc:spChg chg="mod">
          <ac:chgData name="Daniel Björkstig" userId="2120b20060030451" providerId="LiveId" clId="{FEF1AC87-E84C-4732-A68E-A3539877D644}" dt="2022-10-24T15:20:34.658" v="2308" actId="20577"/>
          <ac:spMkLst>
            <pc:docMk/>
            <pc:sldMk cId="2219269918" sldId="317"/>
            <ac:spMk id="2" creationId="{12534B17-AE5A-4899-8FEC-E423AC47627C}"/>
          </ac:spMkLst>
        </pc:spChg>
        <pc:spChg chg="mod">
          <ac:chgData name="Daniel Björkstig" userId="2120b20060030451" providerId="LiveId" clId="{FEF1AC87-E84C-4732-A68E-A3539877D644}" dt="2022-10-24T13:30:39.327" v="737" actId="20577"/>
          <ac:spMkLst>
            <pc:docMk/>
            <pc:sldMk cId="2219269918" sldId="317"/>
            <ac:spMk id="3" creationId="{CDFE0ACD-426E-41CD-A2AC-DAF3FBE015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45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3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7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4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32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06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1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63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2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794" y="5074508"/>
            <a:ext cx="1626973" cy="162697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31" y="-788565"/>
            <a:ext cx="11189724" cy="884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07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Lagledarmöte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24 </a:t>
            </a:r>
            <a:r>
              <a:rPr lang="en-US" dirty="0" err="1"/>
              <a:t>okt</a:t>
            </a:r>
            <a:r>
              <a:rPr lang="en-US" dirty="0"/>
              <a:t> 2022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795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Timrå/Sundsvall Dam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Tränar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spelar</a:t>
            </a:r>
            <a:r>
              <a:rPr lang="en-US" dirty="0"/>
              <a:t> i </a:t>
            </a:r>
            <a:r>
              <a:rPr lang="en-US" dirty="0" err="1"/>
              <a:t>Timrå</a:t>
            </a:r>
            <a:endParaRPr lang="en-US" dirty="0"/>
          </a:p>
          <a:p>
            <a:pPr lvl="1"/>
            <a:r>
              <a:rPr lang="en-US" dirty="0" err="1"/>
              <a:t>Spelar</a:t>
            </a:r>
            <a:r>
              <a:rPr lang="en-US" dirty="0"/>
              <a:t> i </a:t>
            </a:r>
            <a:r>
              <a:rPr lang="en-US" dirty="0" err="1"/>
              <a:t>Damettan</a:t>
            </a:r>
            <a:r>
              <a:rPr lang="en-US" dirty="0"/>
              <a:t> &amp; </a:t>
            </a:r>
            <a:r>
              <a:rPr lang="en-US" dirty="0" err="1"/>
              <a:t>Damtvåan</a:t>
            </a:r>
            <a:endParaRPr lang="en-US" dirty="0"/>
          </a:p>
          <a:p>
            <a:pPr lvl="1"/>
            <a:r>
              <a:rPr lang="en-US" dirty="0" err="1"/>
              <a:t>Två</a:t>
            </a:r>
            <a:r>
              <a:rPr lang="en-US" dirty="0"/>
              <a:t> matcher i </a:t>
            </a:r>
            <a:r>
              <a:rPr lang="en-US" dirty="0" err="1"/>
              <a:t>Brandcode</a:t>
            </a:r>
            <a:endParaRPr lang="en-US" dirty="0"/>
          </a:p>
          <a:p>
            <a:pPr lvl="1"/>
            <a:r>
              <a:rPr lang="en-US" dirty="0"/>
              <a:t>4 </a:t>
            </a:r>
            <a:r>
              <a:rPr lang="en-US" dirty="0" err="1"/>
              <a:t>st</a:t>
            </a:r>
            <a:r>
              <a:rPr lang="en-US" dirty="0"/>
              <a:t> </a:t>
            </a:r>
            <a:r>
              <a:rPr lang="en-US" dirty="0" err="1"/>
              <a:t>tjejer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S-</a:t>
            </a:r>
            <a:r>
              <a:rPr lang="en-US" dirty="0" err="1"/>
              <a:t>vall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665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732"/>
            <a:ext cx="8604382" cy="4351338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Träningströjor</a:t>
            </a:r>
            <a:endParaRPr lang="en-US" sz="2000" dirty="0"/>
          </a:p>
          <a:p>
            <a:pPr lvl="1"/>
            <a:r>
              <a:rPr lang="en-US" sz="2000" dirty="0" err="1"/>
              <a:t>Alla</a:t>
            </a:r>
            <a:r>
              <a:rPr lang="en-US" sz="2000" dirty="0"/>
              <a:t>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kommit</a:t>
            </a:r>
            <a:r>
              <a:rPr lang="en-US" sz="2000" dirty="0"/>
              <a:t> nu,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tryckta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ska delas </a:t>
            </a:r>
            <a:r>
              <a:rPr lang="en-US" sz="2000" dirty="0" err="1"/>
              <a:t>ut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Matchtröjor</a:t>
            </a:r>
            <a:endParaRPr lang="en-US" sz="2000" dirty="0"/>
          </a:p>
          <a:p>
            <a:pPr lvl="1"/>
            <a:r>
              <a:rPr lang="en-US" sz="2000" dirty="0" err="1"/>
              <a:t>Tjej</a:t>
            </a:r>
            <a:r>
              <a:rPr lang="en-US" sz="2000" dirty="0"/>
              <a:t> </a:t>
            </a:r>
            <a:r>
              <a:rPr lang="en-US" sz="2000" dirty="0" err="1"/>
              <a:t>fått</a:t>
            </a:r>
            <a:r>
              <a:rPr lang="en-US" sz="2000" dirty="0"/>
              <a:t>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denna</a:t>
            </a:r>
            <a:r>
              <a:rPr lang="en-US" sz="2000" dirty="0"/>
              <a:t> </a:t>
            </a:r>
            <a:r>
              <a:rPr lang="en-US" sz="2000" dirty="0" err="1"/>
              <a:t>säsong</a:t>
            </a:r>
            <a:r>
              <a:rPr lang="en-US" sz="2000" dirty="0"/>
              <a:t>. </a:t>
            </a:r>
            <a:r>
              <a:rPr lang="en-US" sz="2000" dirty="0" err="1"/>
              <a:t>Kompletteringar</a:t>
            </a:r>
            <a:r>
              <a:rPr lang="en-US" sz="2000" dirty="0"/>
              <a:t> på </a:t>
            </a:r>
            <a:r>
              <a:rPr lang="en-US" sz="2000" dirty="0" err="1"/>
              <a:t>väg</a:t>
            </a:r>
            <a:r>
              <a:rPr lang="en-US" sz="2000" dirty="0"/>
              <a:t>. 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XXL/Warrior</a:t>
            </a:r>
          </a:p>
          <a:p>
            <a:pPr lvl="1"/>
            <a:r>
              <a:rPr lang="en-US" sz="2000" dirty="0"/>
              <a:t>3 % kickback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medlemshandel</a:t>
            </a:r>
            <a:endParaRPr lang="en-US" sz="2000" dirty="0"/>
          </a:p>
          <a:p>
            <a:pPr lvl="1"/>
            <a:r>
              <a:rPr lang="en-US" sz="2000" dirty="0"/>
              <a:t>Feedback</a:t>
            </a:r>
            <a:br>
              <a:rPr lang="en-US" sz="2000" dirty="0"/>
            </a:br>
            <a:endParaRPr lang="en-US" sz="1800" dirty="0"/>
          </a:p>
          <a:p>
            <a:r>
              <a:rPr lang="en-US" sz="1800" dirty="0"/>
              <a:t>Mv-</a:t>
            </a:r>
            <a:r>
              <a:rPr lang="en-US" sz="1800" dirty="0" err="1"/>
              <a:t>skydd</a:t>
            </a:r>
            <a:endParaRPr lang="en-US" sz="1800" dirty="0"/>
          </a:p>
          <a:p>
            <a:pPr lvl="1"/>
            <a:r>
              <a:rPr lang="en-US" sz="1800" dirty="0"/>
              <a:t>Quick change 2 </a:t>
            </a:r>
            <a:r>
              <a:rPr lang="en-US" sz="1800" dirty="0" err="1"/>
              <a:t>st</a:t>
            </a:r>
            <a:r>
              <a:rPr lang="en-US" sz="1800" dirty="0"/>
              <a:t> (</a:t>
            </a:r>
            <a:r>
              <a:rPr lang="en-US" sz="1800" dirty="0" err="1"/>
              <a:t>pojk</a:t>
            </a:r>
            <a:r>
              <a:rPr lang="en-US" sz="1800" dirty="0"/>
              <a:t>) + 2 </a:t>
            </a:r>
            <a:r>
              <a:rPr lang="en-US" sz="1800" dirty="0" err="1"/>
              <a:t>st</a:t>
            </a:r>
            <a:r>
              <a:rPr lang="en-US" sz="1800" dirty="0"/>
              <a:t> (flick)</a:t>
            </a:r>
            <a:r>
              <a:rPr lang="en-US" sz="1400" dirty="0"/>
              <a:t> </a:t>
            </a:r>
          </a:p>
          <a:p>
            <a:pPr lvl="1"/>
            <a:endParaRPr lang="en-US" sz="1400" dirty="0"/>
          </a:p>
          <a:p>
            <a:r>
              <a:rPr lang="en-US" sz="1800" dirty="0" err="1"/>
              <a:t>Sökt</a:t>
            </a:r>
            <a:r>
              <a:rPr lang="en-US" sz="1800" dirty="0"/>
              <a:t> </a:t>
            </a:r>
            <a:r>
              <a:rPr lang="en-US" sz="1800" dirty="0" err="1"/>
              <a:t>och</a:t>
            </a:r>
            <a:r>
              <a:rPr lang="en-US" sz="1800" dirty="0"/>
              <a:t> </a:t>
            </a:r>
            <a:r>
              <a:rPr lang="en-US" sz="1800" dirty="0" err="1"/>
              <a:t>fått</a:t>
            </a:r>
            <a:r>
              <a:rPr lang="en-US" sz="1800" dirty="0"/>
              <a:t> </a:t>
            </a:r>
            <a:r>
              <a:rPr lang="en-US" sz="1800" dirty="0" err="1"/>
              <a:t>bidrag</a:t>
            </a:r>
            <a:r>
              <a:rPr lang="en-US" sz="1800" dirty="0"/>
              <a:t> till 4 </a:t>
            </a:r>
            <a:r>
              <a:rPr lang="en-US" sz="1800" dirty="0" err="1"/>
              <a:t>st</a:t>
            </a:r>
            <a:r>
              <a:rPr lang="en-US" sz="1800" dirty="0"/>
              <a:t> </a:t>
            </a:r>
            <a:r>
              <a:rPr lang="en-US" sz="1800" dirty="0" err="1"/>
              <a:t>små</a:t>
            </a:r>
            <a:r>
              <a:rPr lang="en-US" sz="1800" dirty="0"/>
              <a:t> </a:t>
            </a:r>
            <a:r>
              <a:rPr lang="en-US" sz="1800" dirty="0" err="1"/>
              <a:t>målburar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4963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E5-2CD4-42D3-854E-0DA40117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Utbildning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67AB3-DE74-4A52-84EA-67657DA14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931"/>
            <a:ext cx="5257800" cy="5111944"/>
          </a:xfrm>
        </p:spPr>
        <p:txBody>
          <a:bodyPr>
            <a:noAutofit/>
          </a:bodyPr>
          <a:lstStyle/>
          <a:p>
            <a:r>
              <a:rPr lang="en-US" sz="1600" dirty="0" err="1"/>
              <a:t>Antal</a:t>
            </a:r>
            <a:r>
              <a:rPr lang="en-US" sz="1600" dirty="0"/>
              <a:t> </a:t>
            </a:r>
            <a:r>
              <a:rPr lang="en-US" sz="1600" dirty="0" err="1"/>
              <a:t>utbildade</a:t>
            </a:r>
            <a:r>
              <a:rPr lang="en-US" sz="1600" dirty="0"/>
              <a:t> </a:t>
            </a:r>
            <a:r>
              <a:rPr lang="en-US" sz="1600" dirty="0" err="1"/>
              <a:t>ledare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/>
              <a:t>Grundkurs</a:t>
            </a:r>
            <a:r>
              <a:rPr lang="en-US" sz="1600" dirty="0"/>
              <a:t>: 10 </a:t>
            </a:r>
            <a:r>
              <a:rPr lang="en-US" sz="1600" dirty="0" err="1"/>
              <a:t>st</a:t>
            </a:r>
            <a:r>
              <a:rPr lang="en-US" sz="1600" dirty="0"/>
              <a:t> (24-25 </a:t>
            </a:r>
            <a:r>
              <a:rPr lang="en-US" sz="1600" dirty="0" err="1"/>
              <a:t>sep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BU1: 3 </a:t>
            </a:r>
            <a:r>
              <a:rPr lang="en-US" sz="1600" dirty="0" err="1"/>
              <a:t>st</a:t>
            </a:r>
            <a:r>
              <a:rPr lang="en-US" sz="1600" dirty="0"/>
              <a:t> (21-23 </a:t>
            </a:r>
            <a:r>
              <a:rPr lang="en-US" sz="1600" dirty="0" err="1"/>
              <a:t>okt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MV1: 3 </a:t>
            </a:r>
            <a:r>
              <a:rPr lang="en-US" sz="1600" dirty="0" err="1"/>
              <a:t>st</a:t>
            </a:r>
            <a:r>
              <a:rPr lang="en-US" sz="1600" dirty="0"/>
              <a:t> 8-9 </a:t>
            </a:r>
            <a:r>
              <a:rPr lang="en-US" sz="1600" dirty="0" err="1"/>
              <a:t>okt</a:t>
            </a:r>
            <a:r>
              <a:rPr lang="en-US" sz="1600" dirty="0"/>
              <a:t> (3 </a:t>
            </a:r>
            <a:r>
              <a:rPr lang="en-US" sz="1600" dirty="0" err="1"/>
              <a:t>st</a:t>
            </a:r>
            <a:r>
              <a:rPr lang="en-US" sz="1600" dirty="0"/>
              <a:t> var </a:t>
            </a:r>
            <a:r>
              <a:rPr lang="en-US" sz="1600" dirty="0" err="1"/>
              <a:t>anmälda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BU2: 5 </a:t>
            </a:r>
            <a:r>
              <a:rPr lang="en-US" sz="1600" dirty="0" err="1"/>
              <a:t>st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  <a:p>
            <a:pPr lvl="1"/>
            <a:r>
              <a:rPr lang="en-US" sz="1800" dirty="0" err="1"/>
              <a:t>Totalt</a:t>
            </a:r>
            <a:r>
              <a:rPr lang="en-US" sz="1800" dirty="0"/>
              <a:t> 21 </a:t>
            </a:r>
            <a:r>
              <a:rPr lang="en-US" sz="1800" dirty="0" err="1"/>
              <a:t>st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600" dirty="0" err="1"/>
              <a:t>Åldersanpassad</a:t>
            </a:r>
            <a:r>
              <a:rPr lang="en-US" sz="1600" dirty="0"/>
              <a:t> </a:t>
            </a:r>
            <a:r>
              <a:rPr lang="en-US" sz="1600" dirty="0" err="1"/>
              <a:t>Fysisk</a:t>
            </a:r>
            <a:r>
              <a:rPr lang="en-US" sz="1600" dirty="0"/>
              <a:t> </a:t>
            </a:r>
            <a:r>
              <a:rPr lang="en-US" sz="1600" dirty="0" err="1"/>
              <a:t>träning</a:t>
            </a:r>
            <a:endParaRPr lang="en-US" sz="1600" dirty="0"/>
          </a:p>
          <a:p>
            <a:pPr lvl="1"/>
            <a:r>
              <a:rPr lang="en-US" sz="1600" dirty="0" err="1"/>
              <a:t>Föreningen</a:t>
            </a:r>
            <a:r>
              <a:rPr lang="en-US" sz="1600" dirty="0"/>
              <a:t> </a:t>
            </a:r>
            <a:r>
              <a:rPr lang="en-US" sz="1600" dirty="0" err="1"/>
              <a:t>vunnit</a:t>
            </a:r>
            <a:r>
              <a:rPr lang="en-US" sz="1600" dirty="0"/>
              <a:t> på </a:t>
            </a:r>
            <a:r>
              <a:rPr lang="en-US" sz="1600" dirty="0" err="1"/>
              <a:t>föreningskväll</a:t>
            </a:r>
            <a:r>
              <a:rPr lang="en-US" sz="1600" dirty="0"/>
              <a:t> RF-</a:t>
            </a:r>
            <a:r>
              <a:rPr lang="en-US" sz="1600" dirty="0" err="1"/>
              <a:t>Sisukväll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600" dirty="0" err="1"/>
              <a:t>Föreningsdomarutbildning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Ca: 50 </a:t>
            </a:r>
            <a:r>
              <a:rPr lang="en-US" sz="1600" dirty="0" err="1"/>
              <a:t>st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gått</a:t>
            </a:r>
            <a:endParaRPr lang="en-US" sz="1600" dirty="0"/>
          </a:p>
          <a:p>
            <a:pPr lvl="1"/>
            <a:r>
              <a:rPr lang="en-US" sz="1600" dirty="0" err="1"/>
              <a:t>Använd</a:t>
            </a:r>
            <a:r>
              <a:rPr lang="en-US" sz="1600" dirty="0"/>
              <a:t> </a:t>
            </a:r>
            <a:r>
              <a:rPr lang="en-US" sz="1600" dirty="0" err="1"/>
              <a:t>Cleverservice</a:t>
            </a:r>
            <a:endParaRPr lang="en-US" sz="1600" dirty="0"/>
          </a:p>
          <a:p>
            <a:pPr lvl="1"/>
            <a:r>
              <a:rPr lang="en-US" sz="1600" dirty="0" err="1"/>
              <a:t>Domare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dömer</a:t>
            </a:r>
            <a:r>
              <a:rPr lang="en-US" sz="1600" dirty="0"/>
              <a:t> </a:t>
            </a:r>
            <a:r>
              <a:rPr lang="en-US" sz="1600" dirty="0" err="1"/>
              <a:t>måste</a:t>
            </a:r>
            <a:r>
              <a:rPr lang="en-US" sz="1600" dirty="0"/>
              <a:t> ha </a:t>
            </a:r>
            <a:r>
              <a:rPr lang="en-US" sz="1600" dirty="0" err="1"/>
              <a:t>gått</a:t>
            </a:r>
            <a:r>
              <a:rPr lang="en-US" sz="1600" dirty="0"/>
              <a:t> den</a:t>
            </a:r>
          </a:p>
          <a:p>
            <a:pPr marL="0" indent="0">
              <a:buNone/>
            </a:pPr>
            <a:br>
              <a:rPr lang="en-US" sz="1600" dirty="0"/>
            </a:br>
            <a:endParaRPr lang="en-US" sz="1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3A7BC2-004C-47C0-AA27-B537B827C45A}"/>
              </a:ext>
            </a:extLst>
          </p:cNvPr>
          <p:cNvSpPr txBox="1">
            <a:spLocks/>
          </p:cNvSpPr>
          <p:nvPr/>
        </p:nvSpPr>
        <p:spPr>
          <a:xfrm>
            <a:off x="6096000" y="1380931"/>
            <a:ext cx="4841032" cy="5031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Datum för </a:t>
            </a:r>
            <a:r>
              <a:rPr lang="en-US" sz="1600" dirty="0" err="1"/>
              <a:t>hösten</a:t>
            </a:r>
            <a:endParaRPr lang="en-US" sz="1600" dirty="0"/>
          </a:p>
          <a:p>
            <a:pPr lvl="1"/>
            <a:r>
              <a:rPr lang="en-US" sz="1600" dirty="0"/>
              <a:t>Mv2: 29-30 </a:t>
            </a:r>
            <a:r>
              <a:rPr lang="en-US" sz="1600" dirty="0" err="1"/>
              <a:t>okt</a:t>
            </a:r>
            <a:endParaRPr lang="en-US" sz="1600" dirty="0"/>
          </a:p>
          <a:p>
            <a:pPr lvl="1"/>
            <a:r>
              <a:rPr lang="en-US" sz="1600" dirty="0"/>
              <a:t>BU2: 26-27 </a:t>
            </a:r>
            <a:r>
              <a:rPr lang="en-US" sz="1600" dirty="0" err="1"/>
              <a:t>nov</a:t>
            </a:r>
            <a:r>
              <a:rPr lang="en-US" sz="1600" dirty="0"/>
              <a:t> 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272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E5-2CD4-42D3-854E-0DA40117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Hemmacuper</a:t>
            </a:r>
            <a:r>
              <a:rPr lang="en-US" dirty="0"/>
              <a:t> 22/23</a:t>
            </a:r>
            <a:endParaRPr lang="sv-S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7B5B7A2-5FED-423C-A6BC-E34DC13540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758822"/>
              </p:ext>
            </p:extLst>
          </p:nvPr>
        </p:nvGraphicFramePr>
        <p:xfrm>
          <a:off x="1921944" y="1856554"/>
          <a:ext cx="6360814" cy="4095026"/>
        </p:xfrm>
        <a:graphic>
          <a:graphicData uri="http://schemas.openxmlformats.org/drawingml/2006/table">
            <a:tbl>
              <a:tblPr/>
              <a:tblGrid>
                <a:gridCol w="695177">
                  <a:extLst>
                    <a:ext uri="{9D8B030D-6E8A-4147-A177-3AD203B41FA5}">
                      <a16:colId xmlns:a16="http://schemas.microsoft.com/office/drawing/2014/main" val="3086143678"/>
                    </a:ext>
                  </a:extLst>
                </a:gridCol>
                <a:gridCol w="877569">
                  <a:extLst>
                    <a:ext uri="{9D8B030D-6E8A-4147-A177-3AD203B41FA5}">
                      <a16:colId xmlns:a16="http://schemas.microsoft.com/office/drawing/2014/main" val="1024087805"/>
                    </a:ext>
                  </a:extLst>
                </a:gridCol>
                <a:gridCol w="1951080">
                  <a:extLst>
                    <a:ext uri="{9D8B030D-6E8A-4147-A177-3AD203B41FA5}">
                      <a16:colId xmlns:a16="http://schemas.microsoft.com/office/drawing/2014/main" val="1469217911"/>
                    </a:ext>
                  </a:extLst>
                </a:gridCol>
                <a:gridCol w="1641534">
                  <a:extLst>
                    <a:ext uri="{9D8B030D-6E8A-4147-A177-3AD203B41FA5}">
                      <a16:colId xmlns:a16="http://schemas.microsoft.com/office/drawing/2014/main" val="1243468880"/>
                    </a:ext>
                  </a:extLst>
                </a:gridCol>
                <a:gridCol w="1195454">
                  <a:extLst>
                    <a:ext uri="{9D8B030D-6E8A-4147-A177-3AD203B41FA5}">
                      <a16:colId xmlns:a16="http://schemas.microsoft.com/office/drawing/2014/main" val="702525281"/>
                    </a:ext>
                  </a:extLst>
                </a:gridCol>
              </a:tblGrid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Industry Book Book" panose="00000500000000000000"/>
                        </a:rPr>
                        <a:t>Vecka</a:t>
                      </a:r>
                      <a:endParaRPr lang="en-US" sz="1100">
                        <a:effectLst/>
                        <a:latin typeface="Industry Book Book" panose="0000050000000000000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Industry Book Book" panose="00000500000000000000"/>
                        </a:rPr>
                        <a:t>Datum</a:t>
                      </a:r>
                      <a:endParaRPr lang="en-US" sz="1100">
                        <a:effectLst/>
                        <a:latin typeface="Industry Book Book" panose="0000050000000000000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Industry Book Book" panose="00000500000000000000"/>
                        </a:rPr>
                        <a:t>Lag</a:t>
                      </a:r>
                      <a:endParaRPr lang="en-US" sz="1100">
                        <a:effectLst/>
                        <a:latin typeface="Industry Book Book" panose="0000050000000000000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Industry Book Book" panose="00000500000000000000"/>
                        </a:rPr>
                        <a:t>Cupnamn</a:t>
                      </a:r>
                      <a:endParaRPr lang="en-US" sz="1100">
                        <a:effectLst/>
                        <a:latin typeface="Industry Book Book" panose="0000050000000000000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700064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37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17-18 sep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U16-cup (07/08)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Scandic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8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865312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Industry Book Book" panose="00000500000000000000"/>
                        </a:rPr>
                        <a:t>41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15-16 okt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Industry Book Book" panose="00000500000000000000"/>
                        </a:rPr>
                        <a:t>U10-cup (team13)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Vasa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Industry Book Book" panose="00000500000000000000"/>
                        </a:rPr>
                        <a:t>Godkänd</a:t>
                      </a:r>
                      <a:r>
                        <a:rPr lang="en-US" sz="1100" dirty="0">
                          <a:effectLst/>
                          <a:latin typeface="Industry Book Book" panose="00000500000000000000"/>
                        </a:rPr>
                        <a:t> 8 </a:t>
                      </a:r>
                      <a:r>
                        <a:rPr lang="en-US" sz="1100" dirty="0" err="1">
                          <a:effectLst/>
                          <a:latin typeface="Industry Book Book" panose="00000500000000000000"/>
                        </a:rPr>
                        <a:t>aug</a:t>
                      </a:r>
                      <a:endParaRPr lang="en-US" sz="1100" dirty="0">
                        <a:effectLst/>
                        <a:latin typeface="Industry Book Book" panose="0000050000000000000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195440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43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29 okt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U9-dag (team14)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Lilla SCA-dagen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241490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12 nov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Tjejcup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Coop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215099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26-27 nov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KKI-tävling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162511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48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3-4 dec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U11-cup (team12)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Swedbank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465767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50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16-18 dec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U13-cup (team10)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Lilium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758109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5-7 jan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U15-cup (07/08)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Brandcode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Godkänd 16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73309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21-22 jan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SKK tävling (båda hallarna)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050022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4-5 feb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U12-cup (team11)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Handelsbanken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950222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7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18-19 feb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U14-cup (team09)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Industry Book Book" panose="00000500000000000000"/>
                        </a:rPr>
                        <a:t>Bryngels Thermia 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Godkänd 24 aug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279411"/>
                  </a:ext>
                </a:extLst>
              </a:tr>
              <a:tr h="31500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18 mars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Industry Book Book" panose="00000500000000000000"/>
                        </a:rPr>
                        <a:t>Företagscup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218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94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E5-2CD4-42D3-854E-0DA40117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Övrigt</a:t>
            </a:r>
            <a:r>
              <a:rPr lang="en-US" dirty="0"/>
              <a:t>?</a:t>
            </a:r>
            <a:endParaRPr lang="sv-S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57798A-D008-4C85-B0C5-9A2DF0DB6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699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Ungdomskommittén</a:t>
            </a:r>
            <a:r>
              <a:rPr lang="en-US" dirty="0"/>
              <a:t> 21/22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Daniel Björkstig, </a:t>
            </a:r>
            <a:r>
              <a:rPr lang="en-US" dirty="0" err="1"/>
              <a:t>ordf</a:t>
            </a:r>
            <a:endParaRPr lang="en-US" dirty="0"/>
          </a:p>
          <a:p>
            <a:r>
              <a:rPr lang="en-US" dirty="0"/>
              <a:t>Magnus Forsberg,</a:t>
            </a:r>
          </a:p>
          <a:p>
            <a:r>
              <a:rPr lang="sv-SE" dirty="0"/>
              <a:t>Jörgen Nordlöf, Sport U9-U12</a:t>
            </a:r>
          </a:p>
          <a:p>
            <a:r>
              <a:rPr lang="sv-SE" dirty="0"/>
              <a:t>Linda Nilsson, Utbildning</a:t>
            </a:r>
          </a:p>
          <a:p>
            <a:r>
              <a:rPr lang="sv-SE" dirty="0"/>
              <a:t>Magnus Helin, Mtrl</a:t>
            </a:r>
          </a:p>
          <a:p>
            <a:r>
              <a:rPr lang="sv-SE" dirty="0"/>
              <a:t>Elin Aspholm, Tjej</a:t>
            </a:r>
          </a:p>
        </p:txBody>
      </p:sp>
    </p:spTree>
    <p:extLst>
      <p:ext uri="{BB962C8B-B14F-4D97-AF65-F5344CB8AC3E}">
        <p14:creationId xmlns:p14="http://schemas.microsoft.com/office/powerpoint/2010/main" val="99859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Föreningsbeting</a:t>
            </a:r>
            <a:r>
              <a:rPr lang="en-US" dirty="0"/>
              <a:t> 22/23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9204571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Toapapper</a:t>
            </a:r>
            <a:endParaRPr lang="en-US" sz="2400" dirty="0"/>
          </a:p>
          <a:p>
            <a:pPr lvl="1"/>
            <a:r>
              <a:rPr lang="en-US" dirty="0"/>
              <a:t>(Sep), dec &amp; mars (</a:t>
            </a:r>
            <a:r>
              <a:rPr lang="en-US" dirty="0" err="1"/>
              <a:t>maj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2 </a:t>
            </a:r>
            <a:r>
              <a:rPr lang="en-US" dirty="0" err="1"/>
              <a:t>st</a:t>
            </a:r>
            <a:r>
              <a:rPr lang="en-US" dirty="0"/>
              <a:t> </a:t>
            </a:r>
            <a:r>
              <a:rPr lang="en-US" dirty="0" err="1"/>
              <a:t>säckar</a:t>
            </a:r>
            <a:r>
              <a:rPr lang="en-US" dirty="0"/>
              <a:t>/</a:t>
            </a:r>
            <a:r>
              <a:rPr lang="en-US" dirty="0" err="1"/>
              <a:t>spelare</a:t>
            </a:r>
            <a:endParaRPr lang="en-US" dirty="0"/>
          </a:p>
          <a:p>
            <a:pPr lvl="1"/>
            <a:r>
              <a:rPr lang="en-US" dirty="0"/>
              <a:t>16 p toa (</a:t>
            </a:r>
            <a:r>
              <a:rPr lang="en-US" dirty="0" err="1"/>
              <a:t>osäckade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sz="2400" dirty="0" err="1"/>
              <a:t>Sportlotten</a:t>
            </a:r>
            <a:r>
              <a:rPr lang="en-US" sz="2400" dirty="0"/>
              <a:t> (</a:t>
            </a:r>
            <a:r>
              <a:rPr lang="en-US" sz="2400" dirty="0" err="1"/>
              <a:t>sista</a:t>
            </a:r>
            <a:r>
              <a:rPr lang="en-US" sz="2400" dirty="0"/>
              <a:t> </a:t>
            </a:r>
            <a:r>
              <a:rPr lang="en-US" sz="2400" dirty="0" err="1"/>
              <a:t>året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20 </a:t>
            </a:r>
            <a:r>
              <a:rPr lang="en-US" dirty="0" err="1"/>
              <a:t>st</a:t>
            </a:r>
            <a:r>
              <a:rPr lang="en-US" dirty="0"/>
              <a:t>/</a:t>
            </a:r>
            <a:r>
              <a:rPr lang="en-US" dirty="0" err="1"/>
              <a:t>spelare</a:t>
            </a:r>
            <a:endParaRPr lang="en-US" dirty="0"/>
          </a:p>
          <a:p>
            <a:pPr lvl="1"/>
            <a:r>
              <a:rPr lang="en-US" dirty="0"/>
              <a:t>199 510 </a:t>
            </a:r>
            <a:r>
              <a:rPr lang="en-US" dirty="0" err="1"/>
              <a:t>kr</a:t>
            </a:r>
            <a:r>
              <a:rPr lang="en-US" dirty="0"/>
              <a:t> (</a:t>
            </a:r>
            <a:r>
              <a:rPr lang="en-US" dirty="0" err="1"/>
              <a:t>inkl</a:t>
            </a:r>
            <a:r>
              <a:rPr lang="en-US" dirty="0"/>
              <a:t>. </a:t>
            </a:r>
            <a:r>
              <a:rPr lang="en-US" dirty="0" err="1"/>
              <a:t>partnerbonus</a:t>
            </a:r>
            <a:r>
              <a:rPr lang="en-US" dirty="0"/>
              <a:t> 49 510 </a:t>
            </a:r>
            <a:r>
              <a:rPr lang="en-US" dirty="0" err="1"/>
              <a:t>kr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sz="2400" dirty="0"/>
              <a:t>SH-</a:t>
            </a:r>
            <a:r>
              <a:rPr lang="en-US" sz="2400" dirty="0" err="1"/>
              <a:t>vatten</a:t>
            </a:r>
            <a:r>
              <a:rPr lang="en-US" sz="2400" dirty="0"/>
              <a:t> </a:t>
            </a:r>
            <a:r>
              <a:rPr lang="en-US" sz="2400" dirty="0" err="1"/>
              <a:t>april</a:t>
            </a:r>
            <a:r>
              <a:rPr lang="en-US" sz="2400" dirty="0"/>
              <a:t>/</a:t>
            </a:r>
            <a:r>
              <a:rPr lang="en-US" sz="2400" dirty="0" err="1"/>
              <a:t>maj</a:t>
            </a:r>
            <a:endParaRPr lang="en-US" sz="2400" dirty="0"/>
          </a:p>
          <a:p>
            <a:pPr lvl="1"/>
            <a:r>
              <a:rPr lang="en-US" dirty="0"/>
              <a:t>100 000 </a:t>
            </a:r>
            <a:r>
              <a:rPr lang="en-US" dirty="0" err="1"/>
              <a:t>kr</a:t>
            </a:r>
            <a:r>
              <a:rPr lang="en-US" dirty="0"/>
              <a:t> (Vasa sponsoring)</a:t>
            </a:r>
          </a:p>
          <a:p>
            <a:pPr lvl="1"/>
            <a:r>
              <a:rPr lang="en-US" dirty="0" err="1"/>
              <a:t>Matchtröjor</a:t>
            </a:r>
            <a:r>
              <a:rPr lang="en-US" dirty="0"/>
              <a:t>/</a:t>
            </a:r>
            <a:r>
              <a:rPr lang="en-US" dirty="0" err="1"/>
              <a:t>träningströjor</a:t>
            </a:r>
            <a:r>
              <a:rPr lang="en-US" dirty="0"/>
              <a:t> </a:t>
            </a:r>
            <a:r>
              <a:rPr lang="en-US" dirty="0" err="1"/>
              <a:t>utbyte</a:t>
            </a:r>
            <a:endParaRPr lang="en-US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7828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Föreningsbeting</a:t>
            </a:r>
            <a:r>
              <a:rPr lang="en-US" dirty="0"/>
              <a:t> 23/24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9204571" cy="4351338"/>
          </a:xfrm>
        </p:spPr>
        <p:txBody>
          <a:bodyPr>
            <a:normAutofit/>
          </a:bodyPr>
          <a:lstStyle/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</a:rPr>
              <a:t>Dealbooster</a:t>
            </a:r>
            <a:endParaRPr lang="en-US" sz="24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</a:rPr>
              <a:t>Häfte</a:t>
            </a:r>
            <a:r>
              <a:rPr lang="en-US" sz="1800" dirty="0">
                <a:effectLst/>
                <a:latin typeface="Calibri" panose="020F0502020204030204" pitchFamily="34" charset="0"/>
              </a:rPr>
              <a:t> 300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800" dirty="0">
                <a:effectLst/>
                <a:latin typeface="Calibri" panose="020F0502020204030204" pitchFamily="34" charset="0"/>
              </a:rPr>
              <a:t>/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st</a:t>
            </a:r>
            <a:endParaRPr lang="en-US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270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spelare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3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810st h</a:t>
            </a:r>
            <a:r>
              <a:rPr lang="sv-SE" sz="1800" dirty="0">
                <a:effectLst/>
                <a:latin typeface="Calibri" panose="020F0502020204030204" pitchFamily="34" charset="0"/>
              </a:rPr>
              <a:t>ä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h</a:t>
            </a:r>
            <a:r>
              <a:rPr lang="sv-SE" sz="1800" dirty="0">
                <a:effectLst/>
                <a:latin typeface="Calibri" panose="020F0502020204030204" pitchFamily="34" charset="0"/>
              </a:rPr>
              <a:t>ö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2023</a:t>
            </a:r>
            <a:r>
              <a:rPr lang="sv-SE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270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spelare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3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810st h</a:t>
            </a:r>
            <a:r>
              <a:rPr lang="sv-SE" sz="1800" dirty="0">
                <a:effectLst/>
                <a:latin typeface="Calibri" panose="020F0502020204030204" pitchFamily="34" charset="0"/>
              </a:rPr>
              <a:t>ä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v</a:t>
            </a:r>
            <a:r>
              <a:rPr lang="sv-SE" sz="1800" dirty="0">
                <a:effectLst/>
                <a:latin typeface="Calibri" panose="020F0502020204030204" pitchFamily="34" charset="0"/>
              </a:rPr>
              <a:t>å</a:t>
            </a:r>
            <a:r>
              <a:rPr lang="en-US" sz="1800" dirty="0">
                <a:effectLst/>
                <a:latin typeface="Calibri" panose="020F0502020204030204" pitchFamily="34" charset="0"/>
              </a:rPr>
              <a:t>ren 2024</a:t>
            </a:r>
            <a:r>
              <a:rPr lang="sv-SE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</a:rPr>
              <a:t>Totalt</a:t>
            </a:r>
            <a:r>
              <a:rPr lang="en-US" sz="1800" dirty="0">
                <a:effectLst/>
                <a:latin typeface="Calibri" panose="020F0502020204030204" pitchFamily="34" charset="0"/>
              </a:rPr>
              <a:t> 1620st h</a:t>
            </a:r>
            <a:r>
              <a:rPr lang="sv-SE" sz="1800" dirty="0">
                <a:effectLst/>
                <a:latin typeface="Calibri" panose="020F0502020204030204" pitchFamily="34" charset="0"/>
              </a:rPr>
              <a:t>ä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300kr = 486.000kr, 50 %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vinst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243.000kr</a:t>
            </a:r>
            <a:r>
              <a:rPr lang="sv-SE" sz="1800" dirty="0">
                <a:effectLst/>
                <a:latin typeface="Calibri" panose="020F0502020204030204" pitchFamily="34" charset="0"/>
              </a:rPr>
              <a:t> 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+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sponsring</a:t>
            </a:r>
            <a:r>
              <a:rPr lang="en-US" sz="1800" dirty="0">
                <a:effectLst/>
                <a:latin typeface="Calibri" panose="020F0502020204030204" pitchFamily="34" charset="0"/>
              </a:rPr>
              <a:t> p</a:t>
            </a:r>
            <a:r>
              <a:rPr lang="sv-SE" sz="1800" dirty="0">
                <a:effectLst/>
                <a:latin typeface="Calibri" panose="020F0502020204030204" pitchFamily="34" charset="0"/>
              </a:rPr>
              <a:t>å</a:t>
            </a:r>
            <a:r>
              <a:rPr lang="en-US" sz="1800" dirty="0">
                <a:effectLst/>
                <a:latin typeface="Calibri" panose="020F0502020204030204" pitchFamily="34" charset="0"/>
              </a:rPr>
              <a:t> 43.000kr</a:t>
            </a:r>
            <a:r>
              <a:rPr lang="sv-SE" sz="1800" dirty="0">
                <a:effectLst/>
                <a:latin typeface="Calibri" panose="020F0502020204030204" pitchFamily="34" charset="0"/>
              </a:rPr>
              <a:t> </a:t>
            </a:r>
            <a:br>
              <a:rPr lang="sv-SE" sz="1800" dirty="0">
                <a:effectLst/>
                <a:latin typeface="Calibri" panose="020F0502020204030204" pitchFamily="34" charset="0"/>
              </a:rPr>
            </a:br>
            <a:r>
              <a:rPr lang="sv-SE" sz="1800" b="1" dirty="0">
                <a:effectLst/>
                <a:latin typeface="Calibri" panose="020F0502020204030204" pitchFamily="34" charset="0"/>
              </a:rPr>
              <a:t>Totalt: 286 000 kr</a:t>
            </a:r>
            <a:endParaRPr lang="sv-SE" sz="1800" dirty="0">
              <a:effectLst/>
              <a:latin typeface="Calibri" panose="020F0502020204030204" pitchFamily="34" charset="0"/>
            </a:endParaRPr>
          </a:p>
          <a:p>
            <a:endParaRPr lang="en-US" sz="1800" dirty="0"/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270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spelare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4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1080st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hösten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2023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270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spelare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4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1080st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våren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2024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</a:rPr>
              <a:t>Totalt</a:t>
            </a:r>
            <a:r>
              <a:rPr lang="en-US" sz="1800" dirty="0">
                <a:effectLst/>
                <a:latin typeface="Calibri" panose="020F0502020204030204" pitchFamily="34" charset="0"/>
              </a:rPr>
              <a:t> 2160st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häften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x 300kr = 648.000kr, 50 %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vinst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324.000kr 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+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en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sponsring</a:t>
            </a:r>
            <a:r>
              <a:rPr lang="en-US" sz="1800" dirty="0">
                <a:effectLst/>
                <a:latin typeface="Calibri" panose="020F0502020204030204" pitchFamily="34" charset="0"/>
              </a:rPr>
              <a:t> på 60.000kr </a:t>
            </a:r>
            <a:br>
              <a:rPr lang="en-US" sz="1800" dirty="0">
                <a:effectLst/>
                <a:latin typeface="Calibri" panose="020F050202020403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</a:rPr>
              <a:t>Totalt</a:t>
            </a:r>
            <a:r>
              <a:rPr lang="en-US" sz="1800" b="1" dirty="0">
                <a:effectLst/>
                <a:latin typeface="Calibri" panose="020F0502020204030204" pitchFamily="34" charset="0"/>
              </a:rPr>
              <a:t>: 384 000 </a:t>
            </a:r>
            <a:r>
              <a:rPr lang="en-US" sz="1800" b="1" dirty="0" err="1">
                <a:effectLst/>
                <a:latin typeface="Calibri" panose="020F0502020204030204" pitchFamily="34" charset="0"/>
              </a:rPr>
              <a:t>kr</a:t>
            </a:r>
            <a:endParaRPr lang="en-US" sz="180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6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Föreningsbeting</a:t>
            </a:r>
            <a:r>
              <a:rPr lang="en-US" dirty="0"/>
              <a:t> 23/24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9204571" cy="4351338"/>
          </a:xfrm>
        </p:spPr>
        <p:txBody>
          <a:bodyPr>
            <a:noAutofit/>
          </a:bodyPr>
          <a:lstStyle/>
          <a:p>
            <a:r>
              <a:rPr lang="en-US" sz="1600" dirty="0" err="1">
                <a:effectLst/>
                <a:latin typeface="Calibri" panose="020F0502020204030204" pitchFamily="34" charset="0"/>
              </a:rPr>
              <a:t>Bambusa</a:t>
            </a:r>
            <a:endParaRPr lang="en-US" sz="1600" dirty="0">
              <a:effectLst/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effectLst/>
                <a:latin typeface="Calibri" panose="020F0502020204030204" pitchFamily="34" charset="0"/>
              </a:rPr>
              <a:t>2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säljomgångar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höst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&amp;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vår</a:t>
            </a:r>
            <a:endParaRPr lang="en-US" sz="1600" dirty="0">
              <a:latin typeface="Calibri" panose="020F0502020204030204" pitchFamily="34" charset="0"/>
            </a:endParaRPr>
          </a:p>
          <a:p>
            <a:pPr lvl="2"/>
            <a:r>
              <a:rPr lang="en-US" sz="1600" dirty="0" err="1">
                <a:effectLst/>
                <a:latin typeface="Calibri" panose="020F0502020204030204" pitchFamily="34" charset="0"/>
              </a:rPr>
              <a:t>Familjepåsen</a:t>
            </a:r>
            <a:r>
              <a:rPr lang="en-US" sz="1600" dirty="0">
                <a:effectLst/>
                <a:latin typeface="Calibri" panose="020F0502020204030204" pitchFamily="34" charset="0"/>
              </a:rPr>
              <a:t> (5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paket</a:t>
            </a:r>
            <a:r>
              <a:rPr lang="en-US" sz="1600" dirty="0">
                <a:effectLst/>
                <a:latin typeface="Calibri" panose="020F0502020204030204" pitchFamily="34" charset="0"/>
              </a:rPr>
              <a:t> med 3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klassiska</a:t>
            </a:r>
            <a:r>
              <a:rPr lang="en-US" sz="1600" dirty="0">
                <a:effectLst/>
                <a:latin typeface="Calibri" panose="020F0502020204030204" pitchFamily="34" charset="0"/>
              </a:rPr>
              <a:t>, 1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vita ankle &amp; 1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svarta</a:t>
            </a:r>
            <a:r>
              <a:rPr lang="en-US" sz="1600" dirty="0">
                <a:effectLst/>
                <a:latin typeface="Calibri" panose="020F0502020204030204" pitchFamily="34" charset="0"/>
              </a:rPr>
              <a:t>) </a:t>
            </a:r>
          </a:p>
          <a:p>
            <a:pPr marL="1485900" lvl="1"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</a:rPr>
              <a:t>200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600" dirty="0">
                <a:effectLst/>
                <a:latin typeface="Calibri" panose="020F0502020204030204" pitchFamily="34" charset="0"/>
              </a:rPr>
              <a:t>/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paket</a:t>
            </a:r>
            <a:r>
              <a:rPr lang="en-US" sz="1600" dirty="0">
                <a:effectLst/>
                <a:latin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antal</a:t>
            </a:r>
            <a:r>
              <a:rPr lang="en-US" sz="1600" dirty="0">
                <a:effectLst/>
                <a:latin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strumpor</a:t>
            </a:r>
            <a:r>
              <a:rPr lang="en-US" sz="1600" dirty="0">
                <a:effectLst/>
                <a:latin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färdig</a:t>
            </a:r>
            <a:r>
              <a:rPr lang="en-US" sz="1600" dirty="0">
                <a:effectLst/>
                <a:latin typeface="Calibri" panose="020F0502020204030204" pitchFamily="34" charset="0"/>
              </a:rPr>
              <a:t> mix,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höst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=&gt;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klassiska</a:t>
            </a:r>
            <a:r>
              <a:rPr lang="en-US" sz="1600" dirty="0">
                <a:effectLst/>
                <a:latin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vår</a:t>
            </a:r>
            <a:r>
              <a:rPr lang="en-US" sz="1600" dirty="0">
                <a:effectLst/>
                <a:latin typeface="Calibri" panose="020F0502020204030204" pitchFamily="34" charset="0"/>
              </a:rPr>
              <a:t> =&gt; ankle) 100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600" dirty="0">
                <a:effectLst/>
                <a:latin typeface="Calibri" panose="020F0502020204030204" pitchFamily="34" charset="0"/>
              </a:rPr>
              <a:t> i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vinst</a:t>
            </a:r>
            <a:r>
              <a:rPr lang="en-US" sz="1600" dirty="0">
                <a:effectLst/>
                <a:latin typeface="Calibri" panose="020F0502020204030204" pitchFamily="34" charset="0"/>
              </a:rPr>
              <a:t>/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paket</a:t>
            </a:r>
            <a:endParaRPr lang="en-US" sz="1600" dirty="0">
              <a:latin typeface="Calibri" panose="020F0502020204030204" pitchFamily="34" charset="0"/>
            </a:endParaRPr>
          </a:p>
          <a:p>
            <a:pPr marL="1028700"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</a:rPr>
              <a:t>270 000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endParaRPr lang="en-US" sz="16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effectLst/>
                <a:latin typeface="Calibri" panose="020F0502020204030204" pitchFamily="34" charset="0"/>
              </a:rPr>
              <a:t>Bingolotto</a:t>
            </a:r>
            <a:endParaRPr lang="en-US" sz="16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effectLst/>
                <a:latin typeface="Calibri" panose="020F0502020204030204" pitchFamily="34" charset="0"/>
              </a:rPr>
              <a:t>Uppesittarlott</a:t>
            </a:r>
            <a:r>
              <a:rPr lang="en-US" sz="1600" dirty="0">
                <a:effectLst/>
                <a:latin typeface="Calibri" panose="020F0502020204030204" pitchFamily="34" charset="0"/>
              </a:rPr>
              <a:t> 23 dec á 100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600" dirty="0">
                <a:effectLst/>
                <a:latin typeface="Calibri" panose="020F0502020204030204" pitchFamily="34" charset="0"/>
              </a:rPr>
              <a:t> (41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600" dirty="0">
                <a:effectLst/>
                <a:latin typeface="Calibri" panose="020F0502020204030204" pitchFamily="34" charset="0"/>
              </a:rPr>
              <a:t>/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lott</a:t>
            </a:r>
            <a:r>
              <a:rPr lang="en-US" sz="1600" dirty="0">
                <a:effectLst/>
                <a:latin typeface="Calibri" panose="020F0502020204030204" pitchFamily="34" charset="0"/>
              </a:rPr>
              <a:t> i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vinst</a:t>
            </a:r>
            <a:r>
              <a:rPr lang="en-US" sz="1600" dirty="0">
                <a:effectLst/>
                <a:latin typeface="Calibri" panose="020F0502020204030204" pitchFamily="34" charset="0"/>
              </a:rPr>
              <a:t>)</a:t>
            </a:r>
          </a:p>
          <a:p>
            <a:pPr marL="1143000" lvl="1"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</a:rPr>
              <a:t>20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lotter på 300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: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err="1">
                <a:effectLst/>
                <a:latin typeface="Calibri" panose="020F0502020204030204" pitchFamily="34" charset="0"/>
              </a:rPr>
              <a:t>Totalt</a:t>
            </a:r>
            <a:r>
              <a:rPr lang="en-US" sz="1600" b="1" dirty="0">
                <a:effectLst/>
                <a:latin typeface="Calibri" panose="020F0502020204030204" pitchFamily="34" charset="0"/>
              </a:rPr>
              <a:t>: 246 000 </a:t>
            </a:r>
            <a:r>
              <a:rPr lang="en-US" sz="1600" b="1" dirty="0" err="1">
                <a:effectLst/>
                <a:latin typeface="Calibri" panose="020F0502020204030204" pitchFamily="34" charset="0"/>
              </a:rPr>
              <a:t>kr</a:t>
            </a:r>
            <a:endParaRPr lang="en-US" sz="1600" b="1" dirty="0">
              <a:effectLst/>
              <a:latin typeface="Calibri" panose="020F0502020204030204" pitchFamily="34" charset="0"/>
            </a:endParaRPr>
          </a:p>
          <a:p>
            <a:pPr marL="1200150" lvl="2" indent="-285750" fontAlgn="ctr"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</a:rPr>
              <a:t>20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st</a:t>
            </a:r>
            <a:r>
              <a:rPr lang="en-US" sz="1600" dirty="0">
                <a:effectLst/>
                <a:latin typeface="Calibri" panose="020F0502020204030204" pitchFamily="34" charset="0"/>
              </a:rPr>
              <a:t> lotter + 5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kalender</a:t>
            </a:r>
            <a:r>
              <a:rPr lang="en-US" sz="1600" dirty="0">
                <a:effectLst/>
                <a:latin typeface="Calibri" panose="020F0502020204030204" pitchFamily="34" charset="0"/>
              </a:rPr>
              <a:t> á 100kr (50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kr</a:t>
            </a:r>
            <a:r>
              <a:rPr lang="en-US" sz="1600" dirty="0">
                <a:effectLst/>
                <a:latin typeface="Calibri" panose="020F0502020204030204" pitchFamily="34" charset="0"/>
              </a:rPr>
              <a:t> i </a:t>
            </a:r>
            <a:r>
              <a:rPr lang="en-US" sz="1600" dirty="0" err="1">
                <a:effectLst/>
                <a:latin typeface="Calibri" panose="020F0502020204030204" pitchFamily="34" charset="0"/>
              </a:rPr>
              <a:t>vinst</a:t>
            </a:r>
            <a:r>
              <a:rPr lang="en-US" sz="1600" dirty="0">
                <a:effectLst/>
                <a:latin typeface="Calibri" panose="020F0502020204030204" pitchFamily="34" charset="0"/>
              </a:rPr>
              <a:t>)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err="1">
                <a:effectLst/>
                <a:latin typeface="Calibri" panose="020F0502020204030204" pitchFamily="34" charset="0"/>
              </a:rPr>
              <a:t>Totalt</a:t>
            </a:r>
            <a:r>
              <a:rPr lang="en-US" sz="1600" b="1" dirty="0">
                <a:effectLst/>
                <a:latin typeface="Calibri" panose="020F0502020204030204" pitchFamily="34" charset="0"/>
              </a:rPr>
              <a:t>: 321 000 </a:t>
            </a:r>
            <a:r>
              <a:rPr lang="en-US" sz="1600" b="1" dirty="0" err="1">
                <a:effectLst/>
                <a:latin typeface="Calibri" panose="020F0502020204030204" pitchFamily="34" charset="0"/>
              </a:rPr>
              <a:t>kr</a:t>
            </a:r>
            <a:br>
              <a:rPr lang="en-US" sz="1600" b="1" dirty="0">
                <a:latin typeface="Calibri" panose="020F0502020204030204" pitchFamily="34" charset="0"/>
              </a:rPr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0694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D025F-D548-44AB-BADD-A7FD76FF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Scandic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E0CCE-5B8B-41D2-9531-4E836AE0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 </a:t>
            </a:r>
            <a:r>
              <a:rPr lang="en-US" dirty="0" err="1"/>
              <a:t>varianter</a:t>
            </a:r>
            <a:endParaRPr lang="en-US" dirty="0"/>
          </a:p>
          <a:p>
            <a:pPr lvl="1"/>
            <a:r>
              <a:rPr lang="en-US" dirty="0" err="1"/>
              <a:t>Sportpriserna</a:t>
            </a:r>
            <a:r>
              <a:rPr lang="en-US" dirty="0"/>
              <a:t> (</a:t>
            </a:r>
            <a:r>
              <a:rPr lang="en-US" dirty="0" err="1"/>
              <a:t>Sportkortet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Besökande</a:t>
            </a:r>
            <a:r>
              <a:rPr lang="en-US" dirty="0"/>
              <a:t> lag </a:t>
            </a:r>
            <a:r>
              <a:rPr lang="en-US" dirty="0" err="1"/>
              <a:t>bokar</a:t>
            </a:r>
            <a:r>
              <a:rPr lang="en-US" dirty="0"/>
              <a:t> </a:t>
            </a:r>
            <a:r>
              <a:rPr lang="en-US" dirty="0" err="1"/>
              <a:t>själv</a:t>
            </a:r>
            <a:endParaRPr lang="en-US" dirty="0"/>
          </a:p>
          <a:p>
            <a:pPr lvl="1"/>
            <a:r>
              <a:rPr lang="en-US" dirty="0" err="1"/>
              <a:t>Rabatterat</a:t>
            </a:r>
            <a:r>
              <a:rPr lang="en-US" dirty="0"/>
              <a:t> pris =&gt; </a:t>
            </a:r>
            <a:r>
              <a:rPr lang="en-US" dirty="0" err="1"/>
              <a:t>ej</a:t>
            </a:r>
            <a:r>
              <a:rPr lang="en-US" dirty="0"/>
              <a:t> kickback</a:t>
            </a:r>
          </a:p>
          <a:p>
            <a:pPr lvl="2"/>
            <a:r>
              <a:rPr lang="en-US" dirty="0" err="1"/>
              <a:t>Cupen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rabatterat</a:t>
            </a:r>
            <a:r>
              <a:rPr lang="en-US" dirty="0"/>
              <a:t> pris av Scandic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förmedla</a:t>
            </a:r>
            <a:endParaRPr lang="en-US" dirty="0"/>
          </a:p>
          <a:p>
            <a:pPr lvl="1"/>
            <a:r>
              <a:rPr lang="en-US" dirty="0" err="1"/>
              <a:t>Ordinarie</a:t>
            </a:r>
            <a:r>
              <a:rPr lang="en-US" dirty="0"/>
              <a:t> pris =&gt; </a:t>
            </a:r>
            <a:r>
              <a:rPr lang="en-US" dirty="0" err="1"/>
              <a:t>möjlighet</a:t>
            </a:r>
            <a:r>
              <a:rPr lang="en-US" dirty="0"/>
              <a:t> kickback på 10%</a:t>
            </a:r>
            <a:endParaRPr lang="sv-SE" dirty="0"/>
          </a:p>
          <a:p>
            <a:pPr lvl="1"/>
            <a:r>
              <a:rPr lang="sv-SE" dirty="0"/>
              <a:t>Cupen köper volym till rabatterat pris, 30-40% rabatt av priset</a:t>
            </a:r>
          </a:p>
          <a:p>
            <a:pPr lvl="2"/>
            <a:r>
              <a:rPr lang="sv-SE" dirty="0"/>
              <a:t>Sista deadline 1 månad innan för justera antalet rum</a:t>
            </a:r>
          </a:p>
          <a:p>
            <a:pPr lvl="2"/>
            <a:endParaRPr lang="sv-SE" dirty="0"/>
          </a:p>
          <a:p>
            <a:r>
              <a:rPr lang="sv-SE" dirty="0"/>
              <a:t>Föräldrar kan få rabatterat pris , ca 10-15%</a:t>
            </a:r>
          </a:p>
        </p:txBody>
      </p:sp>
    </p:spTree>
    <p:extLst>
      <p:ext uri="{BB962C8B-B14F-4D97-AF65-F5344CB8AC3E}">
        <p14:creationId xmlns:p14="http://schemas.microsoft.com/office/powerpoint/2010/main" val="91763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Höstlovscamp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Antal</a:t>
            </a:r>
            <a:r>
              <a:rPr lang="en-US" dirty="0"/>
              <a:t> </a:t>
            </a:r>
            <a:r>
              <a:rPr lang="en-US" dirty="0" err="1"/>
              <a:t>anmälda</a:t>
            </a:r>
            <a:endParaRPr lang="en-US" dirty="0"/>
          </a:p>
          <a:p>
            <a:pPr lvl="1"/>
            <a:r>
              <a:rPr lang="en-US" dirty="0"/>
              <a:t>80 </a:t>
            </a:r>
            <a:r>
              <a:rPr lang="en-US" dirty="0" err="1"/>
              <a:t>st</a:t>
            </a:r>
            <a:r>
              <a:rPr lang="en-US" dirty="0"/>
              <a:t> </a:t>
            </a:r>
          </a:p>
          <a:p>
            <a:r>
              <a:rPr lang="en-US" dirty="0" err="1"/>
              <a:t>Egna</a:t>
            </a:r>
            <a:r>
              <a:rPr lang="en-US" dirty="0"/>
              <a:t> </a:t>
            </a:r>
            <a:r>
              <a:rPr lang="en-US" dirty="0" err="1"/>
              <a:t>ledare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18 </a:t>
            </a:r>
            <a:r>
              <a:rPr lang="en-US" dirty="0" err="1"/>
              <a:t>st</a:t>
            </a:r>
            <a:endParaRPr lang="en-US" dirty="0"/>
          </a:p>
          <a:p>
            <a:pPr lvl="1"/>
            <a:r>
              <a:rPr lang="en-US" dirty="0"/>
              <a:t>J18-spelare</a:t>
            </a:r>
          </a:p>
          <a:p>
            <a:r>
              <a:rPr lang="en-US" dirty="0" err="1"/>
              <a:t>Ispass</a:t>
            </a:r>
            <a:endParaRPr lang="en-US" dirty="0"/>
          </a:p>
          <a:p>
            <a:r>
              <a:rPr lang="sv-SE" dirty="0" err="1"/>
              <a:t>Fyspass</a:t>
            </a:r>
            <a:endParaRPr lang="sv-SE" dirty="0"/>
          </a:p>
          <a:p>
            <a:r>
              <a:rPr lang="sv-SE" dirty="0"/>
              <a:t>Arla</a:t>
            </a:r>
          </a:p>
          <a:p>
            <a:r>
              <a:rPr lang="sv-SE" dirty="0"/>
              <a:t>Mat från </a:t>
            </a:r>
            <a:r>
              <a:rPr lang="sv-SE" dirty="0" err="1"/>
              <a:t>Etagé</a:t>
            </a:r>
            <a:r>
              <a:rPr lang="sv-SE" dirty="0"/>
              <a:t> i Mötesplatsen</a:t>
            </a:r>
          </a:p>
        </p:txBody>
      </p:sp>
    </p:spTree>
    <p:extLst>
      <p:ext uri="{BB962C8B-B14F-4D97-AF65-F5344CB8AC3E}">
        <p14:creationId xmlns:p14="http://schemas.microsoft.com/office/powerpoint/2010/main" val="130574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13" y="1308683"/>
            <a:ext cx="7891587" cy="5184192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err="1"/>
              <a:t>Spelare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</a:t>
            </a:r>
            <a:r>
              <a:rPr lang="en-US" sz="2400" dirty="0" err="1"/>
              <a:t>vill</a:t>
            </a:r>
            <a:r>
              <a:rPr lang="en-US" sz="2400" dirty="0"/>
              <a:t> </a:t>
            </a:r>
            <a:r>
              <a:rPr lang="en-US" sz="2400" dirty="0" err="1"/>
              <a:t>komma</a:t>
            </a:r>
            <a:r>
              <a:rPr lang="en-US" sz="2400" dirty="0"/>
              <a:t> till </a:t>
            </a:r>
            <a:r>
              <a:rPr lang="en-US" sz="2400" dirty="0" err="1"/>
              <a:t>föreningen</a:t>
            </a:r>
            <a:r>
              <a:rPr lang="en-US" sz="2400" dirty="0"/>
              <a:t> ska </a:t>
            </a:r>
            <a:r>
              <a:rPr lang="en-US" sz="2400" dirty="0" err="1"/>
              <a:t>gå</a:t>
            </a:r>
            <a:r>
              <a:rPr lang="en-US" sz="2400" dirty="0"/>
              <a:t> </a:t>
            </a:r>
            <a:r>
              <a:rPr lang="en-US" sz="2400" dirty="0" err="1"/>
              <a:t>genom</a:t>
            </a:r>
            <a:r>
              <a:rPr lang="en-US" sz="2400" dirty="0"/>
              <a:t> </a:t>
            </a:r>
            <a:r>
              <a:rPr lang="en-US" sz="2400" dirty="0" err="1"/>
              <a:t>föreningen</a:t>
            </a:r>
            <a:r>
              <a:rPr lang="en-US" sz="2400" dirty="0"/>
              <a:t> (UK)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Antal</a:t>
            </a:r>
            <a:r>
              <a:rPr lang="en-US" sz="2400" dirty="0"/>
              <a:t> </a:t>
            </a:r>
            <a:r>
              <a:rPr lang="en-US" sz="2400" dirty="0" err="1"/>
              <a:t>spelare</a:t>
            </a:r>
            <a:r>
              <a:rPr lang="en-US" sz="2400" dirty="0"/>
              <a:t> IFSH:</a:t>
            </a:r>
          </a:p>
          <a:p>
            <a:pPr lvl="1"/>
            <a:r>
              <a:rPr lang="en-US" sz="2000" dirty="0"/>
              <a:t>U9: 24 </a:t>
            </a:r>
            <a:r>
              <a:rPr lang="en-US" sz="2000" dirty="0" err="1"/>
              <a:t>st</a:t>
            </a:r>
            <a:r>
              <a:rPr lang="en-US" sz="2000" dirty="0"/>
              <a:t>		U10: 25 </a:t>
            </a:r>
            <a:r>
              <a:rPr lang="en-US" sz="2000" dirty="0" err="1"/>
              <a:t>st</a:t>
            </a:r>
            <a:r>
              <a:rPr lang="en-US" sz="2000" dirty="0"/>
              <a:t>		U11: 38 </a:t>
            </a:r>
            <a:r>
              <a:rPr lang="en-US" sz="2000" dirty="0" err="1"/>
              <a:t>st</a:t>
            </a:r>
            <a:endParaRPr lang="en-US" sz="2000" dirty="0"/>
          </a:p>
          <a:p>
            <a:pPr lvl="1"/>
            <a:r>
              <a:rPr lang="en-US" sz="2000" dirty="0"/>
              <a:t>U12: 24 </a:t>
            </a:r>
            <a:r>
              <a:rPr lang="en-US" sz="2000" dirty="0" err="1"/>
              <a:t>st</a:t>
            </a:r>
            <a:r>
              <a:rPr lang="en-US" sz="2000" dirty="0"/>
              <a:t>		U13: 21 </a:t>
            </a:r>
            <a:r>
              <a:rPr lang="en-US" sz="2000" dirty="0" err="1"/>
              <a:t>st</a:t>
            </a:r>
            <a:r>
              <a:rPr lang="en-US" sz="2000" dirty="0"/>
              <a:t>		U14: 33 </a:t>
            </a:r>
            <a:r>
              <a:rPr lang="en-US" sz="2000" dirty="0" err="1"/>
              <a:t>st</a:t>
            </a:r>
            <a:r>
              <a:rPr lang="en-US" sz="2000" dirty="0"/>
              <a:t>	</a:t>
            </a:r>
          </a:p>
          <a:p>
            <a:pPr lvl="1"/>
            <a:r>
              <a:rPr lang="en-US" sz="2000" dirty="0"/>
              <a:t>U16: 27 </a:t>
            </a:r>
            <a:r>
              <a:rPr lang="en-US" sz="2000" dirty="0" err="1"/>
              <a:t>st</a:t>
            </a:r>
            <a:r>
              <a:rPr lang="en-US" sz="2000" dirty="0"/>
              <a:t>		TKH: 143 </a:t>
            </a:r>
            <a:r>
              <a:rPr lang="en-US" sz="2000" dirty="0" err="1"/>
              <a:t>st</a:t>
            </a:r>
            <a:r>
              <a:rPr lang="en-US" sz="2000" dirty="0"/>
              <a:t> (19 flick, 124 </a:t>
            </a:r>
            <a:r>
              <a:rPr lang="en-US" sz="2000" dirty="0" err="1"/>
              <a:t>pojk</a:t>
            </a:r>
            <a:r>
              <a:rPr lang="en-US" sz="2000" dirty="0"/>
              <a:t>)	</a:t>
            </a:r>
          </a:p>
          <a:p>
            <a:pPr lvl="1"/>
            <a:r>
              <a:rPr lang="en-US" sz="2000" dirty="0" err="1"/>
              <a:t>Tjej</a:t>
            </a:r>
            <a:r>
              <a:rPr lang="en-US" sz="2000" dirty="0"/>
              <a:t>: 33 </a:t>
            </a:r>
            <a:r>
              <a:rPr lang="en-US" sz="2000" dirty="0" err="1"/>
              <a:t>st</a:t>
            </a:r>
            <a:r>
              <a:rPr lang="en-US" sz="2000" dirty="0"/>
              <a:t>			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031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13" y="1308683"/>
            <a:ext cx="7891587" cy="5184192"/>
          </a:xfrm>
        </p:spPr>
        <p:txBody>
          <a:bodyPr>
            <a:normAutofit fontScale="92500" lnSpcReduction="20000"/>
          </a:bodyPr>
          <a:lstStyle/>
          <a:p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Distriktlagen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</a:p>
          <a:p>
            <a:pPr lvl="2">
              <a:spcBef>
                <a:spcPts val="0"/>
              </a:spcBef>
            </a:pP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Tjej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(Medelpad/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Ångermanland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)</a:t>
            </a:r>
          </a:p>
          <a:p>
            <a:pPr lvl="3">
              <a:spcBef>
                <a:spcPts val="0"/>
              </a:spcBef>
            </a:pPr>
            <a:r>
              <a:rPr lang="en-US" sz="1600" dirty="0" err="1">
                <a:effectLst/>
                <a:latin typeface="Industry Book Book (Body)"/>
                <a:ea typeface="DengXian" panose="02010600030101010101" pitchFamily="2" charset="-122"/>
              </a:rPr>
              <a:t>Slutspel</a:t>
            </a:r>
            <a:r>
              <a:rPr lang="en-US" sz="1600" dirty="0">
                <a:effectLst/>
                <a:latin typeface="Industry Book Book (Body)"/>
                <a:ea typeface="DengXian" panose="02010600030101010101" pitchFamily="2" charset="-122"/>
              </a:rPr>
              <a:t> v.44</a:t>
            </a:r>
          </a:p>
          <a:p>
            <a:pPr lvl="3">
              <a:spcBef>
                <a:spcPts val="0"/>
              </a:spcBef>
            </a:pPr>
            <a:r>
              <a:rPr lang="en-US" sz="1600" dirty="0" err="1">
                <a:latin typeface="Industry Book Book (Body)"/>
                <a:ea typeface="DengXian" panose="02010600030101010101" pitchFamily="2" charset="-122"/>
              </a:rPr>
              <a:t>Kvartsfinal</a:t>
            </a:r>
            <a:r>
              <a:rPr lang="en-US" sz="1600" dirty="0">
                <a:latin typeface="Industry Book Book (Body)"/>
                <a:ea typeface="DengXian" panose="02010600030101010101" pitchFamily="2" charset="-122"/>
              </a:rPr>
              <a:t> mot Dalarna</a:t>
            </a:r>
            <a:r>
              <a:rPr lang="en-US" sz="16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endParaRPr lang="en-US" sz="1800" dirty="0"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Killar</a:t>
            </a:r>
            <a:endParaRPr lang="en-US" sz="18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3">
              <a:spcBef>
                <a:spcPts val="0"/>
              </a:spcBef>
            </a:pPr>
            <a:r>
              <a:rPr lang="en-US" sz="1600" dirty="0">
                <a:effectLst/>
                <a:latin typeface="Industry Book Book (Body)"/>
                <a:ea typeface="DengXian" panose="02010600030101010101" pitchFamily="2" charset="-122"/>
              </a:rPr>
              <a:t>4 av 6 i Gruppen (</a:t>
            </a:r>
            <a:r>
              <a:rPr lang="en-US" sz="1600" dirty="0" err="1">
                <a:effectLst/>
                <a:latin typeface="Industry Book Book (Body)"/>
                <a:ea typeface="DengXian" panose="02010600030101010101" pitchFamily="2" charset="-122"/>
              </a:rPr>
              <a:t>Ångermanland</a:t>
            </a:r>
            <a:r>
              <a:rPr lang="en-US" sz="1600" dirty="0">
                <a:latin typeface="Industry Book Book (Body)"/>
                <a:ea typeface="DengXian" panose="02010600030101010101" pitchFamily="2" charset="-122"/>
              </a:rPr>
              <a:t> &amp; </a:t>
            </a:r>
            <a:r>
              <a:rPr lang="en-US" sz="1600" dirty="0" err="1">
                <a:latin typeface="Industry Book Book (Body)"/>
                <a:ea typeface="DengXian" panose="02010600030101010101" pitchFamily="2" charset="-122"/>
              </a:rPr>
              <a:t>Norrbotten</a:t>
            </a:r>
            <a:r>
              <a:rPr lang="en-US" sz="1600" dirty="0"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600" dirty="0" err="1">
                <a:latin typeface="Industry Book Book (Body)"/>
                <a:ea typeface="DengXian" panose="02010600030101010101" pitchFamily="2" charset="-122"/>
              </a:rPr>
              <a:t>vidare</a:t>
            </a:r>
            <a:r>
              <a:rPr lang="en-US" sz="1600" dirty="0">
                <a:latin typeface="Industry Book Book (Body)"/>
                <a:ea typeface="DengXian" panose="02010600030101010101" pitchFamily="2" charset="-122"/>
              </a:rPr>
              <a:t>)</a:t>
            </a:r>
            <a:br>
              <a:rPr lang="en-US" sz="1600" dirty="0">
                <a:latin typeface="Industry Book Book (Body)"/>
                <a:ea typeface="DengXian" panose="02010600030101010101" pitchFamily="2" charset="-122"/>
              </a:rPr>
            </a:br>
            <a:endParaRPr lang="en-US" sz="16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</a:pPr>
            <a:r>
              <a:rPr lang="en-US" sz="2200" dirty="0" err="1">
                <a:latin typeface="Industry Book Book (Body)"/>
                <a:ea typeface="DengXian" panose="02010600030101010101" pitchFamily="2" charset="-122"/>
              </a:rPr>
              <a:t>Gymschema</a:t>
            </a:r>
            <a:endParaRPr lang="en-US" sz="2200" dirty="0"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U12 =&gt;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herr</a:t>
            </a:r>
            <a:endParaRPr lang="en-US" sz="18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Endast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inomhusskor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(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eller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i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strumporna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Plocka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ihop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efter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er</a:t>
            </a:r>
          </a:p>
          <a:p>
            <a:pPr lvl="2">
              <a:spcBef>
                <a:spcPts val="0"/>
              </a:spcBef>
            </a:pPr>
            <a:endParaRPr lang="en-US" sz="1800" dirty="0">
              <a:latin typeface="Industry Book Book (Body)"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</a:pPr>
            <a:r>
              <a:rPr lang="en-US" sz="2200" dirty="0" err="1">
                <a:effectLst/>
                <a:latin typeface="Industry Book Book (Body)"/>
                <a:ea typeface="DengXian" panose="02010600030101010101" pitchFamily="2" charset="-122"/>
              </a:rPr>
              <a:t>Isschema</a:t>
            </a:r>
            <a:endParaRPr lang="en-US" sz="22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Exceldok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nu (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Istiden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planeras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att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användas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Bandyplan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fr.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 v.45</a:t>
            </a:r>
          </a:p>
          <a:p>
            <a:pPr lvl="2">
              <a:spcBef>
                <a:spcPts val="0"/>
              </a:spcBef>
            </a:pP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Vardagsmatcher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pga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domarbrist</a:t>
            </a: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 =&gt;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bandyplan</a:t>
            </a:r>
            <a:b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</a:br>
            <a:endParaRPr lang="en-US" sz="18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endParaRPr lang="en-US" sz="1800" dirty="0">
              <a:latin typeface="Industry Book Book (Body)"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</a:pPr>
            <a:r>
              <a:rPr lang="en-US" sz="2200" dirty="0">
                <a:effectLst/>
                <a:latin typeface="Industry Book Book (Body)"/>
                <a:ea typeface="DengXian" panose="02010600030101010101" pitchFamily="2" charset="-122"/>
              </a:rPr>
              <a:t>Policy </a:t>
            </a:r>
            <a:r>
              <a:rPr lang="en-US" sz="2200" dirty="0" err="1">
                <a:effectLst/>
                <a:latin typeface="Industry Book Book (Body)"/>
                <a:ea typeface="DengXian" panose="02010600030101010101" pitchFamily="2" charset="-122"/>
              </a:rPr>
              <a:t>reviderad</a:t>
            </a:r>
            <a:r>
              <a:rPr lang="en-US" sz="22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2200" dirty="0" err="1">
                <a:effectLst/>
                <a:latin typeface="Industry Book Book (Body)"/>
                <a:ea typeface="DengXian" panose="02010600030101010101" pitchFamily="2" charset="-122"/>
              </a:rPr>
              <a:t>och</a:t>
            </a:r>
            <a:r>
              <a:rPr lang="en-US" sz="2200" dirty="0">
                <a:effectLst/>
                <a:latin typeface="Industry Book Book (Body)"/>
                <a:ea typeface="DengXian" panose="02010600030101010101" pitchFamily="2" charset="-122"/>
              </a:rPr>
              <a:t> </a:t>
            </a:r>
            <a:r>
              <a:rPr lang="en-US" sz="2200" dirty="0" err="1">
                <a:effectLst/>
                <a:latin typeface="Industry Book Book (Body)"/>
                <a:ea typeface="DengXian" panose="02010600030101010101" pitchFamily="2" charset="-122"/>
              </a:rPr>
              <a:t>publicerad</a:t>
            </a:r>
            <a:br>
              <a:rPr lang="en-US" sz="2200" dirty="0">
                <a:effectLst/>
                <a:latin typeface="Industry Book Book (Body)"/>
                <a:ea typeface="DengXian" panose="02010600030101010101" pitchFamily="2" charset="-122"/>
              </a:rPr>
            </a:br>
            <a:endParaRPr lang="en-US" sz="22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</a:pPr>
            <a:r>
              <a:rPr lang="en-US" sz="2200" dirty="0">
                <a:latin typeface="Industry Book Book (Body)"/>
                <a:ea typeface="DengXian" panose="02010600030101010101" pitchFamily="2" charset="-122"/>
              </a:rPr>
              <a:t>World Girls </a:t>
            </a:r>
            <a:r>
              <a:rPr lang="en-US" sz="2200" dirty="0" err="1">
                <a:latin typeface="Industry Book Book (Body)"/>
                <a:ea typeface="DengXian" panose="02010600030101010101" pitchFamily="2" charset="-122"/>
              </a:rPr>
              <a:t>Icehockey</a:t>
            </a:r>
            <a:r>
              <a:rPr lang="en-US" sz="2200" dirty="0">
                <a:latin typeface="Industry Book Book (Body)"/>
                <a:ea typeface="DengXian" panose="02010600030101010101" pitchFamily="2" charset="-122"/>
              </a:rPr>
              <a:t> Weekend</a:t>
            </a:r>
          </a:p>
          <a:p>
            <a:pPr lvl="2">
              <a:spcBef>
                <a:spcPts val="0"/>
              </a:spcBef>
            </a:pPr>
            <a:r>
              <a:rPr lang="en-US" sz="1800" dirty="0">
                <a:effectLst/>
                <a:latin typeface="Industry Book Book (Body)"/>
                <a:ea typeface="DengXian" panose="02010600030101010101" pitchFamily="2" charset="-122"/>
              </a:rPr>
              <a:t>8 </a:t>
            </a:r>
            <a:r>
              <a:rPr lang="en-US" sz="1800" dirty="0" err="1">
                <a:effectLst/>
                <a:latin typeface="Industry Book Book (Body)"/>
                <a:ea typeface="DengXian" panose="02010600030101010101" pitchFamily="2" charset="-122"/>
              </a:rPr>
              <a:t>okt</a:t>
            </a:r>
            <a:endParaRPr lang="en-US" sz="18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pPr lvl="2">
              <a:spcBef>
                <a:spcPts val="0"/>
              </a:spcBef>
            </a:pPr>
            <a:r>
              <a:rPr lang="en-US" sz="1800" dirty="0" err="1">
                <a:latin typeface="Industry Book Book (Body)"/>
                <a:ea typeface="DengXian" panose="02010600030101010101" pitchFamily="2" charset="-122"/>
              </a:rPr>
              <a:t>Prova</a:t>
            </a:r>
            <a:r>
              <a:rPr lang="en-US" sz="1800" dirty="0">
                <a:latin typeface="Industry Book Book (Body)"/>
                <a:ea typeface="DengXian" panose="02010600030101010101" pitchFamily="2" charset="-122"/>
              </a:rPr>
              <a:t>-på-hockey</a:t>
            </a:r>
            <a:br>
              <a:rPr lang="en-US" sz="1800" dirty="0">
                <a:latin typeface="Industry Book Book (Body)"/>
                <a:ea typeface="DengXian" panose="02010600030101010101" pitchFamily="2" charset="-122"/>
              </a:rPr>
            </a:br>
            <a:endParaRPr lang="en-US" sz="1800" dirty="0">
              <a:latin typeface="Industry Book Book (Body)"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</a:pPr>
            <a:endParaRPr lang="en-US" sz="2200" dirty="0">
              <a:effectLst/>
              <a:latin typeface="Industry Book Book (Body)"/>
              <a:ea typeface="DengXian" panose="02010600030101010101" pitchFamily="2" charset="-122"/>
            </a:endParaRPr>
          </a:p>
          <a:p>
            <a:endParaRPr lang="en-US" sz="2400" dirty="0"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endParaRPr lang="en-US" sz="2000" dirty="0"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endParaRPr lang="en-US" sz="1600" dirty="0">
              <a:ea typeface="DengXian" panose="02010600030101010101" pitchFamily="2" charset="-122"/>
            </a:endParaRPr>
          </a:p>
          <a:p>
            <a:pPr lvl="1"/>
            <a:endParaRPr lang="en-US" sz="2000" dirty="0">
              <a:effectLst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7566208"/>
      </p:ext>
    </p:extLst>
  </p:cSld>
  <p:clrMapOvr>
    <a:masterClrMapping/>
  </p:clrMapOvr>
</p:sld>
</file>

<file path=ppt/theme/theme1.xml><?xml version="1.0" encoding="utf-8"?>
<a:theme xmlns:a="http://schemas.openxmlformats.org/drawingml/2006/main" name="Sundsvall Hocke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dustry">
      <a:majorFont>
        <a:latin typeface="Industry Bold Book"/>
        <a:ea typeface=""/>
        <a:cs typeface=""/>
      </a:majorFont>
      <a:minorFont>
        <a:latin typeface="Industry Book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dsvall Hockey" id="{262246B8-524B-4227-859F-23ADB25BBFBB}" vid="{9EFF0782-C4CB-435F-BB4B-4B8677918B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Application>Microsoft Office PowerPoint</Application>
  <PresentationFormat>Widescreen</PresentationFormat>
  <Paragraphs>207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Industry Bold Book</vt:lpstr>
      <vt:lpstr>Industry Book Book</vt:lpstr>
      <vt:lpstr>Industry Book Book (Body)</vt:lpstr>
      <vt:lpstr>Sundsvall Hockey</vt:lpstr>
      <vt:lpstr>Lagledarmöte  24 okt 2022</vt:lpstr>
      <vt:lpstr>Ungdomskommittén 21/22</vt:lpstr>
      <vt:lpstr>Föreningsbeting 22/23</vt:lpstr>
      <vt:lpstr>Föreningsbeting 23/24</vt:lpstr>
      <vt:lpstr>Föreningsbeting 23/24</vt:lpstr>
      <vt:lpstr>Scandic</vt:lpstr>
      <vt:lpstr>Höstlovscamp</vt:lpstr>
      <vt:lpstr>Sport</vt:lpstr>
      <vt:lpstr>Sport</vt:lpstr>
      <vt:lpstr>Timrå/Sundsvall Dam</vt:lpstr>
      <vt:lpstr>Material</vt:lpstr>
      <vt:lpstr>Utbildning</vt:lpstr>
      <vt:lpstr>Hemmacuper 22/23</vt:lpstr>
      <vt:lpstr>Övrigt?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Lagledaremöte  19 okt maj 2020</dc:title>
  <dc:creator>Björkstig, Daniel</dc:creator>
  <cp:lastModifiedBy>Daniel Björkstig</cp:lastModifiedBy>
  <cp:revision>11</cp:revision>
  <dcterms:created xsi:type="dcterms:W3CDTF">2020-10-19T06:34:32Z</dcterms:created>
  <dcterms:modified xsi:type="dcterms:W3CDTF">2022-10-24T15:52:46Z</dcterms:modified>
</cp:coreProperties>
</file>