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iUK9BsYmU5Am5BMRr5AUy5UT3v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showMasterSp="0" type="title">
  <p:cSld name="TITLE">
    <p:spTree>
      <p:nvGrpSpPr>
        <p:cNvPr id="16" name="Shape 16"/>
        <p:cNvGrpSpPr/>
        <p:nvPr/>
      </p:nvGrpSpPr>
      <p:grpSpPr>
        <a:xfrm>
          <a:off x="0" y="0"/>
          <a:ext cx="0" cy="0"/>
          <a:chOff x="0" y="0"/>
          <a:chExt cx="0" cy="0"/>
        </a:xfrm>
      </p:grpSpPr>
      <p:pic>
        <p:nvPicPr>
          <p:cNvPr descr="Brickwork-HD-R1a.jpg" id="17" name="Google Shape;17;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3"/>
          <p:cNvSpPr/>
          <p:nvPr/>
        </p:nvSpPr>
        <p:spPr>
          <a:xfrm>
            <a:off x="-15875" y="0"/>
            <a:ext cx="11683810" cy="6588125"/>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3"/>
          <p:cNvSpPr/>
          <p:nvPr/>
        </p:nvSpPr>
        <p:spPr>
          <a:xfrm>
            <a:off x="0" y="4282257"/>
            <a:ext cx="11329257" cy="2028845"/>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0" name="Google Shape;20;p13"/>
          <p:cNvSpPr/>
          <p:nvPr/>
        </p:nvSpPr>
        <p:spPr>
          <a:xfrm>
            <a:off x="0" y="0"/>
            <a:ext cx="8719579" cy="456877"/>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21" name="Google Shape;21;p13"/>
          <p:cNvSpPr/>
          <p:nvPr/>
        </p:nvSpPr>
        <p:spPr>
          <a:xfrm rot="-180000">
            <a:off x="-161800" y="293317"/>
            <a:ext cx="11367116" cy="5751804"/>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3"/>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accent1"/>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p:txBody>
      </p:sp>
      <p:sp>
        <p:nvSpPr>
          <p:cNvPr id="24" name="Google Shape;24;p13"/>
          <p:cNvSpPr txBox="1"/>
          <p:nvPr>
            <p:ph idx="10" type="dt"/>
          </p:nvPr>
        </p:nvSpPr>
        <p:spPr>
          <a:xfrm rot="-180000">
            <a:off x="4948541" y="4578463"/>
            <a:ext cx="6143653" cy="116311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solidFill>
                  <a:srgbClr val="5C060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rot="-180000">
            <a:off x="-5560" y="4883024"/>
            <a:ext cx="4047239" cy="119553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rot="-180000">
            <a:off x="9851758" y="3832648"/>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2400" u="none" cap="none" strike="noStrike">
                <a:solidFill>
                  <a:srgbClr val="3F3F3F"/>
                </a:solidFill>
                <a:latin typeface="Impact"/>
                <a:ea typeface="Impact"/>
                <a:cs typeface="Impact"/>
                <a:sym typeface="Impact"/>
              </a:defRPr>
            </a:lvl1pPr>
            <a:lvl2pPr indent="0" lvl="1" marL="0" algn="ctr">
              <a:spcBef>
                <a:spcPts val="0"/>
              </a:spcBef>
              <a:buNone/>
              <a:defRPr b="0" i="0" sz="2400" u="none" cap="none" strike="noStrike">
                <a:solidFill>
                  <a:srgbClr val="3F3F3F"/>
                </a:solidFill>
                <a:latin typeface="Impact"/>
                <a:ea typeface="Impact"/>
                <a:cs typeface="Impact"/>
                <a:sym typeface="Impact"/>
              </a:defRPr>
            </a:lvl2pPr>
            <a:lvl3pPr indent="0" lvl="2" marL="0" algn="ctr">
              <a:spcBef>
                <a:spcPts val="0"/>
              </a:spcBef>
              <a:buNone/>
              <a:defRPr b="0" i="0" sz="2400" u="none" cap="none" strike="noStrike">
                <a:solidFill>
                  <a:srgbClr val="3F3F3F"/>
                </a:solidFill>
                <a:latin typeface="Impact"/>
                <a:ea typeface="Impact"/>
                <a:cs typeface="Impact"/>
                <a:sym typeface="Impact"/>
              </a:defRPr>
            </a:lvl3pPr>
            <a:lvl4pPr indent="0" lvl="3" marL="0" algn="ctr">
              <a:spcBef>
                <a:spcPts val="0"/>
              </a:spcBef>
              <a:buNone/>
              <a:defRPr b="0" i="0" sz="2400" u="none" cap="none" strike="noStrike">
                <a:solidFill>
                  <a:srgbClr val="3F3F3F"/>
                </a:solidFill>
                <a:latin typeface="Impact"/>
                <a:ea typeface="Impact"/>
                <a:cs typeface="Impact"/>
                <a:sym typeface="Impact"/>
              </a:defRPr>
            </a:lvl4pPr>
            <a:lvl5pPr indent="0" lvl="4" marL="0" algn="ctr">
              <a:spcBef>
                <a:spcPts val="0"/>
              </a:spcBef>
              <a:buNone/>
              <a:defRPr b="0" i="0" sz="2400" u="none" cap="none" strike="noStrike">
                <a:solidFill>
                  <a:srgbClr val="3F3F3F"/>
                </a:solidFill>
                <a:latin typeface="Impact"/>
                <a:ea typeface="Impact"/>
                <a:cs typeface="Impact"/>
                <a:sym typeface="Impact"/>
              </a:defRPr>
            </a:lvl5pPr>
            <a:lvl6pPr indent="0" lvl="5" marL="0" algn="ctr">
              <a:spcBef>
                <a:spcPts val="0"/>
              </a:spcBef>
              <a:buNone/>
              <a:defRPr b="0" i="0" sz="2400" u="none" cap="none" strike="noStrike">
                <a:solidFill>
                  <a:srgbClr val="3F3F3F"/>
                </a:solidFill>
                <a:latin typeface="Impact"/>
                <a:ea typeface="Impact"/>
                <a:cs typeface="Impact"/>
                <a:sym typeface="Impact"/>
              </a:defRPr>
            </a:lvl6pPr>
            <a:lvl7pPr indent="0" lvl="6" marL="0" algn="ctr">
              <a:spcBef>
                <a:spcPts val="0"/>
              </a:spcBef>
              <a:buNone/>
              <a:defRPr b="0" i="0" sz="2400" u="none" cap="none" strike="noStrike">
                <a:solidFill>
                  <a:srgbClr val="3F3F3F"/>
                </a:solidFill>
                <a:latin typeface="Impact"/>
                <a:ea typeface="Impact"/>
                <a:cs typeface="Impact"/>
                <a:sym typeface="Impact"/>
              </a:defRPr>
            </a:lvl7pPr>
            <a:lvl8pPr indent="0" lvl="7" marL="0" algn="ctr">
              <a:spcBef>
                <a:spcPts val="0"/>
              </a:spcBef>
              <a:buNone/>
              <a:defRPr b="0" i="0" sz="2400" u="none" cap="none" strike="noStrike">
                <a:solidFill>
                  <a:srgbClr val="3F3F3F"/>
                </a:solidFill>
                <a:latin typeface="Impact"/>
                <a:ea typeface="Impact"/>
                <a:cs typeface="Impact"/>
                <a:sym typeface="Impact"/>
              </a:defRPr>
            </a:lvl8pPr>
            <a:lvl9pPr indent="0" lvl="8" marL="0" algn="ctr">
              <a:spcBef>
                <a:spcPts val="0"/>
              </a:spcBef>
              <a:buNone/>
              <a:defRPr b="0" i="0" sz="2400" u="none" cap="none" strike="noStrik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sv-SE"/>
              <a:t>‹#›</a:t>
            </a:fld>
            <a:endParaRPr/>
          </a:p>
        </p:txBody>
      </p:sp>
      <p:sp>
        <p:nvSpPr>
          <p:cNvPr id="27" name="Google Shape;27;p13"/>
          <p:cNvSpPr/>
          <p:nvPr/>
        </p:nvSpPr>
        <p:spPr>
          <a:xfrm rot="-180000">
            <a:off x="4221385" y="5111356"/>
            <a:ext cx="515386" cy="515386"/>
          </a:xfrm>
          <a:prstGeom prst="star5">
            <a:avLst>
              <a:gd fmla="val 26693" name="adj"/>
              <a:gd fmla="val 105146" name="hf"/>
              <a:gd fmla="val 110557" name="vf"/>
            </a:avLst>
          </a:prstGeom>
          <a:solidFill>
            <a:schemeClr val="dk1">
              <a:alpha val="4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abild med bildtext">
  <p:cSld name="Panoramabild med bildtext">
    <p:spTree>
      <p:nvGrpSpPr>
        <p:cNvPr id="79" name="Shape 79"/>
        <p:cNvGrpSpPr/>
        <p:nvPr/>
      </p:nvGrpSpPr>
      <p:grpSpPr>
        <a:xfrm>
          <a:off x="0" y="0"/>
          <a:ext cx="0" cy="0"/>
          <a:chOff x="0" y="0"/>
          <a:chExt cx="0" cy="0"/>
        </a:xfrm>
      </p:grpSpPr>
      <p:sp>
        <p:nvSpPr>
          <p:cNvPr id="80" name="Google Shape;80;p22"/>
          <p:cNvSpPr txBox="1"/>
          <p:nvPr>
            <p:ph type="title"/>
          </p:nvPr>
        </p:nvSpPr>
        <p:spPr>
          <a:xfrm>
            <a:off x="685800" y="4106333"/>
            <a:ext cx="10394708" cy="5888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2"/>
          <p:cNvSpPr/>
          <p:nvPr>
            <p:ph idx="2" type="pic"/>
          </p:nvPr>
        </p:nvSpPr>
        <p:spPr>
          <a:xfrm>
            <a:off x="685801" y="685799"/>
            <a:ext cx="10392513" cy="3194903"/>
          </a:xfrm>
          <a:prstGeom prst="rect">
            <a:avLst/>
          </a:prstGeom>
          <a:noFill/>
          <a:ln cap="flat" cmpd="thinThick" w="57150">
            <a:solidFill>
              <a:srgbClr val="7F7F7F"/>
            </a:solidFill>
            <a:prstDash val="solid"/>
            <a:miter lim="800000"/>
            <a:headEnd len="sm" w="sm" type="none"/>
            <a:tailEnd len="sm" w="sm" type="none"/>
          </a:ln>
        </p:spPr>
      </p:sp>
      <p:sp>
        <p:nvSpPr>
          <p:cNvPr id="82" name="Google Shape;82;p22"/>
          <p:cNvSpPr txBox="1"/>
          <p:nvPr>
            <p:ph idx="1" type="body"/>
          </p:nvPr>
        </p:nvSpPr>
        <p:spPr>
          <a:xfrm>
            <a:off x="685780" y="4702923"/>
            <a:ext cx="10394728"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560"/>
              <a:buNone/>
              <a:defRPr sz="16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3" name="Google Shape;83;p2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ch bildtext">
  <p:cSld name="Titel och bildtext">
    <p:spTree>
      <p:nvGrpSpPr>
        <p:cNvPr id="86" name="Shape 86"/>
        <p:cNvGrpSpPr/>
        <p:nvPr/>
      </p:nvGrpSpPr>
      <p:grpSpPr>
        <a:xfrm>
          <a:off x="0" y="0"/>
          <a:ext cx="0" cy="0"/>
          <a:chOff x="0" y="0"/>
          <a:chExt cx="0" cy="0"/>
        </a:xfrm>
      </p:grpSpPr>
      <p:sp>
        <p:nvSpPr>
          <p:cNvPr id="87" name="Google Shape;87;p23"/>
          <p:cNvSpPr txBox="1"/>
          <p:nvPr>
            <p:ph type="title"/>
          </p:nvPr>
        </p:nvSpPr>
        <p:spPr>
          <a:xfrm>
            <a:off x="685801" y="685800"/>
            <a:ext cx="10396902" cy="319490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3"/>
          <p:cNvSpPr txBox="1"/>
          <p:nvPr>
            <p:ph idx="1" type="body"/>
          </p:nvPr>
        </p:nvSpPr>
        <p:spPr>
          <a:xfrm>
            <a:off x="685779" y="4106333"/>
            <a:ext cx="10394729" cy="127360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9" name="Google Shape;89;p23"/>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med beskrivning">
  <p:cSld name="Citat med beskrivning">
    <p:spTree>
      <p:nvGrpSpPr>
        <p:cNvPr id="92" name="Shape 92"/>
        <p:cNvGrpSpPr/>
        <p:nvPr/>
      </p:nvGrpSpPr>
      <p:grpSpPr>
        <a:xfrm>
          <a:off x="0" y="0"/>
          <a:ext cx="0" cy="0"/>
          <a:chOff x="0" y="0"/>
          <a:chExt cx="0" cy="0"/>
        </a:xfrm>
      </p:grpSpPr>
      <p:sp>
        <p:nvSpPr>
          <p:cNvPr id="93" name="Google Shape;93;p24"/>
          <p:cNvSpPr txBox="1"/>
          <p:nvPr>
            <p:ph type="title"/>
          </p:nvPr>
        </p:nvSpPr>
        <p:spPr>
          <a:xfrm>
            <a:off x="1121732" y="685800"/>
            <a:ext cx="9525020" cy="29167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4"/>
          <p:cNvSpPr txBox="1"/>
          <p:nvPr>
            <p:ph idx="1" type="body"/>
          </p:nvPr>
        </p:nvSpPr>
        <p:spPr>
          <a:xfrm>
            <a:off x="1550264" y="3610032"/>
            <a:ext cx="8667956" cy="377768"/>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SzPts val="2240"/>
              <a:buNone/>
              <a:defRPr sz="1400">
                <a:solidFill>
                  <a:srgbClr val="7F7F7F"/>
                </a:solidFill>
              </a:defRPr>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5" name="Google Shape;95;p24"/>
          <p:cNvSpPr txBox="1"/>
          <p:nvPr>
            <p:ph idx="2" type="body"/>
          </p:nvPr>
        </p:nvSpPr>
        <p:spPr>
          <a:xfrm>
            <a:off x="685801" y="4106334"/>
            <a:ext cx="10396882" cy="1268252"/>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6" name="Google Shape;96;p2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
        <p:nvSpPr>
          <p:cNvPr id="99" name="Google Shape;99;p24"/>
          <p:cNvSpPr txBox="1"/>
          <p:nvPr/>
        </p:nvSpPr>
        <p:spPr>
          <a:xfrm>
            <a:off x="685801" y="89262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Impact"/>
              <a:buNone/>
            </a:pPr>
            <a:r>
              <a:rPr b="0" i="0" lang="sv-SE" sz="8000" u="none" cap="none" strike="noStrike">
                <a:solidFill>
                  <a:schemeClr val="dk1"/>
                </a:solidFill>
                <a:latin typeface="Impact"/>
                <a:ea typeface="Impact"/>
                <a:cs typeface="Impact"/>
                <a:sym typeface="Impact"/>
              </a:rPr>
              <a:t>“</a:t>
            </a:r>
            <a:endParaRPr/>
          </a:p>
        </p:txBody>
      </p:sp>
      <p:sp>
        <p:nvSpPr>
          <p:cNvPr id="100" name="Google Shape;100;p24"/>
          <p:cNvSpPr txBox="1"/>
          <p:nvPr/>
        </p:nvSpPr>
        <p:spPr>
          <a:xfrm>
            <a:off x="10473083" y="292282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Impact"/>
              <a:buNone/>
            </a:pPr>
            <a:r>
              <a:rPr b="0" i="0" lang="sv-SE" sz="8000" u="none" cap="none" strike="noStrike">
                <a:solidFill>
                  <a:schemeClr val="dk1"/>
                </a:solidFill>
                <a:latin typeface="Impact"/>
                <a:ea typeface="Impact"/>
                <a:cs typeface="Impact"/>
                <a:sym typeface="Impact"/>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nkort">
  <p:cSld name="Namnkort">
    <p:spTree>
      <p:nvGrpSpPr>
        <p:cNvPr id="101" name="Shape 101"/>
        <p:cNvGrpSpPr/>
        <p:nvPr/>
      </p:nvGrpSpPr>
      <p:grpSpPr>
        <a:xfrm>
          <a:off x="0" y="0"/>
          <a:ext cx="0" cy="0"/>
          <a:chOff x="0" y="0"/>
          <a:chExt cx="0" cy="0"/>
        </a:xfrm>
      </p:grpSpPr>
      <p:sp>
        <p:nvSpPr>
          <p:cNvPr id="102" name="Google Shape;102;p25"/>
          <p:cNvSpPr txBox="1"/>
          <p:nvPr>
            <p:ph type="title"/>
          </p:nvPr>
        </p:nvSpPr>
        <p:spPr>
          <a:xfrm>
            <a:off x="685800" y="1723854"/>
            <a:ext cx="10394707"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5"/>
          <p:cNvSpPr txBox="1"/>
          <p:nvPr>
            <p:ph idx="1" type="body"/>
          </p:nvPr>
        </p:nvSpPr>
        <p:spPr>
          <a:xfrm>
            <a:off x="685800" y="4247468"/>
            <a:ext cx="10394707"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4" name="Google Shape;104;p2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kolumner">
  <p:cSld name="3 kolumner">
    <p:spTree>
      <p:nvGrpSpPr>
        <p:cNvPr id="107" name="Shape 107"/>
        <p:cNvGrpSpPr/>
        <p:nvPr/>
      </p:nvGrpSpPr>
      <p:grpSpPr>
        <a:xfrm>
          <a:off x="0" y="0"/>
          <a:ext cx="0" cy="0"/>
          <a:chOff x="0" y="0"/>
          <a:chExt cx="0" cy="0"/>
        </a:xfrm>
      </p:grpSpPr>
      <p:sp>
        <p:nvSpPr>
          <p:cNvPr id="108" name="Google Shape;108;p26"/>
          <p:cNvSpPr txBox="1"/>
          <p:nvPr>
            <p:ph type="title"/>
          </p:nvPr>
        </p:nvSpPr>
        <p:spPr>
          <a:xfrm>
            <a:off x="685802" y="685800"/>
            <a:ext cx="10394706" cy="11519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6"/>
          <p:cNvSpPr txBox="1"/>
          <p:nvPr>
            <p:ph idx="1" type="body"/>
          </p:nvPr>
        </p:nvSpPr>
        <p:spPr>
          <a:xfrm>
            <a:off x="68580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0" name="Google Shape;110;p26"/>
          <p:cNvSpPr txBox="1"/>
          <p:nvPr>
            <p:ph idx="2" type="body"/>
          </p:nvPr>
        </p:nvSpPr>
        <p:spPr>
          <a:xfrm>
            <a:off x="685802"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1" name="Google Shape;111;p26"/>
          <p:cNvSpPr txBox="1"/>
          <p:nvPr>
            <p:ph idx="3" type="body"/>
          </p:nvPr>
        </p:nvSpPr>
        <p:spPr>
          <a:xfrm>
            <a:off x="4234622"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2" name="Google Shape;112;p26"/>
          <p:cNvSpPr txBox="1"/>
          <p:nvPr>
            <p:ph idx="4" type="body"/>
          </p:nvPr>
        </p:nvSpPr>
        <p:spPr>
          <a:xfrm>
            <a:off x="4234621"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3" name="Google Shape;113;p26"/>
          <p:cNvSpPr txBox="1"/>
          <p:nvPr>
            <p:ph idx="5" type="body"/>
          </p:nvPr>
        </p:nvSpPr>
        <p:spPr>
          <a:xfrm>
            <a:off x="7770380" y="206339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14" name="Google Shape;114;p26"/>
          <p:cNvSpPr txBox="1"/>
          <p:nvPr>
            <p:ph idx="6" type="body"/>
          </p:nvPr>
        </p:nvSpPr>
        <p:spPr>
          <a:xfrm>
            <a:off x="7770380" y="2639658"/>
            <a:ext cx="3310128"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15" name="Google Shape;115;p2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ildkolumner">
  <p:cSld name="3 bildkolumner">
    <p:spTree>
      <p:nvGrpSpPr>
        <p:cNvPr id="118" name="Shape 118"/>
        <p:cNvGrpSpPr/>
        <p:nvPr/>
      </p:nvGrpSpPr>
      <p:grpSpPr>
        <a:xfrm>
          <a:off x="0" y="0"/>
          <a:ext cx="0" cy="0"/>
          <a:chOff x="0" y="0"/>
          <a:chExt cx="0" cy="0"/>
        </a:xfrm>
      </p:grpSpPr>
      <p:sp>
        <p:nvSpPr>
          <p:cNvPr id="119" name="Google Shape;119;p2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7"/>
          <p:cNvSpPr txBox="1"/>
          <p:nvPr>
            <p:ph idx="1" type="body"/>
          </p:nvPr>
        </p:nvSpPr>
        <p:spPr>
          <a:xfrm>
            <a:off x="69184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1" name="Google Shape;121;p27"/>
          <p:cNvSpPr/>
          <p:nvPr>
            <p:ph idx="2" type="pic"/>
          </p:nvPr>
        </p:nvSpPr>
        <p:spPr>
          <a:xfrm>
            <a:off x="685780" y="2063395"/>
            <a:ext cx="3310128" cy="1536725"/>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22" name="Google Shape;122;p27"/>
          <p:cNvSpPr txBox="1"/>
          <p:nvPr>
            <p:ph idx="3" type="body"/>
          </p:nvPr>
        </p:nvSpPr>
        <p:spPr>
          <a:xfrm>
            <a:off x="691840" y="4389287"/>
            <a:ext cx="3310128" cy="9852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3" name="Google Shape;123;p27"/>
          <p:cNvSpPr txBox="1"/>
          <p:nvPr>
            <p:ph idx="4" type="body"/>
          </p:nvPr>
        </p:nvSpPr>
        <p:spPr>
          <a:xfrm>
            <a:off x="4237410"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4" name="Google Shape;124;p27"/>
          <p:cNvSpPr/>
          <p:nvPr>
            <p:ph idx="5" type="pic"/>
          </p:nvPr>
        </p:nvSpPr>
        <p:spPr>
          <a:xfrm>
            <a:off x="4235999" y="2063395"/>
            <a:ext cx="3310128" cy="1535237"/>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25" name="Google Shape;125;p27"/>
          <p:cNvSpPr txBox="1"/>
          <p:nvPr>
            <p:ph idx="6" type="body"/>
          </p:nvPr>
        </p:nvSpPr>
        <p:spPr>
          <a:xfrm>
            <a:off x="4235999" y="4389286"/>
            <a:ext cx="3310128" cy="9853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6" name="Google Shape;126;p27"/>
          <p:cNvSpPr txBox="1"/>
          <p:nvPr>
            <p:ph idx="7" type="body"/>
          </p:nvPr>
        </p:nvSpPr>
        <p:spPr>
          <a:xfrm>
            <a:off x="7768944" y="3813025"/>
            <a:ext cx="33101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7" name="Google Shape;127;p27"/>
          <p:cNvSpPr/>
          <p:nvPr>
            <p:ph idx="8" type="pic"/>
          </p:nvPr>
        </p:nvSpPr>
        <p:spPr>
          <a:xfrm>
            <a:off x="7768819" y="2063394"/>
            <a:ext cx="3310128" cy="1537196"/>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28" name="Google Shape;128;p27"/>
          <p:cNvSpPr txBox="1"/>
          <p:nvPr>
            <p:ph idx="9" type="body"/>
          </p:nvPr>
        </p:nvSpPr>
        <p:spPr>
          <a:xfrm>
            <a:off x="7768819" y="4389284"/>
            <a:ext cx="3310128" cy="98530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9" name="Google Shape;129;p2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132" name="Shape 132"/>
        <p:cNvGrpSpPr/>
        <p:nvPr/>
      </p:nvGrpSpPr>
      <p:grpSpPr>
        <a:xfrm>
          <a:off x="0" y="0"/>
          <a:ext cx="0" cy="0"/>
          <a:chOff x="0" y="0"/>
          <a:chExt cx="0" cy="0"/>
        </a:xfrm>
      </p:grpSpPr>
      <p:sp>
        <p:nvSpPr>
          <p:cNvPr id="133" name="Google Shape;133;p28"/>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8"/>
          <p:cNvSpPr txBox="1"/>
          <p:nvPr>
            <p:ph idx="1" type="body"/>
          </p:nvPr>
        </p:nvSpPr>
        <p:spPr>
          <a:xfrm rot="5400000">
            <a:off x="4227559" y="-1478362"/>
            <a:ext cx="3311190" cy="10394707"/>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35" name="Google Shape;135;p2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138" name="Shape 138"/>
        <p:cNvGrpSpPr/>
        <p:nvPr/>
      </p:nvGrpSpPr>
      <p:grpSpPr>
        <a:xfrm>
          <a:off x="0" y="0"/>
          <a:ext cx="0" cy="0"/>
          <a:chOff x="0" y="0"/>
          <a:chExt cx="0" cy="0"/>
        </a:xfrm>
      </p:grpSpPr>
      <p:sp>
        <p:nvSpPr>
          <p:cNvPr id="139" name="Google Shape;139;p29"/>
          <p:cNvSpPr txBox="1"/>
          <p:nvPr>
            <p:ph type="title"/>
          </p:nvPr>
        </p:nvSpPr>
        <p:spPr>
          <a:xfrm rot="5400000">
            <a:off x="7603792" y="1897870"/>
            <a:ext cx="4688785" cy="226464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9"/>
          <p:cNvSpPr txBox="1"/>
          <p:nvPr>
            <p:ph idx="1" type="body"/>
          </p:nvPr>
        </p:nvSpPr>
        <p:spPr>
          <a:xfrm rot="5400000">
            <a:off x="2293623" y="-922023"/>
            <a:ext cx="4688785" cy="7904431"/>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41" name="Google Shape;141;p2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8" name="Shape 28"/>
        <p:cNvGrpSpPr/>
        <p:nvPr/>
      </p:nvGrpSpPr>
      <p:grpSpPr>
        <a:xfrm>
          <a:off x="0" y="0"/>
          <a:ext cx="0" cy="0"/>
          <a:chOff x="0" y="0"/>
          <a:chExt cx="0" cy="0"/>
        </a:xfrm>
      </p:grpSpPr>
      <p:sp>
        <p:nvSpPr>
          <p:cNvPr id="29" name="Google Shape;29;p14"/>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4"/>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31" name="Google Shape;31;p14"/>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34" name="Shape 34"/>
        <p:cNvGrpSpPr/>
        <p:nvPr/>
      </p:nvGrpSpPr>
      <p:grpSpPr>
        <a:xfrm>
          <a:off x="0" y="0"/>
          <a:ext cx="0" cy="0"/>
          <a:chOff x="0" y="0"/>
          <a:chExt cx="0" cy="0"/>
        </a:xfrm>
      </p:grpSpPr>
      <p:sp>
        <p:nvSpPr>
          <p:cNvPr id="35" name="Google Shape;35;p15"/>
          <p:cNvSpPr txBox="1"/>
          <p:nvPr>
            <p:ph type="title"/>
          </p:nvPr>
        </p:nvSpPr>
        <p:spPr>
          <a:xfrm>
            <a:off x="685801" y="685800"/>
            <a:ext cx="10394707" cy="31934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5"/>
          <p:cNvSpPr txBox="1"/>
          <p:nvPr>
            <p:ph idx="1" type="body"/>
          </p:nvPr>
        </p:nvSpPr>
        <p:spPr>
          <a:xfrm>
            <a:off x="685801" y="3742267"/>
            <a:ext cx="10394707" cy="16396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3200"/>
              <a:buNone/>
              <a:defRPr sz="2000">
                <a:solidFill>
                  <a:srgbClr val="7F7F7F"/>
                </a:solidFill>
              </a:defRPr>
            </a:lvl1pPr>
            <a:lvl2pPr indent="-228600" lvl="1" marL="914400" algn="l">
              <a:lnSpc>
                <a:spcPct val="120000"/>
              </a:lnSpc>
              <a:spcBef>
                <a:spcPts val="500"/>
              </a:spcBef>
              <a:spcAft>
                <a:spcPts val="0"/>
              </a:spcAft>
              <a:buSzPts val="3200"/>
              <a:buNone/>
              <a:defRPr sz="2000">
                <a:solidFill>
                  <a:srgbClr val="888888"/>
                </a:solidFill>
              </a:defRPr>
            </a:lvl2pPr>
            <a:lvl3pPr indent="-228600" lvl="2" marL="1371600" algn="l">
              <a:lnSpc>
                <a:spcPct val="120000"/>
              </a:lnSpc>
              <a:spcBef>
                <a:spcPts val="500"/>
              </a:spcBef>
              <a:spcAft>
                <a:spcPts val="0"/>
              </a:spcAft>
              <a:buSzPts val="2880"/>
              <a:buNone/>
              <a:defRPr sz="1800">
                <a:solidFill>
                  <a:srgbClr val="888888"/>
                </a:solidFill>
              </a:defRPr>
            </a:lvl3pPr>
            <a:lvl4pPr indent="-228600" lvl="3" marL="1828800" algn="l">
              <a:lnSpc>
                <a:spcPct val="120000"/>
              </a:lnSpc>
              <a:spcBef>
                <a:spcPts val="500"/>
              </a:spcBef>
              <a:spcAft>
                <a:spcPts val="0"/>
              </a:spcAft>
              <a:buSzPts val="2560"/>
              <a:buNone/>
              <a:defRPr sz="1600">
                <a:solidFill>
                  <a:srgbClr val="888888"/>
                </a:solidFill>
              </a:defRPr>
            </a:lvl4pPr>
            <a:lvl5pPr indent="-228600" lvl="4" marL="2286000" algn="l">
              <a:lnSpc>
                <a:spcPct val="120000"/>
              </a:lnSpc>
              <a:spcBef>
                <a:spcPts val="500"/>
              </a:spcBef>
              <a:spcAft>
                <a:spcPts val="0"/>
              </a:spcAft>
              <a:buSzPts val="2560"/>
              <a:buNone/>
              <a:defRPr sz="1600">
                <a:solidFill>
                  <a:srgbClr val="888888"/>
                </a:solidFill>
              </a:defRPr>
            </a:lvl5pPr>
            <a:lvl6pPr indent="-228600" lvl="5" marL="2743200" algn="l">
              <a:lnSpc>
                <a:spcPct val="120000"/>
              </a:lnSpc>
              <a:spcBef>
                <a:spcPts val="500"/>
              </a:spcBef>
              <a:spcAft>
                <a:spcPts val="0"/>
              </a:spcAft>
              <a:buSzPts val="2560"/>
              <a:buNone/>
              <a:defRPr sz="1600">
                <a:solidFill>
                  <a:srgbClr val="888888"/>
                </a:solidFill>
              </a:defRPr>
            </a:lvl6pPr>
            <a:lvl7pPr indent="-228600" lvl="6" marL="3200400" algn="l">
              <a:lnSpc>
                <a:spcPct val="120000"/>
              </a:lnSpc>
              <a:spcBef>
                <a:spcPts val="500"/>
              </a:spcBef>
              <a:spcAft>
                <a:spcPts val="0"/>
              </a:spcAft>
              <a:buSzPts val="2560"/>
              <a:buNone/>
              <a:defRPr sz="1600">
                <a:solidFill>
                  <a:srgbClr val="888888"/>
                </a:solidFill>
              </a:defRPr>
            </a:lvl7pPr>
            <a:lvl8pPr indent="-228600" lvl="7" marL="3657600" algn="l">
              <a:lnSpc>
                <a:spcPct val="120000"/>
              </a:lnSpc>
              <a:spcBef>
                <a:spcPts val="500"/>
              </a:spcBef>
              <a:spcAft>
                <a:spcPts val="0"/>
              </a:spcAft>
              <a:buSzPts val="2560"/>
              <a:buNone/>
              <a:defRPr sz="1600">
                <a:solidFill>
                  <a:srgbClr val="888888"/>
                </a:solidFill>
              </a:defRPr>
            </a:lvl8pPr>
            <a:lvl9pPr indent="-228600" lvl="8" marL="4114800" algn="l">
              <a:lnSpc>
                <a:spcPct val="120000"/>
              </a:lnSpc>
              <a:spcBef>
                <a:spcPts val="500"/>
              </a:spcBef>
              <a:spcAft>
                <a:spcPts val="0"/>
              </a:spcAft>
              <a:buSzPts val="2560"/>
              <a:buNone/>
              <a:defRPr sz="1600">
                <a:solidFill>
                  <a:srgbClr val="888888"/>
                </a:solidFill>
              </a:defRPr>
            </a:lvl9pPr>
          </a:lstStyle>
          <a:p/>
        </p:txBody>
      </p:sp>
      <p:sp>
        <p:nvSpPr>
          <p:cNvPr id="37" name="Google Shape;37;p15"/>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40" name="Shape 40"/>
        <p:cNvGrpSpPr/>
        <p:nvPr/>
      </p:nvGrpSpPr>
      <p:grpSpPr>
        <a:xfrm>
          <a:off x="0" y="0"/>
          <a:ext cx="0" cy="0"/>
          <a:chOff x="0" y="0"/>
          <a:chExt cx="0" cy="0"/>
        </a:xfrm>
      </p:grpSpPr>
      <p:sp>
        <p:nvSpPr>
          <p:cNvPr id="41" name="Google Shape;41;p16"/>
          <p:cNvSpPr txBox="1"/>
          <p:nvPr>
            <p:ph type="title"/>
          </p:nvPr>
        </p:nvSpPr>
        <p:spPr>
          <a:xfrm>
            <a:off x="685801" y="685800"/>
            <a:ext cx="10396882" cy="11581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685800" y="2063396"/>
            <a:ext cx="5088714"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3" name="Google Shape;43;p16"/>
          <p:cNvSpPr txBox="1"/>
          <p:nvPr>
            <p:ph idx="2" type="body"/>
          </p:nvPr>
        </p:nvSpPr>
        <p:spPr>
          <a:xfrm>
            <a:off x="5993971" y="2063396"/>
            <a:ext cx="5086538"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4" name="Google Shape;44;p16"/>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6"/>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47" name="Shape 47"/>
        <p:cNvGrpSpPr/>
        <p:nvPr/>
      </p:nvGrpSpPr>
      <p:grpSpPr>
        <a:xfrm>
          <a:off x="0" y="0"/>
          <a:ext cx="0" cy="0"/>
          <a:chOff x="0" y="0"/>
          <a:chExt cx="0" cy="0"/>
        </a:xfrm>
      </p:grpSpPr>
      <p:sp>
        <p:nvSpPr>
          <p:cNvPr id="48" name="Google Shape;48;p17"/>
          <p:cNvSpPr txBox="1"/>
          <p:nvPr>
            <p:ph type="title"/>
          </p:nvPr>
        </p:nvSpPr>
        <p:spPr>
          <a:xfrm>
            <a:off x="685801" y="685800"/>
            <a:ext cx="10394707" cy="11581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7"/>
          <p:cNvSpPr txBox="1"/>
          <p:nvPr>
            <p:ph idx="1" type="body"/>
          </p:nvPr>
        </p:nvSpPr>
        <p:spPr>
          <a:xfrm>
            <a:off x="918356" y="2063396"/>
            <a:ext cx="4856158"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50" name="Google Shape;50;p17"/>
          <p:cNvSpPr txBox="1"/>
          <p:nvPr>
            <p:ph idx="2" type="body"/>
          </p:nvPr>
        </p:nvSpPr>
        <p:spPr>
          <a:xfrm>
            <a:off x="685802" y="2861733"/>
            <a:ext cx="5088712"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1" name="Google Shape;51;p17"/>
          <p:cNvSpPr txBox="1"/>
          <p:nvPr>
            <p:ph idx="3" type="body"/>
          </p:nvPr>
        </p:nvSpPr>
        <p:spPr>
          <a:xfrm>
            <a:off x="6218191" y="2063396"/>
            <a:ext cx="4864491"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52" name="Google Shape;52;p17"/>
          <p:cNvSpPr txBox="1"/>
          <p:nvPr>
            <p:ph idx="4" type="body"/>
          </p:nvPr>
        </p:nvSpPr>
        <p:spPr>
          <a:xfrm>
            <a:off x="5993969" y="2861733"/>
            <a:ext cx="5088713"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3" name="Google Shape;53;p17"/>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7"/>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56" name="Shape 56"/>
        <p:cNvGrpSpPr/>
        <p:nvPr/>
      </p:nvGrpSpPr>
      <p:grpSpPr>
        <a:xfrm>
          <a:off x="0" y="0"/>
          <a:ext cx="0" cy="0"/>
          <a:chOff x="0" y="0"/>
          <a:chExt cx="0" cy="0"/>
        </a:xfrm>
      </p:grpSpPr>
      <p:sp>
        <p:nvSpPr>
          <p:cNvPr id="57" name="Google Shape;57;p18"/>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8"/>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61" name="Shape 61"/>
        <p:cNvGrpSpPr/>
        <p:nvPr/>
      </p:nvGrpSpPr>
      <p:grpSpPr>
        <a:xfrm>
          <a:off x="0" y="0"/>
          <a:ext cx="0" cy="0"/>
          <a:chOff x="0" y="0"/>
          <a:chExt cx="0" cy="0"/>
        </a:xfrm>
      </p:grpSpPr>
      <p:sp>
        <p:nvSpPr>
          <p:cNvPr id="62" name="Google Shape;62;p19"/>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693643" y="685800"/>
            <a:ext cx="4126860"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txBox="1"/>
          <p:nvPr>
            <p:ph idx="1" type="body"/>
          </p:nvPr>
        </p:nvSpPr>
        <p:spPr>
          <a:xfrm>
            <a:off x="5046132" y="685800"/>
            <a:ext cx="6034375" cy="4688785"/>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8" name="Google Shape;68;p20"/>
          <p:cNvSpPr txBox="1"/>
          <p:nvPr>
            <p:ph idx="2" type="body"/>
          </p:nvPr>
        </p:nvSpPr>
        <p:spPr>
          <a:xfrm>
            <a:off x="693642" y="2709052"/>
            <a:ext cx="4126861" cy="266553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69" name="Google Shape;69;p20"/>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72" name="Shape 72"/>
        <p:cNvGrpSpPr/>
        <p:nvPr/>
      </p:nvGrpSpPr>
      <p:grpSpPr>
        <a:xfrm>
          <a:off x="0" y="0"/>
          <a:ext cx="0" cy="0"/>
          <a:chOff x="0" y="0"/>
          <a:chExt cx="0" cy="0"/>
        </a:xfrm>
      </p:grpSpPr>
      <p:sp>
        <p:nvSpPr>
          <p:cNvPr id="73" name="Google Shape;73;p21"/>
          <p:cNvSpPr txBox="1"/>
          <p:nvPr>
            <p:ph type="title"/>
          </p:nvPr>
        </p:nvSpPr>
        <p:spPr>
          <a:xfrm>
            <a:off x="685800" y="685800"/>
            <a:ext cx="6345302"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p:nvPr>
            <p:ph idx="2" type="pic"/>
          </p:nvPr>
        </p:nvSpPr>
        <p:spPr>
          <a:xfrm>
            <a:off x="7482362" y="0"/>
            <a:ext cx="3598146" cy="5071533"/>
          </a:xfrm>
          <a:prstGeom prst="rect">
            <a:avLst/>
          </a:prstGeom>
          <a:noFill/>
          <a:ln cap="flat" cmpd="thinThick" w="57150">
            <a:solidFill>
              <a:srgbClr val="7F7F7F"/>
            </a:solidFill>
            <a:prstDash val="solid"/>
            <a:miter lim="800000"/>
            <a:headEnd len="sm" w="sm" type="none"/>
            <a:tailEnd len="sm" w="sm" type="none"/>
          </a:ln>
        </p:spPr>
      </p:sp>
      <p:sp>
        <p:nvSpPr>
          <p:cNvPr id="75" name="Google Shape;75;p21"/>
          <p:cNvSpPr txBox="1"/>
          <p:nvPr>
            <p:ph idx="1" type="body"/>
          </p:nvPr>
        </p:nvSpPr>
        <p:spPr>
          <a:xfrm>
            <a:off x="685801" y="2709052"/>
            <a:ext cx="6345301" cy="236248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76" name="Google Shape;76;p21"/>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png"/><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Brickwork-HD-R1a.jpg" id="6" name="Google Shape;6;p12"/>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7" name="Google Shape;7;p12"/>
          <p:cNvGrpSpPr/>
          <p:nvPr/>
        </p:nvGrpSpPr>
        <p:grpSpPr>
          <a:xfrm>
            <a:off x="-25397" y="0"/>
            <a:ext cx="12005350" cy="6644081"/>
            <a:chOff x="-25397" y="0"/>
            <a:chExt cx="12005350" cy="6644081"/>
          </a:xfrm>
        </p:grpSpPr>
        <p:sp>
          <p:nvSpPr>
            <p:cNvPr id="8" name="Google Shape;8;p12"/>
            <p:cNvSpPr/>
            <p:nvPr/>
          </p:nvSpPr>
          <p:spPr>
            <a:xfrm>
              <a:off x="1" y="0"/>
              <a:ext cx="11979952" cy="6644081"/>
            </a:xfrm>
            <a:prstGeom prst="rect">
              <a:avLst/>
            </a:prstGeom>
            <a:blipFill rotWithShape="1">
              <a:blip r:embed="rId3">
                <a:alphaModFix/>
              </a:blip>
              <a:stretch>
                <a:fillRect b="0" l="0" r="0" t="0"/>
              </a:stretch>
            </a:blipFill>
            <a:ln>
              <a:noFill/>
            </a:ln>
            <a:effectLst>
              <a:outerShdw blurRad="98425" rotWithShape="0" algn="tl" dir="4380000" dist="76200">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2"/>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10" name="Google Shape;10;p12"/>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 name="Google Shape;11;p12"/>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5400"/>
              <a:buFont typeface="Impact"/>
              <a:buNone/>
              <a:defRPr b="0" i="0" sz="5400" u="none" cap="none" strike="noStrik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2"/>
          <p:cNvSpPr txBox="1"/>
          <p:nvPr>
            <p:ph idx="1" type="body"/>
          </p:nvPr>
        </p:nvSpPr>
        <p:spPr>
          <a:xfrm>
            <a:off x="685800" y="2063396"/>
            <a:ext cx="10396883" cy="3311189"/>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13" name="Google Shape;13;p12"/>
          <p:cNvSpPr txBox="1"/>
          <p:nvPr>
            <p:ph idx="10" type="dt"/>
          </p:nvPr>
        </p:nvSpPr>
        <p:spPr>
          <a:xfrm>
            <a:off x="7298083" y="5757334"/>
            <a:ext cx="3784600" cy="49847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4" name="Google Shape;14;p12"/>
          <p:cNvSpPr txBox="1"/>
          <p:nvPr>
            <p:ph idx="11" type="ftr"/>
          </p:nvPr>
        </p:nvSpPr>
        <p:spPr>
          <a:xfrm>
            <a:off x="685801" y="5757334"/>
            <a:ext cx="5499719" cy="49847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5" name="Google Shape;15;p12"/>
          <p:cNvSpPr txBox="1"/>
          <p:nvPr>
            <p:ph idx="12" type="sldNum"/>
          </p:nvPr>
        </p:nvSpPr>
        <p:spPr>
          <a:xfrm>
            <a:off x="6287121" y="5757334"/>
            <a:ext cx="907186" cy="49847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3200" u="none" cap="none" strike="noStrike">
                <a:solidFill>
                  <a:srgbClr val="5C0607"/>
                </a:solidFill>
                <a:latin typeface="Impact"/>
                <a:ea typeface="Impact"/>
                <a:cs typeface="Impact"/>
                <a:sym typeface="Impact"/>
              </a:defRPr>
            </a:lvl1pPr>
            <a:lvl2pPr indent="0" lvl="1" marL="0" marR="0" rtl="0" algn="ctr">
              <a:spcBef>
                <a:spcPts val="0"/>
              </a:spcBef>
              <a:buNone/>
              <a:defRPr b="0" i="0" sz="3200" u="none" cap="none" strike="noStrike">
                <a:solidFill>
                  <a:srgbClr val="5C0607"/>
                </a:solidFill>
                <a:latin typeface="Impact"/>
                <a:ea typeface="Impact"/>
                <a:cs typeface="Impact"/>
                <a:sym typeface="Impact"/>
              </a:defRPr>
            </a:lvl2pPr>
            <a:lvl3pPr indent="0" lvl="2" marL="0" marR="0" rtl="0" algn="ctr">
              <a:spcBef>
                <a:spcPts val="0"/>
              </a:spcBef>
              <a:buNone/>
              <a:defRPr b="0" i="0" sz="3200" u="none" cap="none" strike="noStrike">
                <a:solidFill>
                  <a:srgbClr val="5C0607"/>
                </a:solidFill>
                <a:latin typeface="Impact"/>
                <a:ea typeface="Impact"/>
                <a:cs typeface="Impact"/>
                <a:sym typeface="Impact"/>
              </a:defRPr>
            </a:lvl3pPr>
            <a:lvl4pPr indent="0" lvl="3" marL="0" marR="0" rtl="0" algn="ctr">
              <a:spcBef>
                <a:spcPts val="0"/>
              </a:spcBef>
              <a:buNone/>
              <a:defRPr b="0" i="0" sz="3200" u="none" cap="none" strike="noStrike">
                <a:solidFill>
                  <a:srgbClr val="5C0607"/>
                </a:solidFill>
                <a:latin typeface="Impact"/>
                <a:ea typeface="Impact"/>
                <a:cs typeface="Impact"/>
                <a:sym typeface="Impact"/>
              </a:defRPr>
            </a:lvl4pPr>
            <a:lvl5pPr indent="0" lvl="4" marL="0" marR="0" rtl="0" algn="ctr">
              <a:spcBef>
                <a:spcPts val="0"/>
              </a:spcBef>
              <a:buNone/>
              <a:defRPr b="0" i="0" sz="3200" u="none" cap="none" strike="noStrike">
                <a:solidFill>
                  <a:srgbClr val="5C0607"/>
                </a:solidFill>
                <a:latin typeface="Impact"/>
                <a:ea typeface="Impact"/>
                <a:cs typeface="Impact"/>
                <a:sym typeface="Impact"/>
              </a:defRPr>
            </a:lvl5pPr>
            <a:lvl6pPr indent="0" lvl="5" marL="0" marR="0" rtl="0" algn="ctr">
              <a:spcBef>
                <a:spcPts val="0"/>
              </a:spcBef>
              <a:buNone/>
              <a:defRPr b="0" i="0" sz="3200" u="none" cap="none" strike="noStrike">
                <a:solidFill>
                  <a:srgbClr val="5C0607"/>
                </a:solidFill>
                <a:latin typeface="Impact"/>
                <a:ea typeface="Impact"/>
                <a:cs typeface="Impact"/>
                <a:sym typeface="Impact"/>
              </a:defRPr>
            </a:lvl6pPr>
            <a:lvl7pPr indent="0" lvl="6" marL="0" marR="0" rtl="0" algn="ctr">
              <a:spcBef>
                <a:spcPts val="0"/>
              </a:spcBef>
              <a:buNone/>
              <a:defRPr b="0" i="0" sz="3200" u="none" cap="none" strike="noStrike">
                <a:solidFill>
                  <a:srgbClr val="5C0607"/>
                </a:solidFill>
                <a:latin typeface="Impact"/>
                <a:ea typeface="Impact"/>
                <a:cs typeface="Impact"/>
                <a:sym typeface="Impact"/>
              </a:defRPr>
            </a:lvl7pPr>
            <a:lvl8pPr indent="0" lvl="7" marL="0" marR="0" rtl="0" algn="ctr">
              <a:spcBef>
                <a:spcPts val="0"/>
              </a:spcBef>
              <a:buNone/>
              <a:defRPr b="0" i="0" sz="3200" u="none" cap="none" strike="noStrike">
                <a:solidFill>
                  <a:srgbClr val="5C0607"/>
                </a:solidFill>
                <a:latin typeface="Impact"/>
                <a:ea typeface="Impact"/>
                <a:cs typeface="Impact"/>
                <a:sym typeface="Impact"/>
              </a:defRPr>
            </a:lvl8pPr>
            <a:lvl9pPr indent="0" lvl="8" marL="0" marR="0" rtl="0" algn="ctr">
              <a:spcBef>
                <a:spcPts val="0"/>
              </a:spcBef>
              <a:buNone/>
              <a:defRPr b="0" i="0" sz="32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rot="-180000">
            <a:off x="891201" y="662656"/>
            <a:ext cx="9755187" cy="2766528"/>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accent1"/>
              </a:buClr>
              <a:buSzPts val="8000"/>
              <a:buFont typeface="Impact"/>
              <a:buNone/>
            </a:pPr>
            <a:r>
              <a:rPr lang="sv-SE"/>
              <a:t>FÖRÄLDRAMÖTE SFF P09 23/5 2022</a:t>
            </a:r>
            <a:endParaRPr/>
          </a:p>
        </p:txBody>
      </p:sp>
      <p:sp>
        <p:nvSpPr>
          <p:cNvPr id="149" name="Google Shape;149;p1"/>
          <p:cNvSpPr txBox="1"/>
          <p:nvPr>
            <p:ph idx="1" type="subTitle"/>
          </p:nvPr>
        </p:nvSpPr>
        <p:spPr>
          <a:xfrm rot="-180000">
            <a:off x="983062" y="3505209"/>
            <a:ext cx="9755187" cy="550333"/>
          </a:xfrm>
          <a:prstGeom prst="rect">
            <a:avLst/>
          </a:prstGeom>
          <a:noFill/>
          <a:ln>
            <a:noFill/>
          </a:ln>
        </p:spPr>
        <p:txBody>
          <a:bodyPr anchorCtr="0" anchor="t" bIns="45700" lIns="91425" spcFirstLastPara="1" rIns="91425" wrap="square" tIns="45700">
            <a:noAutofit/>
          </a:bodyPr>
          <a:lstStyle/>
          <a:p>
            <a:pPr indent="0" lvl="0" marL="0" rtl="0" algn="r">
              <a:lnSpc>
                <a:spcPct val="120000"/>
              </a:lnSpc>
              <a:spcBef>
                <a:spcPts val="0"/>
              </a:spcBef>
              <a:spcAft>
                <a:spcPts val="0"/>
              </a:spcAft>
              <a:buSzPts val="4480"/>
              <a:buNone/>
            </a:pPr>
            <a:r>
              <a:rPr lang="sv-SE"/>
              <a:t>EKONOMI, POLICY 13-15(17)ÅR + KRAV PÅ NÄRVARO, HUDIKCUP, SPANIEN MM,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Impact"/>
              <a:buNone/>
            </a:pPr>
            <a:r>
              <a:rPr lang="sv-SE"/>
              <a:t>TRÄNINGSLÄGER SPANIEN 4-9/3 2023 SPORTLOVET</a:t>
            </a:r>
            <a:endParaRPr/>
          </a:p>
        </p:txBody>
      </p:sp>
      <p:sp>
        <p:nvSpPr>
          <p:cNvPr id="203" name="Google Shape;203;p10"/>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fontScale="62500" lnSpcReduction="20000"/>
          </a:bodyPr>
          <a:lstStyle/>
          <a:p>
            <a:pPr indent="-167640" lvl="0" marL="228600" rtl="0" algn="l">
              <a:lnSpc>
                <a:spcPct val="120000"/>
              </a:lnSpc>
              <a:spcBef>
                <a:spcPts val="0"/>
              </a:spcBef>
              <a:spcAft>
                <a:spcPts val="0"/>
              </a:spcAft>
              <a:buSzPct val="160000"/>
              <a:buChar char="•"/>
            </a:pPr>
            <a:r>
              <a:rPr lang="sv-SE"/>
              <a:t>FLYG BOKAT MED SAS. 33 SPELARE, 8 LEDARE 41 ST TOTALT 1986:- PP TRÄNARNA BETALAR FLYGET SJÄLVA</a:t>
            </a:r>
            <a:endParaRPr/>
          </a:p>
          <a:p>
            <a:pPr indent="-167640" lvl="0" marL="228600" rtl="0" algn="l">
              <a:lnSpc>
                <a:spcPct val="120000"/>
              </a:lnSpc>
              <a:spcBef>
                <a:spcPts val="1000"/>
              </a:spcBef>
              <a:spcAft>
                <a:spcPts val="0"/>
              </a:spcAft>
              <a:buSzPct val="160000"/>
              <a:buChar char="•"/>
            </a:pPr>
            <a:r>
              <a:rPr lang="sv-SE"/>
              <a:t>SK1811  04 MARS 2023 STOCKHOLM-BARCELONA  15:20 - 18:45</a:t>
            </a:r>
            <a:endParaRPr/>
          </a:p>
          <a:p>
            <a:pPr indent="-167640" lvl="0" marL="228600" rtl="0" algn="l">
              <a:lnSpc>
                <a:spcPct val="120000"/>
              </a:lnSpc>
              <a:spcBef>
                <a:spcPts val="1000"/>
              </a:spcBef>
              <a:spcAft>
                <a:spcPts val="0"/>
              </a:spcAft>
              <a:buSzPct val="160000"/>
              <a:buChar char="•"/>
            </a:pPr>
            <a:r>
              <a:rPr lang="sv-SE"/>
              <a:t>SK1812  09 MARS 2023 BARCELONA-STOCKHOLM  11:45 - 15:20</a:t>
            </a:r>
            <a:endParaRPr/>
          </a:p>
          <a:p>
            <a:pPr indent="-167640" lvl="0" marL="228600" rtl="0" algn="l">
              <a:lnSpc>
                <a:spcPct val="120000"/>
              </a:lnSpc>
              <a:spcBef>
                <a:spcPts val="1000"/>
              </a:spcBef>
              <a:spcAft>
                <a:spcPts val="0"/>
              </a:spcAft>
              <a:buSzPct val="160000"/>
              <a:buChar char="•"/>
            </a:pPr>
            <a:r>
              <a:rPr lang="sv-SE"/>
              <a:t>FÖRSLAG BETALA IN 1000:- I EGENINSATS SENAST 31/8 – RESTERANDE EGENINSATS JAN 23 </a:t>
            </a:r>
            <a:endParaRPr/>
          </a:p>
          <a:p>
            <a:pPr indent="-167640" lvl="0" marL="228600" rtl="0" algn="l">
              <a:lnSpc>
                <a:spcPct val="120000"/>
              </a:lnSpc>
              <a:spcBef>
                <a:spcPts val="1000"/>
              </a:spcBef>
              <a:spcAft>
                <a:spcPts val="0"/>
              </a:spcAft>
              <a:buSzPct val="160000"/>
              <a:buChar char="•"/>
            </a:pPr>
            <a:r>
              <a:rPr lang="sv-SE"/>
              <a:t>VILL MAN BOKA BOENDE PÅ SAMMA ANLÄGGNING I SALOU KONTAKTA ANDREAS ÖSTER PÅ SPORTS INTERNATIONAL TEL: 0300-72095 DETTA FAKTURERAS ELLER BETALAS DIREKT AV ER TILL DEM.</a:t>
            </a:r>
            <a:endParaRPr/>
          </a:p>
          <a:p>
            <a:pPr indent="-167640" lvl="0" marL="228600" rtl="0" algn="l">
              <a:lnSpc>
                <a:spcPct val="120000"/>
              </a:lnSpc>
              <a:spcBef>
                <a:spcPts val="1000"/>
              </a:spcBef>
              <a:spcAft>
                <a:spcPts val="0"/>
              </a:spcAft>
              <a:buSzPct val="160000"/>
              <a:buChar char="•"/>
            </a:pPr>
            <a:r>
              <a:rPr lang="sv-SE"/>
              <a:t>FLYG BOKAR MAN SJÄLV FÖRSLAGSVIS VIA SAS DIREKT ALT RESEBYRÅ.</a:t>
            </a:r>
            <a:endParaRPr/>
          </a:p>
          <a:p>
            <a:pPr indent="-167640" lvl="0" marL="228600" rtl="0" algn="l">
              <a:lnSpc>
                <a:spcPct val="120000"/>
              </a:lnSpc>
              <a:spcBef>
                <a:spcPts val="1000"/>
              </a:spcBef>
              <a:spcAft>
                <a:spcPts val="0"/>
              </a:spcAft>
              <a:buSzPct val="160000"/>
              <a:buChar char="•"/>
            </a:pPr>
            <a:r>
              <a:rPr lang="sv-SE"/>
              <a:t>FINNS MÖJLIGHET TILL TRANSFER I SPANIEN VIA SPORTS INTERNATIONAL OCKSÅ (SAMMA SOM LAGET)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Impact"/>
              <a:buNone/>
            </a:pPr>
            <a:r>
              <a:rPr lang="sv-SE"/>
              <a:t>COMPLEX ESPORTIU FUTBOL SALOU</a:t>
            </a:r>
            <a:br>
              <a:rPr lang="sv-SE"/>
            </a:br>
            <a:r>
              <a:rPr lang="sv-SE"/>
              <a:t>FÖRETAGETS BESKRIVNING</a:t>
            </a:r>
            <a:endParaRPr/>
          </a:p>
        </p:txBody>
      </p:sp>
      <p:sp>
        <p:nvSpPr>
          <p:cNvPr id="209" name="Google Shape;209;p11"/>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fontScale="85000" lnSpcReduction="20000"/>
          </a:bodyPr>
          <a:lstStyle/>
          <a:p>
            <a:pPr indent="-228600" lvl="0" marL="228600" rtl="0" algn="l">
              <a:lnSpc>
                <a:spcPct val="120000"/>
              </a:lnSpc>
              <a:spcBef>
                <a:spcPts val="0"/>
              </a:spcBef>
              <a:spcAft>
                <a:spcPts val="0"/>
              </a:spcAft>
              <a:buSzPct val="160000"/>
              <a:buChar char="•"/>
            </a:pPr>
            <a:r>
              <a:rPr lang="sv-SE"/>
              <a:t>NYA KONSTGRÄSPLANER • FANTASTISKA NATURGRÄSPLANER • EGET OMKLÄDNINGSRUM • UTOMHUSPOOL • MÖJLIGHET TILL LIGAFOTBOLL • (FC BARCELONA, RCD ESPANYOL) • PROFFSIG CHEF • GÅNGAVSTÅND TILL STRANDEN • PENDELTÅG TILL BARCELONA • FRÄSCHT BOENDE • GYM OCH SPA-ANLÄGGNING • AKTIVITETSOMRÅDE (PINGIS, VOLLEYBALL, MINIGOLF M.M.) • NÄRHET TILL SPANIENS STÖRSTA NÖJESFÄLT - PORTAVENTURA • MÖJLIGHET ATT BOKA KATALANSK PRO-TRÄNARE FÖR ETT PASS.</a:t>
            </a:r>
            <a:endParaRPr/>
          </a:p>
          <a:p>
            <a:pPr indent="-228600" lvl="0" marL="228600" rtl="0" algn="l">
              <a:lnSpc>
                <a:spcPct val="120000"/>
              </a:lnSpc>
              <a:spcBef>
                <a:spcPts val="1000"/>
              </a:spcBef>
              <a:spcAft>
                <a:spcPts val="0"/>
              </a:spcAft>
              <a:buSzPct val="160000"/>
              <a:buChar char="•"/>
            </a:pPr>
            <a:r>
              <a:rPr lang="sv-SE"/>
              <a:t>SPANIENS NYA FOTBOLLSPARADIS MED 11 PLANER I TOPPSKICK. I SALOU FINNS ALLT SOM KRÄVS FÖR ETT LYCKAT TRÄNINGSLÄGER BÅDE SPORTSLIGT OCH SOCIALT. ANLÄGGNINGENS CHEF HAR JOBBAT MÅNGA ÅR INOM DET KATALANSKA FOTBOLLFÖRBUNDET. HAN ÄR PROUTBILDAD OCH NUMERA TRÄNARANSVARIG FÖR HELA REGIONEN. DET ÄR SKÖNT ATT HA MED PROFFS ATT GÖRA. I SALOU BOR NI PÅ CAMBRILS PARK RESORT ELLER SANGULI RESORT MED MÖJLIGHET ATT AKTIVERA ER MED BESÖK PÅ ETT AV EUROPAS STÖRSTA NÖJESFÄLT PORT AVENTURA. GÅNGAVSTÅND TILL STRAND, PLANER OCH TÅGSTATION. HÄR FINNS ALLT FÖR ALLA LAG OCH NI KAN VARA SÄKRA PÅ ATT ERT LÄGER BLIR SUCCÉ.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5400"/>
              <a:buFont typeface="Impact"/>
              <a:buNone/>
            </a:pPr>
            <a:r>
              <a:rPr lang="sv-SE"/>
              <a:t>TRUPPEN</a:t>
            </a:r>
            <a:endParaRPr/>
          </a:p>
        </p:txBody>
      </p:sp>
      <p:sp>
        <p:nvSpPr>
          <p:cNvPr id="155" name="Google Shape;155;p2"/>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3200"/>
              <a:buChar char="•"/>
            </a:pPr>
            <a:r>
              <a:rPr lang="sv-SE"/>
              <a:t>35 KILLAR FÖR NÄRVARANDE, EN NY PÅ VÄG IN SÅ EV 36. NU ÄR DET FULLT FÖR SÄSONGEN!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5400"/>
              <a:buFont typeface="Impact"/>
              <a:buNone/>
            </a:pPr>
            <a:r>
              <a:rPr lang="sv-SE"/>
              <a:t>POLICY/RIKTLINJER SFF 13-15 ÅR</a:t>
            </a:r>
            <a:endParaRPr/>
          </a:p>
        </p:txBody>
      </p:sp>
      <p:sp>
        <p:nvSpPr>
          <p:cNvPr id="161" name="Google Shape;161;p3"/>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120000"/>
              </a:lnSpc>
              <a:spcBef>
                <a:spcPts val="0"/>
              </a:spcBef>
              <a:spcAft>
                <a:spcPts val="0"/>
              </a:spcAft>
              <a:buSzPts val="3200"/>
              <a:buChar char="•"/>
            </a:pPr>
            <a:r>
              <a:rPr lang="sv-SE"/>
              <a:t>9-MANNALAG</a:t>
            </a:r>
            <a:endParaRPr/>
          </a:p>
          <a:p>
            <a:pPr indent="-228600" lvl="0" marL="228600" rtl="0" algn="l">
              <a:lnSpc>
                <a:spcPct val="120000"/>
              </a:lnSpc>
              <a:spcBef>
                <a:spcPts val="1000"/>
              </a:spcBef>
              <a:spcAft>
                <a:spcPts val="0"/>
              </a:spcAft>
              <a:buSzPts val="3200"/>
              <a:buChar char="•"/>
            </a:pPr>
            <a:r>
              <a:rPr lang="sv-SE"/>
              <a:t>DETTA ÄR SISTA STEGET FÖRE 11-MANNASPEL, VARFÖR MAN BÖR VÄNJA SPELARNA VID ATT DET ÄR STÖRRE YTOR OCH FLER SPELARE PÅ PLANEN SAMT ATT OFFSIDE NU TILLKOMMER. MAN BÖR OCKSÅ ÖKA SPELTIDEN MELLAN BYTENA. ATT SPELA MATCHER MED TRE AVBYTARE, EN FÖR VARJE LAGDEL, OCH MED LÄNGRE SPELTID FÖR (4ST REKOMMENDERAT NUMER FRÅN MFF) MED SIG STÖRRE INRIKTNING PÅ SÅVÄL TEKNIK SOM FYSIK. ALLA SPELARE MÅSTE FÅ SPELA 9-MANNA SÅ ATT DE FÅR KÄNNA PÅ DE STÖRRE YTORNA OCH KLARAR ÖVERGÅNGEN TILL 11-MANNA PÅ ETT BRA SÄTT.</a:t>
            </a:r>
            <a:endParaRPr/>
          </a:p>
          <a:p>
            <a:pPr indent="-25400" lvl="0" marL="228600" rtl="0" algn="l">
              <a:lnSpc>
                <a:spcPct val="120000"/>
              </a:lnSpc>
              <a:spcBef>
                <a:spcPts val="1000"/>
              </a:spcBef>
              <a:spcAft>
                <a:spcPts val="0"/>
              </a:spcAft>
              <a:buSzPts val="3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Impact"/>
              <a:buNone/>
            </a:pPr>
            <a:r>
              <a:rPr lang="sv-SE"/>
              <a:t>13-17 ÅR</a:t>
            </a:r>
            <a:br>
              <a:rPr lang="sv-SE"/>
            </a:br>
            <a:endParaRPr/>
          </a:p>
        </p:txBody>
      </p:sp>
      <p:sp>
        <p:nvSpPr>
          <p:cNvPr id="167" name="Google Shape;167;p4"/>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120000"/>
              </a:lnSpc>
              <a:spcBef>
                <a:spcPts val="0"/>
              </a:spcBef>
              <a:spcAft>
                <a:spcPts val="0"/>
              </a:spcAft>
              <a:buSzPts val="3200"/>
              <a:buChar char="•"/>
            </a:pPr>
            <a:r>
              <a:rPr lang="sv-SE"/>
              <a:t>SPELARE SOM ÄR SKADAD (DOCK INTE FEBER) BÖR NÄRVARA VID TRÄNINGSPASS</a:t>
            </a:r>
            <a:endParaRPr/>
          </a:p>
          <a:p>
            <a:pPr indent="-228600" lvl="0" marL="228600" rtl="0" algn="l">
              <a:lnSpc>
                <a:spcPct val="120000"/>
              </a:lnSpc>
              <a:spcBef>
                <a:spcPts val="1000"/>
              </a:spcBef>
              <a:spcAft>
                <a:spcPts val="0"/>
              </a:spcAft>
              <a:buSzPts val="3200"/>
              <a:buChar char="•"/>
            </a:pPr>
            <a:r>
              <a:rPr lang="sv-SE"/>
              <a:t>MÅLSÄTTNINGEN ÄR ATT UTVECKLA SPELARNA MENTALT, FYSISKT OCH TEKNISKT SÅ ATT DE GES MÖJLIGHET ATT MOTSVARA DE KRAV SOM STÄLLS FÖR ATT BLI SPELARE AV ELITKLASS. DE BÄSTA SPELARNA I DEN HÄR GRUPPEN SKALL UTGÖRA REKRYTERINGSBASEN FÖR FRAMTIDA SPEL I JUNIOR- OCH EVENTUELLA A-LAG (11-MANNA).</a:t>
            </a:r>
            <a:endParaRPr/>
          </a:p>
          <a:p>
            <a:pPr indent="-228600" lvl="0" marL="228600" rtl="0" algn="l">
              <a:lnSpc>
                <a:spcPct val="120000"/>
              </a:lnSpc>
              <a:spcBef>
                <a:spcPts val="1000"/>
              </a:spcBef>
              <a:spcAft>
                <a:spcPts val="0"/>
              </a:spcAft>
              <a:buSzPts val="3200"/>
              <a:buChar char="•"/>
            </a:pPr>
            <a:r>
              <a:rPr lang="sv-SE"/>
              <a:t>FÖRENINGEN REKOMMENDERAR SPEL I DM MED ÅLDERSGRUPPERNA 14 OCH 16.</a:t>
            </a:r>
            <a:endParaRPr/>
          </a:p>
          <a:p>
            <a:pPr indent="-228600" lvl="0" marL="228600" rtl="0" algn="l">
              <a:lnSpc>
                <a:spcPct val="120000"/>
              </a:lnSpc>
              <a:spcBef>
                <a:spcPts val="1000"/>
              </a:spcBef>
              <a:spcAft>
                <a:spcPts val="0"/>
              </a:spcAft>
              <a:buSzPts val="3200"/>
              <a:buChar char="•"/>
            </a:pPr>
            <a:r>
              <a:rPr lang="sv-SE"/>
              <a:t>NÄR LAGEN DELTAR I DM BÖR LAGEN SPELA MED DE FÖR TILLFÄLLET BÄSTA SPELARNA.</a:t>
            </a:r>
            <a:endParaRPr/>
          </a:p>
          <a:p>
            <a:pPr indent="-228600" lvl="0" marL="228600" rtl="0" algn="l">
              <a:lnSpc>
                <a:spcPct val="120000"/>
              </a:lnSpc>
              <a:spcBef>
                <a:spcPts val="1000"/>
              </a:spcBef>
              <a:spcAft>
                <a:spcPts val="0"/>
              </a:spcAft>
              <a:buSzPts val="3200"/>
              <a:buChar char="•"/>
            </a:pPr>
            <a:r>
              <a:rPr lang="sv-SE"/>
              <a:t>FÖR ATT UPPNÅ DET MÅLET STÄLLER FÖRENINGEN STORA KRAV PÅ SPELARNA.</a:t>
            </a:r>
            <a:endParaRPr/>
          </a:p>
          <a:p>
            <a:pPr indent="-25400" lvl="0" marL="228600" rtl="0" algn="l">
              <a:lnSpc>
                <a:spcPct val="120000"/>
              </a:lnSpc>
              <a:spcBef>
                <a:spcPts val="1000"/>
              </a:spcBef>
              <a:spcAft>
                <a:spcPts val="0"/>
              </a:spcAft>
              <a:buSzPts val="3200"/>
              <a:buNone/>
            </a:pPr>
            <a:r>
              <a:t/>
            </a:r>
            <a:endParaRPr/>
          </a:p>
          <a:p>
            <a:pPr indent="-25400" lvl="0" marL="228600" rtl="0" algn="l">
              <a:lnSpc>
                <a:spcPct val="120000"/>
              </a:lnSpc>
              <a:spcBef>
                <a:spcPts val="1000"/>
              </a:spcBef>
              <a:spcAft>
                <a:spcPts val="0"/>
              </a:spcAft>
              <a:buSzPts val="3200"/>
              <a:buNone/>
            </a:pPr>
            <a:r>
              <a:t/>
            </a:r>
            <a:endParaRPr/>
          </a:p>
          <a:p>
            <a:pPr indent="-25400" lvl="0" marL="228600" rtl="0" algn="l">
              <a:lnSpc>
                <a:spcPct val="120000"/>
              </a:lnSpc>
              <a:spcBef>
                <a:spcPts val="1000"/>
              </a:spcBef>
              <a:spcAft>
                <a:spcPts val="0"/>
              </a:spcAft>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5400"/>
              <a:buFont typeface="Impact"/>
              <a:buNone/>
            </a:pPr>
            <a:r>
              <a:rPr lang="sv-SE"/>
              <a:t>KRAV PÅ TRÄNINGSNÄRVARO</a:t>
            </a:r>
            <a:endParaRPr/>
          </a:p>
        </p:txBody>
      </p:sp>
      <p:sp>
        <p:nvSpPr>
          <p:cNvPr id="173" name="Google Shape;173;p5"/>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3200"/>
              <a:buChar char="•"/>
            </a:pPr>
            <a:r>
              <a:rPr lang="sv-SE"/>
              <a:t>66% (2/3 TRÄNINGAR) SENASTE 2 VECKORNA FÖR ATT BLI UTTAGEN TILL MATCH, ALTERNATIVT MINST 50% PÅ HEL SÄSONG (UNDANTAG FÖR JULI-BÖRJAN AV AUGUSTI) DETTA GÄLLER FRÅN KALLELSEN SOM KOMMER NÄSTA VECKA, INNAN HAR DET VARIT 50%.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5400"/>
              <a:buFont typeface="Impact"/>
              <a:buNone/>
            </a:pPr>
            <a:r>
              <a:rPr lang="sv-SE"/>
              <a:t>EKONOMI</a:t>
            </a:r>
            <a:endParaRPr/>
          </a:p>
        </p:txBody>
      </p:sp>
      <p:sp>
        <p:nvSpPr>
          <p:cNvPr id="179" name="Google Shape;179;p6"/>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fontScale="92500" lnSpcReduction="20000"/>
          </a:bodyPr>
          <a:lstStyle/>
          <a:p>
            <a:pPr indent="-213359" lvl="0" marL="228600" rtl="0" algn="l">
              <a:lnSpc>
                <a:spcPct val="120000"/>
              </a:lnSpc>
              <a:spcBef>
                <a:spcPts val="0"/>
              </a:spcBef>
              <a:spcAft>
                <a:spcPts val="0"/>
              </a:spcAft>
              <a:buSzPct val="160000"/>
              <a:buChar char="•"/>
            </a:pPr>
            <a:r>
              <a:rPr lang="sv-SE"/>
              <a:t>22/5 164 103:-</a:t>
            </a:r>
            <a:endParaRPr/>
          </a:p>
          <a:p>
            <a:pPr indent="-213359" lvl="0" marL="228600" rtl="0" algn="l">
              <a:lnSpc>
                <a:spcPct val="120000"/>
              </a:lnSpc>
              <a:spcBef>
                <a:spcPts val="1000"/>
              </a:spcBef>
              <a:spcAft>
                <a:spcPts val="0"/>
              </a:spcAft>
              <a:buSzPct val="160000"/>
              <a:buChar char="•"/>
            </a:pPr>
            <a:r>
              <a:rPr lang="sv-SE"/>
              <a:t>½ DVS 14 ST HAR EJ BETALAT IN 900:- FÖR HUDIK CUP SÅ YTTERLIGARE 12 600:-, 1050:- FÖR YTTERLIGARE EN SPELARE SOM SKA BETALAS IN HUDIK CUP.</a:t>
            </a:r>
            <a:endParaRPr/>
          </a:p>
          <a:p>
            <a:pPr indent="-213359" lvl="0" marL="228600" rtl="0" algn="l">
              <a:lnSpc>
                <a:spcPct val="120000"/>
              </a:lnSpc>
              <a:spcBef>
                <a:spcPts val="1000"/>
              </a:spcBef>
              <a:spcAft>
                <a:spcPts val="0"/>
              </a:spcAft>
              <a:buSzPct val="160000"/>
              <a:buChar char="•"/>
            </a:pPr>
            <a:r>
              <a:rPr lang="sv-SE"/>
              <a:t>HUDIK CUP ÄR BETALT. KOSTADE 34 650: + 1050:- SOM SKA BETALAS IN FÖR EN SPELARE TILL PGA SEN ANMÄLAN.</a:t>
            </a:r>
            <a:endParaRPr/>
          </a:p>
          <a:p>
            <a:pPr indent="-213359" lvl="0" marL="228600" rtl="0" algn="l">
              <a:lnSpc>
                <a:spcPct val="120000"/>
              </a:lnSpc>
              <a:spcBef>
                <a:spcPts val="1000"/>
              </a:spcBef>
              <a:spcAft>
                <a:spcPts val="0"/>
              </a:spcAft>
              <a:buSzPct val="160000"/>
              <a:buChar char="•"/>
            </a:pPr>
            <a:r>
              <a:rPr lang="sv-SE"/>
              <a:t>CA 141 000:- KVAR ATT BETALA PÅ TRÄNINGSLÄGRET + TRANSFER CA 420/PP TOR BARCELONA SALOU INTRÄDE NÖJESFÄLT 500:- PP OCH EV BARCELONA MATCH CA 1000-1500:- PP FLYG 1986:-/PP MEN ÄVEN TÅG ALT BUSS SVALL-ARLANDA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Impact"/>
              <a:buNone/>
            </a:pPr>
            <a:r>
              <a:rPr lang="sv-SE"/>
              <a:t>INSATSER FÖR ATT FÅ NER EGENINSATSEN?</a:t>
            </a:r>
            <a:endParaRPr/>
          </a:p>
        </p:txBody>
      </p:sp>
      <p:sp>
        <p:nvSpPr>
          <p:cNvPr id="185" name="Google Shape;185;p7"/>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fontScale="77500" lnSpcReduction="20000"/>
          </a:bodyPr>
          <a:lstStyle/>
          <a:p>
            <a:pPr indent="-198120" lvl="0" marL="228600" rtl="0" algn="l">
              <a:lnSpc>
                <a:spcPct val="120000"/>
              </a:lnSpc>
              <a:spcBef>
                <a:spcPts val="0"/>
              </a:spcBef>
              <a:spcAft>
                <a:spcPts val="0"/>
              </a:spcAft>
              <a:buSzPct val="160000"/>
              <a:buChar char="•"/>
            </a:pPr>
            <a:r>
              <a:rPr lang="sv-SE"/>
              <a:t>HAR VI NÅGRA SPONSORER?</a:t>
            </a:r>
            <a:endParaRPr/>
          </a:p>
          <a:p>
            <a:pPr indent="-198120" lvl="0" marL="228600" rtl="0" algn="l">
              <a:lnSpc>
                <a:spcPct val="120000"/>
              </a:lnSpc>
              <a:spcBef>
                <a:spcPts val="1000"/>
              </a:spcBef>
              <a:spcAft>
                <a:spcPts val="0"/>
              </a:spcAft>
              <a:buSzPct val="160000"/>
              <a:buChar char="•"/>
            </a:pPr>
            <a:r>
              <a:rPr lang="sv-SE"/>
              <a:t>ARBETSUPPGIFTER? TEX STÄDNING, INVENTERING, SKOTTA (HELST TILL KILLARNA I LAGET)</a:t>
            </a:r>
            <a:endParaRPr/>
          </a:p>
          <a:p>
            <a:pPr indent="-198120" lvl="0" marL="228600" rtl="0" algn="l">
              <a:lnSpc>
                <a:spcPct val="120000"/>
              </a:lnSpc>
              <a:spcBef>
                <a:spcPts val="1000"/>
              </a:spcBef>
              <a:spcAft>
                <a:spcPts val="0"/>
              </a:spcAft>
              <a:buSzPct val="160000"/>
              <a:buChar char="•"/>
            </a:pPr>
            <a:r>
              <a:rPr lang="sv-SE"/>
              <a:t>FÖRSÄLJNINGAR I ÅR – KAKOR PÅGÅR, RESTAURANGCHANSEN (KRAV PÅ 2ST), SENSOMMAR FÖRSÄLJNING.</a:t>
            </a:r>
            <a:endParaRPr/>
          </a:p>
          <a:p>
            <a:pPr indent="-198120" lvl="0" marL="228600" rtl="0" algn="l">
              <a:lnSpc>
                <a:spcPct val="120000"/>
              </a:lnSpc>
              <a:spcBef>
                <a:spcPts val="1000"/>
              </a:spcBef>
              <a:spcAft>
                <a:spcPts val="0"/>
              </a:spcAft>
              <a:buSzPct val="160000"/>
              <a:buChar char="•"/>
            </a:pPr>
            <a:r>
              <a:rPr lang="sv-SE"/>
              <a:t>SKA VI ÄVEN HA EN FÖRSÄLJNING UNDER HÖSTEN OKTOBER/NOVEMBER?</a:t>
            </a:r>
            <a:endParaRPr/>
          </a:p>
          <a:p>
            <a:pPr indent="-198120" lvl="0" marL="228600" rtl="0" algn="l">
              <a:lnSpc>
                <a:spcPct val="120000"/>
              </a:lnSpc>
              <a:spcBef>
                <a:spcPts val="1000"/>
              </a:spcBef>
              <a:spcAft>
                <a:spcPts val="0"/>
              </a:spcAft>
              <a:buSzPct val="160000"/>
              <a:buChar char="•"/>
            </a:pPr>
            <a:r>
              <a:rPr lang="sv-SE"/>
              <a:t>VEM KAN TA  PÅ SIG ATT TA EMOT OCH DELA UT KAKORNA FÖR LAGET?</a:t>
            </a:r>
            <a:endParaRPr/>
          </a:p>
          <a:p>
            <a:pPr indent="-198120" lvl="0" marL="228600" rtl="0" algn="l">
              <a:lnSpc>
                <a:spcPct val="120000"/>
              </a:lnSpc>
              <a:spcBef>
                <a:spcPts val="1000"/>
              </a:spcBef>
              <a:spcAft>
                <a:spcPts val="0"/>
              </a:spcAft>
              <a:buSzPct val="160000"/>
              <a:buChar char="•"/>
            </a:pPr>
            <a:r>
              <a:rPr lang="sv-SE"/>
              <a:t>FIKAANSVARIG – SE TILL SÅ DET FINNS TEX KAFFE, FESTIS OCH EN GODBIT PÅ HEMMAMATCHERNA (FÖRDELA UT ARBETSUPPGIFTER EJ ORDNA ALLT SJÄLV)</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5400"/>
              <a:buFont typeface="Impact"/>
              <a:buNone/>
            </a:pPr>
            <a:r>
              <a:rPr lang="sv-SE"/>
              <a:t>THAIFESTIVALEN 6-9/7</a:t>
            </a:r>
            <a:endParaRPr/>
          </a:p>
        </p:txBody>
      </p:sp>
      <p:sp>
        <p:nvSpPr>
          <p:cNvPr id="191" name="Google Shape;191;p8"/>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3200"/>
              <a:buChar char="•"/>
            </a:pPr>
            <a:r>
              <a:rPr lang="sv-SE"/>
              <a:t>BYGGA ÖLTÄLT (4-5 MAN) FREDAG INNAN FESTIVALEN SAMT NÅGRA TIMMAR BYGG SÖNDAG EFTER FESTIVALEN RIVNING GER 5000:-</a:t>
            </a:r>
            <a:endParaRPr/>
          </a:p>
          <a:p>
            <a:pPr indent="-228600" lvl="0" marL="228600" rtl="0" algn="l">
              <a:lnSpc>
                <a:spcPct val="120000"/>
              </a:lnSpc>
              <a:spcBef>
                <a:spcPts val="1000"/>
              </a:spcBef>
              <a:spcAft>
                <a:spcPts val="0"/>
              </a:spcAft>
              <a:buSzPts val="3200"/>
              <a:buChar char="•"/>
            </a:pPr>
            <a:r>
              <a:rPr lang="sv-SE"/>
              <a:t>STÄD PÅ SÖNDAGEN (5 MAN 100:-/TIMME) - HÄR KAN BARNEN MED FÖRDEL GÖRA JOBBET</a:t>
            </a:r>
            <a:endParaRPr/>
          </a:p>
          <a:p>
            <a:pPr indent="-228600" lvl="0" marL="228600" rtl="0" algn="l">
              <a:lnSpc>
                <a:spcPct val="120000"/>
              </a:lnSpc>
              <a:spcBef>
                <a:spcPts val="1000"/>
              </a:spcBef>
              <a:spcAft>
                <a:spcPts val="0"/>
              </a:spcAft>
              <a:buSzPts val="3200"/>
              <a:buChar char="•"/>
            </a:pPr>
            <a:r>
              <a:rPr lang="sv-SE"/>
              <a:t>NATTVAKT 02-08 (1-2 PERSONER/NATT) 1000:-/NATT 5 NÄTTER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txBox="1"/>
          <p:nvPr>
            <p:ph type="title"/>
          </p:nvPr>
        </p:nvSpPr>
        <p:spPr>
          <a:xfrm>
            <a:off x="685801" y="685800"/>
            <a:ext cx="10396882" cy="11519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Impact"/>
              <a:buNone/>
            </a:pPr>
            <a:r>
              <a:rPr lang="sv-SE"/>
              <a:t>HUDIK CUP 17-19/6 EJ SKOLAVSLUTNINGSHELGEN </a:t>
            </a:r>
            <a:endParaRPr/>
          </a:p>
        </p:txBody>
      </p:sp>
      <p:sp>
        <p:nvSpPr>
          <p:cNvPr id="197" name="Google Shape;197;p9"/>
          <p:cNvSpPr txBox="1"/>
          <p:nvPr>
            <p:ph idx="1" type="body"/>
          </p:nvPr>
        </p:nvSpPr>
        <p:spPr>
          <a:xfrm>
            <a:off x="685800" y="2063396"/>
            <a:ext cx="10394707" cy="3311189"/>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3200"/>
              <a:buChar char="•"/>
            </a:pPr>
            <a:r>
              <a:rPr lang="sv-SE"/>
              <a:t>BOENDE I SKOLA FRE-SÖN</a:t>
            </a:r>
            <a:endParaRPr/>
          </a:p>
          <a:p>
            <a:pPr indent="-228600" lvl="0" marL="228600" rtl="0" algn="l">
              <a:lnSpc>
                <a:spcPct val="120000"/>
              </a:lnSpc>
              <a:spcBef>
                <a:spcPts val="1000"/>
              </a:spcBef>
              <a:spcAft>
                <a:spcPts val="0"/>
              </a:spcAft>
              <a:buSzPts val="3200"/>
              <a:buChar char="•"/>
            </a:pPr>
            <a:r>
              <a:rPr lang="sv-SE"/>
              <a:t>FREDAG LUNCH/MIDDAG, LÖRDAG FRUKOST/ LUNCH &amp; MIDDAG, SÖNDAG FRUKOST &amp; LUNCH</a:t>
            </a:r>
            <a:endParaRPr/>
          </a:p>
          <a:p>
            <a:pPr indent="-228600" lvl="0" marL="228600" rtl="0" algn="l">
              <a:lnSpc>
                <a:spcPct val="120000"/>
              </a:lnSpc>
              <a:spcBef>
                <a:spcPts val="1000"/>
              </a:spcBef>
              <a:spcAft>
                <a:spcPts val="0"/>
              </a:spcAft>
              <a:buSzPts val="3200"/>
              <a:buChar char="•"/>
            </a:pPr>
            <a:r>
              <a:rPr lang="sv-SE"/>
              <a:t>AVFÄRD RUNT KL 13 FREDAG (BEROENDE PÅ SPELSCHEMA TIDIGAST MATCH KL 17)</a:t>
            </a:r>
            <a:endParaRPr/>
          </a:p>
          <a:p>
            <a:pPr indent="-228600" lvl="0" marL="228600" rtl="0" algn="l">
              <a:lnSpc>
                <a:spcPct val="120000"/>
              </a:lnSpc>
              <a:spcBef>
                <a:spcPts val="1000"/>
              </a:spcBef>
              <a:spcAft>
                <a:spcPts val="0"/>
              </a:spcAft>
              <a:buSzPts val="3200"/>
              <a:buChar char="•"/>
            </a:pPr>
            <a:r>
              <a:rPr lang="sv-SE"/>
              <a:t>BILAR NER TILL HUDIK. BEHÖVER HJÄLP AV ER FÖRÄLDRAR MED SKJUTS/HÄMTNING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Huvudhändelse">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2022-05-22T06:20:18Z</dcterms:created>
  <dc:creator>Andreas Hågestam</dc:creator>
</cp:coreProperties>
</file>