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75" r:id="rId7"/>
    <p:sldId id="262" r:id="rId8"/>
    <p:sldId id="263" r:id="rId9"/>
    <p:sldId id="268" r:id="rId10"/>
    <p:sldId id="276" r:id="rId11"/>
    <p:sldId id="264" r:id="rId12"/>
    <p:sldId id="270" r:id="rId13"/>
    <p:sldId id="269" r:id="rId14"/>
    <p:sldId id="272" r:id="rId15"/>
    <p:sldId id="273" r:id="rId16"/>
    <p:sldId id="277" r:id="rId17"/>
    <p:sldId id="278" r:id="rId1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19D3A-9153-4D37-9C96-D4D8101FF77F}" v="29" dt="2022-10-17T11:25:56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2" autoAdjust="0"/>
    <p:restoredTop sz="94660"/>
  </p:normalViewPr>
  <p:slideViewPr>
    <p:cSldViewPr>
      <p:cViewPr varScale="1">
        <p:scale>
          <a:sx n="77" d="100"/>
          <a:sy n="77" d="100"/>
        </p:scale>
        <p:origin x="14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ofsson, Fredrik (F.O)" userId="c9d3a4ab-3bd6-4af0-b9d7-cbf013b0dcc1" providerId="ADAL" clId="{0C919D3A-9153-4D37-9C96-D4D8101FF77F}"/>
    <pc:docChg chg="custSel addSld modSld sldOrd">
      <pc:chgData name="Olofsson, Fredrik (F.O)" userId="c9d3a4ab-3bd6-4af0-b9d7-cbf013b0dcc1" providerId="ADAL" clId="{0C919D3A-9153-4D37-9C96-D4D8101FF77F}" dt="2022-10-18T08:31:10.841" v="480" actId="20577"/>
      <pc:docMkLst>
        <pc:docMk/>
      </pc:docMkLst>
      <pc:sldChg chg="modSp mod modAnim">
        <pc:chgData name="Olofsson, Fredrik (F.O)" userId="c9d3a4ab-3bd6-4af0-b9d7-cbf013b0dcc1" providerId="ADAL" clId="{0C919D3A-9153-4D37-9C96-D4D8101FF77F}" dt="2022-10-17T11:19:55.982" v="38" actId="20577"/>
        <pc:sldMkLst>
          <pc:docMk/>
          <pc:sldMk cId="1428227276" sldId="259"/>
        </pc:sldMkLst>
        <pc:spChg chg="mod">
          <ac:chgData name="Olofsson, Fredrik (F.O)" userId="c9d3a4ab-3bd6-4af0-b9d7-cbf013b0dcc1" providerId="ADAL" clId="{0C919D3A-9153-4D37-9C96-D4D8101FF77F}" dt="2022-10-17T11:19:55.982" v="38" actId="20577"/>
          <ac:spMkLst>
            <pc:docMk/>
            <pc:sldMk cId="1428227276" sldId="259"/>
            <ac:spMk id="3" creationId="{00000000-0000-0000-0000-000000000000}"/>
          </ac:spMkLst>
        </pc:spChg>
      </pc:sldChg>
      <pc:sldChg chg="modSp mod">
        <pc:chgData name="Olofsson, Fredrik (F.O)" userId="c9d3a4ab-3bd6-4af0-b9d7-cbf013b0dcc1" providerId="ADAL" clId="{0C919D3A-9153-4D37-9C96-D4D8101FF77F}" dt="2022-10-18T08:31:10.841" v="480" actId="20577"/>
        <pc:sldMkLst>
          <pc:docMk/>
          <pc:sldMk cId="341178002" sldId="263"/>
        </pc:sldMkLst>
        <pc:spChg chg="mod">
          <ac:chgData name="Olofsson, Fredrik (F.O)" userId="c9d3a4ab-3bd6-4af0-b9d7-cbf013b0dcc1" providerId="ADAL" clId="{0C919D3A-9153-4D37-9C96-D4D8101FF77F}" dt="2022-10-18T08:31:10.841" v="480" actId="20577"/>
          <ac:spMkLst>
            <pc:docMk/>
            <pc:sldMk cId="341178002" sldId="263"/>
            <ac:spMk id="3" creationId="{00000000-0000-0000-0000-000000000000}"/>
          </ac:spMkLst>
        </pc:spChg>
      </pc:sldChg>
      <pc:sldChg chg="modSp mod">
        <pc:chgData name="Olofsson, Fredrik (F.O)" userId="c9d3a4ab-3bd6-4af0-b9d7-cbf013b0dcc1" providerId="ADAL" clId="{0C919D3A-9153-4D37-9C96-D4D8101FF77F}" dt="2022-10-17T11:28:47.578" v="263" actId="255"/>
        <pc:sldMkLst>
          <pc:docMk/>
          <pc:sldMk cId="4144709641" sldId="264"/>
        </pc:sldMkLst>
        <pc:spChg chg="mod">
          <ac:chgData name="Olofsson, Fredrik (F.O)" userId="c9d3a4ab-3bd6-4af0-b9d7-cbf013b0dcc1" providerId="ADAL" clId="{0C919D3A-9153-4D37-9C96-D4D8101FF77F}" dt="2022-10-17T11:28:47.578" v="263" actId="255"/>
          <ac:spMkLst>
            <pc:docMk/>
            <pc:sldMk cId="4144709641" sldId="264"/>
            <ac:spMk id="3" creationId="{00000000-0000-0000-0000-000000000000}"/>
          </ac:spMkLst>
        </pc:spChg>
      </pc:sldChg>
      <pc:sldChg chg="modSp mod ord">
        <pc:chgData name="Olofsson, Fredrik (F.O)" userId="c9d3a4ab-3bd6-4af0-b9d7-cbf013b0dcc1" providerId="ADAL" clId="{0C919D3A-9153-4D37-9C96-D4D8101FF77F}" dt="2022-10-17T11:21:19.594" v="42" actId="20577"/>
        <pc:sldMkLst>
          <pc:docMk/>
          <pc:sldMk cId="2471858442" sldId="270"/>
        </pc:sldMkLst>
        <pc:spChg chg="mod">
          <ac:chgData name="Olofsson, Fredrik (F.O)" userId="c9d3a4ab-3bd6-4af0-b9d7-cbf013b0dcc1" providerId="ADAL" clId="{0C919D3A-9153-4D37-9C96-D4D8101FF77F}" dt="2022-10-17T11:21:19.594" v="42" actId="20577"/>
          <ac:spMkLst>
            <pc:docMk/>
            <pc:sldMk cId="2471858442" sldId="270"/>
            <ac:spMk id="3" creationId="{00000000-0000-0000-0000-000000000000}"/>
          </ac:spMkLst>
        </pc:spChg>
      </pc:sldChg>
      <pc:sldChg chg="modSp mod">
        <pc:chgData name="Olofsson, Fredrik (F.O)" userId="c9d3a4ab-3bd6-4af0-b9d7-cbf013b0dcc1" providerId="ADAL" clId="{0C919D3A-9153-4D37-9C96-D4D8101FF77F}" dt="2022-10-17T11:21:48.430" v="66" actId="6549"/>
        <pc:sldMkLst>
          <pc:docMk/>
          <pc:sldMk cId="113154985" sldId="272"/>
        </pc:sldMkLst>
        <pc:spChg chg="mod">
          <ac:chgData name="Olofsson, Fredrik (F.O)" userId="c9d3a4ab-3bd6-4af0-b9d7-cbf013b0dcc1" providerId="ADAL" clId="{0C919D3A-9153-4D37-9C96-D4D8101FF77F}" dt="2022-10-17T11:21:48.430" v="66" actId="6549"/>
          <ac:spMkLst>
            <pc:docMk/>
            <pc:sldMk cId="113154985" sldId="272"/>
            <ac:spMk id="4" creationId="{7694E433-C4F4-44A2-BF47-436A58208BB6}"/>
          </ac:spMkLst>
        </pc:spChg>
      </pc:sldChg>
      <pc:sldChg chg="modSp mod">
        <pc:chgData name="Olofsson, Fredrik (F.O)" userId="c9d3a4ab-3bd6-4af0-b9d7-cbf013b0dcc1" providerId="ADAL" clId="{0C919D3A-9153-4D37-9C96-D4D8101FF77F}" dt="2022-10-17T07:59:46.830" v="1" actId="20577"/>
        <pc:sldMkLst>
          <pc:docMk/>
          <pc:sldMk cId="927410517" sldId="273"/>
        </pc:sldMkLst>
        <pc:spChg chg="mod">
          <ac:chgData name="Olofsson, Fredrik (F.O)" userId="c9d3a4ab-3bd6-4af0-b9d7-cbf013b0dcc1" providerId="ADAL" clId="{0C919D3A-9153-4D37-9C96-D4D8101FF77F}" dt="2022-10-17T07:59:46.830" v="1" actId="20577"/>
          <ac:spMkLst>
            <pc:docMk/>
            <pc:sldMk cId="927410517" sldId="273"/>
            <ac:spMk id="12" creationId="{87EE99C3-A0C5-4C8E-8435-29CD5A72332E}"/>
          </ac:spMkLst>
        </pc:spChg>
      </pc:sldChg>
      <pc:sldChg chg="modSp add mod">
        <pc:chgData name="Olofsson, Fredrik (F.O)" userId="c9d3a4ab-3bd6-4af0-b9d7-cbf013b0dcc1" providerId="ADAL" clId="{0C919D3A-9153-4D37-9C96-D4D8101FF77F}" dt="2022-10-18T07:59:35.635" v="320" actId="20577"/>
        <pc:sldMkLst>
          <pc:docMk/>
          <pc:sldMk cId="2553167530" sldId="277"/>
        </pc:sldMkLst>
        <pc:spChg chg="mod">
          <ac:chgData name="Olofsson, Fredrik (F.O)" userId="c9d3a4ab-3bd6-4af0-b9d7-cbf013b0dcc1" providerId="ADAL" clId="{0C919D3A-9153-4D37-9C96-D4D8101FF77F}" dt="2022-10-18T07:59:35.635" v="320" actId="20577"/>
          <ac:spMkLst>
            <pc:docMk/>
            <pc:sldMk cId="2553167530" sldId="277"/>
            <ac:spMk id="3" creationId="{00000000-0000-0000-0000-000000000000}"/>
          </ac:spMkLst>
        </pc:spChg>
      </pc:sldChg>
      <pc:sldChg chg="modSp add mod">
        <pc:chgData name="Olofsson, Fredrik (F.O)" userId="c9d3a4ab-3bd6-4af0-b9d7-cbf013b0dcc1" providerId="ADAL" clId="{0C919D3A-9153-4D37-9C96-D4D8101FF77F}" dt="2022-10-17T11:26:52.831" v="260" actId="122"/>
        <pc:sldMkLst>
          <pc:docMk/>
          <pc:sldMk cId="920273807" sldId="278"/>
        </pc:sldMkLst>
        <pc:spChg chg="mod">
          <ac:chgData name="Olofsson, Fredrik (F.O)" userId="c9d3a4ab-3bd6-4af0-b9d7-cbf013b0dcc1" providerId="ADAL" clId="{0C919D3A-9153-4D37-9C96-D4D8101FF77F}" dt="2022-10-17T11:26:52.831" v="260" actId="122"/>
          <ac:spMkLst>
            <pc:docMk/>
            <pc:sldMk cId="920273807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BE3AC-BAE6-4D0C-8493-BF0AB989C194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9975E-74EC-45D3-AC82-C36C017812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842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147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78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23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205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51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31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505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49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19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87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7ABA-474E-4FDE-A88D-F0BCD287DFB9}" type="datetimeFigureOut">
              <a:rPr lang="sv-SE" smtClean="0"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21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fredriko78@hotmail.com" TargetMode="External"/><Relationship Id="rId2" Type="http://schemas.openxmlformats.org/officeDocument/2006/relationships/hyperlink" Target="mailto:anna15.andersson@hotmail.s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13foppa@gmail.co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Surte/Kareby F14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3859292"/>
            <a:ext cx="7086600" cy="1752600"/>
          </a:xfrm>
        </p:spPr>
        <p:txBody>
          <a:bodyPr/>
          <a:lstStyle/>
          <a:p>
            <a:r>
              <a:rPr lang="sv-SE" dirty="0"/>
              <a:t>Föräldramöte 221020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7EB6BAF-8644-4A4E-BF99-FF74E5A5E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1511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Slipare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Marcus Gustavsson kommer att gå sliputbildning hos Mats Egemalm/Stefan Kvist</a:t>
            </a:r>
          </a:p>
          <a:p>
            <a:r>
              <a:rPr lang="sv-SE" sz="2000" dirty="0"/>
              <a:t>Behöver vara minst en till...</a:t>
            </a:r>
            <a:endParaRPr lang="sv-SE" sz="1600" dirty="0"/>
          </a:p>
          <a:p>
            <a:pPr marL="457200" lvl="1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DAF9FA5-E309-4C31-A5C1-15ADDCD81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39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212692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sz="5100" dirty="0"/>
              <a:t>Kommunikation</a:t>
            </a:r>
          </a:p>
          <a:p>
            <a:endParaRPr lang="sv-SE" sz="2400" dirty="0"/>
          </a:p>
          <a:p>
            <a:r>
              <a:rPr lang="sv-SE" sz="3200" b="1" dirty="0"/>
              <a:t>SMS, mail eller telefon om man EJ kommer till träningen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sz="2000" dirty="0"/>
              <a:t>Hemsida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Hemsida och </a:t>
            </a:r>
            <a:r>
              <a:rPr lang="sv-SE" sz="2000" dirty="0" err="1"/>
              <a:t>app</a:t>
            </a:r>
            <a:r>
              <a:rPr lang="sv-SE" sz="2000" dirty="0"/>
              <a:t> laget.se</a:t>
            </a:r>
          </a:p>
          <a:p>
            <a:pPr lvl="1"/>
            <a:r>
              <a:rPr lang="sv-SE" sz="1600" dirty="0"/>
              <a:t>Logga in och se till att ni har uppdaterade uppgifter</a:t>
            </a:r>
          </a:p>
          <a:p>
            <a:pPr lvl="1"/>
            <a:r>
              <a:rPr lang="sv-SE" sz="1600" dirty="0"/>
              <a:t>Logga in för kontaktuppgifter till alla föräldrar</a:t>
            </a:r>
          </a:p>
          <a:p>
            <a:pPr lvl="1"/>
            <a:endParaRPr lang="sv-SE" sz="1600" dirty="0"/>
          </a:p>
          <a:p>
            <a:r>
              <a:rPr lang="sv-SE" sz="2000" dirty="0"/>
              <a:t>Mail – Primär informationskanal</a:t>
            </a:r>
          </a:p>
          <a:p>
            <a:pPr lvl="1"/>
            <a:r>
              <a:rPr lang="sv-SE" sz="1600" dirty="0"/>
              <a:t>Läsbekräfta alltid</a:t>
            </a:r>
          </a:p>
          <a:p>
            <a:pPr lvl="1"/>
            <a:r>
              <a:rPr lang="sv-SE" sz="1600" dirty="0"/>
              <a:t>Kallelser till Poolspel mm, kan man inte så svara ”kan ej”</a:t>
            </a:r>
          </a:p>
          <a:p>
            <a:pPr lvl="1"/>
            <a:endParaRPr lang="sv-SE" sz="1600" dirty="0"/>
          </a:p>
          <a:p>
            <a:pPr marL="400050"/>
            <a:r>
              <a:rPr lang="sv-SE" sz="2000" dirty="0"/>
              <a:t>Facebookgrupp Surte/Kareby F09-10</a:t>
            </a:r>
            <a:endParaRPr lang="sv-SE" sz="1600" dirty="0"/>
          </a:p>
          <a:p>
            <a:pPr lvl="1"/>
            <a:endParaRPr lang="sv-SE" sz="1600" dirty="0"/>
          </a:p>
          <a:p>
            <a:r>
              <a:rPr lang="sv-SE" sz="2000" dirty="0"/>
              <a:t>SMS – Sista minuten information</a:t>
            </a:r>
          </a:p>
          <a:p>
            <a:pPr lvl="1"/>
            <a:r>
              <a:rPr lang="sv-SE" sz="1600" dirty="0"/>
              <a:t>Svar kommer att gå till oss ledare</a:t>
            </a:r>
          </a:p>
          <a:p>
            <a:endParaRPr lang="sv-SE" sz="2000" dirty="0"/>
          </a:p>
          <a:p>
            <a:r>
              <a:rPr lang="sv-SE" b="1" dirty="0"/>
              <a:t>SMS, mail eller telefon om man EJ kommer till träningen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dirty="0"/>
          </a:p>
          <a:p>
            <a:endParaRPr lang="sv-SE" sz="2000" dirty="0"/>
          </a:p>
          <a:p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4255B10-0355-4567-937E-828FAA9A3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709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4360" y="1988840"/>
            <a:ext cx="8435280" cy="4520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Anna Fischer 0705-142322, </a:t>
            </a:r>
            <a:r>
              <a:rPr lang="sv-SE" sz="2400" dirty="0">
                <a:hlinkClick r:id="rId2"/>
              </a:rPr>
              <a:t>anna15.andersson@hotmail.se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Fredrik Olofsson  0733-331599, </a:t>
            </a:r>
            <a:r>
              <a:rPr lang="sv-SE" sz="2400" dirty="0">
                <a:hlinkClick r:id="rId3"/>
              </a:rPr>
              <a:t>fredriko78@hotmail.com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Patrik Forsberg 0709-876092, </a:t>
            </a:r>
            <a:r>
              <a:rPr lang="sv-SE" sz="2400" dirty="0">
                <a:hlinkClick r:id="rId4"/>
              </a:rPr>
              <a:t>13foppa@gmail.com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215F3A6-6559-4971-9FBF-DA0AC5412F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5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2561983"/>
            <a:ext cx="3211362" cy="3211362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88B766F7-554D-49EF-9538-80DEF8CA1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AC414139-C7D6-4C93-833A-4B628DE92A7D}"/>
              </a:ext>
            </a:extLst>
          </p:cNvPr>
          <p:cNvSpPr txBox="1"/>
          <p:nvPr/>
        </p:nvSpPr>
        <p:spPr>
          <a:xfrm>
            <a:off x="2339752" y="1556792"/>
            <a:ext cx="1635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Vecka 44</a:t>
            </a:r>
          </a:p>
        </p:txBody>
      </p:sp>
    </p:spTree>
    <p:extLst>
      <p:ext uri="{BB962C8B-B14F-4D97-AF65-F5344CB8AC3E}">
        <p14:creationId xmlns:p14="http://schemas.microsoft.com/office/powerpoint/2010/main" val="112482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DB3036B5-3B89-4F74-A7B6-9F47978B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75405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8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8914D574-A691-4B9D-96A2-CF232EF81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91E10C2-4A81-48E9-9D71-C7496F83DE68}"/>
              </a:ext>
            </a:extLst>
          </p:cNvPr>
          <p:cNvSpPr txBox="1"/>
          <p:nvPr/>
        </p:nvSpPr>
        <p:spPr>
          <a:xfrm>
            <a:off x="2411760" y="1988840"/>
            <a:ext cx="3477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/>
              <a:t>Surte/Karebycupen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694E433-C4F4-44A2-BF47-436A58208BB6}"/>
              </a:ext>
            </a:extLst>
          </p:cNvPr>
          <p:cNvSpPr txBox="1"/>
          <p:nvPr/>
        </p:nvSpPr>
        <p:spPr>
          <a:xfrm>
            <a:off x="539552" y="2636912"/>
            <a:ext cx="582742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Vår egna cup!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Spel 9mot9 under två dagar. 19-20/11 i Ale Arena.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Åtta lag anmälda, vi med ett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Vi behöver mycket hjälp från er föräldrar:</a:t>
            </a:r>
          </a:p>
          <a:p>
            <a:r>
              <a:rPr lang="sv-SE" sz="2000" dirty="0"/>
              <a:t>	Speaker</a:t>
            </a:r>
          </a:p>
          <a:p>
            <a:r>
              <a:rPr lang="sv-SE" sz="2000" dirty="0"/>
              <a:t>	Sargutläggning</a:t>
            </a:r>
          </a:p>
          <a:p>
            <a:r>
              <a:rPr lang="sv-SE" sz="2000" dirty="0"/>
              <a:t>	Kioskbemanning</a:t>
            </a:r>
          </a:p>
          <a:p>
            <a:r>
              <a:rPr lang="sv-SE" sz="2000" dirty="0"/>
              <a:t>	Grillning</a:t>
            </a:r>
          </a:p>
          <a:p>
            <a:r>
              <a:rPr lang="sv-SE" sz="2000" dirty="0"/>
              <a:t>	Servering av lunch och middag i Bohusgården</a:t>
            </a:r>
          </a:p>
          <a:p>
            <a:r>
              <a:rPr lang="sv-SE" sz="2000" dirty="0"/>
              <a:t>	Prisutdelning</a:t>
            </a:r>
          </a:p>
          <a:p>
            <a:r>
              <a:rPr lang="sv-SE" sz="2000" dirty="0"/>
              <a:t>	Med mera med mera</a:t>
            </a:r>
          </a:p>
          <a:p>
            <a:r>
              <a:rPr lang="sv-SE" sz="20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Frivilliga till cuporganisationen? </a:t>
            </a:r>
          </a:p>
        </p:txBody>
      </p:sp>
    </p:spTree>
    <p:extLst>
      <p:ext uri="{BB962C8B-B14F-4D97-AF65-F5344CB8AC3E}">
        <p14:creationId xmlns:p14="http://schemas.microsoft.com/office/powerpoint/2010/main" val="11315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DB3036B5-3B89-4F74-A7B6-9F47978B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40" y="1927373"/>
            <a:ext cx="8229600" cy="4525963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14427590-B94D-4992-ACE5-CFAF67605E33}"/>
              </a:ext>
            </a:extLst>
          </p:cNvPr>
          <p:cNvSpPr txBox="1">
            <a:spLocks/>
          </p:cNvSpPr>
          <p:nvPr/>
        </p:nvSpPr>
        <p:spPr>
          <a:xfrm>
            <a:off x="2627784" y="218754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sv-SE" sz="4800" b="1" dirty="0"/>
          </a:p>
          <a:p>
            <a:endParaRPr lang="sv-SE" sz="28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7EE99C3-A0C5-4C8E-8435-29CD5A72332E}"/>
              </a:ext>
            </a:extLst>
          </p:cNvPr>
          <p:cNvSpPr txBox="1">
            <a:spLocks/>
          </p:cNvSpPr>
          <p:nvPr/>
        </p:nvSpPr>
        <p:spPr>
          <a:xfrm>
            <a:off x="611560" y="20608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v-SE" dirty="0"/>
              <a:t>Ready </a:t>
            </a:r>
            <a:r>
              <a:rPr lang="sv-SE" dirty="0" err="1"/>
              <a:t>Jentecup</a:t>
            </a:r>
            <a:r>
              <a:rPr lang="sv-SE" dirty="0"/>
              <a:t>, Norge</a:t>
            </a:r>
          </a:p>
          <a:p>
            <a:pPr marL="0" indent="0">
              <a:buFont typeface="Arial" pitchFamily="34" charset="0"/>
              <a:buNone/>
            </a:pPr>
            <a:r>
              <a:rPr lang="sv-SE" dirty="0" err="1"/>
              <a:t>Gressbanen</a:t>
            </a:r>
            <a:r>
              <a:rPr lang="sv-SE" dirty="0"/>
              <a:t> Oslo 2022, datum ej klart men troligen första helgen i mars.</a:t>
            </a:r>
          </a:p>
          <a:p>
            <a:endParaRPr lang="sv-SE" sz="28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  <a:p>
            <a:pPr marL="0" indent="0">
              <a:buFont typeface="Arial" pitchFamily="34" charset="0"/>
              <a:buNone/>
            </a:pPr>
            <a:endParaRPr lang="sv-SE" sz="2000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2E00847C-4525-4777-9389-CBB774AF4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41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4360" y="1988840"/>
            <a:ext cx="8435280" cy="4520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Övrigt: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000" dirty="0"/>
              <a:t>Inspirationsdag för tjejer 07-09 30/10 i Ale Arena.</a:t>
            </a:r>
          </a:p>
          <a:p>
            <a:pPr marL="0" indent="0">
              <a:buNone/>
            </a:pPr>
            <a:r>
              <a:rPr lang="sv-SE" sz="2000" dirty="0"/>
              <a:t>Anmälan görs på distrikt Sydvästs hemsida. Mailutskick till er föräldrar i måndags.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215F3A6-6559-4971-9FBF-DA0AC5412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67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4360" y="1988840"/>
            <a:ext cx="8435280" cy="45204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 algn="ctr">
              <a:buNone/>
            </a:pPr>
            <a:r>
              <a:rPr lang="sv-SE" sz="6000" dirty="0"/>
              <a:t>Vi ser fram emot en grym bandysäsong!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215F3A6-6559-4971-9FBF-DA0AC5412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7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Agenda</a:t>
            </a:r>
          </a:p>
          <a:p>
            <a:r>
              <a:rPr lang="sv-SE" sz="2000" dirty="0"/>
              <a:t>Laget F14 – Säsongen 2022-23. </a:t>
            </a:r>
          </a:p>
          <a:p>
            <a:r>
              <a:rPr lang="sv-SE" sz="2000" dirty="0"/>
              <a:t>Istider</a:t>
            </a:r>
          </a:p>
          <a:p>
            <a:r>
              <a:rPr lang="sv-SE" sz="2000" dirty="0"/>
              <a:t>Seriespel</a:t>
            </a:r>
          </a:p>
          <a:p>
            <a:r>
              <a:rPr lang="sv-SE" sz="2000" dirty="0"/>
              <a:t>Lagets uppdrag i föreningarna</a:t>
            </a:r>
          </a:p>
          <a:p>
            <a:r>
              <a:rPr lang="sv-SE" sz="2000" dirty="0"/>
              <a:t>Utrustning: Damasker, överdragsbyxor, jacka m.m.</a:t>
            </a:r>
          </a:p>
          <a:p>
            <a:r>
              <a:rPr lang="sv-SE" sz="2000" dirty="0"/>
              <a:t>Slipare</a:t>
            </a:r>
          </a:p>
          <a:p>
            <a:r>
              <a:rPr lang="sv-SE" sz="2000" dirty="0"/>
              <a:t>Kommunikation</a:t>
            </a:r>
          </a:p>
          <a:p>
            <a:r>
              <a:rPr lang="sv-SE" sz="2000" dirty="0"/>
              <a:t>Surte höstlovsbandy</a:t>
            </a:r>
          </a:p>
          <a:p>
            <a:r>
              <a:rPr lang="sv-SE" sz="2000" dirty="0"/>
              <a:t>Surte/Karebycupen</a:t>
            </a:r>
          </a:p>
          <a:p>
            <a:r>
              <a:rPr lang="sv-SE" sz="2000" dirty="0" err="1"/>
              <a:t>Jentecup</a:t>
            </a:r>
            <a:endParaRPr lang="sv-SE" sz="2000" dirty="0"/>
          </a:p>
          <a:p>
            <a:r>
              <a:rPr lang="sv-SE" sz="2000" dirty="0"/>
              <a:t>Övrigt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1B1EBA8-74E9-472A-9239-D994201F7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463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Laget F14 säsongen 2022-23</a:t>
            </a:r>
          </a:p>
          <a:p>
            <a:r>
              <a:rPr lang="sv-SE" sz="2000" dirty="0"/>
              <a:t>Tommy har valt att trappa ned. Kommer dock ta ansvar för kakförsäljningen.</a:t>
            </a:r>
          </a:p>
          <a:p>
            <a:r>
              <a:rPr lang="sv-SE" sz="2000" dirty="0"/>
              <a:t>Tränare Anna Fischer, Fredrik Olofsson, Patrik Forsberg</a:t>
            </a:r>
          </a:p>
          <a:p>
            <a:r>
              <a:rPr lang="sv-SE" sz="2000" dirty="0">
                <a:sym typeface="Wingdings" panose="05000000000000000000" pitchFamily="2" charset="2"/>
              </a:rPr>
              <a:t>18 spelare</a:t>
            </a:r>
            <a:endParaRPr lang="sv-SE" sz="2000" dirty="0"/>
          </a:p>
          <a:p>
            <a:r>
              <a:rPr lang="sv-SE" sz="2000" dirty="0"/>
              <a:t>Årets nyhet?!</a:t>
            </a:r>
          </a:p>
          <a:p>
            <a:pPr marL="0" indent="0">
              <a:buNone/>
            </a:pPr>
            <a:endParaRPr lang="sv-SE" sz="2000" dirty="0"/>
          </a:p>
          <a:p>
            <a:pPr marL="0" indent="0" algn="ctr">
              <a:buNone/>
            </a:pPr>
            <a:r>
              <a:rPr lang="sv-SE" sz="3600" dirty="0"/>
              <a:t>LILLY ROOS!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CF44897-393F-4B64-9F58-FD06F59A3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2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sz="2000" dirty="0"/>
              <a:t>Målsättning att alla tjejer födda 09-10 skall vara med i F14 </a:t>
            </a:r>
          </a:p>
          <a:p>
            <a:r>
              <a:rPr lang="sv-SE" sz="2000" dirty="0"/>
              <a:t>Fokus denna säsong</a:t>
            </a:r>
          </a:p>
          <a:p>
            <a:pPr lvl="1"/>
            <a:r>
              <a:rPr lang="sv-SE" sz="1600" dirty="0"/>
              <a:t>Ha kul och fortsätta göra vår redan starka grupp ännu starkare!</a:t>
            </a:r>
          </a:p>
          <a:p>
            <a:pPr lvl="1"/>
            <a:r>
              <a:rPr lang="sv-SE" sz="1600" dirty="0"/>
              <a:t>Fortsätta utveckla skridskoteknik. Mer och fler intensiva skridskopass än tidigare.</a:t>
            </a:r>
          </a:p>
          <a:p>
            <a:pPr lvl="1"/>
            <a:r>
              <a:rPr lang="sv-SE" sz="1600" dirty="0"/>
              <a:t>Bygga vidare på grunderna vi redan lärt oss inom bandy</a:t>
            </a:r>
          </a:p>
          <a:p>
            <a:pPr lvl="1"/>
            <a:r>
              <a:rPr lang="sv-SE" sz="1600" dirty="0"/>
              <a:t>Träning som baseras på individens kunskapsnivå </a:t>
            </a:r>
          </a:p>
          <a:p>
            <a:pPr lvl="1"/>
            <a:r>
              <a:rPr lang="sv-SE" sz="1600" dirty="0"/>
              <a:t>Fortsätta bygga vidare på den grymt härliga atmosfär kring laget som vi har med er föräldrar</a:t>
            </a:r>
          </a:p>
          <a:p>
            <a:pPr lvl="1"/>
            <a:r>
              <a:rPr lang="sv-SE" sz="1600" dirty="0"/>
              <a:t>Bygga vidare på den kunskap om positionsspel och lagdelar vi redan lärt oss sedan tidigare</a:t>
            </a:r>
          </a:p>
          <a:p>
            <a:pPr lvl="1"/>
            <a:r>
              <a:rPr lang="sv-SE" sz="1600" dirty="0"/>
              <a:t>Fortsätta bygga vidare på det vi lärt oss i speluppbyggnad och styrspel</a:t>
            </a:r>
          </a:p>
          <a:p>
            <a:pPr lvl="1"/>
            <a:r>
              <a:rPr lang="sv-SE" sz="2200" b="1" dirty="0"/>
              <a:t>Seriespel i F14 9mot9 där vi just nu har två lag anmälda (gula och blåa laget). Samtliga datum publicerade i kalendern men finns inte tider på alla än. Kan bli ändrade datum/tider!</a:t>
            </a:r>
          </a:p>
          <a:p>
            <a:pPr lvl="1"/>
            <a:endParaRPr lang="sv-SE" sz="2200" b="1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81EA853-D5DE-4D8E-8F5D-6D924DB77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5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1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Förälder...</a:t>
            </a:r>
          </a:p>
          <a:p>
            <a:r>
              <a:rPr lang="sv-SE" sz="2000" dirty="0"/>
              <a:t>Våra viktigaste supportrar</a:t>
            </a:r>
          </a:p>
          <a:p>
            <a:pPr lvl="1"/>
            <a:r>
              <a:rPr lang="sv-SE" sz="1600" dirty="0"/>
              <a:t>Heja och stötta, hoppas att många kommer med och tittar på våra matcher live i år</a:t>
            </a:r>
          </a:p>
          <a:p>
            <a:pPr lvl="1"/>
            <a:r>
              <a:rPr lang="sv-SE" sz="1600" dirty="0"/>
              <a:t>Anna, Fredrik, Patrik och Lilly coachar vid match</a:t>
            </a:r>
          </a:p>
          <a:p>
            <a:pPr lvl="1"/>
            <a:r>
              <a:rPr lang="sv-SE" sz="1600" dirty="0"/>
              <a:t>Förebilder för våra barn</a:t>
            </a:r>
          </a:p>
          <a:p>
            <a:r>
              <a:rPr lang="sv-SE" sz="2000" dirty="0"/>
              <a:t>Gärna med på eller runt isen under träning</a:t>
            </a:r>
          </a:p>
          <a:p>
            <a:pPr lvl="1"/>
            <a:r>
              <a:rPr lang="sv-SE" sz="1600" dirty="0"/>
              <a:t>Våga fråga oss om ni kan hjälpa till</a:t>
            </a:r>
          </a:p>
          <a:p>
            <a:pPr lvl="1"/>
            <a:r>
              <a:rPr lang="sv-SE" sz="1600" dirty="0"/>
              <a:t>Två föräldrar som är med i bandysektionen! </a:t>
            </a:r>
          </a:p>
          <a:p>
            <a:pPr lvl="1"/>
            <a:r>
              <a:rPr lang="sv-SE" sz="1600" dirty="0"/>
              <a:t>Vi kommer att intensifiera målvaktsträning denna säsong. Hjälp behövs med att </a:t>
            </a:r>
            <a:r>
              <a:rPr lang="sv-SE" sz="1600" dirty="0" err="1"/>
              <a:t>preppa</a:t>
            </a:r>
            <a:r>
              <a:rPr lang="sv-SE" sz="1600" dirty="0"/>
              <a:t> med utrustning innan träning!</a:t>
            </a:r>
          </a:p>
          <a:p>
            <a:r>
              <a:rPr lang="sv-SE" sz="2000" dirty="0"/>
              <a:t>Om ni eller era barn upplever någon typ av problem </a:t>
            </a:r>
          </a:p>
          <a:p>
            <a:pPr lvl="1"/>
            <a:r>
              <a:rPr lang="sv-SE" sz="1600" dirty="0"/>
              <a:t>Öppen dialog med oss ledare</a:t>
            </a:r>
          </a:p>
          <a:p>
            <a:endParaRPr lang="sv-SE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A5A4A84-F0D4-4779-8B40-C81CE444F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98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463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Istider</a:t>
            </a:r>
          </a:p>
          <a:p>
            <a:r>
              <a:rPr lang="sv-SE" sz="2000" dirty="0"/>
              <a:t>Tisdagar 16:40-17:50 Ale Arena</a:t>
            </a:r>
          </a:p>
          <a:p>
            <a:r>
              <a:rPr lang="sv-SE" sz="2000" dirty="0"/>
              <a:t>Onsdagar 18:25-19:35 Ale Arena</a:t>
            </a:r>
          </a:p>
          <a:p>
            <a:r>
              <a:rPr lang="sv-SE" sz="2000" dirty="0"/>
              <a:t>Istid Skarpe Nord troligen fredagar, ej klart än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CF44897-393F-4B64-9F58-FD06F59A3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8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r>
              <a:rPr lang="sv-SE" sz="2400" dirty="0"/>
              <a:t>Vi kommer att anordna ett antal hemmamatcher i F14-serien både i Ale Arena och på Skarpe Nord. </a:t>
            </a:r>
          </a:p>
          <a:p>
            <a:r>
              <a:rPr lang="sv-SE" sz="2400" dirty="0"/>
              <a:t>Vi kommer att behöva hjälp med </a:t>
            </a:r>
            <a:r>
              <a:rPr lang="sv-SE" sz="2400" dirty="0" err="1"/>
              <a:t>sargomläggning</a:t>
            </a:r>
            <a:r>
              <a:rPr lang="sv-SE" sz="2400" dirty="0"/>
              <a:t> och flytta mål kring vid tillfällen. </a:t>
            </a:r>
          </a:p>
          <a:p>
            <a:r>
              <a:rPr lang="sv-SE" sz="2400" dirty="0"/>
              <a:t>Vi önskar också att någon är speaker vid varje match. </a:t>
            </a:r>
          </a:p>
          <a:p>
            <a:r>
              <a:rPr lang="sv-SE" sz="2400" dirty="0"/>
              <a:t>Dessutom skall vi hålla kiosken öppen i Ale Arena.</a:t>
            </a:r>
          </a:p>
          <a:p>
            <a:r>
              <a:rPr lang="sv-SE" sz="2400" dirty="0"/>
              <a:t>På Skarpe Nord behöver vi anordna det i lite mer egen regi med mindre inköp av t ex kaffe, bullar och kanske </a:t>
            </a:r>
            <a:r>
              <a:rPr lang="sv-SE" sz="2400" dirty="0" err="1"/>
              <a:t>kexchocklad</a:t>
            </a:r>
            <a:r>
              <a:rPr lang="sv-SE" sz="2400" dirty="0"/>
              <a:t> eller liknande.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40C7382-9B9D-49A9-8568-E6E4A9DCC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3325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Lagets uppdrag i föreningarna</a:t>
            </a:r>
            <a:endParaRPr lang="sv-SE" sz="2000" dirty="0"/>
          </a:p>
          <a:p>
            <a:r>
              <a:rPr lang="sv-SE" sz="1600" dirty="0"/>
              <a:t>Hjälpa till att sprida information om våra bandyskolor och om sporten</a:t>
            </a:r>
          </a:p>
          <a:p>
            <a:r>
              <a:rPr lang="sv-SE" sz="1600" dirty="0"/>
              <a:t>Samarbetsavtal mellan Surte/Kareby</a:t>
            </a:r>
          </a:p>
          <a:p>
            <a:r>
              <a:rPr lang="sv-SE" sz="1600" dirty="0"/>
              <a:t>Hjälpa till innan eller under KIS Julmarknad (mer info kommer)</a:t>
            </a:r>
          </a:p>
          <a:p>
            <a:r>
              <a:rPr lang="sv-SE" sz="1600" dirty="0" err="1"/>
              <a:t>Newbodyförsäljning</a:t>
            </a:r>
            <a:r>
              <a:rPr lang="sv-SE" sz="1600" dirty="0"/>
              <a:t> (pågår)</a:t>
            </a:r>
          </a:p>
          <a:p>
            <a:r>
              <a:rPr lang="sv-SE" sz="1600" dirty="0"/>
              <a:t>Kakförsäljning (troligen i feb)</a:t>
            </a:r>
          </a:p>
          <a:p>
            <a:r>
              <a:rPr lang="sv-SE" sz="1600" dirty="0"/>
              <a:t>Sälja Bingojulkalendrar (pågår)</a:t>
            </a:r>
          </a:p>
          <a:p>
            <a:r>
              <a:rPr lang="sv-SE" sz="1600" dirty="0"/>
              <a:t>Kioskförsäljning i Ale Arena, (vi önskar att någon förälder tar ett huvudansvar för denna punkt med stöttning från oss ledare)</a:t>
            </a:r>
          </a:p>
          <a:p>
            <a:r>
              <a:rPr lang="sv-SE" sz="1600" dirty="0"/>
              <a:t>Vara med som volontärer kring Surte BK A-lagsmatcher (första 25/11)</a:t>
            </a:r>
          </a:p>
          <a:p>
            <a:r>
              <a:rPr lang="sv-SE" sz="1600" dirty="0"/>
              <a:t>Sälja sportlotten på KC 29/10 Kl11-15. 10st spelare plus några föräldrar. Utskick kommer.</a:t>
            </a:r>
          </a:p>
          <a:p>
            <a:r>
              <a:rPr lang="sv-SE" sz="1600" dirty="0"/>
              <a:t>Städa denna klubbstuga i januari. Instruktion kommer ordnas av Christian</a:t>
            </a:r>
          </a:p>
          <a:p>
            <a:r>
              <a:rPr lang="sv-SE" sz="1600" dirty="0"/>
              <a:t>Dessutom:</a:t>
            </a:r>
          </a:p>
          <a:p>
            <a:pPr lvl="1"/>
            <a:r>
              <a:rPr lang="sv-SE" sz="1600" dirty="0"/>
              <a:t>Troligen städa strand 2023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0D95519-77FC-4DA9-9519-F62016221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1511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Utrustning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Damasker, överdragsbyxor (leverans oktober)</a:t>
            </a:r>
          </a:p>
          <a:p>
            <a:r>
              <a:rPr lang="sv-SE" sz="2000" dirty="0"/>
              <a:t>Träningsoverall och jacka är på tryck i skrivande stund</a:t>
            </a:r>
          </a:p>
          <a:p>
            <a:r>
              <a:rPr lang="sv-SE" sz="2000" dirty="0">
                <a:sym typeface="Wingdings" panose="05000000000000000000" pitchFamily="2" charset="2"/>
              </a:rPr>
              <a:t>Finns ett antal köp/sälj/byt-grupper för utrustning på </a:t>
            </a:r>
            <a:r>
              <a:rPr lang="sv-SE" sz="2000" dirty="0" err="1">
                <a:sym typeface="Wingdings" panose="05000000000000000000" pitchFamily="2" charset="2"/>
              </a:rPr>
              <a:t>facebook</a:t>
            </a:r>
            <a:r>
              <a:rPr lang="sv-SE" sz="2000" dirty="0">
                <a:sym typeface="Wingdings" panose="05000000000000000000" pitchFamily="2" charset="2"/>
              </a:rPr>
              <a:t>, </a:t>
            </a:r>
            <a:r>
              <a:rPr lang="sv-SE" sz="2000" dirty="0" err="1">
                <a:sym typeface="Wingdings" panose="05000000000000000000" pitchFamily="2" charset="2"/>
              </a:rPr>
              <a:t>bl</a:t>
            </a:r>
            <a:r>
              <a:rPr lang="sv-SE" sz="2000" dirty="0">
                <a:sym typeface="Wingdings" panose="05000000000000000000" pitchFamily="2" charset="2"/>
              </a:rPr>
              <a:t> a vår egna grupp</a:t>
            </a:r>
            <a:endParaRPr lang="sv-SE" sz="2000" dirty="0"/>
          </a:p>
          <a:p>
            <a:pPr marL="0" indent="0">
              <a:buNone/>
            </a:pPr>
            <a:endParaRPr lang="sv-SE" sz="1600" dirty="0"/>
          </a:p>
          <a:p>
            <a:pPr marL="457200" lvl="1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DAF9FA5-E309-4C31-A5C1-15ADDCD81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04664"/>
            <a:ext cx="3574090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44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11111</TotalTime>
  <Words>796</Words>
  <Application>Microsoft Office PowerPoint</Application>
  <PresentationFormat>Bildspel på skärmen (4:3)</PresentationFormat>
  <Paragraphs>154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Office-tema</vt:lpstr>
      <vt:lpstr>Surte/Kareby F14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www.kareby.com</dc:title>
  <dc:creator>Daniel</dc:creator>
  <cp:lastModifiedBy>Olofsson, Fredrik (F.O)</cp:lastModifiedBy>
  <cp:revision>113</cp:revision>
  <dcterms:created xsi:type="dcterms:W3CDTF">2013-01-02T15:33:07Z</dcterms:created>
  <dcterms:modified xsi:type="dcterms:W3CDTF">2022-10-18T08:31:21Z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SetDate">
    <vt:lpwstr>2019-09-26T12:07:19.1870020Z</vt:lpwstr>
  </property>
  <property fmtid="{D5CDD505-2E9C-101B-9397-08002B2CF9AE}" pid="5" name="MSIP_Label_7fea2623-af8f-4fb8-b1cf-b63cc8e496aa_Name">
    <vt:lpwstr>Proprietary</vt:lpwstr>
  </property>
  <property fmtid="{D5CDD505-2E9C-101B-9397-08002B2CF9AE}" pid="6" name="MSIP_Label_7fea2623-af8f-4fb8-b1cf-b63cc8e496aa_ActionId">
    <vt:lpwstr>90f02ae4-9fa5-43b8-b01a-60a824f8e7de</vt:lpwstr>
  </property>
  <property fmtid="{D5CDD505-2E9C-101B-9397-08002B2CF9AE}" pid="7" name="MSIP_Label_7fea2623-af8f-4fb8-b1cf-b63cc8e496aa_Extended_MSFT_Method">
    <vt:lpwstr>Automatic</vt:lpwstr>
  </property>
  <property fmtid="{D5CDD505-2E9C-101B-9397-08002B2CF9AE}" pid="8" name="Sensitivity">
    <vt:lpwstr>Proprietary</vt:lpwstr>
  </property>
</Properties>
</file>