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9" r:id="rId4"/>
    <p:sldId id="260" r:id="rId5"/>
    <p:sldId id="261" r:id="rId6"/>
    <p:sldId id="275" r:id="rId7"/>
    <p:sldId id="262" r:id="rId8"/>
    <p:sldId id="263" r:id="rId9"/>
    <p:sldId id="268" r:id="rId10"/>
    <p:sldId id="276" r:id="rId11"/>
    <p:sldId id="264" r:id="rId12"/>
    <p:sldId id="270" r:id="rId13"/>
    <p:sldId id="269" r:id="rId14"/>
    <p:sldId id="272" r:id="rId15"/>
    <p:sldId id="273" r:id="rId16"/>
    <p:sldId id="277" r:id="rId17"/>
    <p:sldId id="278" r:id="rId18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919D3A-9153-4D37-9C96-D4D8101FF77F}" v="29" dt="2022-10-17T11:25:56.7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72" autoAdjust="0"/>
    <p:restoredTop sz="94660"/>
  </p:normalViewPr>
  <p:slideViewPr>
    <p:cSldViewPr>
      <p:cViewPr varScale="1">
        <p:scale>
          <a:sx n="77" d="100"/>
          <a:sy n="77" d="100"/>
        </p:scale>
        <p:origin x="1406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lofsson, Fredrik (F.O)" userId="c9d3a4ab-3bd6-4af0-b9d7-cbf013b0dcc1" providerId="ADAL" clId="{0C919D3A-9153-4D37-9C96-D4D8101FF77F}"/>
    <pc:docChg chg="custSel addSld modSld sldOrd">
      <pc:chgData name="Olofsson, Fredrik (F.O)" userId="c9d3a4ab-3bd6-4af0-b9d7-cbf013b0dcc1" providerId="ADAL" clId="{0C919D3A-9153-4D37-9C96-D4D8101FF77F}" dt="2022-10-18T08:31:10.841" v="480" actId="20577"/>
      <pc:docMkLst>
        <pc:docMk/>
      </pc:docMkLst>
      <pc:sldChg chg="modSp mod modAnim">
        <pc:chgData name="Olofsson, Fredrik (F.O)" userId="c9d3a4ab-3bd6-4af0-b9d7-cbf013b0dcc1" providerId="ADAL" clId="{0C919D3A-9153-4D37-9C96-D4D8101FF77F}" dt="2022-10-17T11:19:55.982" v="38" actId="20577"/>
        <pc:sldMkLst>
          <pc:docMk/>
          <pc:sldMk cId="1428227276" sldId="259"/>
        </pc:sldMkLst>
        <pc:spChg chg="mod">
          <ac:chgData name="Olofsson, Fredrik (F.O)" userId="c9d3a4ab-3bd6-4af0-b9d7-cbf013b0dcc1" providerId="ADAL" clId="{0C919D3A-9153-4D37-9C96-D4D8101FF77F}" dt="2022-10-17T11:19:55.982" v="38" actId="20577"/>
          <ac:spMkLst>
            <pc:docMk/>
            <pc:sldMk cId="1428227276" sldId="259"/>
            <ac:spMk id="3" creationId="{00000000-0000-0000-0000-000000000000}"/>
          </ac:spMkLst>
        </pc:spChg>
      </pc:sldChg>
      <pc:sldChg chg="modSp mod">
        <pc:chgData name="Olofsson, Fredrik (F.O)" userId="c9d3a4ab-3bd6-4af0-b9d7-cbf013b0dcc1" providerId="ADAL" clId="{0C919D3A-9153-4D37-9C96-D4D8101FF77F}" dt="2022-10-18T08:31:10.841" v="480" actId="20577"/>
        <pc:sldMkLst>
          <pc:docMk/>
          <pc:sldMk cId="341178002" sldId="263"/>
        </pc:sldMkLst>
        <pc:spChg chg="mod">
          <ac:chgData name="Olofsson, Fredrik (F.O)" userId="c9d3a4ab-3bd6-4af0-b9d7-cbf013b0dcc1" providerId="ADAL" clId="{0C919D3A-9153-4D37-9C96-D4D8101FF77F}" dt="2022-10-18T08:31:10.841" v="480" actId="20577"/>
          <ac:spMkLst>
            <pc:docMk/>
            <pc:sldMk cId="341178002" sldId="263"/>
            <ac:spMk id="3" creationId="{00000000-0000-0000-0000-000000000000}"/>
          </ac:spMkLst>
        </pc:spChg>
      </pc:sldChg>
      <pc:sldChg chg="modSp mod">
        <pc:chgData name="Olofsson, Fredrik (F.O)" userId="c9d3a4ab-3bd6-4af0-b9d7-cbf013b0dcc1" providerId="ADAL" clId="{0C919D3A-9153-4D37-9C96-D4D8101FF77F}" dt="2022-10-17T11:28:47.578" v="263" actId="255"/>
        <pc:sldMkLst>
          <pc:docMk/>
          <pc:sldMk cId="4144709641" sldId="264"/>
        </pc:sldMkLst>
        <pc:spChg chg="mod">
          <ac:chgData name="Olofsson, Fredrik (F.O)" userId="c9d3a4ab-3bd6-4af0-b9d7-cbf013b0dcc1" providerId="ADAL" clId="{0C919D3A-9153-4D37-9C96-D4D8101FF77F}" dt="2022-10-17T11:28:47.578" v="263" actId="255"/>
          <ac:spMkLst>
            <pc:docMk/>
            <pc:sldMk cId="4144709641" sldId="264"/>
            <ac:spMk id="3" creationId="{00000000-0000-0000-0000-000000000000}"/>
          </ac:spMkLst>
        </pc:spChg>
      </pc:sldChg>
      <pc:sldChg chg="modSp mod ord">
        <pc:chgData name="Olofsson, Fredrik (F.O)" userId="c9d3a4ab-3bd6-4af0-b9d7-cbf013b0dcc1" providerId="ADAL" clId="{0C919D3A-9153-4D37-9C96-D4D8101FF77F}" dt="2022-10-17T11:21:19.594" v="42" actId="20577"/>
        <pc:sldMkLst>
          <pc:docMk/>
          <pc:sldMk cId="2471858442" sldId="270"/>
        </pc:sldMkLst>
        <pc:spChg chg="mod">
          <ac:chgData name="Olofsson, Fredrik (F.O)" userId="c9d3a4ab-3bd6-4af0-b9d7-cbf013b0dcc1" providerId="ADAL" clId="{0C919D3A-9153-4D37-9C96-D4D8101FF77F}" dt="2022-10-17T11:21:19.594" v="42" actId="20577"/>
          <ac:spMkLst>
            <pc:docMk/>
            <pc:sldMk cId="2471858442" sldId="270"/>
            <ac:spMk id="3" creationId="{00000000-0000-0000-0000-000000000000}"/>
          </ac:spMkLst>
        </pc:spChg>
      </pc:sldChg>
      <pc:sldChg chg="modSp mod">
        <pc:chgData name="Olofsson, Fredrik (F.O)" userId="c9d3a4ab-3bd6-4af0-b9d7-cbf013b0dcc1" providerId="ADAL" clId="{0C919D3A-9153-4D37-9C96-D4D8101FF77F}" dt="2022-10-17T11:21:48.430" v="66" actId="6549"/>
        <pc:sldMkLst>
          <pc:docMk/>
          <pc:sldMk cId="113154985" sldId="272"/>
        </pc:sldMkLst>
        <pc:spChg chg="mod">
          <ac:chgData name="Olofsson, Fredrik (F.O)" userId="c9d3a4ab-3bd6-4af0-b9d7-cbf013b0dcc1" providerId="ADAL" clId="{0C919D3A-9153-4D37-9C96-D4D8101FF77F}" dt="2022-10-17T11:21:48.430" v="66" actId="6549"/>
          <ac:spMkLst>
            <pc:docMk/>
            <pc:sldMk cId="113154985" sldId="272"/>
            <ac:spMk id="4" creationId="{7694E433-C4F4-44A2-BF47-436A58208BB6}"/>
          </ac:spMkLst>
        </pc:spChg>
      </pc:sldChg>
      <pc:sldChg chg="modSp mod">
        <pc:chgData name="Olofsson, Fredrik (F.O)" userId="c9d3a4ab-3bd6-4af0-b9d7-cbf013b0dcc1" providerId="ADAL" clId="{0C919D3A-9153-4D37-9C96-D4D8101FF77F}" dt="2022-10-17T07:59:46.830" v="1" actId="20577"/>
        <pc:sldMkLst>
          <pc:docMk/>
          <pc:sldMk cId="927410517" sldId="273"/>
        </pc:sldMkLst>
        <pc:spChg chg="mod">
          <ac:chgData name="Olofsson, Fredrik (F.O)" userId="c9d3a4ab-3bd6-4af0-b9d7-cbf013b0dcc1" providerId="ADAL" clId="{0C919D3A-9153-4D37-9C96-D4D8101FF77F}" dt="2022-10-17T07:59:46.830" v="1" actId="20577"/>
          <ac:spMkLst>
            <pc:docMk/>
            <pc:sldMk cId="927410517" sldId="273"/>
            <ac:spMk id="12" creationId="{87EE99C3-A0C5-4C8E-8435-29CD5A72332E}"/>
          </ac:spMkLst>
        </pc:spChg>
      </pc:sldChg>
      <pc:sldChg chg="modSp add mod">
        <pc:chgData name="Olofsson, Fredrik (F.O)" userId="c9d3a4ab-3bd6-4af0-b9d7-cbf013b0dcc1" providerId="ADAL" clId="{0C919D3A-9153-4D37-9C96-D4D8101FF77F}" dt="2022-10-18T07:59:35.635" v="320" actId="20577"/>
        <pc:sldMkLst>
          <pc:docMk/>
          <pc:sldMk cId="2553167530" sldId="277"/>
        </pc:sldMkLst>
        <pc:spChg chg="mod">
          <ac:chgData name="Olofsson, Fredrik (F.O)" userId="c9d3a4ab-3bd6-4af0-b9d7-cbf013b0dcc1" providerId="ADAL" clId="{0C919D3A-9153-4D37-9C96-D4D8101FF77F}" dt="2022-10-18T07:59:35.635" v="320" actId="20577"/>
          <ac:spMkLst>
            <pc:docMk/>
            <pc:sldMk cId="2553167530" sldId="277"/>
            <ac:spMk id="3" creationId="{00000000-0000-0000-0000-000000000000}"/>
          </ac:spMkLst>
        </pc:spChg>
      </pc:sldChg>
      <pc:sldChg chg="modSp add mod">
        <pc:chgData name="Olofsson, Fredrik (F.O)" userId="c9d3a4ab-3bd6-4af0-b9d7-cbf013b0dcc1" providerId="ADAL" clId="{0C919D3A-9153-4D37-9C96-D4D8101FF77F}" dt="2022-10-17T11:26:52.831" v="260" actId="122"/>
        <pc:sldMkLst>
          <pc:docMk/>
          <pc:sldMk cId="920273807" sldId="278"/>
        </pc:sldMkLst>
        <pc:spChg chg="mod">
          <ac:chgData name="Olofsson, Fredrik (F.O)" userId="c9d3a4ab-3bd6-4af0-b9d7-cbf013b0dcc1" providerId="ADAL" clId="{0C919D3A-9153-4D37-9C96-D4D8101FF77F}" dt="2022-10-17T11:26:52.831" v="260" actId="122"/>
          <ac:spMkLst>
            <pc:docMk/>
            <pc:sldMk cId="920273807" sldId="278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5BE3AC-BAE6-4D0C-8493-BF0AB989C194}" type="datetimeFigureOut">
              <a:rPr lang="sv-SE" smtClean="0"/>
              <a:t>2022-10-17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09975E-74EC-45D3-AC82-C36C0178128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38422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F7ABA-474E-4FDE-A88D-F0BCD287DFB9}" type="datetimeFigureOut">
              <a:rPr lang="sv-SE" smtClean="0"/>
              <a:t>2022-10-17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C7B14-AA97-4014-868E-8AAC0331F7C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9147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F7ABA-474E-4FDE-A88D-F0BCD287DFB9}" type="datetimeFigureOut">
              <a:rPr lang="sv-SE" smtClean="0"/>
              <a:t>2022-10-17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C7B14-AA97-4014-868E-8AAC0331F7C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26781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F7ABA-474E-4FDE-A88D-F0BCD287DFB9}" type="datetimeFigureOut">
              <a:rPr lang="sv-SE" smtClean="0"/>
              <a:t>2022-10-17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C7B14-AA97-4014-868E-8AAC0331F7C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72237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F7ABA-474E-4FDE-A88D-F0BCD287DFB9}" type="datetimeFigureOut">
              <a:rPr lang="sv-SE" smtClean="0"/>
              <a:t>2022-10-17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C7B14-AA97-4014-868E-8AAC0331F7C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82053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F7ABA-474E-4FDE-A88D-F0BCD287DFB9}" type="datetimeFigureOut">
              <a:rPr lang="sv-SE" smtClean="0"/>
              <a:t>2022-10-17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C7B14-AA97-4014-868E-8AAC0331F7C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91519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F7ABA-474E-4FDE-A88D-F0BCD287DFB9}" type="datetimeFigureOut">
              <a:rPr lang="sv-SE" smtClean="0"/>
              <a:t>2022-10-17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C7B14-AA97-4014-868E-8AAC0331F7C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3318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F7ABA-474E-4FDE-A88D-F0BCD287DFB9}" type="datetimeFigureOut">
              <a:rPr lang="sv-SE" smtClean="0"/>
              <a:t>2022-10-17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C7B14-AA97-4014-868E-8AAC0331F7C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85058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F7ABA-474E-4FDE-A88D-F0BCD287DFB9}" type="datetimeFigureOut">
              <a:rPr lang="sv-SE" smtClean="0"/>
              <a:t>2022-10-17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C7B14-AA97-4014-868E-8AAC0331F7C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3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F7ABA-474E-4FDE-A88D-F0BCD287DFB9}" type="datetimeFigureOut">
              <a:rPr lang="sv-SE" smtClean="0"/>
              <a:t>2022-10-17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C7B14-AA97-4014-868E-8AAC0331F7C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97497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F7ABA-474E-4FDE-A88D-F0BCD287DFB9}" type="datetimeFigureOut">
              <a:rPr lang="sv-SE" smtClean="0"/>
              <a:t>2022-10-17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C7B14-AA97-4014-868E-8AAC0331F7C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21925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F7ABA-474E-4FDE-A88D-F0BCD287DFB9}" type="datetimeFigureOut">
              <a:rPr lang="sv-SE" smtClean="0"/>
              <a:t>2022-10-17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C7B14-AA97-4014-868E-8AAC0331F7C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0871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F7ABA-474E-4FDE-A88D-F0BCD287DFB9}" type="datetimeFigureOut">
              <a:rPr lang="sv-SE" smtClean="0"/>
              <a:t>2022-10-17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C7B14-AA97-4014-868E-8AAC0331F7C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00216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fredriko78@hotmail.com" TargetMode="External"/><Relationship Id="rId2" Type="http://schemas.openxmlformats.org/officeDocument/2006/relationships/hyperlink" Target="mailto:anna15.andersson@hotmail.se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mailto:13foppa@gmail.com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Surte/Kareby F14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028700" y="3859292"/>
            <a:ext cx="7086600" cy="1752600"/>
          </a:xfrm>
        </p:spPr>
        <p:txBody>
          <a:bodyPr/>
          <a:lstStyle/>
          <a:p>
            <a:r>
              <a:rPr lang="sv-SE" dirty="0"/>
              <a:t>Föräldramöte 221020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37EB6BAF-8644-4A4E-BF99-FF74E5A5E4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9792" y="404664"/>
            <a:ext cx="3574090" cy="1295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5200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2315113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/>
              <a:t>Slipare</a:t>
            </a:r>
          </a:p>
          <a:p>
            <a:pPr marL="0" indent="0">
              <a:buNone/>
            </a:pPr>
            <a:endParaRPr lang="sv-SE" sz="2000" dirty="0"/>
          </a:p>
          <a:p>
            <a:r>
              <a:rPr lang="sv-SE" sz="2000" dirty="0"/>
              <a:t>Marcus Gustavsson kommer att gå sliputbildning hos Mats Egemalm/Stefan Kvist</a:t>
            </a:r>
          </a:p>
          <a:p>
            <a:r>
              <a:rPr lang="sv-SE" sz="2000" dirty="0"/>
              <a:t>Behöver vara minst en till...</a:t>
            </a:r>
            <a:endParaRPr lang="sv-SE" sz="1600" dirty="0"/>
          </a:p>
          <a:p>
            <a:pPr marL="457200" lvl="1" indent="0">
              <a:buNone/>
            </a:pPr>
            <a:endParaRPr lang="sv-SE" sz="1600" dirty="0"/>
          </a:p>
          <a:p>
            <a:pPr marL="0" indent="0">
              <a:buNone/>
            </a:pPr>
            <a:endParaRPr lang="sv-SE" sz="2000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4DAF9FA5-E309-4C31-A5C1-15ADDCD814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3768" y="404664"/>
            <a:ext cx="3574090" cy="1295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6398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95536" y="2126922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sv-SE" sz="5100" dirty="0"/>
              <a:t>Kommunikation</a:t>
            </a:r>
          </a:p>
          <a:p>
            <a:endParaRPr lang="sv-SE" sz="2400" dirty="0"/>
          </a:p>
          <a:p>
            <a:r>
              <a:rPr lang="sv-SE" sz="3200" b="1" dirty="0"/>
              <a:t>SMS, mail eller telefon om man EJ kommer till träningen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sz="2000" dirty="0"/>
              <a:t>Hemsida</a:t>
            </a:r>
          </a:p>
          <a:p>
            <a:pPr marL="0" indent="0">
              <a:buNone/>
            </a:pPr>
            <a:endParaRPr lang="sv-SE" sz="2000" dirty="0"/>
          </a:p>
          <a:p>
            <a:r>
              <a:rPr lang="sv-SE" sz="2000" dirty="0"/>
              <a:t>Hemsida och </a:t>
            </a:r>
            <a:r>
              <a:rPr lang="sv-SE" sz="2000" dirty="0" err="1"/>
              <a:t>app</a:t>
            </a:r>
            <a:r>
              <a:rPr lang="sv-SE" sz="2000" dirty="0"/>
              <a:t> laget.se</a:t>
            </a:r>
          </a:p>
          <a:p>
            <a:pPr lvl="1"/>
            <a:r>
              <a:rPr lang="sv-SE" sz="1600" dirty="0"/>
              <a:t>Logga in och se till att ni har uppdaterade uppgifter</a:t>
            </a:r>
          </a:p>
          <a:p>
            <a:pPr lvl="1"/>
            <a:r>
              <a:rPr lang="sv-SE" sz="1600" dirty="0"/>
              <a:t>Logga in för kontaktuppgifter till alla föräldrar</a:t>
            </a:r>
          </a:p>
          <a:p>
            <a:pPr lvl="1"/>
            <a:endParaRPr lang="sv-SE" sz="1600" dirty="0"/>
          </a:p>
          <a:p>
            <a:r>
              <a:rPr lang="sv-SE" sz="2000" dirty="0"/>
              <a:t>Mail – Primär informationskanal</a:t>
            </a:r>
          </a:p>
          <a:p>
            <a:pPr lvl="1"/>
            <a:r>
              <a:rPr lang="sv-SE" sz="1600" dirty="0"/>
              <a:t>Läsbekräfta alltid</a:t>
            </a:r>
          </a:p>
          <a:p>
            <a:pPr lvl="1"/>
            <a:r>
              <a:rPr lang="sv-SE" sz="1600" dirty="0"/>
              <a:t>Kallelser till Poolspel mm, kan man inte så svara ”kan ej”</a:t>
            </a:r>
          </a:p>
          <a:p>
            <a:pPr lvl="1"/>
            <a:endParaRPr lang="sv-SE" sz="1600" dirty="0"/>
          </a:p>
          <a:p>
            <a:pPr marL="400050"/>
            <a:r>
              <a:rPr lang="sv-SE" sz="2000" dirty="0"/>
              <a:t>Facebookgrupp Surte/Kareby F09-10</a:t>
            </a:r>
            <a:endParaRPr lang="sv-SE" sz="1600" dirty="0"/>
          </a:p>
          <a:p>
            <a:pPr lvl="1"/>
            <a:endParaRPr lang="sv-SE" sz="1600" dirty="0"/>
          </a:p>
          <a:p>
            <a:r>
              <a:rPr lang="sv-SE" sz="2000" dirty="0"/>
              <a:t>SMS – Sista minuten information</a:t>
            </a:r>
          </a:p>
          <a:p>
            <a:pPr lvl="1"/>
            <a:r>
              <a:rPr lang="sv-SE" sz="1600" dirty="0"/>
              <a:t>Svar kommer att gå till oss ledare</a:t>
            </a:r>
          </a:p>
          <a:p>
            <a:endParaRPr lang="sv-SE" sz="2000" dirty="0"/>
          </a:p>
          <a:p>
            <a:r>
              <a:rPr lang="sv-SE" b="1" dirty="0"/>
              <a:t>SMS, mail eller telefon om man EJ kommer till träningen</a:t>
            </a:r>
          </a:p>
          <a:p>
            <a:endParaRPr lang="sv-SE" sz="2000" dirty="0"/>
          </a:p>
          <a:p>
            <a:endParaRPr lang="sv-SE" sz="2000" dirty="0"/>
          </a:p>
          <a:p>
            <a:endParaRPr lang="sv-SE" dirty="0"/>
          </a:p>
          <a:p>
            <a:endParaRPr lang="sv-SE" sz="2000" dirty="0"/>
          </a:p>
          <a:p>
            <a:endParaRPr lang="sv-SE" sz="2000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B4255B10-0355-4567-937E-828FAA9A33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3768" y="404664"/>
            <a:ext cx="3574090" cy="1295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47096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4360" y="1988840"/>
            <a:ext cx="8435280" cy="45204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400" dirty="0"/>
              <a:t>Anna Fischer 0705-142322, </a:t>
            </a:r>
            <a:r>
              <a:rPr lang="sv-SE" sz="2400" dirty="0">
                <a:hlinkClick r:id="rId2"/>
              </a:rPr>
              <a:t>anna15.andersson@hotmail.se</a:t>
            </a:r>
            <a:endParaRPr lang="sv-SE" sz="2400" dirty="0"/>
          </a:p>
          <a:p>
            <a:pPr marL="0" indent="0">
              <a:buNone/>
            </a:pPr>
            <a:endParaRPr lang="sv-SE" sz="2400" dirty="0"/>
          </a:p>
          <a:p>
            <a:pPr marL="0" indent="0">
              <a:buNone/>
            </a:pPr>
            <a:r>
              <a:rPr lang="sv-SE" sz="2400" dirty="0"/>
              <a:t>Fredrik Olofsson  0733-331599, </a:t>
            </a:r>
            <a:r>
              <a:rPr lang="sv-SE" sz="2400" dirty="0">
                <a:hlinkClick r:id="rId3"/>
              </a:rPr>
              <a:t>fredriko78@hotmail.com</a:t>
            </a:r>
            <a:endParaRPr lang="sv-SE" sz="2400" dirty="0"/>
          </a:p>
          <a:p>
            <a:pPr marL="0" indent="0">
              <a:buNone/>
            </a:pPr>
            <a:endParaRPr lang="sv-SE" sz="2400" dirty="0"/>
          </a:p>
          <a:p>
            <a:pPr marL="0" indent="0">
              <a:buNone/>
            </a:pPr>
            <a:r>
              <a:rPr lang="sv-SE" sz="2400" dirty="0"/>
              <a:t>Patrik Forsberg 0709-876092, </a:t>
            </a:r>
            <a:r>
              <a:rPr lang="sv-SE" sz="2400" dirty="0">
                <a:hlinkClick r:id="rId4"/>
              </a:rPr>
              <a:t>13foppa@gmail.com</a:t>
            </a:r>
            <a:endParaRPr lang="sv-SE" sz="2400" dirty="0"/>
          </a:p>
          <a:p>
            <a:pPr marL="0" indent="0">
              <a:buNone/>
            </a:pPr>
            <a:endParaRPr lang="sv-SE" sz="2400" dirty="0"/>
          </a:p>
          <a:p>
            <a:pPr marL="0" indent="0">
              <a:buNone/>
            </a:pPr>
            <a:endParaRPr lang="sv-SE" sz="2400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E215F3A6-6559-4971-9FBF-DA0AC5412F4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83768" y="404664"/>
            <a:ext cx="3574090" cy="1295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8584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latshållare för innehåll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83768" y="2561983"/>
            <a:ext cx="3211362" cy="3211362"/>
          </a:xfrm>
          <a:prstGeom prst="rect">
            <a:avLst/>
          </a:prstGeom>
        </p:spPr>
      </p:pic>
      <p:pic>
        <p:nvPicPr>
          <p:cNvPr id="4" name="Bildobjekt 3">
            <a:extLst>
              <a:ext uri="{FF2B5EF4-FFF2-40B4-BE49-F238E27FC236}">
                <a16:creationId xmlns:a16="http://schemas.microsoft.com/office/drawing/2014/main" id="{88B766F7-554D-49EF-9538-80DEF8CA15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3768" y="404664"/>
            <a:ext cx="3574090" cy="1295512"/>
          </a:xfrm>
          <a:prstGeom prst="rect">
            <a:avLst/>
          </a:prstGeom>
        </p:spPr>
      </p:pic>
      <p:sp>
        <p:nvSpPr>
          <p:cNvPr id="2" name="textruta 1">
            <a:extLst>
              <a:ext uri="{FF2B5EF4-FFF2-40B4-BE49-F238E27FC236}">
                <a16:creationId xmlns:a16="http://schemas.microsoft.com/office/drawing/2014/main" id="{AC414139-C7D6-4C93-833A-4B628DE92A7D}"/>
              </a:ext>
            </a:extLst>
          </p:cNvPr>
          <p:cNvSpPr txBox="1"/>
          <p:nvPr/>
        </p:nvSpPr>
        <p:spPr>
          <a:xfrm>
            <a:off x="2339752" y="1556792"/>
            <a:ext cx="16356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sv-S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/>
              <a:t>Vecka 44</a:t>
            </a:r>
          </a:p>
        </p:txBody>
      </p:sp>
    </p:spTree>
    <p:extLst>
      <p:ext uri="{BB962C8B-B14F-4D97-AF65-F5344CB8AC3E}">
        <p14:creationId xmlns:p14="http://schemas.microsoft.com/office/powerpoint/2010/main" val="1124828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innehåll 2">
            <a:extLst>
              <a:ext uri="{FF2B5EF4-FFF2-40B4-BE49-F238E27FC236}">
                <a16:creationId xmlns:a16="http://schemas.microsoft.com/office/drawing/2014/main" id="{DB3036B5-3B89-4F74-A7B6-9F47978B29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3754053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v-SE" sz="2000" dirty="0"/>
          </a:p>
          <a:p>
            <a:pPr marL="0" indent="0">
              <a:buNone/>
            </a:pPr>
            <a:endParaRPr lang="sv-SE" sz="2000" dirty="0"/>
          </a:p>
          <a:p>
            <a:pPr marL="0" indent="0">
              <a:buNone/>
            </a:pPr>
            <a:endParaRPr lang="sv-SE" sz="2000" dirty="0"/>
          </a:p>
          <a:p>
            <a:endParaRPr lang="sv-SE" sz="2800" dirty="0"/>
          </a:p>
          <a:p>
            <a:pPr marL="0" indent="0">
              <a:buNone/>
            </a:pPr>
            <a:endParaRPr lang="sv-SE" sz="2000" dirty="0"/>
          </a:p>
          <a:p>
            <a:pPr marL="0" indent="0">
              <a:buNone/>
            </a:pPr>
            <a:endParaRPr lang="sv-SE" sz="2000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sz="2000" dirty="0"/>
          </a:p>
          <a:p>
            <a:pPr marL="0" indent="0">
              <a:buNone/>
            </a:pPr>
            <a:endParaRPr lang="sv-SE" sz="2000" dirty="0"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8914D574-A691-4B9D-96A2-CF232EF81E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3768" y="404664"/>
            <a:ext cx="3574090" cy="1295512"/>
          </a:xfrm>
          <a:prstGeom prst="rect">
            <a:avLst/>
          </a:prstGeom>
        </p:spPr>
      </p:pic>
      <p:sp>
        <p:nvSpPr>
          <p:cNvPr id="3" name="textruta 2">
            <a:extLst>
              <a:ext uri="{FF2B5EF4-FFF2-40B4-BE49-F238E27FC236}">
                <a16:creationId xmlns:a16="http://schemas.microsoft.com/office/drawing/2014/main" id="{491E10C2-4A81-48E9-9D71-C7496F83DE68}"/>
              </a:ext>
            </a:extLst>
          </p:cNvPr>
          <p:cNvSpPr txBox="1"/>
          <p:nvPr/>
        </p:nvSpPr>
        <p:spPr>
          <a:xfrm>
            <a:off x="2411760" y="1988840"/>
            <a:ext cx="34774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200" b="1" dirty="0"/>
              <a:t>Surte/Karebycupen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7694E433-C4F4-44A2-BF47-436A58208BB6}"/>
              </a:ext>
            </a:extLst>
          </p:cNvPr>
          <p:cNvSpPr txBox="1"/>
          <p:nvPr/>
        </p:nvSpPr>
        <p:spPr>
          <a:xfrm>
            <a:off x="539552" y="2636912"/>
            <a:ext cx="5827429" cy="4093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/>
              <a:t>Vår egna cup!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/>
              <a:t>Spel 9mot9 under två dagar. 19-20/11 i Ale Arena.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/>
              <a:t>Åtta lag anmälda, vi med ett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/>
              <a:t>Vi behöver mycket hjälp från er föräldrar:</a:t>
            </a:r>
          </a:p>
          <a:p>
            <a:r>
              <a:rPr lang="sv-SE" sz="2000" dirty="0"/>
              <a:t>	Speaker</a:t>
            </a:r>
          </a:p>
          <a:p>
            <a:r>
              <a:rPr lang="sv-SE" sz="2000" dirty="0"/>
              <a:t>	Sargutläggning</a:t>
            </a:r>
          </a:p>
          <a:p>
            <a:r>
              <a:rPr lang="sv-SE" sz="2000" dirty="0"/>
              <a:t>	Kioskbemanning</a:t>
            </a:r>
          </a:p>
          <a:p>
            <a:r>
              <a:rPr lang="sv-SE" sz="2000" dirty="0"/>
              <a:t>	Grillning</a:t>
            </a:r>
          </a:p>
          <a:p>
            <a:r>
              <a:rPr lang="sv-SE" sz="2000" dirty="0"/>
              <a:t>	Servering av lunch och middag i Bohusgården</a:t>
            </a:r>
          </a:p>
          <a:p>
            <a:r>
              <a:rPr lang="sv-SE" sz="2000" dirty="0"/>
              <a:t>	Prisutdelning</a:t>
            </a:r>
          </a:p>
          <a:p>
            <a:r>
              <a:rPr lang="sv-SE" sz="2000" dirty="0"/>
              <a:t>	Med mera med mera</a:t>
            </a:r>
          </a:p>
          <a:p>
            <a:r>
              <a:rPr lang="sv-SE" sz="2000" dirty="0"/>
              <a:t>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/>
              <a:t>Frivilliga till cuporganisationen? </a:t>
            </a:r>
          </a:p>
        </p:txBody>
      </p:sp>
    </p:spTree>
    <p:extLst>
      <p:ext uri="{BB962C8B-B14F-4D97-AF65-F5344CB8AC3E}">
        <p14:creationId xmlns:p14="http://schemas.microsoft.com/office/powerpoint/2010/main" val="1131549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innehåll 2">
            <a:extLst>
              <a:ext uri="{FF2B5EF4-FFF2-40B4-BE49-F238E27FC236}">
                <a16:creationId xmlns:a16="http://schemas.microsoft.com/office/drawing/2014/main" id="{DB3036B5-3B89-4F74-A7B6-9F47978B29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2840" y="1927373"/>
            <a:ext cx="8229600" cy="4525963"/>
          </a:xfrm>
        </p:spPr>
        <p:txBody>
          <a:bodyPr>
            <a:normAutofit/>
          </a:bodyPr>
          <a:lstStyle/>
          <a:p>
            <a:endParaRPr lang="sv-SE" sz="2800" dirty="0"/>
          </a:p>
          <a:p>
            <a:pPr marL="0" indent="0">
              <a:buNone/>
            </a:pPr>
            <a:endParaRPr lang="sv-SE" sz="2000" dirty="0"/>
          </a:p>
          <a:p>
            <a:pPr marL="0" indent="0">
              <a:buNone/>
            </a:pPr>
            <a:endParaRPr lang="sv-SE" sz="2000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sz="2000" dirty="0"/>
          </a:p>
          <a:p>
            <a:pPr marL="0" indent="0">
              <a:buNone/>
            </a:pPr>
            <a:endParaRPr lang="sv-SE" sz="2000" dirty="0"/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14427590-B94D-4992-ACE5-CFAF67605E33}"/>
              </a:ext>
            </a:extLst>
          </p:cNvPr>
          <p:cNvSpPr txBox="1">
            <a:spLocks/>
          </p:cNvSpPr>
          <p:nvPr/>
        </p:nvSpPr>
        <p:spPr>
          <a:xfrm>
            <a:off x="2627784" y="218754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sv-SE" sz="4800" b="1" dirty="0"/>
          </a:p>
          <a:p>
            <a:endParaRPr lang="sv-SE" sz="2800" dirty="0"/>
          </a:p>
          <a:p>
            <a:pPr marL="0" indent="0">
              <a:buFont typeface="Arial" pitchFamily="34" charset="0"/>
              <a:buNone/>
            </a:pPr>
            <a:endParaRPr lang="sv-SE" sz="2000" dirty="0"/>
          </a:p>
          <a:p>
            <a:pPr marL="0" indent="0">
              <a:buFont typeface="Arial" pitchFamily="34" charset="0"/>
              <a:buNone/>
            </a:pPr>
            <a:endParaRPr lang="sv-SE" sz="2000" dirty="0"/>
          </a:p>
          <a:p>
            <a:pPr marL="0" indent="0">
              <a:buFont typeface="Arial" pitchFamily="34" charset="0"/>
              <a:buNone/>
            </a:pPr>
            <a:endParaRPr lang="sv-SE" dirty="0"/>
          </a:p>
          <a:p>
            <a:pPr marL="0" indent="0">
              <a:buFont typeface="Arial" pitchFamily="34" charset="0"/>
              <a:buNone/>
            </a:pPr>
            <a:endParaRPr lang="sv-SE" sz="2000" dirty="0"/>
          </a:p>
          <a:p>
            <a:pPr marL="0" indent="0">
              <a:buFont typeface="Arial" pitchFamily="34" charset="0"/>
              <a:buNone/>
            </a:pPr>
            <a:endParaRPr lang="sv-SE" sz="2000" dirty="0"/>
          </a:p>
        </p:txBody>
      </p:sp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87EE99C3-A0C5-4C8E-8435-29CD5A72332E}"/>
              </a:ext>
            </a:extLst>
          </p:cNvPr>
          <p:cNvSpPr txBox="1">
            <a:spLocks/>
          </p:cNvSpPr>
          <p:nvPr/>
        </p:nvSpPr>
        <p:spPr>
          <a:xfrm>
            <a:off x="611560" y="2060848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sv-SE" dirty="0"/>
              <a:t>Ready </a:t>
            </a:r>
            <a:r>
              <a:rPr lang="sv-SE" dirty="0" err="1"/>
              <a:t>Jentecup</a:t>
            </a:r>
            <a:r>
              <a:rPr lang="sv-SE" dirty="0"/>
              <a:t>, Norge</a:t>
            </a:r>
          </a:p>
          <a:p>
            <a:pPr marL="0" indent="0">
              <a:buFont typeface="Arial" pitchFamily="34" charset="0"/>
              <a:buNone/>
            </a:pPr>
            <a:r>
              <a:rPr lang="sv-SE" dirty="0" err="1"/>
              <a:t>Gressbanen</a:t>
            </a:r>
            <a:r>
              <a:rPr lang="sv-SE" dirty="0"/>
              <a:t> Oslo 2022, datum ej klart men troligen första helgen i mars.</a:t>
            </a:r>
          </a:p>
          <a:p>
            <a:endParaRPr lang="sv-SE" sz="2800" dirty="0"/>
          </a:p>
          <a:p>
            <a:pPr marL="0" indent="0">
              <a:buFont typeface="Arial" pitchFamily="34" charset="0"/>
              <a:buNone/>
            </a:pPr>
            <a:endParaRPr lang="sv-SE" sz="2000" dirty="0"/>
          </a:p>
          <a:p>
            <a:pPr marL="0" indent="0">
              <a:buFont typeface="Arial" pitchFamily="34" charset="0"/>
              <a:buNone/>
            </a:pPr>
            <a:endParaRPr lang="sv-SE" sz="2000" dirty="0"/>
          </a:p>
          <a:p>
            <a:pPr marL="0" indent="0">
              <a:buFont typeface="Arial" pitchFamily="34" charset="0"/>
              <a:buNone/>
            </a:pPr>
            <a:endParaRPr lang="sv-SE" dirty="0"/>
          </a:p>
          <a:p>
            <a:pPr marL="0" indent="0">
              <a:buFont typeface="Arial" pitchFamily="34" charset="0"/>
              <a:buNone/>
            </a:pPr>
            <a:endParaRPr lang="sv-SE" sz="2000" dirty="0"/>
          </a:p>
          <a:p>
            <a:pPr marL="0" indent="0">
              <a:buFont typeface="Arial" pitchFamily="34" charset="0"/>
              <a:buNone/>
            </a:pPr>
            <a:endParaRPr lang="sv-SE" sz="2000" dirty="0"/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2E00847C-4525-4777-9389-CBB774AF49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3768" y="404664"/>
            <a:ext cx="3574090" cy="1295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74105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4360" y="1988840"/>
            <a:ext cx="8435280" cy="45204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400" dirty="0"/>
              <a:t>Övrigt:</a:t>
            </a:r>
          </a:p>
          <a:p>
            <a:pPr marL="0" indent="0">
              <a:buNone/>
            </a:pPr>
            <a:endParaRPr lang="sv-SE" sz="2400" dirty="0"/>
          </a:p>
          <a:p>
            <a:pPr marL="0" indent="0">
              <a:buNone/>
            </a:pPr>
            <a:r>
              <a:rPr lang="sv-SE" sz="2000" dirty="0"/>
              <a:t>Inspirationsdag för tjejer 07-09 30/10 i Ale Arena.</a:t>
            </a:r>
          </a:p>
          <a:p>
            <a:pPr marL="0" indent="0">
              <a:buNone/>
            </a:pPr>
            <a:r>
              <a:rPr lang="sv-SE" sz="2000" dirty="0"/>
              <a:t>Anmälan görs på distrikt Sydvästs hemsida. Mailutskick till er föräldrar i måndags.</a:t>
            </a:r>
          </a:p>
          <a:p>
            <a:pPr marL="0" indent="0">
              <a:buNone/>
            </a:pPr>
            <a:endParaRPr lang="sv-SE" sz="2000" dirty="0"/>
          </a:p>
          <a:p>
            <a:pPr marL="0" indent="0">
              <a:buNone/>
            </a:pPr>
            <a:endParaRPr lang="sv-SE" sz="2400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E215F3A6-6559-4971-9FBF-DA0AC5412F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3768" y="404664"/>
            <a:ext cx="3574090" cy="1295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31675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4360" y="1988840"/>
            <a:ext cx="8435280" cy="452048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v-SE" sz="2400" dirty="0"/>
          </a:p>
          <a:p>
            <a:pPr marL="0" indent="0">
              <a:buNone/>
            </a:pPr>
            <a:endParaRPr lang="sv-SE" sz="2400" dirty="0"/>
          </a:p>
          <a:p>
            <a:pPr marL="0" indent="0" algn="ctr">
              <a:buNone/>
            </a:pPr>
            <a:r>
              <a:rPr lang="sv-SE" sz="6000" dirty="0"/>
              <a:t>Vi ser fram emot en grym bandysäsong!</a:t>
            </a:r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E215F3A6-6559-4971-9FBF-DA0AC5412F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3768" y="404664"/>
            <a:ext cx="3574090" cy="1295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273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927373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SE" dirty="0"/>
              <a:t>Agenda</a:t>
            </a:r>
          </a:p>
          <a:p>
            <a:r>
              <a:rPr lang="sv-SE" sz="2000" dirty="0"/>
              <a:t>Laget F14 – Säsongen 2022-23. </a:t>
            </a:r>
          </a:p>
          <a:p>
            <a:r>
              <a:rPr lang="sv-SE" sz="2000" dirty="0"/>
              <a:t>Istider</a:t>
            </a:r>
          </a:p>
          <a:p>
            <a:r>
              <a:rPr lang="sv-SE" sz="2000" dirty="0"/>
              <a:t>Seriespel</a:t>
            </a:r>
          </a:p>
          <a:p>
            <a:r>
              <a:rPr lang="sv-SE" sz="2000" dirty="0"/>
              <a:t>Lagets uppdrag i föreningarna</a:t>
            </a:r>
          </a:p>
          <a:p>
            <a:r>
              <a:rPr lang="sv-SE" sz="2000" dirty="0"/>
              <a:t>Utrustning: Damasker, överdragsbyxor, jacka m.m.</a:t>
            </a:r>
          </a:p>
          <a:p>
            <a:r>
              <a:rPr lang="sv-SE" sz="2000" dirty="0"/>
              <a:t>Slipare</a:t>
            </a:r>
          </a:p>
          <a:p>
            <a:r>
              <a:rPr lang="sv-SE" sz="2000" dirty="0"/>
              <a:t>Kommunikation</a:t>
            </a:r>
          </a:p>
          <a:p>
            <a:r>
              <a:rPr lang="sv-SE" sz="2000" dirty="0"/>
              <a:t>Surte höstlovsbandy</a:t>
            </a:r>
          </a:p>
          <a:p>
            <a:r>
              <a:rPr lang="sv-SE" sz="2000" dirty="0"/>
              <a:t>Surte/Karebycupen</a:t>
            </a:r>
          </a:p>
          <a:p>
            <a:r>
              <a:rPr lang="sv-SE" sz="2000" dirty="0" err="1"/>
              <a:t>Jentecup</a:t>
            </a:r>
            <a:endParaRPr lang="sv-SE" sz="2000" dirty="0"/>
          </a:p>
          <a:p>
            <a:r>
              <a:rPr lang="sv-SE" sz="2000" dirty="0"/>
              <a:t>Övrigt</a:t>
            </a:r>
          </a:p>
          <a:p>
            <a:pPr marL="0" indent="0">
              <a:buNone/>
            </a:pPr>
            <a:endParaRPr lang="sv-SE" sz="2000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D1B1EBA8-74E9-472A-9239-D994201F73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3768" y="404664"/>
            <a:ext cx="3574090" cy="1295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741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21463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/>
              <a:t>Laget F14 säsongen 2022-23</a:t>
            </a:r>
          </a:p>
          <a:p>
            <a:r>
              <a:rPr lang="sv-SE" sz="2000" dirty="0"/>
              <a:t>Tommy har valt att trappa ned. Kommer dock ta ansvar för kakförsäljningen.</a:t>
            </a:r>
          </a:p>
          <a:p>
            <a:r>
              <a:rPr lang="sv-SE" sz="2000" dirty="0"/>
              <a:t>Tränare Anna Fischer, Fredrik Olofsson, Patrik Forsberg</a:t>
            </a:r>
          </a:p>
          <a:p>
            <a:r>
              <a:rPr lang="sv-SE" sz="2000" dirty="0">
                <a:sym typeface="Wingdings" panose="05000000000000000000" pitchFamily="2" charset="2"/>
              </a:rPr>
              <a:t>18 spelare</a:t>
            </a:r>
            <a:endParaRPr lang="sv-SE" sz="2000" dirty="0"/>
          </a:p>
          <a:p>
            <a:r>
              <a:rPr lang="sv-SE" sz="2000" dirty="0"/>
              <a:t>Årets nyhet?!</a:t>
            </a:r>
          </a:p>
          <a:p>
            <a:pPr marL="0" indent="0">
              <a:buNone/>
            </a:pPr>
            <a:endParaRPr lang="sv-SE" sz="2000" dirty="0"/>
          </a:p>
          <a:p>
            <a:pPr marL="0" indent="0" algn="ctr">
              <a:buNone/>
            </a:pPr>
            <a:r>
              <a:rPr lang="sv-SE" sz="3600" dirty="0"/>
              <a:t>LILLY ROOS!</a:t>
            </a:r>
          </a:p>
          <a:p>
            <a:pPr marL="0" indent="0">
              <a:buNone/>
            </a:pPr>
            <a:endParaRPr lang="sv-SE" sz="2000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2CF44897-393F-4B64-9F58-FD06F59A30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3768" y="404664"/>
            <a:ext cx="3574090" cy="1295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8227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sv-SE" dirty="0"/>
          </a:p>
          <a:p>
            <a:r>
              <a:rPr lang="sv-SE" sz="2000" dirty="0"/>
              <a:t>Målsättning att alla tjejer födda 09-10 skall vara med i F14 </a:t>
            </a:r>
          </a:p>
          <a:p>
            <a:r>
              <a:rPr lang="sv-SE" sz="2000" dirty="0"/>
              <a:t>Fokus denna säsong</a:t>
            </a:r>
          </a:p>
          <a:p>
            <a:pPr lvl="1"/>
            <a:r>
              <a:rPr lang="sv-SE" sz="1600" dirty="0"/>
              <a:t>Ha kul och fortsätta göra vår redan starka grupp ännu starkare!</a:t>
            </a:r>
          </a:p>
          <a:p>
            <a:pPr lvl="1"/>
            <a:r>
              <a:rPr lang="sv-SE" sz="1600" dirty="0"/>
              <a:t>Fortsätta utveckla skridskoteknik. Mer och fler intensiva skridskopass än tidigare.</a:t>
            </a:r>
          </a:p>
          <a:p>
            <a:pPr lvl="1"/>
            <a:r>
              <a:rPr lang="sv-SE" sz="1600" dirty="0"/>
              <a:t>Bygga vidare på grunderna vi redan lärt oss inom bandy</a:t>
            </a:r>
          </a:p>
          <a:p>
            <a:pPr lvl="1"/>
            <a:r>
              <a:rPr lang="sv-SE" sz="1600" dirty="0"/>
              <a:t>Träning som baseras på individens kunskapsnivå </a:t>
            </a:r>
          </a:p>
          <a:p>
            <a:pPr lvl="1"/>
            <a:r>
              <a:rPr lang="sv-SE" sz="1600" dirty="0"/>
              <a:t>Fortsätta bygga vidare på den grymt härliga atmosfär kring laget som vi har med er föräldrar</a:t>
            </a:r>
          </a:p>
          <a:p>
            <a:pPr lvl="1"/>
            <a:r>
              <a:rPr lang="sv-SE" sz="1600" dirty="0"/>
              <a:t>Bygga vidare på den kunskap om positionsspel och lagdelar vi redan lärt oss sedan tidigare</a:t>
            </a:r>
          </a:p>
          <a:p>
            <a:pPr lvl="1"/>
            <a:r>
              <a:rPr lang="sv-SE" sz="1600" dirty="0"/>
              <a:t>Fortsätta bygga vidare på det vi lärt oss i speluppbyggnad och styrspel</a:t>
            </a:r>
          </a:p>
          <a:p>
            <a:pPr lvl="1"/>
            <a:r>
              <a:rPr lang="sv-SE" sz="2200" b="1" dirty="0"/>
              <a:t>Seriespel i F14 9mot9 där vi just nu har två lag anmälda (gula och blåa laget). Samtliga datum publicerade i kalendern men finns inte tider på alla än. Kan bli ändrade datum/tider!</a:t>
            </a:r>
          </a:p>
          <a:p>
            <a:pPr lvl="1"/>
            <a:endParaRPr lang="sv-SE" sz="2200" b="1" dirty="0"/>
          </a:p>
          <a:p>
            <a:pPr marL="0" indent="0">
              <a:buNone/>
            </a:pPr>
            <a:endParaRPr lang="sv-SE" sz="2000" dirty="0"/>
          </a:p>
          <a:p>
            <a:pPr marL="0" indent="0">
              <a:buNone/>
            </a:pPr>
            <a:endParaRPr lang="sv-SE" sz="2000" dirty="0"/>
          </a:p>
          <a:p>
            <a:pPr marL="0" indent="0">
              <a:buNone/>
            </a:pPr>
            <a:endParaRPr lang="sv-SE" sz="2000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D81EA853-D5DE-4D8E-8F5D-6D924DB775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3768" y="404664"/>
            <a:ext cx="3574090" cy="1295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051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700176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/>
              <a:t>Förälder...</a:t>
            </a:r>
          </a:p>
          <a:p>
            <a:r>
              <a:rPr lang="sv-SE" sz="2000" dirty="0"/>
              <a:t>Våra viktigaste supportrar</a:t>
            </a:r>
          </a:p>
          <a:p>
            <a:pPr lvl="1"/>
            <a:r>
              <a:rPr lang="sv-SE" sz="1600" dirty="0"/>
              <a:t>Heja och stötta, hoppas att många kommer med och tittar på våra matcher live i år</a:t>
            </a:r>
          </a:p>
          <a:p>
            <a:pPr lvl="1"/>
            <a:r>
              <a:rPr lang="sv-SE" sz="1600" dirty="0"/>
              <a:t>Anna, Fredrik, Patrik och Lilly coachar vid match</a:t>
            </a:r>
          </a:p>
          <a:p>
            <a:pPr lvl="1"/>
            <a:r>
              <a:rPr lang="sv-SE" sz="1600" dirty="0"/>
              <a:t>Förebilder för våra barn</a:t>
            </a:r>
          </a:p>
          <a:p>
            <a:r>
              <a:rPr lang="sv-SE" sz="2000" dirty="0"/>
              <a:t>Gärna med på eller runt isen under träning</a:t>
            </a:r>
          </a:p>
          <a:p>
            <a:pPr lvl="1"/>
            <a:r>
              <a:rPr lang="sv-SE" sz="1600" dirty="0"/>
              <a:t>Våga fråga oss om ni kan hjälpa till</a:t>
            </a:r>
          </a:p>
          <a:p>
            <a:pPr lvl="1"/>
            <a:r>
              <a:rPr lang="sv-SE" sz="1600" dirty="0"/>
              <a:t>Två föräldrar som är med i bandysektionen! </a:t>
            </a:r>
          </a:p>
          <a:p>
            <a:pPr lvl="1"/>
            <a:r>
              <a:rPr lang="sv-SE" sz="1600" dirty="0"/>
              <a:t>Vi kommer att intensifiera målvaktsträning denna säsong. Hjälp behövs med att </a:t>
            </a:r>
            <a:r>
              <a:rPr lang="sv-SE" sz="1600" dirty="0" err="1"/>
              <a:t>preppa</a:t>
            </a:r>
            <a:r>
              <a:rPr lang="sv-SE" sz="1600" dirty="0"/>
              <a:t> med utrustning innan träning!</a:t>
            </a:r>
          </a:p>
          <a:p>
            <a:r>
              <a:rPr lang="sv-SE" sz="2000" dirty="0"/>
              <a:t>Om ni eller era barn upplever någon typ av problem </a:t>
            </a:r>
          </a:p>
          <a:p>
            <a:pPr lvl="1"/>
            <a:r>
              <a:rPr lang="sv-SE" sz="1600" dirty="0"/>
              <a:t>Öppen dialog med oss ledare</a:t>
            </a:r>
          </a:p>
          <a:p>
            <a:endParaRPr lang="sv-SE" dirty="0"/>
          </a:p>
          <a:p>
            <a:pPr marL="0" indent="0">
              <a:buNone/>
            </a:pPr>
            <a:endParaRPr lang="sv-SE" sz="2000" dirty="0"/>
          </a:p>
          <a:p>
            <a:pPr marL="0" indent="0">
              <a:buNone/>
            </a:pPr>
            <a:endParaRPr lang="sv-SE" sz="2000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5A5A4A84-F0D4-4779-8B40-C81CE444F4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3768" y="404664"/>
            <a:ext cx="3574090" cy="1295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980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21463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/>
              <a:t>Istider</a:t>
            </a:r>
          </a:p>
          <a:p>
            <a:r>
              <a:rPr lang="sv-SE" sz="2000" dirty="0"/>
              <a:t>Tisdagar 16:40-17:50 Ale Arena</a:t>
            </a:r>
          </a:p>
          <a:p>
            <a:r>
              <a:rPr lang="sv-SE" sz="2000" dirty="0"/>
              <a:t>Onsdagar 18:25-19:35 Ale Arena</a:t>
            </a:r>
          </a:p>
          <a:p>
            <a:r>
              <a:rPr lang="sv-SE" sz="2000" dirty="0"/>
              <a:t>Istid Skarpe Nord troligen fredagar, ej klart än</a:t>
            </a:r>
          </a:p>
          <a:p>
            <a:pPr marL="0" indent="0">
              <a:buNone/>
            </a:pPr>
            <a:endParaRPr lang="sv-SE" sz="2000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2CF44897-393F-4B64-9F58-FD06F59A30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3768" y="404664"/>
            <a:ext cx="3574090" cy="1295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49841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>
            <a:normAutofit/>
          </a:bodyPr>
          <a:lstStyle/>
          <a:p>
            <a:r>
              <a:rPr lang="sv-SE" sz="2400" dirty="0"/>
              <a:t>Vi kommer att anordna ett antal hemmamatcher i F14-serien både i Ale Arena och på Skarpe Nord. </a:t>
            </a:r>
          </a:p>
          <a:p>
            <a:r>
              <a:rPr lang="sv-SE" sz="2400" dirty="0"/>
              <a:t>Vi kommer att behöva hjälp med </a:t>
            </a:r>
            <a:r>
              <a:rPr lang="sv-SE" sz="2400" dirty="0" err="1"/>
              <a:t>sargomläggning</a:t>
            </a:r>
            <a:r>
              <a:rPr lang="sv-SE" sz="2400" dirty="0"/>
              <a:t> och flytta mål kring vid tillfällen. </a:t>
            </a:r>
          </a:p>
          <a:p>
            <a:r>
              <a:rPr lang="sv-SE" sz="2400" dirty="0"/>
              <a:t>Vi önskar också att någon är speaker vid varje match. </a:t>
            </a:r>
          </a:p>
          <a:p>
            <a:r>
              <a:rPr lang="sv-SE" sz="2400" dirty="0"/>
              <a:t>Dessutom skall vi hålla kiosken öppen i Ale Arena.</a:t>
            </a:r>
          </a:p>
          <a:p>
            <a:r>
              <a:rPr lang="sv-SE" sz="2400" dirty="0"/>
              <a:t>På Skarpe Nord behöver vi anordna det i lite mer egen regi med mindre inköp av t ex kaffe, bullar och kanske </a:t>
            </a:r>
            <a:r>
              <a:rPr lang="sv-SE" sz="2400" dirty="0" err="1"/>
              <a:t>kexchocklad</a:t>
            </a:r>
            <a:r>
              <a:rPr lang="sv-SE" sz="2400" dirty="0"/>
              <a:t> eller liknande.</a:t>
            </a:r>
          </a:p>
          <a:p>
            <a:pPr marL="0" indent="0">
              <a:buNone/>
            </a:pPr>
            <a:endParaRPr lang="sv-SE" sz="2400" dirty="0"/>
          </a:p>
          <a:p>
            <a:pPr marL="0" indent="0">
              <a:buNone/>
            </a:pPr>
            <a:endParaRPr lang="sv-SE" sz="2000" dirty="0"/>
          </a:p>
          <a:p>
            <a:pPr marL="0" indent="0">
              <a:buNone/>
            </a:pPr>
            <a:endParaRPr lang="sv-SE" sz="2000" dirty="0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140C7382-9B9D-49A9-8568-E6E4A9DCCF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3768" y="404664"/>
            <a:ext cx="3574090" cy="1295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372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933255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/>
              <a:t>Lagets uppdrag i föreningarna</a:t>
            </a:r>
            <a:endParaRPr lang="sv-SE" sz="2000" dirty="0"/>
          </a:p>
          <a:p>
            <a:r>
              <a:rPr lang="sv-SE" sz="1600" dirty="0"/>
              <a:t>Hjälpa till att sprida information om våra bandyskolor och om sporten</a:t>
            </a:r>
          </a:p>
          <a:p>
            <a:r>
              <a:rPr lang="sv-SE" sz="1600" dirty="0"/>
              <a:t>Samarbetsavtal mellan Surte/Kareby</a:t>
            </a:r>
          </a:p>
          <a:p>
            <a:r>
              <a:rPr lang="sv-SE" sz="1600" dirty="0"/>
              <a:t>Hjälpa till innan eller under KIS Julmarknad (mer info kommer)</a:t>
            </a:r>
          </a:p>
          <a:p>
            <a:r>
              <a:rPr lang="sv-SE" sz="1600" dirty="0" err="1"/>
              <a:t>Newbodyförsäljning</a:t>
            </a:r>
            <a:r>
              <a:rPr lang="sv-SE" sz="1600" dirty="0"/>
              <a:t> (pågår)</a:t>
            </a:r>
          </a:p>
          <a:p>
            <a:r>
              <a:rPr lang="sv-SE" sz="1600" dirty="0"/>
              <a:t>Kakförsäljning (troligen i feb)</a:t>
            </a:r>
          </a:p>
          <a:p>
            <a:r>
              <a:rPr lang="sv-SE" sz="1600" dirty="0"/>
              <a:t>Sälja Bingojulkalendrar (pågår)</a:t>
            </a:r>
          </a:p>
          <a:p>
            <a:r>
              <a:rPr lang="sv-SE" sz="1600" dirty="0"/>
              <a:t>Kioskförsäljning i Ale Arena, (vi önskar att någon förälder tar ett huvudansvar för denna punkt med stöttning från oss ledare)</a:t>
            </a:r>
          </a:p>
          <a:p>
            <a:r>
              <a:rPr lang="sv-SE" sz="1600" dirty="0"/>
              <a:t>Vara med som volontärer kring Surte BK A-lagsmatcher (första 25/11)</a:t>
            </a:r>
          </a:p>
          <a:p>
            <a:r>
              <a:rPr lang="sv-SE" sz="1600" dirty="0"/>
              <a:t>Sälja sportlotten på KC 29/10 Kl11-15. 10st spelare plus några föräldrar. Utskick kommer.</a:t>
            </a:r>
          </a:p>
          <a:p>
            <a:r>
              <a:rPr lang="sv-SE" sz="1600" dirty="0"/>
              <a:t>Städa denna klubbstuga i januari. Instruktion kommer ordnas av Christian</a:t>
            </a:r>
          </a:p>
          <a:p>
            <a:r>
              <a:rPr lang="sv-SE" sz="1600" dirty="0"/>
              <a:t>Dessutom:</a:t>
            </a:r>
          </a:p>
          <a:p>
            <a:pPr lvl="1"/>
            <a:r>
              <a:rPr lang="sv-SE" sz="1600" dirty="0"/>
              <a:t>Troligen städa strand 2023</a:t>
            </a:r>
          </a:p>
          <a:p>
            <a:pPr marL="0" indent="0">
              <a:buNone/>
            </a:pPr>
            <a:endParaRPr lang="sv-SE" sz="2000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sz="2000" dirty="0"/>
          </a:p>
          <a:p>
            <a:pPr marL="0" indent="0">
              <a:buNone/>
            </a:pPr>
            <a:endParaRPr lang="sv-SE" sz="2000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10D95519-77FC-4DA9-9519-F620162218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3768" y="404664"/>
            <a:ext cx="3574090" cy="1295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1780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2315113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/>
              <a:t>Utrustning</a:t>
            </a:r>
          </a:p>
          <a:p>
            <a:pPr marL="0" indent="0">
              <a:buNone/>
            </a:pPr>
            <a:endParaRPr lang="sv-SE" sz="2000" dirty="0"/>
          </a:p>
          <a:p>
            <a:r>
              <a:rPr lang="sv-SE" sz="2000" dirty="0"/>
              <a:t>Damasker, överdragsbyxor (leverans oktober)</a:t>
            </a:r>
          </a:p>
          <a:p>
            <a:r>
              <a:rPr lang="sv-SE" sz="2000" dirty="0"/>
              <a:t>Träningsoverall och jacka är på tryck i skrivande stund</a:t>
            </a:r>
          </a:p>
          <a:p>
            <a:r>
              <a:rPr lang="sv-SE" sz="2000" dirty="0">
                <a:sym typeface="Wingdings" panose="05000000000000000000" pitchFamily="2" charset="2"/>
              </a:rPr>
              <a:t>Finns ett antal köp/sälj/byt-grupper för utrustning på </a:t>
            </a:r>
            <a:r>
              <a:rPr lang="sv-SE" sz="2000" dirty="0" err="1">
                <a:sym typeface="Wingdings" panose="05000000000000000000" pitchFamily="2" charset="2"/>
              </a:rPr>
              <a:t>facebook</a:t>
            </a:r>
            <a:r>
              <a:rPr lang="sv-SE" sz="2000" dirty="0">
                <a:sym typeface="Wingdings" panose="05000000000000000000" pitchFamily="2" charset="2"/>
              </a:rPr>
              <a:t>, </a:t>
            </a:r>
            <a:r>
              <a:rPr lang="sv-SE" sz="2000" dirty="0" err="1">
                <a:sym typeface="Wingdings" panose="05000000000000000000" pitchFamily="2" charset="2"/>
              </a:rPr>
              <a:t>bl</a:t>
            </a:r>
            <a:r>
              <a:rPr lang="sv-SE" sz="2000" dirty="0">
                <a:sym typeface="Wingdings" panose="05000000000000000000" pitchFamily="2" charset="2"/>
              </a:rPr>
              <a:t> a vår egna grupp</a:t>
            </a:r>
            <a:endParaRPr lang="sv-SE" sz="2000" dirty="0"/>
          </a:p>
          <a:p>
            <a:pPr marL="0" indent="0">
              <a:buNone/>
            </a:pPr>
            <a:endParaRPr lang="sv-SE" sz="1600" dirty="0"/>
          </a:p>
          <a:p>
            <a:pPr marL="457200" lvl="1" indent="0">
              <a:buNone/>
            </a:pPr>
            <a:endParaRPr lang="sv-SE" sz="1600" dirty="0"/>
          </a:p>
          <a:p>
            <a:pPr marL="0" indent="0">
              <a:buNone/>
            </a:pPr>
            <a:endParaRPr lang="sv-SE" sz="2000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4DAF9FA5-E309-4C31-A5C1-15ADDCD814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3768" y="404664"/>
            <a:ext cx="3574090" cy="1295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72440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11111</TotalTime>
  <Words>796</Words>
  <Application>Microsoft Office PowerPoint</Application>
  <PresentationFormat>Bildspel på skärmen (4:3)</PresentationFormat>
  <Paragraphs>154</Paragraphs>
  <Slides>17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Office-tema</vt:lpstr>
      <vt:lpstr>Surte/Kareby F14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www.kareby.com</dc:title>
  <dc:creator>Daniel</dc:creator>
  <cp:lastModifiedBy>Olofsson, Fredrik (F.O)</cp:lastModifiedBy>
  <cp:revision>113</cp:revision>
  <dcterms:created xsi:type="dcterms:W3CDTF">2013-01-02T15:33:07Z</dcterms:created>
  <dcterms:modified xsi:type="dcterms:W3CDTF">2022-10-18T08:31:21Z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fea2623-af8f-4fb8-b1cf-b63cc8e496aa_Enabled">
    <vt:lpwstr>True</vt:lpwstr>
  </property>
  <property fmtid="{D5CDD505-2E9C-101B-9397-08002B2CF9AE}" pid="3" name="MSIP_Label_7fea2623-af8f-4fb8-b1cf-b63cc8e496aa_SiteId">
    <vt:lpwstr>81fa766e-a349-4867-8bf4-ab35e250a08f</vt:lpwstr>
  </property>
  <property fmtid="{D5CDD505-2E9C-101B-9397-08002B2CF9AE}" pid="4" name="MSIP_Label_7fea2623-af8f-4fb8-b1cf-b63cc8e496aa_SetDate">
    <vt:lpwstr>2019-09-26T12:07:19.1870020Z</vt:lpwstr>
  </property>
  <property fmtid="{D5CDD505-2E9C-101B-9397-08002B2CF9AE}" pid="5" name="MSIP_Label_7fea2623-af8f-4fb8-b1cf-b63cc8e496aa_Name">
    <vt:lpwstr>Proprietary</vt:lpwstr>
  </property>
  <property fmtid="{D5CDD505-2E9C-101B-9397-08002B2CF9AE}" pid="6" name="MSIP_Label_7fea2623-af8f-4fb8-b1cf-b63cc8e496aa_ActionId">
    <vt:lpwstr>90f02ae4-9fa5-43b8-b01a-60a824f8e7de</vt:lpwstr>
  </property>
  <property fmtid="{D5CDD505-2E9C-101B-9397-08002B2CF9AE}" pid="7" name="MSIP_Label_7fea2623-af8f-4fb8-b1cf-b63cc8e496aa_Extended_MSFT_Method">
    <vt:lpwstr>Automatic</vt:lpwstr>
  </property>
  <property fmtid="{D5CDD505-2E9C-101B-9397-08002B2CF9AE}" pid="8" name="Sensitivity">
    <vt:lpwstr>Proprietary</vt:lpwstr>
  </property>
</Properties>
</file>