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3" r:id="rId4"/>
    <p:sldId id="268" r:id="rId5"/>
    <p:sldId id="258" r:id="rId6"/>
    <p:sldId id="259" r:id="rId7"/>
    <p:sldId id="260" r:id="rId8"/>
    <p:sldId id="261" r:id="rId9"/>
    <p:sldId id="267" r:id="rId10"/>
    <p:sldId id="271" r:id="rId11"/>
    <p:sldId id="272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7978E-6207-4D0B-A0A1-6BA3FA80BFB4}" v="6" dt="2021-09-29T10:55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kvist, Per" userId="b59d71fd-f96a-4bc4-86cd-672d77677709" providerId="ADAL" clId="{E557978E-6207-4D0B-A0A1-6BA3FA80BFB4}"/>
    <pc:docChg chg="custSel addSld modSld">
      <pc:chgData name="Bokvist, Per" userId="b59d71fd-f96a-4bc4-86cd-672d77677709" providerId="ADAL" clId="{E557978E-6207-4D0B-A0A1-6BA3FA80BFB4}" dt="2021-09-29T10:47:09.969" v="38" actId="1076"/>
      <pc:docMkLst>
        <pc:docMk/>
      </pc:docMkLst>
      <pc:sldChg chg="modSp mod">
        <pc:chgData name="Bokvist, Per" userId="b59d71fd-f96a-4bc4-86cd-672d77677709" providerId="ADAL" clId="{E557978E-6207-4D0B-A0A1-6BA3FA80BFB4}" dt="2021-09-29T09:51:42.585" v="6" actId="20577"/>
        <pc:sldMkLst>
          <pc:docMk/>
          <pc:sldMk cId="3001235002" sldId="257"/>
        </pc:sldMkLst>
        <pc:spChg chg="mod">
          <ac:chgData name="Bokvist, Per" userId="b59d71fd-f96a-4bc4-86cd-672d77677709" providerId="ADAL" clId="{E557978E-6207-4D0B-A0A1-6BA3FA80BFB4}" dt="2021-09-29T09:51:42.585" v="6" actId="20577"/>
          <ac:spMkLst>
            <pc:docMk/>
            <pc:sldMk cId="3001235002" sldId="257"/>
            <ac:spMk id="5" creationId="{277FAD61-3C72-4AC4-9098-87F3A7E8E5DB}"/>
          </ac:spMkLst>
        </pc:spChg>
      </pc:sldChg>
      <pc:sldChg chg="modSp mod">
        <pc:chgData name="Bokvist, Per" userId="b59d71fd-f96a-4bc4-86cd-672d77677709" providerId="ADAL" clId="{E557978E-6207-4D0B-A0A1-6BA3FA80BFB4}" dt="2021-09-29T09:51:19.177" v="5" actId="6549"/>
        <pc:sldMkLst>
          <pc:docMk/>
          <pc:sldMk cId="1770718571" sldId="268"/>
        </pc:sldMkLst>
        <pc:spChg chg="mod">
          <ac:chgData name="Bokvist, Per" userId="b59d71fd-f96a-4bc4-86cd-672d77677709" providerId="ADAL" clId="{E557978E-6207-4D0B-A0A1-6BA3FA80BFB4}" dt="2021-09-29T09:51:19.177" v="5" actId="6549"/>
          <ac:spMkLst>
            <pc:docMk/>
            <pc:sldMk cId="1770718571" sldId="268"/>
            <ac:spMk id="3" creationId="{3B0F0024-B43E-4D65-A5AB-77FF01A4E512}"/>
          </ac:spMkLst>
        </pc:spChg>
      </pc:sldChg>
      <pc:sldChg chg="modSp mod">
        <pc:chgData name="Bokvist, Per" userId="b59d71fd-f96a-4bc4-86cd-672d77677709" providerId="ADAL" clId="{E557978E-6207-4D0B-A0A1-6BA3FA80BFB4}" dt="2021-09-29T09:49:51.091" v="4" actId="20577"/>
        <pc:sldMkLst>
          <pc:docMk/>
          <pc:sldMk cId="2288578707" sldId="270"/>
        </pc:sldMkLst>
        <pc:spChg chg="mod">
          <ac:chgData name="Bokvist, Per" userId="b59d71fd-f96a-4bc4-86cd-672d77677709" providerId="ADAL" clId="{E557978E-6207-4D0B-A0A1-6BA3FA80BFB4}" dt="2021-09-29T09:49:51.091" v="4" actId="20577"/>
          <ac:spMkLst>
            <pc:docMk/>
            <pc:sldMk cId="2288578707" sldId="270"/>
            <ac:spMk id="3" creationId="{1C036D43-44FE-4FE5-81C0-5218D159E0F8}"/>
          </ac:spMkLst>
        </pc:spChg>
      </pc:sldChg>
      <pc:sldChg chg="addSp delSp modSp add mod">
        <pc:chgData name="Bokvist, Per" userId="b59d71fd-f96a-4bc4-86cd-672d77677709" providerId="ADAL" clId="{E557978E-6207-4D0B-A0A1-6BA3FA80BFB4}" dt="2021-09-29T10:47:09.969" v="38" actId="1076"/>
        <pc:sldMkLst>
          <pc:docMk/>
          <pc:sldMk cId="3500084020" sldId="273"/>
        </pc:sldMkLst>
        <pc:spChg chg="del">
          <ac:chgData name="Bokvist, Per" userId="b59d71fd-f96a-4bc4-86cd-672d77677709" providerId="ADAL" clId="{E557978E-6207-4D0B-A0A1-6BA3FA80BFB4}" dt="2021-09-29T10:46:35.493" v="9" actId="478"/>
          <ac:spMkLst>
            <pc:docMk/>
            <pc:sldMk cId="3500084020" sldId="273"/>
            <ac:spMk id="3" creationId="{1C036D43-44FE-4FE5-81C0-5218D159E0F8}"/>
          </ac:spMkLst>
        </pc:spChg>
        <pc:spChg chg="del">
          <ac:chgData name="Bokvist, Per" userId="b59d71fd-f96a-4bc4-86cd-672d77677709" providerId="ADAL" clId="{E557978E-6207-4D0B-A0A1-6BA3FA80BFB4}" dt="2021-09-29T10:46:34.247" v="8" actId="478"/>
          <ac:spMkLst>
            <pc:docMk/>
            <pc:sldMk cId="3500084020" sldId="273"/>
            <ac:spMk id="6" creationId="{E29ECEDF-F756-4DDE-9402-085C54C021F6}"/>
          </ac:spMkLst>
        </pc:spChg>
        <pc:spChg chg="add mod">
          <ac:chgData name="Bokvist, Per" userId="b59d71fd-f96a-4bc4-86cd-672d77677709" providerId="ADAL" clId="{E557978E-6207-4D0B-A0A1-6BA3FA80BFB4}" dt="2021-09-29T10:47:09.969" v="38" actId="1076"/>
          <ac:spMkLst>
            <pc:docMk/>
            <pc:sldMk cId="3500084020" sldId="273"/>
            <ac:spMk id="7" creationId="{FDB4E493-95CD-474A-80B7-AAA66C09578F}"/>
          </ac:spMkLst>
        </pc:spChg>
        <pc:picChg chg="add mod">
          <ac:chgData name="Bokvist, Per" userId="b59d71fd-f96a-4bc4-86cd-672d77677709" providerId="ADAL" clId="{E557978E-6207-4D0B-A0A1-6BA3FA80BFB4}" dt="2021-09-29T10:46:43.784" v="12" actId="1076"/>
          <ac:picMkLst>
            <pc:docMk/>
            <pc:sldMk cId="3500084020" sldId="273"/>
            <ac:picMk id="5" creationId="{D0368BC7-A1E2-486A-8BB6-C322AE4DBA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0B08-73E2-4257-A206-C873F90E4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5C696-7090-46D1-8232-BB492DE26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F088B-33CD-416C-BC70-83A5EA2A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6BF9-A7B3-4CED-8EEC-0F7B1D5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BDA9-CF16-4F12-8799-4F9C083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74C4EE-CC93-4823-B9AF-3BE1B75FD0D2}"/>
              </a:ext>
            </a:extLst>
          </p:cNvPr>
          <p:cNvGrpSpPr/>
          <p:nvPr userDrawn="1"/>
        </p:nvGrpSpPr>
        <p:grpSpPr>
          <a:xfrm>
            <a:off x="0" y="0"/>
            <a:ext cx="12192000" cy="1749973"/>
            <a:chOff x="0" y="0"/>
            <a:chExt cx="12192000" cy="17499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56CA88-8EA8-4708-A765-E694134301EE}"/>
                </a:ext>
              </a:extLst>
            </p:cNvPr>
            <p:cNvSpPr/>
            <p:nvPr/>
          </p:nvSpPr>
          <p:spPr>
            <a:xfrm>
              <a:off x="0" y="0"/>
              <a:ext cx="12192000" cy="1749973"/>
            </a:xfrm>
            <a:prstGeom prst="rect">
              <a:avLst/>
            </a:prstGeom>
            <a:solidFill>
              <a:srgbClr val="0000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9B9CE8-79B7-4238-B782-F3559ED1A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69403" cy="1749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8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47FE-1DC8-428A-80E8-103C6D3B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C40E4-4895-49D1-B194-AAFC68057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022C-CE7F-417A-907D-67E3B0ED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4D4BB-683C-4969-BDBB-B1E64085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CACB6-2318-4B97-9DAB-9099AE61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6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FDCFA-1AFA-4B4A-84BA-EB8CDBB9D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BAB44-4D91-4288-B314-8B850CC94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25239-8ABD-4EA1-9981-85CF8F64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1A05-0669-49CC-9D92-597C1325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90DC-9319-4059-A018-681FA11D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9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CCDE-55D2-4238-85EA-CE4D8768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465E-EB00-4BBD-9B19-63F52CD8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CC6F-F2DD-4351-9B83-A27FA214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9222-7911-41B3-AA0D-A4D5DE05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CA0C-F641-4832-B977-609FD8F2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42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3DE6-A518-4F72-A621-206C6E32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F539-F157-4229-91CD-D8F0F96DB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6CDF-6AC9-402E-93F4-D505773D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95B4-09D4-41E5-ADCE-C77A3D5B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2AA40-772F-48F7-8151-4A665C4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5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FA6F-51C2-4367-B4F3-5FF5D0EE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E4DB-DA9D-4174-AB49-0B66C4FC5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FB233-7844-44B5-A4BB-1FA2263C1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9391E-97CD-4F85-9E3C-CBF7A37F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FE7A7-59C5-4953-A15E-856E57DE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9488-F96D-4606-B922-21F502F3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2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98B8-7198-46C9-B876-356563E1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21E2-3C15-4A26-AFFB-B394A314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2BC9A-F29D-450D-ABAB-831CC946D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C61B1-5E68-44BB-9A9A-AB37EACA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2D5D4-16A8-492C-8806-D2B205424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E2568-13D6-4FAA-96E2-EEBB8647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0B284-BACC-41F8-8A33-CCCF47A6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948D1-4D70-47DD-9DF4-2C5F690D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1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1981-08DB-4DDD-A81A-34ADE857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821C2-1A6B-431C-82FF-68B6637E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32A03-8D0E-4C3B-965C-D6FE5C50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3A305-24AF-45DD-936C-5ACF85EA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71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38548-81A1-4755-A470-758DCA03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425B-86F9-455D-8891-65BB2544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64A63-FCB5-4847-B14A-E97E0F94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0FBF-632B-4DE4-91C2-CC274BF994D5}"/>
              </a:ext>
            </a:extLst>
          </p:cNvPr>
          <p:cNvGrpSpPr/>
          <p:nvPr userDrawn="1"/>
        </p:nvGrpSpPr>
        <p:grpSpPr>
          <a:xfrm>
            <a:off x="0" y="0"/>
            <a:ext cx="12192000" cy="1749973"/>
            <a:chOff x="0" y="0"/>
            <a:chExt cx="12192000" cy="17499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E0586-134B-4F25-901F-A1760F7B5E31}"/>
                </a:ext>
              </a:extLst>
            </p:cNvPr>
            <p:cNvSpPr/>
            <p:nvPr/>
          </p:nvSpPr>
          <p:spPr>
            <a:xfrm>
              <a:off x="0" y="0"/>
              <a:ext cx="12192000" cy="1749973"/>
            </a:xfrm>
            <a:prstGeom prst="rect">
              <a:avLst/>
            </a:prstGeom>
            <a:solidFill>
              <a:srgbClr val="0000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5EBE61-371D-4A8F-99E8-C05C4A628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69403" cy="1749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5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7F3C-F0B6-4370-97A4-4FF81C82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67E8-7C85-464D-B8DD-53DC42D2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0D630-0AD8-4E40-850D-C0A9B2DEA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5FFF-7BA2-4C8F-83EB-9FCD2A5F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65386-E3EA-43AA-8E37-91EB20F4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C9897-6E5A-4B6F-AFB8-9D6F6F45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91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3447-4D3C-42BD-AD49-E887887F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308CF-DB08-47ED-9CB2-1FFDFB79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62DB5-35EF-452A-AE5E-5730F9AE0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74311-7573-443F-8D22-63E87067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5643D-9115-472E-AB64-345D6E2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B1B5-A9AB-4A85-9710-ABDCED35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3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E68B3-B2D8-4C7F-8ED1-038BF903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574-818E-4C58-BA03-4A889EDC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0A43E-6A8F-43B0-B17F-555E290F0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15879-C263-445B-A474-5CC5BF38D186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DE116-F4E4-4F4B-B38A-E20429D08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8E55-7558-41B1-8063-E017C6A01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276F-C781-4E07-9495-A91335371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1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er.bokvist@volvocars.com" TargetMode="External"/><Relationship Id="rId2" Type="http://schemas.openxmlformats.org/officeDocument/2006/relationships/hyperlink" Target="mailto:rikard.svensson@volvocars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SBK-KIS-F11/" TargetMode="External"/><Relationship Id="rId2" Type="http://schemas.openxmlformats.org/officeDocument/2006/relationships/hyperlink" Target="https://www.surtebandy.se/sbk-kisf1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ikard.svensson@volvocars.com" TargetMode="External"/><Relationship Id="rId4" Type="http://schemas.openxmlformats.org/officeDocument/2006/relationships/hyperlink" Target="mailto:per.bokvist@volvocars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B7E118-D0B8-4699-9046-46119ED2E19D}"/>
              </a:ext>
            </a:extLst>
          </p:cNvPr>
          <p:cNvSpPr/>
          <p:nvPr/>
        </p:nvSpPr>
        <p:spPr>
          <a:xfrm>
            <a:off x="0" y="5236420"/>
            <a:ext cx="12192000" cy="1621580"/>
          </a:xfrm>
          <a:prstGeom prst="rect">
            <a:avLst/>
          </a:prstGeom>
          <a:solidFill>
            <a:srgbClr val="BE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86F08C-D33B-43D4-B827-36B8A02A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4"/>
          <a:stretch/>
        </p:blipFill>
        <p:spPr>
          <a:xfrm>
            <a:off x="0" y="1719574"/>
            <a:ext cx="12192000" cy="3516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928F2D-A04D-45D1-8525-7DA93E10E6DE}"/>
              </a:ext>
            </a:extLst>
          </p:cNvPr>
          <p:cNvSpPr/>
          <p:nvPr/>
        </p:nvSpPr>
        <p:spPr>
          <a:xfrm>
            <a:off x="502618" y="2574153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Innehåll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00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FAD61-3C72-4AC4-9098-87F3A7E8E5DB}"/>
              </a:ext>
            </a:extLst>
          </p:cNvPr>
          <p:cNvSpPr txBox="1"/>
          <p:nvPr/>
        </p:nvSpPr>
        <p:spPr>
          <a:xfrm>
            <a:off x="2822713" y="445273"/>
            <a:ext cx="78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SBK/KIS F11 Säsongen 2021/2022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84E04-5121-4F5B-8236-4271C8697AD1}"/>
              </a:ext>
            </a:extLst>
          </p:cNvPr>
          <p:cNvSpPr/>
          <p:nvPr/>
        </p:nvSpPr>
        <p:spPr>
          <a:xfrm>
            <a:off x="502618" y="3037008"/>
            <a:ext cx="536416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Laget SBK/KIS F11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Allmän info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Träningar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Sammandrag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Medlemsavgifter, lagkassa och intäkter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kan du hjälpa till?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Kontaktvägar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37BDA-3F84-41AD-BF85-52C5F2CD90ED}"/>
              </a:ext>
            </a:extLst>
          </p:cNvPr>
          <p:cNvSpPr/>
          <p:nvPr/>
        </p:nvSpPr>
        <p:spPr>
          <a:xfrm>
            <a:off x="10285708" y="4974810"/>
            <a:ext cx="1675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Bild från 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Jentecupen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00123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615324" y="445273"/>
            <a:ext cx="844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Specifika uppgifter för föräldrar i KIS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97970-4310-4F9D-85D3-DB8F051BBFC4}"/>
              </a:ext>
            </a:extLst>
          </p:cNvPr>
          <p:cNvSpPr/>
          <p:nvPr/>
        </p:nvSpPr>
        <p:spPr>
          <a:xfrm>
            <a:off x="732283" y="1844434"/>
            <a:ext cx="86990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KIS-specifika uppgifter:</a:t>
            </a:r>
            <a:endParaRPr lang="sv-SE" b="1" dirty="0"/>
          </a:p>
          <a:p>
            <a:r>
              <a:rPr lang="sv-SE" b="1" dirty="0"/>
              <a:t>Julmarknad &amp; Julgransförsäljning</a:t>
            </a:r>
          </a:p>
          <a:p>
            <a:r>
              <a:rPr lang="sv-SE" dirty="0"/>
              <a:t>Två KIS-föräldrar till planering julmarknad och julgransförsäljning.</a:t>
            </a:r>
          </a:p>
          <a:p>
            <a:r>
              <a:rPr lang="sv-SE" dirty="0"/>
              <a:t>KIS-bandyns årligen mest inkomstbringande aktivitet. Strax innan Lucia</a:t>
            </a:r>
          </a:p>
          <a:p>
            <a:r>
              <a:rPr lang="sv-SE" dirty="0"/>
              <a:t>Alla kommer behöva hjälpa till, </a:t>
            </a:r>
            <a:r>
              <a:rPr lang="sv-SE" b="1" dirty="0"/>
              <a:t>men två till planeringen behövs.</a:t>
            </a:r>
          </a:p>
          <a:p>
            <a:endParaRPr lang="sv-SE" b="1" dirty="0"/>
          </a:p>
          <a:p>
            <a:r>
              <a:rPr lang="sv-SE" b="1" dirty="0"/>
              <a:t>En huvudansvarig för </a:t>
            </a:r>
            <a:r>
              <a:rPr lang="sv-SE" b="1" dirty="0" err="1"/>
              <a:t>Newbodyförsäljning</a:t>
            </a:r>
            <a:endParaRPr lang="sv-SE" b="1" dirty="0"/>
          </a:p>
          <a:p>
            <a:r>
              <a:rPr lang="sv-SE" dirty="0"/>
              <a:t>På överenskommen tidpunkt lägga upp sida, skicka ut till laget och ta emot lastbilsleveransen.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33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615324" y="445273"/>
            <a:ext cx="8606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Specifika uppgifter för föräldrar i SBK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97970-4310-4F9D-85D3-DB8F051BBFC4}"/>
              </a:ext>
            </a:extLst>
          </p:cNvPr>
          <p:cNvSpPr/>
          <p:nvPr/>
        </p:nvSpPr>
        <p:spPr>
          <a:xfrm>
            <a:off x="740991" y="2001189"/>
            <a:ext cx="86990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SBK-specifika uppgifter: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Vi behöver en Surteförälder som blir </a:t>
            </a:r>
            <a:r>
              <a:rPr lang="sv-SE" b="1" dirty="0"/>
              <a:t>försäljningsansvarig för F11-laget </a:t>
            </a:r>
            <a:r>
              <a:rPr lang="sv-SE" dirty="0"/>
              <a:t>(kakservice, julkalender, och </a:t>
            </a:r>
            <a:r>
              <a:rPr lang="sv-SE" dirty="0" err="1"/>
              <a:t>ev</a:t>
            </a:r>
            <a:r>
              <a:rPr lang="sv-SE" dirty="0"/>
              <a:t> bingolotter)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353D5-200F-44F6-98A6-703B68DB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" y="3596695"/>
            <a:ext cx="5691673" cy="234690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9AE4357-5623-4FD8-9DD5-9B496C848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66295"/>
              </p:ext>
            </p:extLst>
          </p:nvPr>
        </p:nvGraphicFramePr>
        <p:xfrm>
          <a:off x="5626359" y="3723425"/>
          <a:ext cx="6334936" cy="213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829800" imgH="3314616" progId="Excel.Sheet.12">
                  <p:embed/>
                </p:oleObj>
              </mc:Choice>
              <mc:Fallback>
                <p:oleObj name="Worksheet" r:id="rId3" imgW="9829800" imgH="331461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AE4357-5623-4FD8-9DD5-9B496C848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6359" y="3723425"/>
                        <a:ext cx="6334936" cy="213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0FEE1F-6DF3-4E11-8C9D-55032A5B1772}"/>
              </a:ext>
            </a:extLst>
          </p:cNvPr>
          <p:cNvSpPr txBox="1"/>
          <p:nvPr/>
        </p:nvSpPr>
        <p:spPr>
          <a:xfrm>
            <a:off x="5542383" y="3303037"/>
            <a:ext cx="527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Lägger ut aktivitet och kallelse – 2 föräldrar per tillfälle</a:t>
            </a:r>
          </a:p>
        </p:txBody>
      </p:sp>
    </p:spTree>
    <p:extLst>
      <p:ext uri="{BB962C8B-B14F-4D97-AF65-F5344CB8AC3E}">
        <p14:creationId xmlns:p14="http://schemas.microsoft.com/office/powerpoint/2010/main" val="240837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3030103" y="482980"/>
            <a:ext cx="5189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kan du hjälpa till?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B058094-2BCD-49A7-AC65-0E219A272F14}"/>
              </a:ext>
            </a:extLst>
          </p:cNvPr>
          <p:cNvSpPr txBox="1">
            <a:spLocks/>
          </p:cNvSpPr>
          <p:nvPr/>
        </p:nvSpPr>
        <p:spPr>
          <a:xfrm>
            <a:off x="262903" y="2043125"/>
            <a:ext cx="5118996" cy="26943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Målsättning gällande roller i alla våra lag;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2st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isledare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(tränare/ass. tränare)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slipare (Gärna fler om intresse finns)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administrativ ledare (Görs idag av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isledarna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eventansvarig (cuper, poolspel mm)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1-2st föräldraansvarig (kiosk, försäljning mm)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Specifikt Surte – Marknadsansvarig – delaktig i marknadsgruppen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1st lagkassaansvarig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77B98-717A-4C60-94A4-F5E17487F2AD}"/>
              </a:ext>
            </a:extLst>
          </p:cNvPr>
          <p:cNvSpPr txBox="1"/>
          <p:nvPr/>
        </p:nvSpPr>
        <p:spPr>
          <a:xfrm>
            <a:off x="158400" y="4992884"/>
            <a:ext cx="6257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Meddela oss om du är intresserad av någon av uppgifterna ovan: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Rikard Svensson, KIS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rikard.svensson@volvocars.com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Tel: 072-3716343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Bokvist, SBK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per.bokvist@volvocars.com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Tel: 072-3716304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728D3-22B0-49FE-81D2-792CF5A7F3B3}"/>
              </a:ext>
            </a:extLst>
          </p:cNvPr>
          <p:cNvSpPr txBox="1"/>
          <p:nvPr/>
        </p:nvSpPr>
        <p:spPr>
          <a:xfrm>
            <a:off x="6905896" y="1968137"/>
            <a:ext cx="5353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Dessutom – när vi är matcharrangörer behöver alla föräldrar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hjälpa till med: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Bemanna kiosk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Bemanna grill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Bemanna sekretariat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Förbereda plan med sarg, mål och bollar före och efter spel.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940A12-740A-430E-9284-68D7F81A58B7}"/>
              </a:ext>
            </a:extLst>
          </p:cNvPr>
          <p:cNvSpPr/>
          <p:nvPr/>
        </p:nvSpPr>
        <p:spPr>
          <a:xfrm>
            <a:off x="6833711" y="4604410"/>
            <a:ext cx="4764965" cy="935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Ofta blir det tränarna som tar alla dessa uppgifter, men ju fler som kan dela på uppgifterna desto roligare och bättre blir det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5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785142" y="492407"/>
            <a:ext cx="3194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Kontaktvägar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F89E0C-7773-461B-9650-4B007F9A52DF}"/>
              </a:ext>
            </a:extLst>
          </p:cNvPr>
          <p:cNvSpPr/>
          <p:nvPr/>
        </p:nvSpPr>
        <p:spPr>
          <a:xfrm>
            <a:off x="78556" y="4180344"/>
            <a:ext cx="4908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Surte BK använder Svenskalag.se som plattform för hemsidan, medlemsregister, närvarohantering och fakturering av medlemsavgifter.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har en huvudsida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surtebandy.se/sbk-kisf10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Ladda ner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App:en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Svenskalag.se för att följa framförallt kalendern.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gärna del av den föreningsinfo, medlemsinfo och annat som finns på huvudsidan.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947916-2A44-40CF-B1E2-28152DEC2E62}"/>
              </a:ext>
            </a:extLst>
          </p:cNvPr>
          <p:cNvSpPr/>
          <p:nvPr/>
        </p:nvSpPr>
        <p:spPr>
          <a:xfrm>
            <a:off x="6527458" y="4180344"/>
            <a:ext cx="4908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Kareby IS använder Laget.se som plattform för hemsidan, medlemsregister, närvarohantering och fakturering av medlemsavgifter.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har en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lagsida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www.laget.se/SBK-KIS-F11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Ladda ner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App:en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Laget.se för att följa framförallt kalendern.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gärna del av den föreningsinfo, medlemsinfo och annat som finns på huvudsidan.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FAC39-BDDE-4EBD-90CD-1ABE15F93E42}"/>
              </a:ext>
            </a:extLst>
          </p:cNvPr>
          <p:cNvSpPr txBox="1"/>
          <p:nvPr/>
        </p:nvSpPr>
        <p:spPr>
          <a:xfrm>
            <a:off x="78556" y="6211669"/>
            <a:ext cx="1180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Bokvist, SBK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per.bokvist@volvocars.com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Rikard Svensson, KIS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rikard.svensson@volvocars.com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072-3716304						072-3716343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1BF67-2B38-41C9-9AED-0F1B4EEC7D37}"/>
              </a:ext>
            </a:extLst>
          </p:cNvPr>
          <p:cNvSpPr/>
          <p:nvPr/>
        </p:nvSpPr>
        <p:spPr>
          <a:xfrm>
            <a:off x="2864961" y="1824462"/>
            <a:ext cx="6229547" cy="21544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Hemsida och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svenskalag.se/laget.se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Logga in och se till att ni har uppdaterade uppgifter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Logga in för kontaktuppgifter till alla föräldrar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 – Primär informationskanal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Kallelser till Försäsongsträningar, Sammandrag, Cuper mm: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man svarar man ”kommer”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man inte så svara ”kan ej”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SMS, mail eller telefon om man ej kommer till träningen uppskattas</a:t>
            </a:r>
          </a:p>
        </p:txBody>
      </p:sp>
    </p:spTree>
    <p:extLst>
      <p:ext uri="{BB962C8B-B14F-4D97-AF65-F5344CB8AC3E}">
        <p14:creationId xmlns:p14="http://schemas.microsoft.com/office/powerpoint/2010/main" val="358666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001A9D-8EE8-4826-80CC-4D1E1025A77D}"/>
              </a:ext>
            </a:extLst>
          </p:cNvPr>
          <p:cNvSpPr txBox="1">
            <a:spLocks/>
          </p:cNvSpPr>
          <p:nvPr/>
        </p:nvSpPr>
        <p:spPr>
          <a:xfrm>
            <a:off x="1611983" y="3080208"/>
            <a:ext cx="9931139" cy="2769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ser fram emot en härlig bandysäsong!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7183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Laget – Surte BK/Kareby IS F11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36D43-44FE-4FE5-81C0-5218D159E0F8}"/>
              </a:ext>
            </a:extLst>
          </p:cNvPr>
          <p:cNvSpPr txBox="1"/>
          <p:nvPr/>
        </p:nvSpPr>
        <p:spPr>
          <a:xfrm>
            <a:off x="329938" y="2121030"/>
            <a:ext cx="11034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Sedan många år har Surte och Kareby </a:t>
            </a:r>
            <a:r>
              <a:rPr lang="sv-SE" dirty="0" err="1"/>
              <a:t>samarbetslag</a:t>
            </a:r>
            <a:r>
              <a:rPr lang="sv-SE" dirty="0"/>
              <a:t> på flicksidan. Tjejerna är medlemmar i respektive förening, men</a:t>
            </a:r>
          </a:p>
          <a:p>
            <a:r>
              <a:rPr lang="sv-SE" dirty="0"/>
              <a:t>tränar och spelar ihop som ett lag. F11 (I huvudsak 2011/2012 men även några tjejer födda 2013). </a:t>
            </a:r>
          </a:p>
          <a:p>
            <a:r>
              <a:rPr lang="sv-SE" dirty="0"/>
              <a:t>Det finns även </a:t>
            </a:r>
            <a:r>
              <a:rPr lang="sv-SE" dirty="0" err="1"/>
              <a:t>samarbetslag</a:t>
            </a:r>
            <a:r>
              <a:rPr lang="sv-SE" dirty="0"/>
              <a:t> i F13, F15 och F17.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ECEDF-F756-4DDE-9402-085C54C021F6}"/>
              </a:ext>
            </a:extLst>
          </p:cNvPr>
          <p:cNvSpPr/>
          <p:nvPr/>
        </p:nvSpPr>
        <p:spPr>
          <a:xfrm>
            <a:off x="337889" y="361214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000" dirty="0"/>
              <a:t>Fokus denna säsong</a:t>
            </a:r>
          </a:p>
          <a:p>
            <a:pPr lvl="1"/>
            <a:r>
              <a:rPr lang="sv-SE" sz="1600" dirty="0"/>
              <a:t>Ha kul och bli </a:t>
            </a:r>
            <a:r>
              <a:rPr lang="sv-SE" sz="1600" u="sng" dirty="0"/>
              <a:t>ett</a:t>
            </a:r>
            <a:r>
              <a:rPr lang="sv-SE" sz="1600" dirty="0"/>
              <a:t> lag </a:t>
            </a:r>
            <a:r>
              <a:rPr lang="sv-SE" sz="1600" dirty="0">
                <a:sym typeface="Wingdings" panose="05000000000000000000" pitchFamily="2" charset="2"/>
              </a:rPr>
              <a:t></a:t>
            </a:r>
            <a:endParaRPr lang="sv-SE" sz="1600" dirty="0"/>
          </a:p>
          <a:p>
            <a:pPr lvl="1"/>
            <a:r>
              <a:rPr lang="sv-SE" sz="1600" dirty="0"/>
              <a:t>Bli bättre skridskoåkare</a:t>
            </a:r>
          </a:p>
          <a:p>
            <a:pPr lvl="1"/>
            <a:r>
              <a:rPr lang="sv-SE" sz="1600" dirty="0"/>
              <a:t>Lära oss grunderna inom bandy</a:t>
            </a:r>
          </a:p>
          <a:p>
            <a:pPr lvl="1"/>
            <a:r>
              <a:rPr lang="sv-SE" sz="1600" dirty="0"/>
              <a:t>Träning som baseras på individens kunskapsnivå </a:t>
            </a:r>
          </a:p>
          <a:p>
            <a:pPr lvl="1"/>
            <a:r>
              <a:rPr lang="sv-SE" sz="1600" dirty="0"/>
              <a:t>Skapa en bra atmosfär kring laget genom att involvera er föräldrar</a:t>
            </a:r>
          </a:p>
          <a:p>
            <a:pPr lvl="1"/>
            <a:r>
              <a:rPr lang="sv-SE" sz="1600" dirty="0"/>
              <a:t>5-manna och 7-manna poolspel/cuper </a:t>
            </a:r>
          </a:p>
          <a:p>
            <a:pPr lvl="1"/>
            <a:r>
              <a:rPr lang="sv-SE" sz="1600" dirty="0"/>
              <a:t>Lyssna på ledarna vid genomgång på isen. Enkät.</a:t>
            </a:r>
          </a:p>
        </p:txBody>
      </p:sp>
    </p:spTree>
    <p:extLst>
      <p:ext uri="{BB962C8B-B14F-4D97-AF65-F5344CB8AC3E}">
        <p14:creationId xmlns:p14="http://schemas.microsoft.com/office/powerpoint/2010/main" val="22885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7183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Laget – Surte BK/Kareby IS F11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68BC7-A1E2-486A-8BB6-C322AE4D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54" y="1772816"/>
            <a:ext cx="7379402" cy="4963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4E493-95CD-474A-80B7-AAA66C09578F}"/>
              </a:ext>
            </a:extLst>
          </p:cNvPr>
          <p:cNvSpPr txBox="1"/>
          <p:nvPr/>
        </p:nvSpPr>
        <p:spPr>
          <a:xfrm>
            <a:off x="7324531" y="340567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 tjejer med i truppen!</a:t>
            </a:r>
          </a:p>
        </p:txBody>
      </p:sp>
    </p:spTree>
    <p:extLst>
      <p:ext uri="{BB962C8B-B14F-4D97-AF65-F5344CB8AC3E}">
        <p14:creationId xmlns:p14="http://schemas.microsoft.com/office/powerpoint/2010/main" val="350008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4753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Allmän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F0024-B43E-4D65-A5AB-77FF01A4E512}"/>
              </a:ext>
            </a:extLst>
          </p:cNvPr>
          <p:cNvSpPr txBox="1"/>
          <p:nvPr/>
        </p:nvSpPr>
        <p:spPr>
          <a:xfrm>
            <a:off x="329938" y="2121030"/>
            <a:ext cx="1036982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Skridskovård</a:t>
            </a:r>
          </a:p>
          <a:p>
            <a:pPr lvl="1"/>
            <a:r>
              <a:rPr lang="sv-SE" sz="1600" dirty="0"/>
              <a:t>Ta med handduk i väskan och torka av skridskorna efter avslutat pass för att behålla skärpan och slippa rost på </a:t>
            </a:r>
            <a:r>
              <a:rPr lang="sv-SE" sz="1600" dirty="0" err="1"/>
              <a:t>åkytan</a:t>
            </a:r>
            <a:endParaRPr lang="sv-SE" sz="1600" dirty="0"/>
          </a:p>
          <a:p>
            <a:pPr lvl="1"/>
            <a:endParaRPr lang="sv-SE" sz="1600" dirty="0"/>
          </a:p>
          <a:p>
            <a:r>
              <a:rPr lang="sv-SE" sz="2000" dirty="0"/>
              <a:t>Utrustning</a:t>
            </a:r>
          </a:p>
          <a:p>
            <a:pPr lvl="1"/>
            <a:r>
              <a:rPr lang="sv-SE" sz="1600" dirty="0"/>
              <a:t>Benskydd, armbågsskydd, halsskydd, handskar och hjälm obligatoriskt för alla</a:t>
            </a:r>
          </a:p>
          <a:p>
            <a:pPr lvl="1"/>
            <a:r>
              <a:rPr lang="sv-SE" sz="1600" dirty="0"/>
              <a:t>Bandybyxor starkt rekommenderat (annars får man väldigt ont)</a:t>
            </a:r>
          </a:p>
          <a:p>
            <a:pPr lvl="1"/>
            <a:endParaRPr lang="sv-SE" sz="1600" dirty="0"/>
          </a:p>
          <a:p>
            <a:r>
              <a:rPr lang="sv-SE" sz="2000" dirty="0"/>
              <a:t>Omklädning</a:t>
            </a:r>
          </a:p>
          <a:p>
            <a:pPr lvl="1"/>
            <a:r>
              <a:rPr lang="sv-SE" sz="1600" dirty="0"/>
              <a:t>Vi uppmanar barnen till att byta om och efter avslutad träning duscha på plats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7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2328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Träningar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634C19-1094-4173-9374-2F7CA6A473E4}"/>
              </a:ext>
            </a:extLst>
          </p:cNvPr>
          <p:cNvSpPr/>
          <p:nvPr/>
        </p:nvSpPr>
        <p:spPr>
          <a:xfrm>
            <a:off x="182251" y="2795450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Försäsong 2021/2022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4/9	16.30-17.30	Kick off (Kareby nya klubbstuga)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11/9	09.00-10.15	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Ispass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Vänersborg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18/9	15.15-16.30	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Ispass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Vänersborg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 29/9 18.30-19.30	Föräldraträff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2/10	12.20-13.30	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Ispass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Angered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8/10	17.30-18.45	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Ispass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Vänersborg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E08465-BB17-490E-A95A-16285EFF5BF0}"/>
              </a:ext>
            </a:extLst>
          </p:cNvPr>
          <p:cNvSpPr/>
          <p:nvPr/>
        </p:nvSpPr>
        <p:spPr>
          <a:xfrm>
            <a:off x="166348" y="5004632"/>
            <a:ext cx="116106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Ordinarie träningspass 2021/22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Tisdagar 	16.40-17.50 Ale arena – Start 19 oktober om allt går enligt plan med isläggning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fastställt tid och dag – men i vinter skall vi även ha ett pass i veckan på Skarpe Nord*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*Från och med när isen är klar i Kungälv kommer vi lägga till ett träningspass på Skarpe Nord i Kungälv. Normalt sett brukar isen vara redo i November....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DBD42-126C-49BE-9D41-1EBE73D3B91B}"/>
              </a:ext>
            </a:extLst>
          </p:cNvPr>
          <p:cNvSpPr txBox="1"/>
          <p:nvPr/>
        </p:nvSpPr>
        <p:spPr>
          <a:xfrm>
            <a:off x="182251" y="2005662"/>
            <a:ext cx="983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Inför varje försäsongsträning skickas ut en anmälningsförfrågan, följ länken och anmäl (kommer/kan ej). </a:t>
            </a:r>
          </a:p>
        </p:txBody>
      </p:sp>
    </p:spTree>
    <p:extLst>
      <p:ext uri="{BB962C8B-B14F-4D97-AF65-F5344CB8AC3E}">
        <p14:creationId xmlns:p14="http://schemas.microsoft.com/office/powerpoint/2010/main" val="419782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320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Sammandrag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F0024-B43E-4D65-A5AB-77FF01A4E512}"/>
              </a:ext>
            </a:extLst>
          </p:cNvPr>
          <p:cNvSpPr txBox="1"/>
          <p:nvPr/>
        </p:nvSpPr>
        <p:spPr>
          <a:xfrm>
            <a:off x="329938" y="2121030"/>
            <a:ext cx="10659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Laget spelar sammandrag i flickalliansens regi. Flickalliansen är ett samarbete mellan klubbar i Västra Götalands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Distrikt och Distrikt Sydväst. Det brukar bli ett eller två sammandrag på hemmaplan (preliminärt v47 7-manna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v50 5-manna), samt några stycken på bortaplan. Mer information om det när schemat är spikat.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Spelformen i år är 5-manna och 7-manna.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3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822713" y="445273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Cuper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1F730-620D-4EDF-A308-87516D95CEAD}"/>
              </a:ext>
            </a:extLst>
          </p:cNvPr>
          <p:cNvSpPr txBox="1"/>
          <p:nvPr/>
        </p:nvSpPr>
        <p:spPr>
          <a:xfrm>
            <a:off x="105385" y="1753384"/>
            <a:ext cx="1194686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Det finns två flickbandycuper som klubbarna brukar åka till. Frida Cup i Vänersborg och </a:t>
            </a:r>
            <a:r>
              <a:rPr lang="sv-SE" sz="1600" dirty="0" err="1"/>
              <a:t>Jentecupen</a:t>
            </a:r>
            <a:r>
              <a:rPr lang="sv-SE" sz="1600" dirty="0"/>
              <a:t> i Oslo. Sedan anordnar </a:t>
            </a:r>
          </a:p>
          <a:p>
            <a:r>
              <a:rPr lang="sv-SE" sz="1600" dirty="0"/>
              <a:t>Surte BK två cuper, en på hösten (Surtecupen) och en på våren (Alebyggen Cup).</a:t>
            </a:r>
          </a:p>
          <a:p>
            <a:endParaRPr lang="sv-SE" sz="1600" b="1" dirty="0"/>
          </a:p>
          <a:p>
            <a:r>
              <a:rPr lang="sv-SE" sz="1600" b="1" dirty="0"/>
              <a:t>Fridacupen</a:t>
            </a:r>
            <a:r>
              <a:rPr lang="sv-SE" sz="1600" dirty="0"/>
              <a:t> (helgen v45) – F11 har anmält två lag.</a:t>
            </a:r>
          </a:p>
          <a:p>
            <a:r>
              <a:rPr lang="sv-SE" sz="1600" dirty="0"/>
              <a:t>Vi har bokat boende ihop med F13. Scandic hotell i Vänersborg. Hoppas ni har överseende med att kostnadsbiten kommer lite senare. Plan är </a:t>
            </a:r>
          </a:p>
          <a:p>
            <a:r>
              <a:rPr lang="sv-SE" sz="1600" dirty="0"/>
              <a:t>att kost och </a:t>
            </a:r>
            <a:r>
              <a:rPr lang="sv-SE" sz="1600" dirty="0" err="1"/>
              <a:t>ev</a:t>
            </a:r>
            <a:r>
              <a:rPr lang="sv-SE" sz="1600" dirty="0"/>
              <a:t> logi tas ur lagkassa. Surfa gärna in på ngt av de äldre flicklagens hemsidor o kolla bilder från föregående års cup/cuper.</a:t>
            </a:r>
            <a:br>
              <a:rPr lang="sv-SE" sz="1600" dirty="0"/>
            </a:br>
            <a:endParaRPr lang="sv-SE" sz="1600" b="1" dirty="0"/>
          </a:p>
          <a:p>
            <a:r>
              <a:rPr lang="sv-SE" sz="1600" b="1" dirty="0"/>
              <a:t>Surtecupen</a:t>
            </a:r>
            <a:r>
              <a:rPr lang="sv-SE" sz="1600" dirty="0"/>
              <a:t> (Lördag v45) </a:t>
            </a:r>
          </a:p>
          <a:p>
            <a:r>
              <a:rPr lang="sv-SE" sz="1600" dirty="0"/>
              <a:t>Vi har valt att delta i Fridacupen i år – </a:t>
            </a:r>
            <a:r>
              <a:rPr lang="sv-SE" sz="1600" dirty="0" err="1"/>
              <a:t>pga</a:t>
            </a:r>
            <a:r>
              <a:rPr lang="sv-SE" sz="1600" dirty="0"/>
              <a:t> krock kunde vi inte vara med i Surtecupen.</a:t>
            </a:r>
          </a:p>
          <a:p>
            <a:endParaRPr lang="sv-SE" sz="1600" dirty="0"/>
          </a:p>
          <a:p>
            <a:r>
              <a:rPr lang="sv-SE" sz="1600" b="1" dirty="0" err="1"/>
              <a:t>Jentecupen</a:t>
            </a:r>
            <a:r>
              <a:rPr lang="sv-SE" sz="1600" dirty="0"/>
              <a:t> (preliminärt helgen v9)</a:t>
            </a:r>
          </a:p>
          <a:p>
            <a:r>
              <a:rPr lang="sv-SE" sz="1600" dirty="0"/>
              <a:t>7-manna cup i Oslo. 2020 åkte några av tjejerna i F11 iväg och spelade denna cup, mycket snö och roliga matcher. </a:t>
            </a:r>
          </a:p>
          <a:p>
            <a:r>
              <a:rPr lang="sv-SE" sz="1600" dirty="0"/>
              <a:t>Ett äventyr för alla. Vi hoppas att vi får chansen att åka denna säsong igen, men mer om det längre fram.</a:t>
            </a:r>
          </a:p>
          <a:p>
            <a:endParaRPr lang="sv-SE" sz="1600" dirty="0"/>
          </a:p>
          <a:p>
            <a:r>
              <a:rPr lang="sv-SE" sz="1600" b="1" dirty="0"/>
              <a:t>Alebyggen Cup</a:t>
            </a:r>
            <a:r>
              <a:rPr lang="sv-SE" sz="1600" dirty="0"/>
              <a:t> (Mars 2021)</a:t>
            </a:r>
          </a:p>
          <a:p>
            <a:r>
              <a:rPr lang="sv-SE" sz="1600" dirty="0"/>
              <a:t>Bandyskolan, P/F10 och P/F12 brukar vara åldersklasserna i denna cup. Mer info kommer senare under säsongen.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66366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2615324" y="445273"/>
            <a:ext cx="9663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Medlemsavgifter, lagkassa och försäljning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8B2AC8-E9FA-44F0-934B-65E5A69148A9}"/>
              </a:ext>
            </a:extLst>
          </p:cNvPr>
          <p:cNvGraphicFramePr>
            <a:graphicFrameLocks noGrp="1"/>
          </p:cNvGraphicFramePr>
          <p:nvPr/>
        </p:nvGraphicFramePr>
        <p:xfrm>
          <a:off x="0" y="2125746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28733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347450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348222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8187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Klubb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Födelseår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Träningsavgift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Totalt inkl. medlemsavgift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4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Surte 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2012-2013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450:-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750: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19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Surte 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2010-2011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550:-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850:-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2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Kareby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2011-2013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500:-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800:-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103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3CC699-3CF8-46E6-9169-1E3C82B95ECC}"/>
              </a:ext>
            </a:extLst>
          </p:cNvPr>
          <p:cNvSpPr txBox="1"/>
          <p:nvPr/>
        </p:nvSpPr>
        <p:spPr>
          <a:xfrm>
            <a:off x="-65988" y="1756414"/>
            <a:ext cx="177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Medlemsavgifter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2ECBA-4774-4DD9-BA12-03203D8A2166}"/>
              </a:ext>
            </a:extLst>
          </p:cNvPr>
          <p:cNvSpPr txBox="1"/>
          <p:nvPr/>
        </p:nvSpPr>
        <p:spPr>
          <a:xfrm>
            <a:off x="0" y="3984164"/>
            <a:ext cx="109928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Laget har en lagkassa och den är till för att finansiera utgifter som kost och logi i samband med cuper m.m.</a:t>
            </a:r>
          </a:p>
          <a:p>
            <a:r>
              <a:rPr lang="sv-SE" dirty="0"/>
              <a:t>För att bidra till lagkassan så kommer vi att genomföra försäljning där spelarna tilldelas en viss mängd att sälja.</a:t>
            </a:r>
          </a:p>
          <a:p>
            <a:r>
              <a:rPr lang="sv-SE" dirty="0"/>
              <a:t>Exempel; Kakservice, Bingolottos julkalender samt andra lotter. Se kommande två sidor kring specifika uppgifter för </a:t>
            </a:r>
          </a:p>
          <a:p>
            <a:r>
              <a:rPr lang="sv-SE" dirty="0"/>
              <a:t>KIS respektive SBK.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Klubben bidrar med anmälningsavgift till cuper och ev. transport</a:t>
            </a:r>
          </a:p>
        </p:txBody>
      </p:sp>
    </p:spTree>
    <p:extLst>
      <p:ext uri="{BB962C8B-B14F-4D97-AF65-F5344CB8AC3E}">
        <p14:creationId xmlns:p14="http://schemas.microsoft.com/office/powerpoint/2010/main" val="25997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8CB01-DB8B-457C-84C9-8DF0EECAE1DB}"/>
              </a:ext>
            </a:extLst>
          </p:cNvPr>
          <p:cNvSpPr txBox="1"/>
          <p:nvPr/>
        </p:nvSpPr>
        <p:spPr>
          <a:xfrm>
            <a:off x="3030103" y="482980"/>
            <a:ext cx="5189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Hur kan du hjälpa till?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A068EC1-6283-4CCB-9723-22DA612747EF}"/>
              </a:ext>
            </a:extLst>
          </p:cNvPr>
          <p:cNvSpPr txBox="1">
            <a:spLocks/>
          </p:cNvSpPr>
          <p:nvPr/>
        </p:nvSpPr>
        <p:spPr>
          <a:xfrm>
            <a:off x="438346" y="21375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Förälder</a:t>
            </a:r>
          </a:p>
          <a:p>
            <a:r>
              <a:rPr lang="sv-SE" sz="2000" dirty="0"/>
              <a:t>Våra viktigaste supportrar</a:t>
            </a:r>
          </a:p>
          <a:p>
            <a:pPr lvl="1"/>
            <a:r>
              <a:rPr lang="sv-SE" sz="1600" dirty="0"/>
              <a:t>Heja och stötta</a:t>
            </a:r>
          </a:p>
          <a:p>
            <a:pPr lvl="1"/>
            <a:r>
              <a:rPr lang="sv-SE" sz="1600" dirty="0"/>
              <a:t>Ledarna coachar vid match</a:t>
            </a:r>
          </a:p>
          <a:p>
            <a:pPr lvl="1"/>
            <a:r>
              <a:rPr lang="sv-SE" sz="1600" dirty="0"/>
              <a:t>Förebilder för våra barn</a:t>
            </a:r>
          </a:p>
          <a:p>
            <a:r>
              <a:rPr lang="sv-SE" sz="2000" dirty="0"/>
              <a:t>Gärna med på eller runt isen under träning</a:t>
            </a:r>
          </a:p>
          <a:p>
            <a:pPr lvl="1"/>
            <a:r>
              <a:rPr lang="sv-SE" sz="1600" dirty="0"/>
              <a:t>Fråga oss vad ni kan hjälpa till med</a:t>
            </a:r>
          </a:p>
          <a:p>
            <a:r>
              <a:rPr lang="sv-SE" sz="2000" dirty="0"/>
              <a:t>Om ni eller era barn upplever någon typ av problem </a:t>
            </a:r>
          </a:p>
          <a:p>
            <a:pPr lvl="1"/>
            <a:r>
              <a:rPr lang="sv-SE" sz="1600" dirty="0"/>
              <a:t>Öppen dialog med oss ledare</a:t>
            </a:r>
          </a:p>
          <a:p>
            <a:r>
              <a:rPr lang="sv-SE" sz="2000" dirty="0"/>
              <a:t>Uppstart Bandysäsong</a:t>
            </a:r>
          </a:p>
          <a:p>
            <a:pPr lvl="1"/>
            <a:r>
              <a:rPr lang="sv-SE" sz="1600" dirty="0"/>
              <a:t>Isläggning Ale Arena – är ni intresserade att hjälpa till (hör av er till mig) Börjar under v40. Kvällar och helger.</a:t>
            </a:r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684946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1311</Words>
  <Application>Microsoft Office PowerPoint</Application>
  <PresentationFormat>Widescreen</PresentationFormat>
  <Paragraphs>168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Bokvist, Per</dc:creator>
  <cp:lastModifiedBy>Bokvist, Per</cp:lastModifiedBy>
  <cp:revision>4</cp:revision>
  <cp:lastPrinted>2021-09-29T10:50:57Z</cp:lastPrinted>
  <dcterms:created xsi:type="dcterms:W3CDTF">2021-09-29T08:33:16Z</dcterms:created>
  <dcterms:modified xsi:type="dcterms:W3CDTF">2021-09-29T10:55:21Z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2021-09-29T08:33:16Z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>eee2d098-886b-4b6d-9fe8-a559654751d4</vt:lpwstr>
  </property>
  <property fmtid="{D5CDD505-2E9C-101B-9397-08002B2CF9AE}" pid="8" name="MSIP_Label_7fea2623-af8f-4fb8-b1cf-b63cc8e496aa_ContentBits">
    <vt:lpwstr>0</vt:lpwstr>
  </property>
</Properties>
</file>