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6" r:id="rId6"/>
    <p:sldId id="267" r:id="rId7"/>
    <p:sldId id="259" r:id="rId8"/>
    <p:sldId id="261" r:id="rId9"/>
    <p:sldId id="262" r:id="rId10"/>
    <p:sldId id="265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34" autoAdjust="0"/>
  </p:normalViewPr>
  <p:slideViewPr>
    <p:cSldViewPr>
      <p:cViewPr>
        <p:scale>
          <a:sx n="68" d="100"/>
          <a:sy n="68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7D59D-6260-4E0A-B186-FF38724BF8A9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3BD71-7838-46A6-8CA9-89063F39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2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BD71-7838-46A6-8CA9-89063F39B5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3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BD71-7838-46A6-8CA9-89063F39B5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2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BD71-7838-46A6-8CA9-89063F39B5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21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BD71-7838-46A6-8CA9-89063F39B5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8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BD71-7838-46A6-8CA9-89063F39B5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21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BD71-7838-46A6-8CA9-89063F39B5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21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BD71-7838-46A6-8CA9-89063F39B5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1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9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8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5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0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8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5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2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EA4E5-8A22-487F-9098-550A5149098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93E14-6722-4C81-B7B0-8AC8D07DB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SBIF 05 </a:t>
            </a:r>
            <a:r>
              <a:rPr lang="sv-SE" dirty="0"/>
              <a:t>Föräldramöte </a:t>
            </a:r>
            <a:r>
              <a:rPr lang="sv-SE" dirty="0" smtClean="0"/>
              <a:t>2015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Agenda</a:t>
            </a:r>
          </a:p>
          <a:p>
            <a:r>
              <a:rPr lang="sv-SE" sz="2000" dirty="0" smtClean="0"/>
              <a:t>Tränare och lagledare</a:t>
            </a:r>
          </a:p>
          <a:p>
            <a:r>
              <a:rPr lang="sv-SE" sz="2000" dirty="0"/>
              <a:t>Prestation vs resultat</a:t>
            </a:r>
          </a:p>
          <a:p>
            <a:r>
              <a:rPr lang="sv-SE" sz="2000" dirty="0" smtClean="0"/>
              <a:t>Träning </a:t>
            </a:r>
          </a:p>
          <a:p>
            <a:r>
              <a:rPr lang="sv-SE" sz="2000" dirty="0" smtClean="0"/>
              <a:t>Seriespel</a:t>
            </a:r>
          </a:p>
          <a:p>
            <a:r>
              <a:rPr lang="sv-SE" sz="2000" dirty="0" smtClean="0"/>
              <a:t>Spelregler </a:t>
            </a:r>
          </a:p>
          <a:p>
            <a:r>
              <a:rPr lang="sv-SE" sz="2000" dirty="0" smtClean="0"/>
              <a:t>Roller </a:t>
            </a:r>
          </a:p>
          <a:p>
            <a:r>
              <a:rPr lang="sv-SE" sz="2000" dirty="0"/>
              <a:t>C</a:t>
            </a:r>
            <a:r>
              <a:rPr lang="sv-SE" sz="2000" dirty="0" smtClean="0"/>
              <a:t>uper</a:t>
            </a:r>
          </a:p>
          <a:p>
            <a:r>
              <a:rPr lang="sv-SE" sz="2000" dirty="0" smtClean="0"/>
              <a:t>Klubbkläder</a:t>
            </a:r>
          </a:p>
          <a:p>
            <a:r>
              <a:rPr lang="sv-SE" sz="2000" dirty="0" smtClean="0"/>
              <a:t>Ekonomi</a:t>
            </a:r>
          </a:p>
          <a:p>
            <a:pPr marL="0" indent="0">
              <a:buNone/>
            </a:pPr>
            <a:endParaRPr lang="sv-SE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8112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9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Klubbkläder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000" dirty="0" smtClean="0"/>
              <a:t>Kläder</a:t>
            </a:r>
          </a:p>
          <a:p>
            <a:pPr marL="0" indent="0">
              <a:buNone/>
            </a:pPr>
            <a:r>
              <a:rPr lang="sv-SE" sz="2000" dirty="0" smtClean="0"/>
              <a:t>Vi har avtal med Intersport </a:t>
            </a:r>
            <a:r>
              <a:rPr lang="sv-SE" sz="2000" dirty="0"/>
              <a:t>i </a:t>
            </a:r>
            <a:r>
              <a:rPr lang="sv-SE" sz="2000" dirty="0" err="1"/>
              <a:t>Birsta</a:t>
            </a:r>
            <a:r>
              <a:rPr lang="sv-SE" sz="2000" dirty="0"/>
              <a:t> och </a:t>
            </a:r>
            <a:r>
              <a:rPr lang="sv-SE" sz="2000" dirty="0" smtClean="0"/>
              <a:t>märket är </a:t>
            </a:r>
            <a:r>
              <a:rPr lang="sv-SE" sz="2000" dirty="0" err="1" smtClean="0"/>
              <a:t>Umbro</a:t>
            </a:r>
            <a:r>
              <a:rPr lang="sv-SE" sz="2000" dirty="0" smtClean="0"/>
              <a:t> </a:t>
            </a:r>
          </a:p>
          <a:p>
            <a:pPr marL="0" indent="0">
              <a:buNone/>
            </a:pPr>
            <a:r>
              <a:rPr lang="sv-SE" sz="2000" dirty="0" smtClean="0"/>
              <a:t>Vad behöver vi?</a:t>
            </a:r>
          </a:p>
          <a:p>
            <a:r>
              <a:rPr lang="sv-SE" sz="2000" dirty="0" smtClean="0"/>
              <a:t>Nya overaller</a:t>
            </a:r>
          </a:p>
          <a:p>
            <a:r>
              <a:rPr lang="sv-SE" sz="2000" dirty="0" smtClean="0"/>
              <a:t>Nya väskor</a:t>
            </a:r>
          </a:p>
          <a:p>
            <a:r>
              <a:rPr lang="sv-SE" sz="2000" dirty="0" smtClean="0"/>
              <a:t>Matchtröjor, både svart och grön? Finns det några att ärva?</a:t>
            </a:r>
          </a:p>
          <a:p>
            <a:r>
              <a:rPr lang="sv-SE" sz="2000" dirty="0" smtClean="0"/>
              <a:t>Jackor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8112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13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Ska vi fortsätta läsa efter träningarna?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8112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4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Ekonomi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Medlemsavgift 150 kronor + serieavgift 600 kronor</a:t>
            </a:r>
          </a:p>
          <a:p>
            <a:r>
              <a:rPr lang="sv-SE" sz="2800" dirty="0" smtClean="0"/>
              <a:t>= 750 kr ska sättas in på lagkontot senast före första match</a:t>
            </a:r>
          </a:p>
          <a:p>
            <a:r>
              <a:rPr lang="sv-SE" sz="2800" smtClean="0"/>
              <a:t>Vi </a:t>
            </a:r>
            <a:r>
              <a:rPr lang="sv-SE" sz="2800" smtClean="0"/>
              <a:t>har idag 12 923 </a:t>
            </a:r>
            <a:r>
              <a:rPr lang="sv-SE" sz="2800" dirty="0" smtClean="0"/>
              <a:t>kronor i </a:t>
            </a:r>
            <a:r>
              <a:rPr lang="sv-SE" sz="2800" smtClean="0"/>
              <a:t>lagkassan </a:t>
            </a:r>
            <a:endParaRPr lang="sv-SE" sz="2800" dirty="0" smtClean="0"/>
          </a:p>
          <a:p>
            <a:r>
              <a:rPr lang="sv-SE" sz="2800" dirty="0" smtClean="0"/>
              <a:t>Funkar 300 kronor i växelkassa?</a:t>
            </a:r>
          </a:p>
          <a:p>
            <a:r>
              <a:rPr lang="sv-SE" sz="2800" dirty="0" smtClean="0"/>
              <a:t>Hur mycket pengar behöver vi få in?</a:t>
            </a:r>
          </a:p>
          <a:p>
            <a:r>
              <a:rPr lang="sv-SE" sz="2800" dirty="0" smtClean="0"/>
              <a:t>Hur får vi in pengarna?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8112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0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Tränare och Lagledare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Tränare:</a:t>
            </a:r>
          </a:p>
          <a:p>
            <a:pPr marL="0" indent="0">
              <a:buNone/>
            </a:pPr>
            <a:r>
              <a:rPr lang="sv-SE" sz="2000" dirty="0" smtClean="0"/>
              <a:t>Jocke och Tina </a:t>
            </a:r>
            <a:r>
              <a:rPr lang="sv-SE" sz="2000" dirty="0" err="1" smtClean="0"/>
              <a:t>Enheim</a:t>
            </a:r>
            <a:r>
              <a:rPr lang="sv-SE" sz="2000" dirty="0" smtClean="0"/>
              <a:t>, och </a:t>
            </a:r>
            <a:r>
              <a:rPr lang="sv-SE" sz="2000" dirty="0"/>
              <a:t>J</a:t>
            </a:r>
            <a:r>
              <a:rPr lang="sv-SE" sz="2000" dirty="0" smtClean="0"/>
              <a:t>anet Ståhl </a:t>
            </a:r>
          </a:p>
          <a:p>
            <a:pPr marL="0" indent="0">
              <a:buNone/>
            </a:pPr>
            <a:r>
              <a:rPr lang="sv-SE" sz="2800" dirty="0" smtClean="0"/>
              <a:t>Lagledare:</a:t>
            </a:r>
          </a:p>
          <a:p>
            <a:pPr marL="0" indent="0">
              <a:buNone/>
            </a:pPr>
            <a:r>
              <a:rPr lang="sv-SE" sz="2000" dirty="0"/>
              <a:t>Lars </a:t>
            </a:r>
            <a:r>
              <a:rPr lang="sv-SE" sz="2000" dirty="0" smtClean="0"/>
              <a:t>Dahlqvist </a:t>
            </a:r>
            <a:endParaRPr lang="sv-SE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94116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4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Prestation vs Resultat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v-SE" sz="5900" b="1" dirty="0" smtClean="0"/>
              <a:t>Tränarna tycker:</a:t>
            </a:r>
          </a:p>
          <a:p>
            <a:pPr marL="0" indent="0">
              <a:buNone/>
            </a:pPr>
            <a:r>
              <a:rPr lang="sv-SE" sz="5000" dirty="0" smtClean="0"/>
              <a:t>Att det är viktigare att ha kämpat väl och spelat bra fotboll än att vinna en match</a:t>
            </a:r>
          </a:p>
          <a:p>
            <a:pPr marL="0" indent="0">
              <a:buNone/>
            </a:pPr>
            <a:r>
              <a:rPr lang="sv-SE" sz="5000" dirty="0" smtClean="0"/>
              <a:t>Att alla ska få spela på olika positioner</a:t>
            </a:r>
          </a:p>
          <a:p>
            <a:pPr marL="0" indent="0">
              <a:buNone/>
            </a:pPr>
            <a:r>
              <a:rPr lang="sv-SE" sz="5000" dirty="0" smtClean="0"/>
              <a:t>Att alla ska få lika mycket speltid</a:t>
            </a:r>
          </a:p>
          <a:p>
            <a:pPr marL="0" indent="0">
              <a:buNone/>
            </a:pPr>
            <a:r>
              <a:rPr lang="sv-SE" sz="5000" dirty="0" smtClean="0"/>
              <a:t>Att fotbollen ska ge positiv energi</a:t>
            </a:r>
          </a:p>
          <a:p>
            <a:pPr marL="0" indent="0">
              <a:buNone/>
            </a:pPr>
            <a:r>
              <a:rPr lang="sv-SE" sz="5000" dirty="0" smtClean="0"/>
              <a:t>Att vi ska ha roligt tillsammans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5900" b="1" dirty="0" smtClean="0"/>
              <a:t>Föräldrars roll:</a:t>
            </a:r>
          </a:p>
          <a:p>
            <a:pPr marL="0" indent="0">
              <a:buNone/>
            </a:pPr>
            <a:r>
              <a:rPr lang="sv-SE" sz="5000" dirty="0" smtClean="0"/>
              <a:t>Heja! På laget!</a:t>
            </a:r>
          </a:p>
          <a:p>
            <a:pPr marL="0" indent="0">
              <a:buNone/>
            </a:pPr>
            <a:r>
              <a:rPr lang="sv-SE" sz="5000" dirty="0" smtClean="0"/>
              <a:t>Fråga om barnet har haft kul</a:t>
            </a:r>
          </a:p>
          <a:p>
            <a:pPr marL="0" indent="0">
              <a:buNone/>
            </a:pPr>
            <a:r>
              <a:rPr lang="sv-SE" sz="5000" dirty="0" smtClean="0"/>
              <a:t>Ge inte instruktioner</a:t>
            </a:r>
          </a:p>
          <a:p>
            <a:pPr marL="0" indent="0">
              <a:buNone/>
            </a:pPr>
            <a:r>
              <a:rPr lang="sv-SE" sz="5000" dirty="0" smtClean="0"/>
              <a:t>Kommentara inte domare och domslut negativt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sz="6200" b="1" dirty="0" smtClean="0"/>
              <a:t>Det viktigaste är att killarna vill vara med och har roligt!</a:t>
            </a:r>
          </a:p>
          <a:p>
            <a:pPr marL="0" indent="0">
              <a:buNone/>
            </a:pPr>
            <a:endParaRPr lang="sv-SE" sz="4200" dirty="0" smtClean="0"/>
          </a:p>
          <a:p>
            <a:pPr marL="0" indent="0">
              <a:buNone/>
            </a:pPr>
            <a:r>
              <a:rPr lang="sv-SE" sz="4900" dirty="0" smtClean="0"/>
              <a:t>Tränarna tar tacksamt emot förslag, frågor och idéer!</a:t>
            </a:r>
            <a:endParaRPr lang="sv-SE" sz="4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8112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59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sz="3000" b="1" dirty="0" smtClean="0"/>
              <a:t>Tid och plats</a:t>
            </a:r>
          </a:p>
          <a:p>
            <a:pPr marL="0" indent="0">
              <a:buNone/>
            </a:pPr>
            <a:r>
              <a:rPr lang="sv-SE" sz="2200" dirty="0" smtClean="0"/>
              <a:t>Måndagar 18.00-19.00  </a:t>
            </a:r>
            <a:r>
              <a:rPr lang="sv-SE" sz="2200" dirty="0" err="1" smtClean="0"/>
              <a:t>Midälvaplan</a:t>
            </a:r>
            <a:r>
              <a:rPr lang="sv-SE" sz="2200" dirty="0" smtClean="0"/>
              <a:t> 20  och  27 april. Därefter </a:t>
            </a:r>
            <a:r>
              <a:rPr lang="sv-SE" sz="2200" dirty="0"/>
              <a:t>Västhagen 19.00-20.00 </a:t>
            </a:r>
          </a:p>
          <a:p>
            <a:pPr marL="0" indent="0">
              <a:buNone/>
            </a:pPr>
            <a:r>
              <a:rPr lang="sv-SE" sz="2200" dirty="0" smtClean="0"/>
              <a:t>Onsdagar 18.00-19.00  </a:t>
            </a:r>
            <a:r>
              <a:rPr lang="sv-SE" sz="2200" dirty="0" err="1" smtClean="0"/>
              <a:t>Midälvaplan</a:t>
            </a:r>
            <a:r>
              <a:rPr lang="sv-SE" sz="2200" dirty="0" smtClean="0"/>
              <a:t> 22 och 29 april. Därefter </a:t>
            </a:r>
            <a:r>
              <a:rPr lang="sv-SE" sz="2200" dirty="0" err="1" smtClean="0"/>
              <a:t>Sidsjövallen</a:t>
            </a:r>
            <a:r>
              <a:rPr lang="sv-SE" sz="2200" dirty="0" smtClean="0"/>
              <a:t> 18.00-19.00 (om det är möjligt)</a:t>
            </a:r>
          </a:p>
          <a:p>
            <a:pPr marL="0" indent="0">
              <a:buNone/>
            </a:pPr>
            <a:r>
              <a:rPr lang="sv-SE" sz="2200" dirty="0" smtClean="0"/>
              <a:t>Samling 10 minuter innan och avslutning 15 minuter efter för stretching och läsning</a:t>
            </a:r>
            <a:endParaRPr lang="sv-SE" sz="2200" dirty="0"/>
          </a:p>
          <a:p>
            <a:pPr marL="0" indent="0">
              <a:buNone/>
            </a:pPr>
            <a:endParaRPr lang="sv-SE" sz="3000" dirty="0" smtClean="0"/>
          </a:p>
          <a:p>
            <a:pPr marL="0" indent="0">
              <a:buNone/>
            </a:pPr>
            <a:r>
              <a:rPr lang="sv-SE" sz="3000" b="1" dirty="0" smtClean="0"/>
              <a:t>Fokusområden</a:t>
            </a:r>
          </a:p>
          <a:p>
            <a:r>
              <a:rPr lang="sv-SE" sz="2200" dirty="0" smtClean="0"/>
              <a:t>Försvarsspel – Att jobba hem och stå på rätt sida</a:t>
            </a:r>
            <a:endParaRPr lang="sv-SE" sz="2200" dirty="0"/>
          </a:p>
          <a:p>
            <a:r>
              <a:rPr lang="sv-SE" sz="2200" dirty="0" smtClean="0"/>
              <a:t>Passningar – Slå bredsida, lagom hårt och efter backen</a:t>
            </a:r>
          </a:p>
          <a:p>
            <a:r>
              <a:rPr lang="sv-SE" sz="2200" dirty="0" smtClean="0"/>
              <a:t>Rörelse – Passa och ta ny position, vara passningsbar</a:t>
            </a:r>
          </a:p>
          <a:p>
            <a:pPr marL="0" indent="0">
              <a:buNone/>
            </a:pPr>
            <a:r>
              <a:rPr lang="sv-SE" sz="2200" dirty="0" smtClean="0"/>
              <a:t>(Teknik – lära sig att föra boll framåt, ta emot bollen, skjuta mm) </a:t>
            </a:r>
            <a:endParaRPr lang="sv-SE" sz="2200" dirty="0"/>
          </a:p>
          <a:p>
            <a:pPr marL="0" indent="0">
              <a:buNone/>
            </a:pPr>
            <a:endParaRPr lang="sv-SE" sz="3000" dirty="0" smtClean="0"/>
          </a:p>
          <a:p>
            <a:pPr marL="0" indent="0">
              <a:buNone/>
            </a:pPr>
            <a:r>
              <a:rPr lang="sv-SE" sz="3000" b="1" dirty="0" smtClean="0"/>
              <a:t>Övningar</a:t>
            </a:r>
          </a:p>
          <a:p>
            <a:r>
              <a:rPr lang="sv-SE" sz="2200" dirty="0"/>
              <a:t>B</a:t>
            </a:r>
            <a:r>
              <a:rPr lang="sv-SE" sz="2200" dirty="0" smtClean="0"/>
              <a:t>ygger på fokusområden</a:t>
            </a:r>
          </a:p>
          <a:p>
            <a:r>
              <a:rPr lang="sv-SE" sz="2200" dirty="0" smtClean="0"/>
              <a:t>Lagom många olika övningar</a:t>
            </a:r>
          </a:p>
          <a:p>
            <a:r>
              <a:rPr lang="sv-SE" sz="2200" dirty="0" smtClean="0"/>
              <a:t>Planering, läggs på laget.se</a:t>
            </a:r>
          </a:p>
          <a:p>
            <a:r>
              <a:rPr lang="sv-SE" sz="2200" dirty="0" smtClean="0"/>
              <a:t>Övningsbanken, hjälp av  Karl</a:t>
            </a:r>
          </a:p>
          <a:p>
            <a:pPr marL="0" indent="0">
              <a:buNone/>
            </a:pPr>
            <a:endParaRPr lang="sv-SE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085184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90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/>
          </a:bodyPr>
          <a:lstStyle/>
          <a:p>
            <a:r>
              <a:rPr lang="sv-SE" sz="2000" dirty="0" smtClean="0"/>
              <a:t>Vi har anmält 2 stycken 7-mannalag i </a:t>
            </a:r>
            <a:r>
              <a:rPr lang="sv-SE" sz="2000" dirty="0" err="1" smtClean="0"/>
              <a:t>Div</a:t>
            </a:r>
            <a:r>
              <a:rPr lang="sv-SE" sz="2000" dirty="0" smtClean="0"/>
              <a:t> 7C och 7D</a:t>
            </a:r>
          </a:p>
          <a:p>
            <a:r>
              <a:rPr lang="sv-SE" sz="2000" dirty="0" smtClean="0"/>
              <a:t>I våra grupper spelar: </a:t>
            </a:r>
          </a:p>
          <a:p>
            <a:pPr marL="457200" lvl="1" indent="0">
              <a:buNone/>
            </a:pPr>
            <a:r>
              <a:rPr lang="sv-SE" sz="1600" dirty="0" err="1" smtClean="0"/>
              <a:t>Div</a:t>
            </a:r>
            <a:r>
              <a:rPr lang="sv-SE" sz="1600" dirty="0" smtClean="0"/>
              <a:t> 7C</a:t>
            </a:r>
          </a:p>
          <a:p>
            <a:pPr marL="457200" lvl="1" indent="0">
              <a:buNone/>
            </a:pPr>
            <a:r>
              <a:rPr lang="sv-SE" sz="1600" dirty="0" smtClean="0"/>
              <a:t>Alnö IF P05 vit, </a:t>
            </a:r>
            <a:r>
              <a:rPr lang="sv-SE" sz="1600" dirty="0" err="1" smtClean="0"/>
              <a:t>Fränsta</a:t>
            </a:r>
            <a:r>
              <a:rPr lang="sv-SE" sz="1600" dirty="0" smtClean="0"/>
              <a:t> IK 1, Selånger FK P05 Röd, </a:t>
            </a:r>
            <a:r>
              <a:rPr lang="sv-SE" sz="1600" dirty="0" err="1" smtClean="0"/>
              <a:t>Sidsjö</a:t>
            </a:r>
            <a:r>
              <a:rPr lang="sv-SE" sz="1600" dirty="0" smtClean="0"/>
              <a:t>-Böle IF P04 Grön,  Sund IF P05, Sundsvall FF P05, Söråkers FF P04</a:t>
            </a:r>
          </a:p>
          <a:p>
            <a:pPr marL="457200" lvl="1" indent="0">
              <a:buNone/>
            </a:pPr>
            <a:r>
              <a:rPr lang="sv-SE" sz="1600" dirty="0" err="1" smtClean="0"/>
              <a:t>Div</a:t>
            </a:r>
            <a:r>
              <a:rPr lang="sv-SE" sz="1600" dirty="0" smtClean="0"/>
              <a:t> 7D</a:t>
            </a:r>
            <a:endParaRPr lang="sv-SE" sz="1600" dirty="0"/>
          </a:p>
          <a:p>
            <a:pPr marL="457200" lvl="1" indent="0">
              <a:buNone/>
            </a:pPr>
            <a:r>
              <a:rPr lang="sv-SE" sz="1600" dirty="0" err="1" smtClean="0"/>
              <a:t>Essviks</a:t>
            </a:r>
            <a:r>
              <a:rPr lang="sv-SE" sz="1600" dirty="0" smtClean="0"/>
              <a:t> AIF P05, Medskogsbron BK P05, Sundsvall FF P05 Röd, Söråkers FF P05, Ånge IF</a:t>
            </a:r>
          </a:p>
          <a:p>
            <a:r>
              <a:rPr lang="sv-SE" sz="2000" dirty="0" smtClean="0"/>
              <a:t>Några kommer få spela dubbla matcher, i första hand avgör träningsstatistik vilka som får dubbla. </a:t>
            </a:r>
            <a:endParaRPr lang="sv-SE" sz="2000" dirty="0" smtClean="0">
              <a:solidFill>
                <a:srgbClr val="FF0000"/>
              </a:solidFill>
            </a:endParaRPr>
          </a:p>
          <a:p>
            <a:r>
              <a:rPr lang="sv-SE" sz="2000" dirty="0" smtClean="0"/>
              <a:t>Eventuellt låna spelare från P-04 och P-06 vid behov</a:t>
            </a:r>
            <a:endParaRPr lang="sv-SE" sz="2000" dirty="0" smtClean="0">
              <a:solidFill>
                <a:srgbClr val="FF0000"/>
              </a:solidFill>
            </a:endParaRPr>
          </a:p>
          <a:p>
            <a:r>
              <a:rPr lang="sv-SE" sz="2000" dirty="0" smtClean="0"/>
              <a:t>Föräldrar kan hjälpa till genom att svara så fort som möjligt på kallelser så vi kan planera och låna spelare vid behov</a:t>
            </a:r>
          </a:p>
          <a:p>
            <a:pPr marL="0" indent="0">
              <a:buNone/>
            </a:pPr>
            <a:endParaRPr lang="sv-SE" sz="3000" dirty="0" smtClean="0"/>
          </a:p>
          <a:p>
            <a:pPr marL="0" indent="0">
              <a:buNone/>
            </a:pPr>
            <a:endParaRPr lang="sv-SE" sz="3000" dirty="0" smtClean="0"/>
          </a:p>
          <a:p>
            <a:pPr marL="0" indent="0">
              <a:buNone/>
            </a:pPr>
            <a:endParaRPr lang="sv-SE" sz="3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96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b="1" dirty="0" err="1"/>
              <a:t>Div</a:t>
            </a:r>
            <a:r>
              <a:rPr lang="sv-SE" b="1" dirty="0"/>
              <a:t> 7 D</a:t>
            </a:r>
            <a:r>
              <a:rPr lang="sv-SE" dirty="0"/>
              <a:t>		</a:t>
            </a:r>
          </a:p>
          <a:p>
            <a:pPr marL="0" indent="0">
              <a:buNone/>
            </a:pPr>
            <a:r>
              <a:rPr lang="sv-SE" dirty="0" smtClean="0"/>
              <a:t>2015-05-10 </a:t>
            </a:r>
            <a:r>
              <a:rPr lang="sv-SE" dirty="0"/>
              <a:t>10:00	</a:t>
            </a:r>
            <a:r>
              <a:rPr lang="sv-SE" dirty="0" err="1"/>
              <a:t>Sidsjö</a:t>
            </a:r>
            <a:r>
              <a:rPr lang="sv-SE" dirty="0"/>
              <a:t>-Böle IF P05svart - Medskogsbrons BK 05	</a:t>
            </a:r>
            <a:r>
              <a:rPr lang="sv-SE" dirty="0" smtClean="0"/>
              <a:t>           Essviksvallen </a:t>
            </a:r>
            <a:r>
              <a:rPr lang="sv-SE" dirty="0"/>
              <a:t>gräsfält</a:t>
            </a:r>
          </a:p>
          <a:p>
            <a:pPr marL="0" indent="0">
              <a:buNone/>
            </a:pPr>
            <a:r>
              <a:rPr lang="sv-SE" dirty="0"/>
              <a:t>2015-05-17 10:00	Sundsvalls FF P 05 röd - </a:t>
            </a:r>
            <a:r>
              <a:rPr lang="sv-SE" dirty="0" err="1"/>
              <a:t>Sidsjö</a:t>
            </a:r>
            <a:r>
              <a:rPr lang="sv-SE" dirty="0"/>
              <a:t>-Böle IF P05svart	</a:t>
            </a:r>
            <a:r>
              <a:rPr lang="sv-SE" dirty="0" smtClean="0"/>
              <a:t>           Viforsplan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2015-05-24 14:30	Söråkers FF P04-05 P05 - </a:t>
            </a:r>
            <a:r>
              <a:rPr lang="sv-SE" dirty="0" err="1"/>
              <a:t>Sidsjö</a:t>
            </a:r>
            <a:r>
              <a:rPr lang="sv-SE" dirty="0"/>
              <a:t>-Böle IF </a:t>
            </a:r>
            <a:r>
              <a:rPr lang="sv-SE" dirty="0" smtClean="0"/>
              <a:t>P05svart           </a:t>
            </a:r>
            <a:r>
              <a:rPr lang="sv-SE" dirty="0" err="1" smtClean="0"/>
              <a:t>Sidsjövallen</a:t>
            </a:r>
            <a:r>
              <a:rPr lang="sv-SE" dirty="0" smtClean="0"/>
              <a:t> </a:t>
            </a:r>
            <a:r>
              <a:rPr lang="sv-SE" dirty="0"/>
              <a:t>(lilla)</a:t>
            </a:r>
          </a:p>
          <a:p>
            <a:pPr marL="0" indent="0">
              <a:buNone/>
            </a:pPr>
            <a:r>
              <a:rPr lang="sv-SE" dirty="0"/>
              <a:t>2015-05-31 11:00	Ånge IF - </a:t>
            </a:r>
            <a:r>
              <a:rPr lang="sv-SE" dirty="0" err="1"/>
              <a:t>Sidsjö</a:t>
            </a:r>
            <a:r>
              <a:rPr lang="sv-SE" dirty="0"/>
              <a:t>-Böle IF P05svart	</a:t>
            </a:r>
            <a:r>
              <a:rPr lang="sv-SE" dirty="0" smtClean="0"/>
              <a:t>	           Ånge </a:t>
            </a:r>
            <a:r>
              <a:rPr lang="sv-SE" dirty="0"/>
              <a:t>Idrottsplats</a:t>
            </a:r>
          </a:p>
          <a:p>
            <a:pPr marL="0" indent="0">
              <a:buNone/>
            </a:pPr>
            <a:r>
              <a:rPr lang="sv-SE" dirty="0"/>
              <a:t>2015-06-06 10:00	</a:t>
            </a:r>
            <a:r>
              <a:rPr lang="sv-SE" dirty="0" err="1"/>
              <a:t>Sidsjö</a:t>
            </a:r>
            <a:r>
              <a:rPr lang="sv-SE" dirty="0"/>
              <a:t>-Böle IF P05svart - </a:t>
            </a:r>
            <a:r>
              <a:rPr lang="sv-SE" dirty="0" err="1"/>
              <a:t>Essviks</a:t>
            </a:r>
            <a:r>
              <a:rPr lang="sv-SE" dirty="0"/>
              <a:t> AIF P05	</a:t>
            </a:r>
            <a:r>
              <a:rPr lang="sv-SE" dirty="0" smtClean="0"/>
              <a:t>           Essviksvallen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		</a:t>
            </a:r>
          </a:p>
          <a:p>
            <a:pPr marL="0" indent="0">
              <a:buNone/>
            </a:pPr>
            <a:r>
              <a:rPr lang="sv-SE" b="1" dirty="0" err="1" smtClean="0"/>
              <a:t>Div</a:t>
            </a:r>
            <a:r>
              <a:rPr lang="sv-SE" b="1" dirty="0" smtClean="0"/>
              <a:t> </a:t>
            </a:r>
            <a:r>
              <a:rPr lang="sv-SE" b="1" dirty="0"/>
              <a:t>7 C</a:t>
            </a:r>
            <a:r>
              <a:rPr lang="sv-SE" dirty="0"/>
              <a:t>		</a:t>
            </a:r>
          </a:p>
          <a:p>
            <a:pPr marL="0" indent="0">
              <a:buNone/>
            </a:pPr>
            <a:r>
              <a:rPr lang="sv-SE" dirty="0"/>
              <a:t>2015-05-03 11:00	Söråkers FF P04-05 P04 - </a:t>
            </a:r>
            <a:r>
              <a:rPr lang="sv-SE" dirty="0" err="1"/>
              <a:t>Sidsjö</a:t>
            </a:r>
            <a:r>
              <a:rPr lang="sv-SE" dirty="0"/>
              <a:t>-Böle IF </a:t>
            </a:r>
            <a:r>
              <a:rPr lang="sv-SE" dirty="0" smtClean="0"/>
              <a:t>P05grön           Bergsåker </a:t>
            </a:r>
            <a:r>
              <a:rPr lang="sv-SE" dirty="0"/>
              <a:t>Camping 7m</a:t>
            </a:r>
          </a:p>
          <a:p>
            <a:pPr marL="0" indent="0">
              <a:buNone/>
            </a:pPr>
            <a:r>
              <a:rPr lang="sv-SE" dirty="0"/>
              <a:t>2015-05-10 11:00	</a:t>
            </a:r>
            <a:r>
              <a:rPr lang="sv-SE" dirty="0" err="1"/>
              <a:t>Sidsjö</a:t>
            </a:r>
            <a:r>
              <a:rPr lang="sv-SE" dirty="0"/>
              <a:t>-Böle IF P05grön - </a:t>
            </a:r>
            <a:r>
              <a:rPr lang="sv-SE" dirty="0" err="1"/>
              <a:t>Sidsjö</a:t>
            </a:r>
            <a:r>
              <a:rPr lang="sv-SE" dirty="0"/>
              <a:t>-Böle IF P04grön	</a:t>
            </a:r>
            <a:r>
              <a:rPr lang="sv-SE" dirty="0" smtClean="0"/>
              <a:t>           Söråkers </a:t>
            </a:r>
            <a:r>
              <a:rPr lang="sv-SE" dirty="0"/>
              <a:t>IP lilla 5/7-manna</a:t>
            </a:r>
          </a:p>
          <a:p>
            <a:pPr marL="0" indent="0">
              <a:buNone/>
            </a:pPr>
            <a:r>
              <a:rPr lang="sv-SE" dirty="0"/>
              <a:t>2015-05-17 13:00	</a:t>
            </a:r>
            <a:r>
              <a:rPr lang="sv-SE" dirty="0" err="1"/>
              <a:t>Sidsjö</a:t>
            </a:r>
            <a:r>
              <a:rPr lang="sv-SE" dirty="0"/>
              <a:t>-Böle IF P05grön - Sundsvalls FF P05	</a:t>
            </a:r>
            <a:r>
              <a:rPr lang="sv-SE" dirty="0" smtClean="0"/>
              <a:t>           Sundvallen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2015-05-24 10:00	Alnö IF P05 vit - </a:t>
            </a:r>
            <a:r>
              <a:rPr lang="sv-SE" dirty="0" err="1"/>
              <a:t>Sidsjö</a:t>
            </a:r>
            <a:r>
              <a:rPr lang="sv-SE" dirty="0"/>
              <a:t>-Böle IF P05grön	</a:t>
            </a:r>
            <a:r>
              <a:rPr lang="sv-SE" dirty="0" smtClean="0"/>
              <a:t>           </a:t>
            </a:r>
            <a:r>
              <a:rPr lang="sv-SE" dirty="0" err="1" smtClean="0"/>
              <a:t>Sidsjövallen</a:t>
            </a:r>
            <a:r>
              <a:rPr lang="sv-SE" dirty="0" smtClean="0"/>
              <a:t> </a:t>
            </a:r>
            <a:r>
              <a:rPr lang="sv-SE" dirty="0"/>
              <a:t>(lilla)</a:t>
            </a:r>
          </a:p>
          <a:p>
            <a:pPr marL="0" indent="0">
              <a:buNone/>
            </a:pPr>
            <a:r>
              <a:rPr lang="sv-SE" dirty="0"/>
              <a:t>2015-05-31 12:00	</a:t>
            </a:r>
            <a:r>
              <a:rPr lang="sv-SE" dirty="0" err="1"/>
              <a:t>Sidsjö</a:t>
            </a:r>
            <a:r>
              <a:rPr lang="sv-SE" dirty="0"/>
              <a:t>-Böle IF P05grön - </a:t>
            </a:r>
            <a:r>
              <a:rPr lang="sv-SE" dirty="0" err="1"/>
              <a:t>Fränsta</a:t>
            </a:r>
            <a:r>
              <a:rPr lang="sv-SE" dirty="0"/>
              <a:t> IK 1	</a:t>
            </a:r>
            <a:r>
              <a:rPr lang="sv-SE" dirty="0" smtClean="0"/>
              <a:t>           Sundvallen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2015-06-07 15:00	Sund IF P 05 - </a:t>
            </a:r>
            <a:r>
              <a:rPr lang="sv-SE" dirty="0" err="1"/>
              <a:t>Sidsjö</a:t>
            </a:r>
            <a:r>
              <a:rPr lang="sv-SE" dirty="0"/>
              <a:t>-Böle IF P05grön	</a:t>
            </a:r>
            <a:r>
              <a:rPr lang="sv-SE" dirty="0" smtClean="0"/>
              <a:t>           </a:t>
            </a:r>
            <a:r>
              <a:rPr lang="sv-SE" dirty="0" err="1" smtClean="0"/>
              <a:t>Sidsjövallen</a:t>
            </a:r>
            <a:r>
              <a:rPr lang="sv-SE" dirty="0" smtClean="0"/>
              <a:t> </a:t>
            </a:r>
            <a:r>
              <a:rPr lang="sv-SE" dirty="0"/>
              <a:t>(lilla)</a:t>
            </a:r>
          </a:p>
          <a:p>
            <a:pPr marL="0" indent="0">
              <a:buNone/>
            </a:pPr>
            <a:r>
              <a:rPr lang="sv-SE" dirty="0"/>
              <a:t>2015-06-10 19:00	</a:t>
            </a:r>
            <a:r>
              <a:rPr lang="sv-SE" dirty="0" err="1"/>
              <a:t>Sidsjö</a:t>
            </a:r>
            <a:r>
              <a:rPr lang="sv-SE" dirty="0"/>
              <a:t>-Böle IF P05grön - Selånger FK P05 Röd	</a:t>
            </a:r>
            <a:r>
              <a:rPr lang="sv-SE" dirty="0" smtClean="0"/>
              <a:t>           </a:t>
            </a:r>
            <a:r>
              <a:rPr lang="sv-SE" dirty="0" err="1" smtClean="0"/>
              <a:t>Äppellunda</a:t>
            </a:r>
            <a:r>
              <a:rPr lang="sv-SE" dirty="0" smtClean="0"/>
              <a:t> </a:t>
            </a:r>
            <a:r>
              <a:rPr lang="sv-SE" dirty="0"/>
              <a:t>IP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304" y="188640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 smtClean="0"/>
              <a:t>Seriespel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Spelregler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800" b="1" dirty="0" smtClean="0"/>
              <a:t>Detta gäller under träningarna:</a:t>
            </a:r>
          </a:p>
          <a:p>
            <a:pPr>
              <a:lnSpc>
                <a:spcPct val="110000"/>
              </a:lnSpc>
            </a:pPr>
            <a:r>
              <a:rPr lang="sv-SE" sz="2000" dirty="0" smtClean="0">
                <a:solidFill>
                  <a:prstClr val="black"/>
                </a:solidFill>
              </a:rPr>
              <a:t>Under träningen koncentrerar vi oss på fotboll</a:t>
            </a:r>
          </a:p>
          <a:p>
            <a:pPr>
              <a:lnSpc>
                <a:spcPct val="110000"/>
              </a:lnSpc>
            </a:pPr>
            <a:r>
              <a:rPr lang="sv-SE" sz="2000" dirty="0" smtClean="0">
                <a:solidFill>
                  <a:prstClr val="black"/>
                </a:solidFill>
              </a:rPr>
              <a:t>Vi pratar snällt med, till och om varandra</a:t>
            </a:r>
          </a:p>
          <a:p>
            <a:pPr>
              <a:lnSpc>
                <a:spcPct val="110000"/>
              </a:lnSpc>
            </a:pPr>
            <a:r>
              <a:rPr lang="sv-SE" sz="2000" dirty="0" smtClean="0">
                <a:solidFill>
                  <a:prstClr val="black"/>
                </a:solidFill>
              </a:rPr>
              <a:t>Vi hjälps åt att samla ihop konor, bollar, västar mm</a:t>
            </a:r>
          </a:p>
          <a:p>
            <a:pPr>
              <a:lnSpc>
                <a:spcPct val="110000"/>
              </a:lnSpc>
            </a:pPr>
            <a:r>
              <a:rPr lang="sv-SE" sz="2000" dirty="0" smtClean="0">
                <a:solidFill>
                  <a:prstClr val="black"/>
                </a:solidFill>
              </a:rPr>
              <a:t>Vid samling pratar en i taget</a:t>
            </a:r>
          </a:p>
          <a:p>
            <a:pPr>
              <a:lnSpc>
                <a:spcPct val="110000"/>
              </a:lnSpc>
            </a:pPr>
            <a:r>
              <a:rPr lang="sv-SE" sz="2000" dirty="0" smtClean="0">
                <a:solidFill>
                  <a:prstClr val="black"/>
                </a:solidFill>
              </a:rPr>
              <a:t>Vi uppmuntrar, förstärker och berömmer varandra</a:t>
            </a:r>
          </a:p>
          <a:p>
            <a:pPr>
              <a:lnSpc>
                <a:spcPct val="110000"/>
              </a:lnSpc>
            </a:pPr>
            <a:r>
              <a:rPr lang="sv-SE" sz="2000" dirty="0" smtClean="0">
                <a:solidFill>
                  <a:prstClr val="black"/>
                </a:solidFill>
              </a:rPr>
              <a:t>Ha kul</a:t>
            </a:r>
            <a:endParaRPr lang="sv-SE" sz="2800" dirty="0" smtClean="0"/>
          </a:p>
          <a:p>
            <a:pPr marL="0" indent="0">
              <a:buNone/>
            </a:pPr>
            <a:r>
              <a:rPr lang="sv-SE" sz="2800" b="1" dirty="0" smtClean="0"/>
              <a:t>Syftar till att alla ska:</a:t>
            </a:r>
          </a:p>
          <a:p>
            <a:pPr marL="0" indent="0">
              <a:buNone/>
            </a:pPr>
            <a:r>
              <a:rPr lang="sv-SE" sz="2000" dirty="0" smtClean="0"/>
              <a:t>ha roligt, lära sig fotboll, ses och höras, lära sig att ta hänsyn och vara snälla mot varandra, förstå vad det innebär att vara med i ett lag och en förening m.m.</a:t>
            </a:r>
          </a:p>
          <a:p>
            <a:pPr marL="0" indent="0">
              <a:buNone/>
            </a:pPr>
            <a:r>
              <a:rPr lang="sv-SE" sz="2800" b="1" dirty="0" smtClean="0"/>
              <a:t>Konsekvenser:</a:t>
            </a:r>
          </a:p>
          <a:p>
            <a:pPr marL="0" indent="0">
              <a:buNone/>
            </a:pPr>
            <a:r>
              <a:rPr lang="sv-SE" sz="2000" dirty="0" smtClean="0"/>
              <a:t>Ta en paus, sitt på sidan en stund under träningen </a:t>
            </a:r>
            <a:r>
              <a:rPr lang="sv-SE" sz="2000" dirty="0"/>
              <a:t>om det är svårt att koncentrera </a:t>
            </a:r>
            <a:r>
              <a:rPr lang="sv-SE" sz="2000" dirty="0" smtClean="0"/>
              <a:t>sig</a:t>
            </a:r>
            <a:r>
              <a:rPr lang="sv-SE" sz="2000" dirty="0" smtClean="0"/>
              <a:t>. </a:t>
            </a:r>
            <a:r>
              <a:rPr lang="sv-SE" sz="2000" dirty="0"/>
              <a:t>Förstör inte för de som vill spela </a:t>
            </a:r>
            <a:r>
              <a:rPr lang="sv-SE" sz="2000" dirty="0" smtClean="0"/>
              <a:t>fotboll! Kom tillbaka och var med igen när du vill spela fotboll.</a:t>
            </a:r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304" y="188640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3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Roller runt laget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800" dirty="0" smtClean="0"/>
              <a:t>Tränare</a:t>
            </a:r>
            <a:br>
              <a:rPr lang="sv-SE" sz="2800" dirty="0" smtClean="0"/>
            </a:br>
            <a:r>
              <a:rPr lang="sv-SE" sz="2000" dirty="0" smtClean="0"/>
              <a:t>Jocke, Janet och Tina</a:t>
            </a:r>
          </a:p>
          <a:p>
            <a:pPr marL="0" indent="0">
              <a:buNone/>
            </a:pPr>
            <a:r>
              <a:rPr lang="sv-SE" sz="2800" dirty="0" smtClean="0"/>
              <a:t>Lagledare</a:t>
            </a:r>
          </a:p>
          <a:p>
            <a:pPr marL="0" indent="0">
              <a:buNone/>
            </a:pPr>
            <a:r>
              <a:rPr lang="sv-SE" sz="2000" dirty="0" smtClean="0"/>
              <a:t>Lars Dahlqvist (Sebastian)</a:t>
            </a:r>
          </a:p>
          <a:p>
            <a:pPr marL="0" indent="0">
              <a:buNone/>
            </a:pPr>
            <a:r>
              <a:rPr lang="sv-SE" sz="2800" dirty="0" smtClean="0"/>
              <a:t>Sammandragsansvarig, </a:t>
            </a:r>
            <a:r>
              <a:rPr lang="sv-SE" sz="2000" dirty="0" smtClean="0"/>
              <a:t>sätter ihop arbetsschema till sammandrag</a:t>
            </a:r>
          </a:p>
          <a:p>
            <a:pPr marL="0" indent="0">
              <a:buNone/>
            </a:pPr>
            <a:r>
              <a:rPr lang="sv-SE" sz="2000" dirty="0" smtClean="0"/>
              <a:t>Lars Holmberg (Henning)</a:t>
            </a:r>
          </a:p>
          <a:p>
            <a:pPr marL="0" indent="0">
              <a:buNone/>
            </a:pPr>
            <a:r>
              <a:rPr lang="sv-SE" sz="2800" dirty="0" smtClean="0"/>
              <a:t>Kassör, </a:t>
            </a:r>
            <a:r>
              <a:rPr lang="sv-SE" sz="2000" dirty="0" smtClean="0"/>
              <a:t>hanterar in- och utbetalningar</a:t>
            </a:r>
            <a:br>
              <a:rPr lang="sv-SE" sz="2000" dirty="0" smtClean="0"/>
            </a:br>
            <a:r>
              <a:rPr lang="sv-SE" sz="2000" dirty="0" smtClean="0"/>
              <a:t>Malin Styrman (Kalle)</a:t>
            </a:r>
          </a:p>
          <a:p>
            <a:pPr marL="0" indent="0">
              <a:buNone/>
            </a:pPr>
            <a:r>
              <a:rPr lang="sv-SE" sz="2800" dirty="0" smtClean="0"/>
              <a:t>Representanter ungdomssektionen, </a:t>
            </a:r>
            <a:r>
              <a:rPr lang="sv-SE" sz="2000" dirty="0" smtClean="0"/>
              <a:t>deltar på möten</a:t>
            </a:r>
          </a:p>
          <a:p>
            <a:pPr marL="0" indent="0">
              <a:buNone/>
            </a:pPr>
            <a:r>
              <a:rPr lang="sv-SE" sz="2100" dirty="0"/>
              <a:t>Lars </a:t>
            </a:r>
            <a:r>
              <a:rPr lang="sv-SE" sz="2100" dirty="0" smtClean="0"/>
              <a:t>Dahlqvist (Sebastian)</a:t>
            </a:r>
          </a:p>
          <a:p>
            <a:pPr marL="0" indent="0">
              <a:buNone/>
            </a:pPr>
            <a:r>
              <a:rPr lang="sv-SE" sz="2100" dirty="0" smtClean="0"/>
              <a:t>Ann Torstensson (Erik)</a:t>
            </a:r>
            <a:endParaRPr lang="sv-SE" sz="2100" dirty="0"/>
          </a:p>
          <a:p>
            <a:pPr marL="0" indent="0">
              <a:buNone/>
            </a:pPr>
            <a:r>
              <a:rPr lang="sv-SE" sz="2800" dirty="0" smtClean="0"/>
              <a:t>Grupp </a:t>
            </a:r>
            <a:r>
              <a:rPr lang="sv-SE" sz="2800" dirty="0"/>
              <a:t>för sponsring, försäljning och </a:t>
            </a:r>
            <a:r>
              <a:rPr lang="sv-SE" sz="2800" dirty="0" smtClean="0"/>
              <a:t>arb. Uppdrag</a:t>
            </a:r>
          </a:p>
          <a:p>
            <a:pPr marL="0" indent="0">
              <a:buNone/>
            </a:pPr>
            <a:r>
              <a:rPr lang="sv-SE" sz="2100" dirty="0" smtClean="0"/>
              <a:t>Jörgen Bergström (Vidar), gruppansvarig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3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Vilka cuper ska vi delta på?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Hudik Cup 12-14 juni</a:t>
            </a:r>
          </a:p>
          <a:p>
            <a:r>
              <a:rPr lang="sv-SE" sz="2000" dirty="0" smtClean="0"/>
              <a:t>Lilla VM 26-28 juni</a:t>
            </a:r>
            <a:endParaRPr lang="sv-SE" sz="2000" dirty="0"/>
          </a:p>
          <a:p>
            <a:r>
              <a:rPr lang="sv-SE" sz="2000" dirty="0" smtClean="0"/>
              <a:t>Mittnorden 31 juli-2 aug</a:t>
            </a:r>
          </a:p>
          <a:p>
            <a:r>
              <a:rPr lang="sv-SE" sz="2000" dirty="0"/>
              <a:t>Drakcupen 7-9 aug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81128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3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620</Words>
  <Application>Microsoft Office PowerPoint</Application>
  <PresentationFormat>On-screen Show (4:3)</PresentationFormat>
  <Paragraphs>129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SBIF 05 Föräldramöte 2015 </vt:lpstr>
      <vt:lpstr>Tränare och Lagledare </vt:lpstr>
      <vt:lpstr>Prestation vs Resultat </vt:lpstr>
      <vt:lpstr>Träning</vt:lpstr>
      <vt:lpstr>Seriespel</vt:lpstr>
      <vt:lpstr>Seriespel</vt:lpstr>
      <vt:lpstr>Spelregler</vt:lpstr>
      <vt:lpstr>Roller runt laget</vt:lpstr>
      <vt:lpstr>Vilka cuper ska vi delta på?</vt:lpstr>
      <vt:lpstr>Klubbkläder</vt:lpstr>
      <vt:lpstr>Ska vi fortsätta läsa efter träningarna?</vt:lpstr>
      <vt:lpstr>Ekonomi</vt:lpstr>
    </vt:vector>
  </TitlesOfParts>
  <Company>GDM Konsult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2014 SBIF05</dc:title>
  <dc:creator>Janet Ståhl - GDM Konsult AB</dc:creator>
  <cp:lastModifiedBy>Enheim</cp:lastModifiedBy>
  <cp:revision>52</cp:revision>
  <dcterms:created xsi:type="dcterms:W3CDTF">2014-04-14T14:43:44Z</dcterms:created>
  <dcterms:modified xsi:type="dcterms:W3CDTF">2015-04-15T21:38:39Z</dcterms:modified>
</cp:coreProperties>
</file>