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71" r:id="rId5"/>
    <p:sldId id="282" r:id="rId6"/>
    <p:sldId id="281" r:id="rId7"/>
    <p:sldId id="275" r:id="rId8"/>
    <p:sldId id="276" r:id="rId9"/>
    <p:sldId id="277" r:id="rId10"/>
    <p:sldId id="283" r:id="rId11"/>
    <p:sldId id="280" r:id="rId12"/>
    <p:sldId id="274" r:id="rId1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an Mattsson" initials="JM" lastIdx="1" clrIdx="0">
    <p:extLst/>
  </p:cmAuthor>
  <p:cmAuthor id="2" name="Johan Mattsson" initials="JM [2]" lastIdx="1" clrIdx="1">
    <p:extLst/>
  </p:cmAuthor>
  <p:cmAuthor id="3" name="Johan Mattsson" initials="JM [3]" lastIdx="1" clrIdx="2">
    <p:extLst/>
  </p:cmAuthor>
  <p:cmAuthor id="4" name="Johan Mattsson" initials="JM [4]" lastIdx="1" clrIdx="3">
    <p:extLst/>
  </p:cmAuthor>
  <p:cmAuthor id="5" name="Johan Mattsson" initials="JM [5]" lastIdx="1" clrIdx="4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6B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49" autoAdjust="0"/>
    <p:restoredTop sz="92410"/>
  </p:normalViewPr>
  <p:slideViewPr>
    <p:cSldViewPr>
      <p:cViewPr varScale="1">
        <p:scale>
          <a:sx n="118" d="100"/>
          <a:sy n="118" d="100"/>
        </p:scale>
        <p:origin x="1472" y="2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commentAuthors" Target="commentAuthor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B3FA-EDF8-4957-8B82-3814F669DAB6}" type="datetimeFigureOut">
              <a:rPr lang="sv-SE" smtClean="0"/>
              <a:t>2017-05-11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2A50-5DA4-47FC-9514-0B3017F4258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100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B3FA-EDF8-4957-8B82-3814F669DAB6}" type="datetimeFigureOut">
              <a:rPr lang="sv-SE" smtClean="0"/>
              <a:t>2017-05-11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2A50-5DA4-47FC-9514-0B3017F4258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9528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B3FA-EDF8-4957-8B82-3814F669DAB6}" type="datetimeFigureOut">
              <a:rPr lang="sv-SE" smtClean="0"/>
              <a:t>2017-05-11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2A50-5DA4-47FC-9514-0B3017F4258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5851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B3FA-EDF8-4957-8B82-3814F669DAB6}" type="datetimeFigureOut">
              <a:rPr lang="sv-SE" smtClean="0"/>
              <a:t>2017-05-11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2A50-5DA4-47FC-9514-0B3017F4258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7438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B3FA-EDF8-4957-8B82-3814F669DAB6}" type="datetimeFigureOut">
              <a:rPr lang="sv-SE" smtClean="0"/>
              <a:t>2017-05-11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2A50-5DA4-47FC-9514-0B3017F4258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0598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B3FA-EDF8-4957-8B82-3814F669DAB6}" type="datetimeFigureOut">
              <a:rPr lang="sv-SE" smtClean="0"/>
              <a:t>2017-05-11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2A50-5DA4-47FC-9514-0B3017F4258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394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B3FA-EDF8-4957-8B82-3814F669DAB6}" type="datetimeFigureOut">
              <a:rPr lang="sv-SE" smtClean="0"/>
              <a:t>2017-05-11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2A50-5DA4-47FC-9514-0B3017F4258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9809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B3FA-EDF8-4957-8B82-3814F669DAB6}" type="datetimeFigureOut">
              <a:rPr lang="sv-SE" smtClean="0"/>
              <a:t>2017-05-11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2A50-5DA4-47FC-9514-0B3017F4258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9367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B3FA-EDF8-4957-8B82-3814F669DAB6}" type="datetimeFigureOut">
              <a:rPr lang="sv-SE" smtClean="0"/>
              <a:t>2017-05-11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2A50-5DA4-47FC-9514-0B3017F4258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0128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B3FA-EDF8-4957-8B82-3814F669DAB6}" type="datetimeFigureOut">
              <a:rPr lang="sv-SE" smtClean="0"/>
              <a:t>2017-05-11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2A50-5DA4-47FC-9514-0B3017F4258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7338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B3FA-EDF8-4957-8B82-3814F669DAB6}" type="datetimeFigureOut">
              <a:rPr lang="sv-SE" smtClean="0"/>
              <a:t>2017-05-11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2A50-5DA4-47FC-9514-0B3017F4258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5710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3B3FA-EDF8-4957-8B82-3814F669DAB6}" type="datetimeFigureOut">
              <a:rPr lang="sv-SE" smtClean="0"/>
              <a:t>2017-05-11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92A50-5DA4-47FC-9514-0B3017F4258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0022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hyperlink" Target="https://www.youtube.com/watch?v=3EcOkbsujro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67744" y="138360"/>
            <a:ext cx="4649081" cy="6840760"/>
          </a:xfrm>
          <a:prstGeom prst="rect">
            <a:avLst/>
          </a:prstGeom>
          <a:blipFill dpi="0" rotWithShape="1">
            <a:blip r:embed="rId2">
              <a:alphaModFix amt="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7504" y="332656"/>
            <a:ext cx="8352928" cy="792088"/>
          </a:xfrm>
          <a:noFill/>
          <a:effectLst>
            <a:softEdge rad="63500"/>
          </a:effectLst>
        </p:spPr>
        <p:txBody>
          <a:bodyPr>
            <a:normAutofit/>
          </a:bodyPr>
          <a:lstStyle/>
          <a:p>
            <a:pPr algn="l"/>
            <a:r>
              <a:rPr lang="sv-SE" sz="3600" dirty="0" smtClean="0"/>
              <a:t>   </a:t>
            </a:r>
            <a:r>
              <a:rPr lang="sv-SE" sz="3600" b="1" dirty="0" smtClean="0"/>
              <a:t>Föräldramöte F-10 SBIF        </a:t>
            </a:r>
            <a:r>
              <a:rPr lang="sv-SE" sz="2400" b="1" dirty="0" smtClean="0"/>
              <a:t>2017-05-11</a:t>
            </a:r>
            <a:r>
              <a:rPr lang="sv-SE" sz="3600" b="1" dirty="0" smtClean="0"/>
              <a:t>  </a:t>
            </a:r>
            <a:endParaRPr lang="sv-SE" sz="3600" b="1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7416824" cy="4608512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chemeClr val="tx1"/>
                </a:solidFill>
              </a:rPr>
              <a:t>Föreningen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chemeClr val="tx1"/>
                </a:solidFill>
              </a:rPr>
              <a:t>Tränarna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chemeClr val="tx1"/>
                </a:solidFill>
              </a:rPr>
              <a:t>Träningsupplägg &amp; mål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chemeClr val="tx1"/>
                </a:solidFill>
              </a:rPr>
              <a:t>Höjdpunkter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chemeClr val="tx1"/>
                </a:solidFill>
              </a:rPr>
              <a:t>Match- &amp; träningskläder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chemeClr val="tx1"/>
                </a:solidFill>
              </a:rPr>
              <a:t>Laget.se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chemeClr val="tx1"/>
                </a:solidFill>
              </a:rPr>
              <a:t>Ekonomi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chemeClr val="tx1"/>
                </a:solidFill>
              </a:rPr>
              <a:t>Roller i laget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chemeClr val="tx1"/>
                </a:solidFill>
              </a:rPr>
              <a:t>Vett &amp; etikett</a:t>
            </a:r>
          </a:p>
          <a:p>
            <a:pPr algn="l"/>
            <a:endParaRPr lang="sv-SE" sz="2400" dirty="0" smtClean="0">
              <a:solidFill>
                <a:schemeClr val="tx1"/>
              </a:solidFill>
            </a:endParaRPr>
          </a:p>
          <a:p>
            <a:pPr algn="l"/>
            <a:endParaRPr lang="sv-SE" sz="2400" dirty="0">
              <a:solidFill>
                <a:schemeClr val="tx1"/>
              </a:solidFill>
            </a:endParaRPr>
          </a:p>
          <a:p>
            <a:pPr algn="l"/>
            <a:endParaRPr lang="sv-SE" sz="2400" dirty="0" smtClean="0">
              <a:solidFill>
                <a:schemeClr val="tx1"/>
              </a:solidFill>
            </a:endParaRPr>
          </a:p>
          <a:p>
            <a:pPr algn="l"/>
            <a:endParaRPr lang="sv-SE" sz="2400" dirty="0" smtClean="0">
              <a:solidFill>
                <a:schemeClr val="tx1"/>
              </a:solidFill>
            </a:endParaRPr>
          </a:p>
          <a:p>
            <a:pPr algn="l"/>
            <a:endParaRPr lang="sv-SE" sz="2400" dirty="0"/>
          </a:p>
          <a:p>
            <a:pPr algn="l"/>
            <a:endParaRPr lang="sv-SE" sz="2400" dirty="0" smtClean="0"/>
          </a:p>
          <a:p>
            <a:pPr algn="l"/>
            <a:endParaRPr lang="sv-SE" sz="2400" dirty="0" smtClean="0"/>
          </a:p>
          <a:p>
            <a:pPr algn="l"/>
            <a:endParaRPr lang="sv-SE" sz="2400" dirty="0" smtClean="0"/>
          </a:p>
          <a:p>
            <a:pPr algn="l"/>
            <a:endParaRPr lang="sv-SE" sz="2400" dirty="0" smtClean="0"/>
          </a:p>
          <a:p>
            <a:pPr algn="l"/>
            <a:endParaRPr lang="sv-SE" sz="2400" dirty="0" smtClean="0"/>
          </a:p>
          <a:p>
            <a:pPr algn="l"/>
            <a:endParaRPr lang="sv-SE" sz="2400" dirty="0"/>
          </a:p>
        </p:txBody>
      </p:sp>
      <p:pic>
        <p:nvPicPr>
          <p:cNvPr id="1027" name="Picture 3" descr="logo_colo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5440" y="170444"/>
            <a:ext cx="648072" cy="111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ubrik 1"/>
          <p:cNvSpPr txBox="1">
            <a:spLocks/>
          </p:cNvSpPr>
          <p:nvPr/>
        </p:nvSpPr>
        <p:spPr>
          <a:xfrm>
            <a:off x="107504" y="1057406"/>
            <a:ext cx="8352928" cy="792088"/>
          </a:xfrm>
          <a:prstGeom prst="rect">
            <a:avLst/>
          </a:prstGeom>
          <a:noFill/>
          <a:effectLst>
            <a:softEdge rad="63500"/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3600" dirty="0" smtClean="0"/>
              <a:t>   </a:t>
            </a:r>
            <a:r>
              <a:rPr lang="sv-SE" sz="3200" dirty="0" smtClean="0"/>
              <a:t>Dagens agenda</a:t>
            </a:r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46989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Vett och etikett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Här låg filmen (se länk nästa sida)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7464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67744" y="138360"/>
            <a:ext cx="4649081" cy="6840760"/>
          </a:xfrm>
          <a:prstGeom prst="rect">
            <a:avLst/>
          </a:prstGeom>
          <a:blipFill dpi="0" rotWithShape="1">
            <a:blip r:embed="rId2">
              <a:alphaModFix amt="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7416824" cy="3816424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u="sng" dirty="0" smtClean="0">
              <a:hlinkClick r:id="rId3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u="sng" dirty="0" smtClean="0">
                <a:hlinkClick r:id="rId3"/>
              </a:rPr>
              <a:t>https://www.youtube.com/watch?v=3EcOkbsujro</a:t>
            </a:r>
            <a:endParaRPr lang="sv-SE" sz="2400" b="1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chemeClr val="tx1"/>
                </a:solidFill>
              </a:rPr>
              <a:t>Tränarna instruerar på träning och match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v-SE" sz="2000" b="1" dirty="0" smtClean="0">
                <a:solidFill>
                  <a:schemeClr val="tx1"/>
                </a:solidFill>
              </a:rPr>
              <a:t>Bli tränare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chemeClr val="tx1"/>
                </a:solidFill>
              </a:rPr>
              <a:t>Positiva </a:t>
            </a:r>
            <a:r>
              <a:rPr lang="sv-SE" sz="2400" b="1" dirty="0" err="1" smtClean="0">
                <a:solidFill>
                  <a:schemeClr val="tx1"/>
                </a:solidFill>
              </a:rPr>
              <a:t>hejja</a:t>
            </a:r>
            <a:r>
              <a:rPr lang="sv-SE" sz="2400" b="1" dirty="0" smtClean="0">
                <a:solidFill>
                  <a:schemeClr val="tx1"/>
                </a:solidFill>
              </a:rPr>
              <a:t>-rop enbart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chemeClr val="tx1"/>
                </a:solidFill>
              </a:rPr>
              <a:t>Bollförande spelare tar egna beslut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chemeClr val="tx1"/>
                </a:solidFill>
              </a:rPr>
              <a:t>Var rädd om domarna!</a:t>
            </a:r>
          </a:p>
          <a:p>
            <a:pPr algn="l"/>
            <a:endParaRPr lang="sv-SE" sz="2400" dirty="0" smtClean="0">
              <a:solidFill>
                <a:schemeClr val="tx1"/>
              </a:solidFill>
            </a:endParaRPr>
          </a:p>
          <a:p>
            <a:pPr algn="l"/>
            <a:endParaRPr lang="sv-SE" sz="2400" dirty="0">
              <a:solidFill>
                <a:schemeClr val="tx1"/>
              </a:solidFill>
            </a:endParaRPr>
          </a:p>
          <a:p>
            <a:pPr algn="l"/>
            <a:endParaRPr lang="sv-SE" sz="2400" dirty="0" smtClean="0">
              <a:solidFill>
                <a:schemeClr val="tx1"/>
              </a:solidFill>
            </a:endParaRPr>
          </a:p>
          <a:p>
            <a:pPr algn="l"/>
            <a:endParaRPr lang="sv-SE" sz="2400" dirty="0" smtClean="0">
              <a:solidFill>
                <a:schemeClr val="tx1"/>
              </a:solidFill>
            </a:endParaRPr>
          </a:p>
          <a:p>
            <a:pPr algn="l"/>
            <a:endParaRPr lang="sv-SE" sz="2400" dirty="0"/>
          </a:p>
          <a:p>
            <a:pPr algn="l"/>
            <a:endParaRPr lang="sv-SE" sz="2400" dirty="0" smtClean="0"/>
          </a:p>
          <a:p>
            <a:pPr algn="l"/>
            <a:endParaRPr lang="sv-SE" sz="2400" dirty="0" smtClean="0"/>
          </a:p>
          <a:p>
            <a:pPr algn="l"/>
            <a:endParaRPr lang="sv-SE" sz="2400" dirty="0" smtClean="0"/>
          </a:p>
          <a:p>
            <a:pPr algn="l"/>
            <a:endParaRPr lang="sv-SE" sz="2400" dirty="0" smtClean="0"/>
          </a:p>
          <a:p>
            <a:pPr algn="l"/>
            <a:endParaRPr lang="sv-SE" sz="2400" dirty="0" smtClean="0"/>
          </a:p>
          <a:p>
            <a:pPr algn="l"/>
            <a:endParaRPr lang="sv-SE" sz="2400" dirty="0"/>
          </a:p>
        </p:txBody>
      </p:sp>
      <p:pic>
        <p:nvPicPr>
          <p:cNvPr id="1027" name="Picture 3" descr="logo_colo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5440" y="170444"/>
            <a:ext cx="648072" cy="111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ubrik 1"/>
          <p:cNvSpPr txBox="1">
            <a:spLocks/>
          </p:cNvSpPr>
          <p:nvPr/>
        </p:nvSpPr>
        <p:spPr>
          <a:xfrm>
            <a:off x="107504" y="1057406"/>
            <a:ext cx="8352928" cy="792088"/>
          </a:xfrm>
          <a:prstGeom prst="rect">
            <a:avLst/>
          </a:prstGeom>
          <a:noFill/>
          <a:effectLst>
            <a:softEdge rad="63500"/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3600" dirty="0" smtClean="0"/>
              <a:t>   </a:t>
            </a:r>
            <a:r>
              <a:rPr lang="sv-SE" sz="3200" dirty="0" smtClean="0"/>
              <a:t>Vett &amp; etikett</a:t>
            </a:r>
            <a:endParaRPr lang="sv-SE" sz="3200" dirty="0"/>
          </a:p>
        </p:txBody>
      </p:sp>
      <p:sp>
        <p:nvSpPr>
          <p:cNvPr id="8" name="Rubrik 1"/>
          <p:cNvSpPr>
            <a:spLocks noGrp="1"/>
          </p:cNvSpPr>
          <p:nvPr>
            <p:ph type="ctrTitle"/>
          </p:nvPr>
        </p:nvSpPr>
        <p:spPr>
          <a:xfrm>
            <a:off x="107504" y="332656"/>
            <a:ext cx="8352928" cy="792088"/>
          </a:xfrm>
          <a:noFill/>
          <a:effectLst>
            <a:softEdge rad="63500"/>
          </a:effectLst>
        </p:spPr>
        <p:txBody>
          <a:bodyPr>
            <a:normAutofit/>
          </a:bodyPr>
          <a:lstStyle/>
          <a:p>
            <a:pPr algn="l"/>
            <a:r>
              <a:rPr lang="sv-SE" sz="3600" dirty="0" smtClean="0"/>
              <a:t>   </a:t>
            </a:r>
            <a:r>
              <a:rPr lang="sv-SE" sz="3600" b="1" dirty="0" smtClean="0"/>
              <a:t>Föräldramöte F-10 SBIF        </a:t>
            </a:r>
            <a:r>
              <a:rPr lang="sv-SE" sz="2400" b="1" dirty="0" smtClean="0"/>
              <a:t>2017-05-11</a:t>
            </a:r>
            <a:r>
              <a:rPr lang="sv-SE" sz="3600" b="1" dirty="0" smtClean="0"/>
              <a:t>  </a:t>
            </a:r>
            <a:endParaRPr lang="sv-SE" sz="3600" b="1" dirty="0"/>
          </a:p>
        </p:txBody>
      </p:sp>
    </p:spTree>
    <p:extLst>
      <p:ext uri="{BB962C8B-B14F-4D97-AF65-F5344CB8AC3E}">
        <p14:creationId xmlns:p14="http://schemas.microsoft.com/office/powerpoint/2010/main" val="167712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67744" y="138360"/>
            <a:ext cx="4649081" cy="6840760"/>
          </a:xfrm>
          <a:prstGeom prst="rect">
            <a:avLst/>
          </a:prstGeom>
          <a:blipFill dpi="0" rotWithShape="1">
            <a:blip r:embed="rId2">
              <a:alphaModFix amt="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96698" y="1628800"/>
            <a:ext cx="6963734" cy="1493972"/>
          </a:xfrm>
        </p:spPr>
        <p:txBody>
          <a:bodyPr>
            <a:normAutofit/>
          </a:bodyPr>
          <a:lstStyle/>
          <a:p>
            <a:pPr algn="l"/>
            <a:r>
              <a:rPr lang="sv-SE" sz="4800" b="1" dirty="0" smtClean="0">
                <a:solidFill>
                  <a:schemeClr val="tx1"/>
                </a:solidFill>
              </a:rPr>
              <a:t>KNYT DUBBELKNUT!</a:t>
            </a:r>
          </a:p>
          <a:p>
            <a:pPr algn="l"/>
            <a:endParaRPr lang="sv-SE" sz="2400" dirty="0" smtClean="0">
              <a:solidFill>
                <a:schemeClr val="tx1"/>
              </a:solidFill>
            </a:endParaRPr>
          </a:p>
          <a:p>
            <a:pPr algn="l"/>
            <a:endParaRPr lang="sv-SE" sz="2400" dirty="0">
              <a:solidFill>
                <a:schemeClr val="tx1"/>
              </a:solidFill>
            </a:endParaRPr>
          </a:p>
          <a:p>
            <a:pPr algn="l"/>
            <a:endParaRPr lang="sv-SE" sz="2400" dirty="0" smtClean="0">
              <a:solidFill>
                <a:schemeClr val="tx1"/>
              </a:solidFill>
            </a:endParaRPr>
          </a:p>
          <a:p>
            <a:pPr algn="l"/>
            <a:endParaRPr lang="sv-SE" sz="2400" dirty="0" smtClean="0">
              <a:solidFill>
                <a:schemeClr val="tx1"/>
              </a:solidFill>
            </a:endParaRPr>
          </a:p>
          <a:p>
            <a:pPr algn="l"/>
            <a:endParaRPr lang="sv-SE" sz="2400" dirty="0"/>
          </a:p>
          <a:p>
            <a:pPr algn="l"/>
            <a:endParaRPr lang="sv-SE" sz="2400" dirty="0" smtClean="0"/>
          </a:p>
          <a:p>
            <a:pPr algn="l"/>
            <a:endParaRPr lang="sv-SE" sz="2400" dirty="0" smtClean="0"/>
          </a:p>
          <a:p>
            <a:pPr algn="l"/>
            <a:endParaRPr lang="sv-SE" sz="2400" dirty="0" smtClean="0"/>
          </a:p>
          <a:p>
            <a:pPr algn="l"/>
            <a:endParaRPr lang="sv-SE" sz="2400" dirty="0" smtClean="0"/>
          </a:p>
          <a:p>
            <a:pPr algn="l"/>
            <a:endParaRPr lang="sv-SE" sz="2400" dirty="0" smtClean="0"/>
          </a:p>
          <a:p>
            <a:pPr algn="l"/>
            <a:endParaRPr lang="sv-SE" sz="2400" dirty="0"/>
          </a:p>
        </p:txBody>
      </p:sp>
      <p:pic>
        <p:nvPicPr>
          <p:cNvPr id="1027" name="Picture 3" descr="logo_colo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5440" y="170444"/>
            <a:ext cx="648072" cy="111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492896"/>
            <a:ext cx="7092280" cy="3989408"/>
          </a:xfrm>
          <a:prstGeom prst="rect">
            <a:avLst/>
          </a:prstGeom>
        </p:spPr>
      </p:pic>
      <p:sp>
        <p:nvSpPr>
          <p:cNvPr id="8" name="Rubrik 1"/>
          <p:cNvSpPr>
            <a:spLocks noGrp="1"/>
          </p:cNvSpPr>
          <p:nvPr>
            <p:ph type="ctrTitle"/>
          </p:nvPr>
        </p:nvSpPr>
        <p:spPr>
          <a:xfrm>
            <a:off x="107504" y="332656"/>
            <a:ext cx="8352928" cy="792088"/>
          </a:xfrm>
          <a:noFill/>
          <a:effectLst>
            <a:softEdge rad="63500"/>
          </a:effectLst>
        </p:spPr>
        <p:txBody>
          <a:bodyPr>
            <a:normAutofit/>
          </a:bodyPr>
          <a:lstStyle/>
          <a:p>
            <a:pPr algn="l"/>
            <a:r>
              <a:rPr lang="sv-SE" sz="3600" dirty="0" smtClean="0"/>
              <a:t>   </a:t>
            </a:r>
            <a:r>
              <a:rPr lang="sv-SE" sz="3600" b="1" dirty="0" smtClean="0"/>
              <a:t>Föräldramöte F-10 SBIF        </a:t>
            </a:r>
            <a:r>
              <a:rPr lang="sv-SE" sz="2400" b="1" dirty="0" smtClean="0"/>
              <a:t>2017-05-11</a:t>
            </a:r>
            <a:r>
              <a:rPr lang="sv-SE" sz="3600" b="1" dirty="0" smtClean="0"/>
              <a:t>  </a:t>
            </a:r>
            <a:endParaRPr lang="sv-SE" sz="3600" b="1" dirty="0"/>
          </a:p>
        </p:txBody>
      </p:sp>
    </p:spTree>
    <p:extLst>
      <p:ext uri="{BB962C8B-B14F-4D97-AF65-F5344CB8AC3E}">
        <p14:creationId xmlns:p14="http://schemas.microsoft.com/office/powerpoint/2010/main" val="93776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67744" y="138360"/>
            <a:ext cx="4649081" cy="6840760"/>
          </a:xfrm>
          <a:prstGeom prst="rect">
            <a:avLst/>
          </a:prstGeom>
          <a:blipFill dpi="0" rotWithShape="1">
            <a:blip r:embed="rId2">
              <a:alphaModFix amt="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7416824" cy="4464496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chemeClr val="tx1"/>
                </a:solidFill>
              </a:rPr>
              <a:t>-&gt; 2015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v-SE" sz="2000" b="1" dirty="0" smtClean="0">
                <a:solidFill>
                  <a:schemeClr val="tx1"/>
                </a:solidFill>
              </a:rPr>
              <a:t>Eldsjälar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chemeClr val="tx1"/>
                </a:solidFill>
              </a:rPr>
              <a:t>SBIF nu (2016)</a:t>
            </a:r>
          </a:p>
          <a:p>
            <a:pPr algn="l"/>
            <a:endParaRPr lang="sv-SE" sz="2400" b="1" dirty="0">
              <a:solidFill>
                <a:schemeClr val="tx1"/>
              </a:solidFill>
            </a:endParaRPr>
          </a:p>
          <a:p>
            <a:pPr algn="l"/>
            <a:endParaRPr lang="sv-SE" sz="2400" b="1" dirty="0" smtClean="0">
              <a:solidFill>
                <a:schemeClr val="tx1"/>
              </a:solidFill>
            </a:endParaRPr>
          </a:p>
          <a:p>
            <a:pPr algn="l"/>
            <a:endParaRPr lang="sv-SE" sz="2400" b="1" dirty="0">
              <a:solidFill>
                <a:schemeClr val="tx1"/>
              </a:solidFill>
            </a:endParaRPr>
          </a:p>
          <a:p>
            <a:pPr algn="l"/>
            <a:endParaRPr lang="sv-SE" sz="2400" b="1" dirty="0" smtClean="0">
              <a:solidFill>
                <a:schemeClr val="tx1"/>
              </a:solidFill>
            </a:endParaRPr>
          </a:p>
          <a:p>
            <a:pPr algn="l"/>
            <a:endParaRPr lang="sv-SE" sz="2400" b="1" dirty="0" smtClean="0">
              <a:solidFill>
                <a:schemeClr val="tx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v-SE" sz="2000" b="1" dirty="0" smtClean="0">
                <a:solidFill>
                  <a:schemeClr val="tx1"/>
                </a:solidFill>
              </a:rPr>
              <a:t>Barn- och Ungdomssektion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sv-SE" sz="1600" b="1" dirty="0" smtClean="0">
                <a:solidFill>
                  <a:schemeClr val="tx1"/>
                </a:solidFill>
              </a:rPr>
              <a:t>Varje lag har två representanter (</a:t>
            </a:r>
            <a:r>
              <a:rPr lang="sv-SE" sz="1600" b="1" smtClean="0">
                <a:solidFill>
                  <a:schemeClr val="tx1"/>
                </a:solidFill>
              </a:rPr>
              <a:t>specifik uppgift)</a:t>
            </a:r>
            <a:endParaRPr lang="sv-SE" sz="1600" b="1" dirty="0" smtClean="0">
              <a:solidFill>
                <a:schemeClr val="tx1"/>
              </a:solidFill>
            </a:endParaRPr>
          </a:p>
          <a:p>
            <a:pPr algn="l"/>
            <a:endParaRPr lang="sv-SE" sz="2400" dirty="0">
              <a:solidFill>
                <a:schemeClr val="tx1"/>
              </a:solidFill>
            </a:endParaRPr>
          </a:p>
          <a:p>
            <a:pPr algn="l"/>
            <a:endParaRPr lang="sv-SE" sz="2400" dirty="0" smtClean="0">
              <a:solidFill>
                <a:schemeClr val="tx1"/>
              </a:solidFill>
            </a:endParaRPr>
          </a:p>
          <a:p>
            <a:pPr algn="l"/>
            <a:endParaRPr lang="sv-SE" sz="2400" dirty="0" smtClean="0">
              <a:solidFill>
                <a:schemeClr val="tx1"/>
              </a:solidFill>
            </a:endParaRPr>
          </a:p>
          <a:p>
            <a:pPr algn="l"/>
            <a:endParaRPr lang="sv-SE" sz="2400" dirty="0"/>
          </a:p>
          <a:p>
            <a:pPr algn="l"/>
            <a:endParaRPr lang="sv-SE" sz="2400" dirty="0" smtClean="0"/>
          </a:p>
          <a:p>
            <a:pPr algn="l"/>
            <a:endParaRPr lang="sv-SE" sz="2400" dirty="0" smtClean="0"/>
          </a:p>
          <a:p>
            <a:pPr algn="l"/>
            <a:endParaRPr lang="sv-SE" sz="2400" dirty="0" smtClean="0"/>
          </a:p>
          <a:p>
            <a:pPr algn="l"/>
            <a:endParaRPr lang="sv-SE" sz="2400" dirty="0" smtClean="0"/>
          </a:p>
          <a:p>
            <a:pPr algn="l"/>
            <a:endParaRPr lang="sv-SE" sz="2400" dirty="0" smtClean="0"/>
          </a:p>
          <a:p>
            <a:pPr algn="l"/>
            <a:endParaRPr lang="sv-SE" sz="2400" dirty="0"/>
          </a:p>
        </p:txBody>
      </p:sp>
      <p:pic>
        <p:nvPicPr>
          <p:cNvPr id="1027" name="Picture 3" descr="logo_colo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5440" y="170444"/>
            <a:ext cx="648072" cy="111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ubrik 1"/>
          <p:cNvSpPr txBox="1">
            <a:spLocks/>
          </p:cNvSpPr>
          <p:nvPr/>
        </p:nvSpPr>
        <p:spPr>
          <a:xfrm>
            <a:off x="107504" y="1057406"/>
            <a:ext cx="8352928" cy="792088"/>
          </a:xfrm>
          <a:prstGeom prst="rect">
            <a:avLst/>
          </a:prstGeom>
          <a:noFill/>
          <a:effectLst>
            <a:softEdge rad="63500"/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3600" dirty="0" smtClean="0"/>
              <a:t>   </a:t>
            </a:r>
            <a:r>
              <a:rPr lang="sv-SE" sz="3200" dirty="0" smtClean="0"/>
              <a:t>Föreningen</a:t>
            </a:r>
            <a:endParaRPr lang="sv-SE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303713"/>
              </p:ext>
            </p:extLst>
          </p:nvPr>
        </p:nvGraphicFramePr>
        <p:xfrm>
          <a:off x="1547664" y="3068960"/>
          <a:ext cx="5723936" cy="215265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405573"/>
                <a:gridCol w="475935"/>
                <a:gridCol w="1504056"/>
                <a:gridCol w="1261323"/>
                <a:gridCol w="1077049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Roll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Längd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Namn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Representerar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Status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Ordförande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1 år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Rickard Brännström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P02/P04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Förlängt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Ledamot/kassör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2 år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Cathrine Brännström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P02/P04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År 2 av 2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Ledamot/sekreterare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2 år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Mari Johansson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F04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År 2 av 2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Ledamot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2 år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Mikael Bergdahl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F08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 smtClean="0">
                          <a:effectLst/>
                        </a:rPr>
                        <a:t>År 2 av 2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Ledamot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1 år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Johanna Östin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F04/F07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Förlängt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Ledamot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1 år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Hans Bark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P04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Förlängt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Ledamot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1 år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Elin Tano Mattsson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 smtClean="0">
                          <a:effectLst/>
                        </a:rPr>
                        <a:t>P07/F10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 smtClean="0">
                          <a:effectLst/>
                        </a:rPr>
                        <a:t>Förlängt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Ledamot/A-lag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1 år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Andreas Lindqvist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A-lag 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Förlängt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Suppleant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1 år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Annika Holmquist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P04/P07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Förlängt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Suppleant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1 år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Yoo-Rii Svensson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P08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Ny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Rubrik 1"/>
          <p:cNvSpPr txBox="1">
            <a:spLocks/>
          </p:cNvSpPr>
          <p:nvPr/>
        </p:nvSpPr>
        <p:spPr>
          <a:xfrm>
            <a:off x="107504" y="332656"/>
            <a:ext cx="8352928" cy="792088"/>
          </a:xfrm>
          <a:prstGeom prst="rect">
            <a:avLst/>
          </a:prstGeom>
          <a:noFill/>
          <a:effectLst>
            <a:softEdge rad="63500"/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3600" smtClean="0"/>
              <a:t>   </a:t>
            </a:r>
            <a:r>
              <a:rPr lang="sv-SE" sz="3600" b="1" smtClean="0"/>
              <a:t>Föräldramöte F-10 SBIF        </a:t>
            </a:r>
            <a:r>
              <a:rPr lang="sv-SE" sz="2400" b="1" smtClean="0"/>
              <a:t>2017-05-11</a:t>
            </a:r>
            <a:r>
              <a:rPr lang="sv-SE" sz="3600" b="1" smtClean="0"/>
              <a:t>  </a:t>
            </a:r>
            <a:endParaRPr lang="sv-SE" sz="3600" b="1" dirty="0"/>
          </a:p>
        </p:txBody>
      </p:sp>
    </p:spTree>
    <p:extLst>
      <p:ext uri="{BB962C8B-B14F-4D97-AF65-F5344CB8AC3E}">
        <p14:creationId xmlns:p14="http://schemas.microsoft.com/office/powerpoint/2010/main" val="124297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54297" y="1705477"/>
            <a:ext cx="7416824" cy="4819867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chemeClr val="tx1"/>
                </a:solidFill>
              </a:rPr>
              <a:t>Christian Jansson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b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chemeClr val="tx1"/>
                </a:solidFill>
              </a:rPr>
              <a:t>Sofie Petersson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b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chemeClr val="tx1"/>
                </a:solidFill>
              </a:rPr>
              <a:t>Johan Mattsson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b="1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chemeClr val="tx1"/>
                </a:solidFill>
              </a:rPr>
              <a:t>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b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b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b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b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b="1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b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chemeClr val="tx1"/>
                </a:solidFill>
              </a:rPr>
              <a:t>Kontaktuppgifter på laget.se</a:t>
            </a:r>
            <a:endParaRPr lang="sv-SE" sz="2400" dirty="0" smtClean="0">
              <a:solidFill>
                <a:schemeClr val="tx1"/>
              </a:solidFill>
            </a:endParaRPr>
          </a:p>
          <a:p>
            <a:pPr algn="l"/>
            <a:endParaRPr lang="sv-SE" sz="2400" dirty="0">
              <a:solidFill>
                <a:schemeClr val="tx1"/>
              </a:solidFill>
            </a:endParaRPr>
          </a:p>
          <a:p>
            <a:pPr algn="l"/>
            <a:endParaRPr lang="sv-SE" sz="2400" dirty="0" smtClean="0">
              <a:solidFill>
                <a:schemeClr val="tx1"/>
              </a:solidFill>
            </a:endParaRPr>
          </a:p>
          <a:p>
            <a:pPr algn="l"/>
            <a:endParaRPr lang="sv-SE" sz="2400" dirty="0" smtClean="0">
              <a:solidFill>
                <a:schemeClr val="tx1"/>
              </a:solidFill>
            </a:endParaRPr>
          </a:p>
          <a:p>
            <a:pPr algn="l"/>
            <a:endParaRPr lang="sv-SE" sz="2400" dirty="0">
              <a:solidFill>
                <a:schemeClr val="tx1"/>
              </a:solidFill>
            </a:endParaRPr>
          </a:p>
          <a:p>
            <a:pPr algn="l"/>
            <a:endParaRPr lang="sv-SE" sz="2400" dirty="0" smtClean="0">
              <a:solidFill>
                <a:schemeClr val="tx1"/>
              </a:solidFill>
            </a:endParaRPr>
          </a:p>
          <a:p>
            <a:pPr algn="l"/>
            <a:endParaRPr lang="sv-SE" sz="2400" dirty="0" smtClean="0">
              <a:solidFill>
                <a:schemeClr val="tx1"/>
              </a:solidFill>
            </a:endParaRPr>
          </a:p>
          <a:p>
            <a:pPr algn="l"/>
            <a:endParaRPr lang="sv-SE" sz="2400" dirty="0" smtClean="0">
              <a:solidFill>
                <a:schemeClr val="tx1"/>
              </a:solidFill>
            </a:endParaRPr>
          </a:p>
          <a:p>
            <a:pPr algn="l"/>
            <a:endParaRPr lang="sv-SE" sz="2400" dirty="0" smtClean="0">
              <a:solidFill>
                <a:schemeClr val="tx1"/>
              </a:solidFill>
            </a:endParaRPr>
          </a:p>
          <a:p>
            <a:pPr algn="l"/>
            <a:endParaRPr lang="sv-SE" sz="2400" dirty="0" smtClean="0">
              <a:solidFill>
                <a:schemeClr val="tx1"/>
              </a:solidFill>
            </a:endParaRPr>
          </a:p>
          <a:p>
            <a:pPr algn="l"/>
            <a:endParaRPr lang="sv-SE" sz="2400" dirty="0">
              <a:solidFill>
                <a:schemeClr val="tx1"/>
              </a:solidFill>
            </a:endParaRPr>
          </a:p>
        </p:txBody>
      </p:sp>
      <p:pic>
        <p:nvPicPr>
          <p:cNvPr id="1027" name="Picture 3" descr="logo_colo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5440" y="170444"/>
            <a:ext cx="648072" cy="111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ubrik 1"/>
          <p:cNvSpPr txBox="1">
            <a:spLocks/>
          </p:cNvSpPr>
          <p:nvPr/>
        </p:nvSpPr>
        <p:spPr>
          <a:xfrm>
            <a:off x="107504" y="1057406"/>
            <a:ext cx="8352928" cy="792088"/>
          </a:xfrm>
          <a:prstGeom prst="rect">
            <a:avLst/>
          </a:prstGeom>
          <a:noFill/>
          <a:effectLst>
            <a:softEdge rad="63500"/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3600" dirty="0" smtClean="0"/>
              <a:t>   </a:t>
            </a:r>
            <a:r>
              <a:rPr lang="sv-SE" sz="3200" dirty="0" smtClean="0">
                <a:solidFill>
                  <a:schemeClr val="bg1"/>
                </a:solidFill>
              </a:rPr>
              <a:t>Tränarna</a:t>
            </a:r>
            <a:endParaRPr lang="sv-SE" sz="3200" dirty="0">
              <a:solidFill>
                <a:schemeClr val="bg1"/>
              </a:solidFill>
            </a:endParaRPr>
          </a:p>
        </p:txBody>
      </p:sp>
      <p:sp>
        <p:nvSpPr>
          <p:cNvPr id="12" name="Rubrik 1"/>
          <p:cNvSpPr>
            <a:spLocks noGrp="1"/>
          </p:cNvSpPr>
          <p:nvPr>
            <p:ph type="ctrTitle"/>
          </p:nvPr>
        </p:nvSpPr>
        <p:spPr>
          <a:xfrm>
            <a:off x="107504" y="332656"/>
            <a:ext cx="8352928" cy="792088"/>
          </a:xfrm>
          <a:noFill/>
          <a:effectLst>
            <a:softEdge rad="63500"/>
          </a:effectLst>
        </p:spPr>
        <p:txBody>
          <a:bodyPr>
            <a:normAutofit/>
          </a:bodyPr>
          <a:lstStyle/>
          <a:p>
            <a:pPr algn="l"/>
            <a:r>
              <a:rPr lang="sv-SE" sz="3600" dirty="0" smtClean="0"/>
              <a:t>   </a:t>
            </a:r>
            <a:r>
              <a:rPr lang="sv-SE" sz="3600" b="1" dirty="0" smtClean="0"/>
              <a:t>Föräldramöte F-10 SBIF        </a:t>
            </a:r>
            <a:r>
              <a:rPr lang="sv-SE" sz="2400" b="1" dirty="0" smtClean="0"/>
              <a:t>2017-05-11</a:t>
            </a:r>
            <a:r>
              <a:rPr lang="sv-SE" sz="3600" b="1" dirty="0" smtClean="0"/>
              <a:t>  </a:t>
            </a:r>
            <a:endParaRPr lang="sv-SE" sz="3600" b="1" dirty="0"/>
          </a:p>
        </p:txBody>
      </p:sp>
    </p:spTree>
    <p:extLst>
      <p:ext uri="{BB962C8B-B14F-4D97-AF65-F5344CB8AC3E}">
        <p14:creationId xmlns:p14="http://schemas.microsoft.com/office/powerpoint/2010/main" val="117428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67744" y="138360"/>
            <a:ext cx="4649081" cy="6840760"/>
          </a:xfrm>
          <a:prstGeom prst="rect">
            <a:avLst/>
          </a:prstGeom>
          <a:blipFill dpi="0" rotWithShape="1">
            <a:blip r:embed="rId2">
              <a:alphaModFix amt="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7416824" cy="4680520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chemeClr val="tx1"/>
                </a:solidFill>
              </a:rPr>
              <a:t>Kom i tid till träningen! Gärna 10 minuter innan.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chemeClr val="tx1"/>
                </a:solidFill>
              </a:rPr>
              <a:t>Nu - måndagar 17.30-18.30 på </a:t>
            </a:r>
            <a:r>
              <a:rPr lang="sv-SE" sz="2400" b="1" dirty="0" err="1" smtClean="0">
                <a:solidFill>
                  <a:schemeClr val="tx1"/>
                </a:solidFill>
              </a:rPr>
              <a:t>Midälva</a:t>
            </a:r>
            <a:endParaRPr lang="sv-SE" sz="2400" b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chemeClr val="tx1"/>
                </a:solidFill>
              </a:rPr>
              <a:t>”Snart” – </a:t>
            </a:r>
            <a:r>
              <a:rPr lang="sv-SE" sz="2400" b="1" dirty="0" err="1" smtClean="0">
                <a:solidFill>
                  <a:schemeClr val="tx1"/>
                </a:solidFill>
              </a:rPr>
              <a:t>Sidsjövallen</a:t>
            </a:r>
            <a:r>
              <a:rPr lang="sv-SE" sz="2400" b="1" dirty="0" smtClean="0">
                <a:solidFill>
                  <a:schemeClr val="tx1"/>
                </a:solidFill>
              </a:rPr>
              <a:t>, tid?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chemeClr val="tx1"/>
                </a:solidFill>
              </a:rPr>
              <a:t>Ha roligt!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v-SE" sz="2000" b="1" dirty="0" smtClean="0">
                <a:solidFill>
                  <a:schemeClr val="tx1"/>
                </a:solidFill>
              </a:rPr>
              <a:t>Återkoppla gärna till oss tränare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chemeClr val="tx1"/>
                </a:solidFill>
              </a:rPr>
              <a:t>Tematräning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v-SE" sz="2000" b="1" dirty="0" smtClean="0">
                <a:solidFill>
                  <a:schemeClr val="tx1"/>
                </a:solidFill>
              </a:rPr>
              <a:t>Driva boll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v-SE" sz="2000" b="1" dirty="0" smtClean="0">
                <a:solidFill>
                  <a:schemeClr val="tx1"/>
                </a:solidFill>
              </a:rPr>
              <a:t>Skjuta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chemeClr val="tx1"/>
                </a:solidFill>
              </a:rPr>
              <a:t>Matchspel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chemeClr val="tx1"/>
                </a:solidFill>
              </a:rPr>
              <a:t>Stärka självförtroende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v-SE" sz="2000" b="1" dirty="0" smtClean="0">
                <a:solidFill>
                  <a:schemeClr val="tx1"/>
                </a:solidFill>
              </a:rPr>
              <a:t>Se individen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chemeClr val="tx1"/>
                </a:solidFill>
              </a:rPr>
              <a:t>Fungera i grupp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v-SE" sz="2000" b="1" dirty="0" smtClean="0">
                <a:solidFill>
                  <a:schemeClr val="tx1"/>
                </a:solidFill>
              </a:rPr>
              <a:t>Mindre grupper vid många barn</a:t>
            </a:r>
          </a:p>
          <a:p>
            <a:pPr algn="l"/>
            <a:endParaRPr lang="sv-SE" sz="2400" b="1" dirty="0" smtClean="0">
              <a:solidFill>
                <a:schemeClr val="tx1"/>
              </a:solidFill>
            </a:endParaRPr>
          </a:p>
          <a:p>
            <a:pPr algn="l"/>
            <a:endParaRPr lang="sv-SE" sz="2400" dirty="0" smtClean="0">
              <a:solidFill>
                <a:schemeClr val="tx1"/>
              </a:solidFill>
            </a:endParaRPr>
          </a:p>
          <a:p>
            <a:pPr algn="l"/>
            <a:endParaRPr lang="sv-SE" sz="2400" dirty="0">
              <a:solidFill>
                <a:schemeClr val="tx1"/>
              </a:solidFill>
            </a:endParaRPr>
          </a:p>
          <a:p>
            <a:pPr algn="l"/>
            <a:endParaRPr lang="sv-SE" sz="2400" dirty="0" smtClean="0">
              <a:solidFill>
                <a:schemeClr val="tx1"/>
              </a:solidFill>
            </a:endParaRPr>
          </a:p>
          <a:p>
            <a:pPr algn="l"/>
            <a:endParaRPr lang="sv-SE" sz="2400" dirty="0" smtClean="0">
              <a:solidFill>
                <a:schemeClr val="tx1"/>
              </a:solidFill>
            </a:endParaRPr>
          </a:p>
          <a:p>
            <a:pPr algn="l"/>
            <a:endParaRPr lang="sv-SE" sz="2400" dirty="0"/>
          </a:p>
          <a:p>
            <a:pPr algn="l"/>
            <a:endParaRPr lang="sv-SE" sz="2400" dirty="0" smtClean="0"/>
          </a:p>
          <a:p>
            <a:pPr algn="l"/>
            <a:endParaRPr lang="sv-SE" sz="2400" dirty="0" smtClean="0"/>
          </a:p>
          <a:p>
            <a:pPr algn="l"/>
            <a:endParaRPr lang="sv-SE" sz="2400" dirty="0" smtClean="0"/>
          </a:p>
          <a:p>
            <a:pPr algn="l"/>
            <a:endParaRPr lang="sv-SE" sz="2400" dirty="0" smtClean="0"/>
          </a:p>
          <a:p>
            <a:pPr algn="l"/>
            <a:endParaRPr lang="sv-SE" sz="2400" dirty="0" smtClean="0"/>
          </a:p>
          <a:p>
            <a:pPr algn="l"/>
            <a:endParaRPr lang="sv-SE" sz="2400" dirty="0"/>
          </a:p>
        </p:txBody>
      </p:sp>
      <p:pic>
        <p:nvPicPr>
          <p:cNvPr id="1027" name="Picture 3" descr="logo_colo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5440" y="170444"/>
            <a:ext cx="648072" cy="111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ubrik 1"/>
          <p:cNvSpPr txBox="1">
            <a:spLocks/>
          </p:cNvSpPr>
          <p:nvPr/>
        </p:nvSpPr>
        <p:spPr>
          <a:xfrm>
            <a:off x="107504" y="1057406"/>
            <a:ext cx="8352928" cy="792088"/>
          </a:xfrm>
          <a:prstGeom prst="rect">
            <a:avLst/>
          </a:prstGeom>
          <a:noFill/>
          <a:effectLst>
            <a:softEdge rad="63500"/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3600" dirty="0" smtClean="0"/>
              <a:t>   </a:t>
            </a:r>
            <a:r>
              <a:rPr lang="sv-SE" sz="3200" dirty="0" smtClean="0"/>
              <a:t>Träningsupplägg &amp; mål</a:t>
            </a:r>
            <a:endParaRPr lang="sv-SE" sz="3200" dirty="0"/>
          </a:p>
        </p:txBody>
      </p:sp>
      <p:sp>
        <p:nvSpPr>
          <p:cNvPr id="8" name="Rubrik 1"/>
          <p:cNvSpPr>
            <a:spLocks noGrp="1"/>
          </p:cNvSpPr>
          <p:nvPr>
            <p:ph type="ctrTitle"/>
          </p:nvPr>
        </p:nvSpPr>
        <p:spPr>
          <a:xfrm>
            <a:off x="107504" y="332656"/>
            <a:ext cx="8352928" cy="792088"/>
          </a:xfrm>
          <a:noFill/>
          <a:effectLst>
            <a:softEdge rad="63500"/>
          </a:effectLst>
        </p:spPr>
        <p:txBody>
          <a:bodyPr>
            <a:normAutofit/>
          </a:bodyPr>
          <a:lstStyle/>
          <a:p>
            <a:pPr algn="l"/>
            <a:r>
              <a:rPr lang="sv-SE" sz="3600" dirty="0" smtClean="0"/>
              <a:t>   </a:t>
            </a:r>
            <a:r>
              <a:rPr lang="sv-SE" sz="3600" b="1" dirty="0" smtClean="0"/>
              <a:t>Föräldramöte F-10 SBIF        </a:t>
            </a:r>
            <a:r>
              <a:rPr lang="sv-SE" sz="2400" b="1" dirty="0" smtClean="0"/>
              <a:t>2017-05-11</a:t>
            </a:r>
            <a:r>
              <a:rPr lang="sv-SE" sz="3600" b="1" dirty="0" smtClean="0"/>
              <a:t>  </a:t>
            </a:r>
            <a:endParaRPr lang="sv-SE" sz="3600" b="1" dirty="0"/>
          </a:p>
        </p:txBody>
      </p:sp>
    </p:spTree>
    <p:extLst>
      <p:ext uri="{BB962C8B-B14F-4D97-AF65-F5344CB8AC3E}">
        <p14:creationId xmlns:p14="http://schemas.microsoft.com/office/powerpoint/2010/main" val="199742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67744" y="138360"/>
            <a:ext cx="4649081" cy="6840760"/>
          </a:xfrm>
          <a:prstGeom prst="rect">
            <a:avLst/>
          </a:prstGeom>
          <a:blipFill dpi="0" rotWithShape="1">
            <a:blip r:embed="rId2">
              <a:alphaModFix amt="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7416824" cy="468052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chemeClr val="tx1"/>
                </a:solidFill>
              </a:rPr>
              <a:t>Minisammandrag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v-SE" sz="2000" b="1" dirty="0" smtClean="0">
                <a:solidFill>
                  <a:schemeClr val="tx1"/>
                </a:solidFill>
              </a:rPr>
              <a:t>3/6 – Arr. </a:t>
            </a:r>
            <a:r>
              <a:rPr lang="sv-SE" sz="2000" b="1" dirty="0" err="1" smtClean="0">
                <a:solidFill>
                  <a:schemeClr val="tx1"/>
                </a:solidFill>
              </a:rPr>
              <a:t>Heffnersklubban</a:t>
            </a:r>
            <a:endParaRPr lang="sv-SE" sz="2000" b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chemeClr val="tx1"/>
                </a:solidFill>
              </a:rPr>
              <a:t>Ånäscupen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v-SE" sz="2000" b="1" dirty="0" smtClean="0">
                <a:solidFill>
                  <a:schemeClr val="tx1"/>
                </a:solidFill>
              </a:rPr>
              <a:t>27/8 – Arr. Kovlands IF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chemeClr val="tx1"/>
                </a:solidFill>
              </a:rPr>
              <a:t>Eget minisammandrag?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v-SE" sz="2000" b="1" dirty="0" smtClean="0">
                <a:solidFill>
                  <a:schemeClr val="tx1"/>
                </a:solidFill>
              </a:rPr>
              <a:t>Roligt + pengar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b="1" dirty="0" smtClean="0">
              <a:solidFill>
                <a:schemeClr val="tx1"/>
              </a:solidFill>
            </a:endParaRPr>
          </a:p>
          <a:p>
            <a:pPr algn="l"/>
            <a:endParaRPr lang="sv-SE" sz="2400" dirty="0" smtClean="0">
              <a:solidFill>
                <a:schemeClr val="tx1"/>
              </a:solidFill>
            </a:endParaRPr>
          </a:p>
          <a:p>
            <a:pPr algn="l"/>
            <a:endParaRPr lang="sv-SE" sz="2400" dirty="0">
              <a:solidFill>
                <a:schemeClr val="tx1"/>
              </a:solidFill>
            </a:endParaRPr>
          </a:p>
          <a:p>
            <a:pPr algn="l"/>
            <a:endParaRPr lang="sv-SE" sz="2400" dirty="0" smtClean="0">
              <a:solidFill>
                <a:schemeClr val="tx1"/>
              </a:solidFill>
            </a:endParaRPr>
          </a:p>
          <a:p>
            <a:pPr algn="l"/>
            <a:endParaRPr lang="sv-SE" sz="2400" dirty="0" smtClean="0">
              <a:solidFill>
                <a:schemeClr val="tx1"/>
              </a:solidFill>
            </a:endParaRPr>
          </a:p>
          <a:p>
            <a:pPr algn="l"/>
            <a:endParaRPr lang="sv-SE" sz="2400" dirty="0"/>
          </a:p>
          <a:p>
            <a:pPr algn="l"/>
            <a:endParaRPr lang="sv-SE" sz="2400" dirty="0" smtClean="0"/>
          </a:p>
          <a:p>
            <a:pPr algn="l"/>
            <a:endParaRPr lang="sv-SE" sz="2400" dirty="0" smtClean="0"/>
          </a:p>
          <a:p>
            <a:pPr algn="l"/>
            <a:endParaRPr lang="sv-SE" sz="2400" dirty="0" smtClean="0"/>
          </a:p>
          <a:p>
            <a:pPr algn="l"/>
            <a:endParaRPr lang="sv-SE" sz="2400" dirty="0" smtClean="0"/>
          </a:p>
          <a:p>
            <a:pPr algn="l"/>
            <a:endParaRPr lang="sv-SE" sz="2400" dirty="0" smtClean="0"/>
          </a:p>
          <a:p>
            <a:pPr algn="l"/>
            <a:endParaRPr lang="sv-SE" sz="2400" dirty="0"/>
          </a:p>
        </p:txBody>
      </p:sp>
      <p:pic>
        <p:nvPicPr>
          <p:cNvPr id="1027" name="Picture 3" descr="logo_colo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5440" y="170444"/>
            <a:ext cx="648072" cy="111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ubrik 1"/>
          <p:cNvSpPr txBox="1">
            <a:spLocks/>
          </p:cNvSpPr>
          <p:nvPr/>
        </p:nvSpPr>
        <p:spPr>
          <a:xfrm>
            <a:off x="107504" y="1057406"/>
            <a:ext cx="8352928" cy="792088"/>
          </a:xfrm>
          <a:prstGeom prst="rect">
            <a:avLst/>
          </a:prstGeom>
          <a:noFill/>
          <a:effectLst>
            <a:softEdge rad="63500"/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3600" dirty="0" smtClean="0"/>
              <a:t>   </a:t>
            </a:r>
            <a:r>
              <a:rPr lang="sv-SE" sz="3200" dirty="0" smtClean="0"/>
              <a:t>Höjdpunkter</a:t>
            </a:r>
            <a:endParaRPr lang="sv-SE" sz="3200" dirty="0"/>
          </a:p>
        </p:txBody>
      </p:sp>
      <p:sp>
        <p:nvSpPr>
          <p:cNvPr id="8" name="Rubrik 1"/>
          <p:cNvSpPr>
            <a:spLocks noGrp="1"/>
          </p:cNvSpPr>
          <p:nvPr>
            <p:ph type="ctrTitle"/>
          </p:nvPr>
        </p:nvSpPr>
        <p:spPr>
          <a:xfrm>
            <a:off x="107504" y="332656"/>
            <a:ext cx="8352928" cy="792088"/>
          </a:xfrm>
          <a:noFill/>
          <a:effectLst>
            <a:softEdge rad="63500"/>
          </a:effectLst>
        </p:spPr>
        <p:txBody>
          <a:bodyPr>
            <a:normAutofit/>
          </a:bodyPr>
          <a:lstStyle/>
          <a:p>
            <a:pPr algn="l"/>
            <a:r>
              <a:rPr lang="sv-SE" sz="3600" dirty="0" smtClean="0"/>
              <a:t>   </a:t>
            </a:r>
            <a:r>
              <a:rPr lang="sv-SE" sz="3600" b="1" dirty="0" smtClean="0"/>
              <a:t>Föräldramöte F-10 SBIF        </a:t>
            </a:r>
            <a:r>
              <a:rPr lang="sv-SE" sz="2400" b="1" dirty="0" smtClean="0"/>
              <a:t>2017-05-11</a:t>
            </a:r>
            <a:r>
              <a:rPr lang="sv-SE" sz="3600" b="1" dirty="0" smtClean="0"/>
              <a:t>  </a:t>
            </a:r>
            <a:endParaRPr lang="sv-SE" sz="3600" b="1" dirty="0"/>
          </a:p>
        </p:txBody>
      </p:sp>
    </p:spTree>
    <p:extLst>
      <p:ext uri="{BB962C8B-B14F-4D97-AF65-F5344CB8AC3E}">
        <p14:creationId xmlns:p14="http://schemas.microsoft.com/office/powerpoint/2010/main" val="248536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67744" y="138360"/>
            <a:ext cx="4649081" cy="6840760"/>
          </a:xfrm>
          <a:prstGeom prst="rect">
            <a:avLst/>
          </a:prstGeom>
          <a:blipFill dpi="0" rotWithShape="1">
            <a:blip r:embed="rId2">
              <a:alphaModFix amt="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7416824" cy="4896544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chemeClr val="tx1"/>
                </a:solidFill>
              </a:rPr>
              <a:t>Träningskläder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v-SE" sz="2000" b="1" dirty="0" err="1" smtClean="0">
                <a:solidFill>
                  <a:schemeClr val="tx1"/>
                </a:solidFill>
              </a:rPr>
              <a:t>InterSport</a:t>
            </a:r>
            <a:r>
              <a:rPr lang="sv-SE" sz="2000" b="1" dirty="0" smtClean="0">
                <a:solidFill>
                  <a:schemeClr val="tx1"/>
                </a:solidFill>
              </a:rPr>
              <a:t> i Birsta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v-SE" sz="2000" b="1" dirty="0" smtClean="0">
                <a:solidFill>
                  <a:schemeClr val="tx1"/>
                </a:solidFill>
              </a:rPr>
              <a:t>Beställda kläder trycks i mitten av maj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chemeClr val="tx1"/>
                </a:solidFill>
              </a:rPr>
              <a:t>Matchkläder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v-SE" sz="2000" b="1" dirty="0">
                <a:solidFill>
                  <a:schemeClr val="tx1"/>
                </a:solidFill>
              </a:rPr>
              <a:t>Laget: Matchtröjor (lämnas in varje match)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v-SE" sz="2000" b="1" dirty="0">
                <a:solidFill>
                  <a:schemeClr val="tx1"/>
                </a:solidFill>
              </a:rPr>
              <a:t>Eget: Svarta shorts + gröna strumpor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v-SE" sz="2000" b="1" dirty="0">
                <a:solidFill>
                  <a:schemeClr val="tx1"/>
                </a:solidFill>
              </a:rPr>
              <a:t>Målvakter: Västar</a:t>
            </a:r>
          </a:p>
          <a:p>
            <a:pPr algn="l"/>
            <a:endParaRPr lang="sv-SE" sz="2100" b="1" dirty="0" smtClean="0">
              <a:solidFill>
                <a:schemeClr val="tx1"/>
              </a:solidFill>
            </a:endParaRPr>
          </a:p>
          <a:p>
            <a:pPr algn="l"/>
            <a:endParaRPr lang="sv-SE" sz="2400" b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b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b="1" dirty="0" smtClean="0">
              <a:solidFill>
                <a:schemeClr val="tx1"/>
              </a:solidFill>
            </a:endParaRPr>
          </a:p>
          <a:p>
            <a:pPr algn="l"/>
            <a:endParaRPr lang="sv-SE" sz="2400" dirty="0" smtClean="0">
              <a:solidFill>
                <a:schemeClr val="tx1"/>
              </a:solidFill>
            </a:endParaRPr>
          </a:p>
          <a:p>
            <a:pPr algn="l"/>
            <a:endParaRPr lang="sv-SE" sz="2400" dirty="0">
              <a:solidFill>
                <a:schemeClr val="tx1"/>
              </a:solidFill>
            </a:endParaRPr>
          </a:p>
          <a:p>
            <a:pPr algn="l"/>
            <a:endParaRPr lang="sv-SE" sz="2400" dirty="0" smtClean="0">
              <a:solidFill>
                <a:schemeClr val="tx1"/>
              </a:solidFill>
            </a:endParaRPr>
          </a:p>
          <a:p>
            <a:pPr algn="l"/>
            <a:endParaRPr lang="sv-SE" sz="2400" dirty="0" smtClean="0">
              <a:solidFill>
                <a:schemeClr val="tx1"/>
              </a:solidFill>
            </a:endParaRPr>
          </a:p>
          <a:p>
            <a:pPr algn="l"/>
            <a:endParaRPr lang="sv-SE" sz="2400" dirty="0"/>
          </a:p>
          <a:p>
            <a:pPr algn="l"/>
            <a:endParaRPr lang="sv-SE" sz="2400" dirty="0" smtClean="0"/>
          </a:p>
          <a:p>
            <a:pPr algn="l"/>
            <a:endParaRPr lang="sv-SE" sz="2400" dirty="0" smtClean="0"/>
          </a:p>
          <a:p>
            <a:pPr algn="l"/>
            <a:endParaRPr lang="sv-SE" sz="2400" dirty="0" smtClean="0"/>
          </a:p>
          <a:p>
            <a:pPr algn="l"/>
            <a:endParaRPr lang="sv-SE" sz="2400" dirty="0" smtClean="0"/>
          </a:p>
          <a:p>
            <a:pPr algn="l"/>
            <a:endParaRPr lang="sv-SE" sz="2400" dirty="0" smtClean="0"/>
          </a:p>
          <a:p>
            <a:pPr algn="l"/>
            <a:endParaRPr lang="sv-SE" sz="2400" dirty="0"/>
          </a:p>
        </p:txBody>
      </p:sp>
      <p:pic>
        <p:nvPicPr>
          <p:cNvPr id="1027" name="Picture 3" descr="logo_colo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5440" y="170444"/>
            <a:ext cx="648072" cy="111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ubrik 1"/>
          <p:cNvSpPr txBox="1">
            <a:spLocks/>
          </p:cNvSpPr>
          <p:nvPr/>
        </p:nvSpPr>
        <p:spPr>
          <a:xfrm>
            <a:off x="107504" y="1057406"/>
            <a:ext cx="8352928" cy="792088"/>
          </a:xfrm>
          <a:prstGeom prst="rect">
            <a:avLst/>
          </a:prstGeom>
          <a:noFill/>
          <a:effectLst>
            <a:softEdge rad="63500"/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3600" dirty="0" smtClean="0"/>
              <a:t>   </a:t>
            </a:r>
            <a:r>
              <a:rPr lang="sv-SE" sz="3200" dirty="0" smtClean="0"/>
              <a:t>Match- &amp; träningskläder</a:t>
            </a:r>
            <a:endParaRPr lang="sv-SE" sz="3200" dirty="0"/>
          </a:p>
        </p:txBody>
      </p:sp>
      <p:sp>
        <p:nvSpPr>
          <p:cNvPr id="8" name="Rubrik 1"/>
          <p:cNvSpPr>
            <a:spLocks noGrp="1"/>
          </p:cNvSpPr>
          <p:nvPr>
            <p:ph type="ctrTitle"/>
          </p:nvPr>
        </p:nvSpPr>
        <p:spPr>
          <a:xfrm>
            <a:off x="107504" y="332656"/>
            <a:ext cx="8352928" cy="792088"/>
          </a:xfrm>
          <a:noFill/>
          <a:effectLst>
            <a:softEdge rad="63500"/>
          </a:effectLst>
        </p:spPr>
        <p:txBody>
          <a:bodyPr>
            <a:normAutofit/>
          </a:bodyPr>
          <a:lstStyle/>
          <a:p>
            <a:pPr algn="l"/>
            <a:r>
              <a:rPr lang="sv-SE" sz="3600" dirty="0" smtClean="0"/>
              <a:t>   </a:t>
            </a:r>
            <a:r>
              <a:rPr lang="sv-SE" sz="3600" b="1" dirty="0" smtClean="0"/>
              <a:t>Föräldramöte F-10 SBIF        </a:t>
            </a:r>
            <a:r>
              <a:rPr lang="sv-SE" sz="2400" b="1" dirty="0" smtClean="0"/>
              <a:t>2017-05-11</a:t>
            </a:r>
            <a:r>
              <a:rPr lang="sv-SE" sz="3600" b="1" dirty="0" smtClean="0"/>
              <a:t>  </a:t>
            </a:r>
            <a:endParaRPr lang="sv-SE" sz="3600" b="1" dirty="0"/>
          </a:p>
        </p:txBody>
      </p:sp>
    </p:spTree>
    <p:extLst>
      <p:ext uri="{BB962C8B-B14F-4D97-AF65-F5344CB8AC3E}">
        <p14:creationId xmlns:p14="http://schemas.microsoft.com/office/powerpoint/2010/main" val="74082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67744" y="138360"/>
            <a:ext cx="4649081" cy="6840760"/>
          </a:xfrm>
          <a:prstGeom prst="rect">
            <a:avLst/>
          </a:prstGeom>
          <a:blipFill dpi="0" rotWithShape="1">
            <a:blip r:embed="rId2">
              <a:alphaModFix amt="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7416824" cy="3816424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chemeClr val="tx1"/>
                </a:solidFill>
              </a:rPr>
              <a:t>Informationsbärare och kommunikationsmedel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chemeClr val="tx1"/>
                </a:solidFill>
              </a:rPr>
              <a:t>Träningsnärvaro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v-SE" sz="2000" b="1" dirty="0" smtClean="0">
                <a:solidFill>
                  <a:schemeClr val="tx1"/>
                </a:solidFill>
              </a:rPr>
              <a:t>LOK-stöd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chemeClr val="tx1"/>
                </a:solidFill>
              </a:rPr>
              <a:t>Se till att ha uppdaterade uppgifter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v-SE" sz="2000" b="1" dirty="0" smtClean="0">
                <a:solidFill>
                  <a:schemeClr val="tx1"/>
                </a:solidFill>
              </a:rPr>
              <a:t>Spelare + förälder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chemeClr val="tx1"/>
                </a:solidFill>
              </a:rPr>
              <a:t>Kalender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b="1" dirty="0" err="1" smtClean="0">
                <a:solidFill>
                  <a:schemeClr val="tx1"/>
                </a:solidFill>
              </a:rPr>
              <a:t>Appen</a:t>
            </a:r>
            <a:endParaRPr lang="sv-SE" sz="2400" b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b="1" dirty="0" smtClean="0">
              <a:solidFill>
                <a:schemeClr val="tx1"/>
              </a:solidFill>
            </a:endParaRPr>
          </a:p>
          <a:p>
            <a:pPr algn="l"/>
            <a:endParaRPr lang="sv-SE" sz="2400" dirty="0" smtClean="0">
              <a:solidFill>
                <a:schemeClr val="tx1"/>
              </a:solidFill>
            </a:endParaRPr>
          </a:p>
          <a:p>
            <a:pPr algn="l"/>
            <a:endParaRPr lang="sv-SE" sz="2400" dirty="0">
              <a:solidFill>
                <a:schemeClr val="tx1"/>
              </a:solidFill>
            </a:endParaRPr>
          </a:p>
          <a:p>
            <a:pPr algn="l"/>
            <a:endParaRPr lang="sv-SE" sz="2400" dirty="0" smtClean="0">
              <a:solidFill>
                <a:schemeClr val="tx1"/>
              </a:solidFill>
            </a:endParaRPr>
          </a:p>
          <a:p>
            <a:pPr algn="l"/>
            <a:endParaRPr lang="sv-SE" sz="2400" dirty="0" smtClean="0">
              <a:solidFill>
                <a:schemeClr val="tx1"/>
              </a:solidFill>
            </a:endParaRPr>
          </a:p>
          <a:p>
            <a:pPr algn="l"/>
            <a:endParaRPr lang="sv-SE" sz="2400" dirty="0"/>
          </a:p>
          <a:p>
            <a:pPr algn="l"/>
            <a:endParaRPr lang="sv-SE" sz="2400" dirty="0" smtClean="0"/>
          </a:p>
          <a:p>
            <a:pPr algn="l"/>
            <a:endParaRPr lang="sv-SE" sz="2400" dirty="0" smtClean="0"/>
          </a:p>
          <a:p>
            <a:pPr algn="l"/>
            <a:endParaRPr lang="sv-SE" sz="2400" dirty="0" smtClean="0"/>
          </a:p>
          <a:p>
            <a:pPr algn="l"/>
            <a:endParaRPr lang="sv-SE" sz="2400" dirty="0" smtClean="0"/>
          </a:p>
          <a:p>
            <a:pPr algn="l"/>
            <a:endParaRPr lang="sv-SE" sz="2400" dirty="0" smtClean="0"/>
          </a:p>
          <a:p>
            <a:pPr algn="l"/>
            <a:endParaRPr lang="sv-SE" sz="2400" dirty="0"/>
          </a:p>
        </p:txBody>
      </p:sp>
      <p:pic>
        <p:nvPicPr>
          <p:cNvPr id="1027" name="Picture 3" descr="logo_colo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5440" y="170444"/>
            <a:ext cx="648072" cy="111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ubrik 1"/>
          <p:cNvSpPr txBox="1">
            <a:spLocks/>
          </p:cNvSpPr>
          <p:nvPr/>
        </p:nvSpPr>
        <p:spPr>
          <a:xfrm>
            <a:off x="107504" y="1057406"/>
            <a:ext cx="8352928" cy="792088"/>
          </a:xfrm>
          <a:prstGeom prst="rect">
            <a:avLst/>
          </a:prstGeom>
          <a:noFill/>
          <a:effectLst>
            <a:softEdge rad="63500"/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3600" dirty="0" smtClean="0"/>
              <a:t>   </a:t>
            </a:r>
            <a:r>
              <a:rPr lang="sv-SE" sz="3200" dirty="0" smtClean="0"/>
              <a:t>Laget.se</a:t>
            </a:r>
            <a:endParaRPr lang="sv-SE" sz="3200" dirty="0"/>
          </a:p>
        </p:txBody>
      </p:sp>
      <p:sp>
        <p:nvSpPr>
          <p:cNvPr id="8" name="Rubrik 1"/>
          <p:cNvSpPr>
            <a:spLocks noGrp="1"/>
          </p:cNvSpPr>
          <p:nvPr>
            <p:ph type="ctrTitle"/>
          </p:nvPr>
        </p:nvSpPr>
        <p:spPr>
          <a:xfrm>
            <a:off x="107504" y="332656"/>
            <a:ext cx="8352928" cy="792088"/>
          </a:xfrm>
          <a:noFill/>
          <a:effectLst>
            <a:softEdge rad="63500"/>
          </a:effectLst>
        </p:spPr>
        <p:txBody>
          <a:bodyPr>
            <a:normAutofit/>
          </a:bodyPr>
          <a:lstStyle/>
          <a:p>
            <a:pPr algn="l"/>
            <a:r>
              <a:rPr lang="sv-SE" sz="3600" dirty="0" smtClean="0"/>
              <a:t>   </a:t>
            </a:r>
            <a:r>
              <a:rPr lang="sv-SE" sz="3600" b="1" dirty="0" smtClean="0"/>
              <a:t>Föräldramöte F-10 SBIF        </a:t>
            </a:r>
            <a:r>
              <a:rPr lang="sv-SE" sz="2400" b="1" dirty="0" smtClean="0"/>
              <a:t>2017-05-11</a:t>
            </a:r>
            <a:r>
              <a:rPr lang="sv-SE" sz="3600" b="1" dirty="0" smtClean="0"/>
              <a:t>  </a:t>
            </a:r>
            <a:endParaRPr lang="sv-SE" sz="3600" b="1" dirty="0"/>
          </a:p>
        </p:txBody>
      </p:sp>
    </p:spTree>
    <p:extLst>
      <p:ext uri="{BB962C8B-B14F-4D97-AF65-F5344CB8AC3E}">
        <p14:creationId xmlns:p14="http://schemas.microsoft.com/office/powerpoint/2010/main" val="135499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67744" y="138360"/>
            <a:ext cx="4649081" cy="6840760"/>
          </a:xfrm>
          <a:prstGeom prst="rect">
            <a:avLst/>
          </a:prstGeom>
          <a:blipFill dpi="0" rotWithShape="1">
            <a:blip r:embed="rId2">
              <a:alphaModFix amt="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8064896" cy="4752528"/>
          </a:xfrm>
        </p:spPr>
        <p:txBody>
          <a:bodyPr>
            <a:normAutofit fontScale="850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chemeClr val="tx1"/>
                </a:solidFill>
              </a:rPr>
              <a:t>Laget har egen ekonomi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v-SE" sz="2000" b="1" dirty="0" smtClean="0">
                <a:solidFill>
                  <a:schemeClr val="tx1"/>
                </a:solidFill>
              </a:rPr>
              <a:t>Värmecupen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v-SE" sz="2000" b="1" dirty="0" err="1" smtClean="0">
                <a:solidFill>
                  <a:schemeClr val="tx1"/>
                </a:solidFill>
              </a:rPr>
              <a:t>Städområde</a:t>
            </a:r>
            <a:r>
              <a:rPr lang="sv-SE" sz="2000" b="1" dirty="0" smtClean="0">
                <a:solidFill>
                  <a:schemeClr val="tx1"/>
                </a:solidFill>
              </a:rPr>
              <a:t>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v-SE" sz="2000" b="1" dirty="0" smtClean="0">
                <a:solidFill>
                  <a:schemeClr val="tx1"/>
                </a:solidFill>
              </a:rPr>
              <a:t>Klubben: målvaktshandskar, bollar, konor, västar mm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chemeClr val="tx1"/>
                </a:solidFill>
              </a:rPr>
              <a:t>Avgift 2017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v-SE" sz="2000" b="1" dirty="0" smtClean="0">
                <a:solidFill>
                  <a:schemeClr val="tx1"/>
                </a:solidFill>
              </a:rPr>
              <a:t>400 kr (150 kr medlemsavgift + 250 kr lagavgift)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v-SE" sz="2000" b="1" dirty="0" smtClean="0">
                <a:solidFill>
                  <a:schemeClr val="tx1"/>
                </a:solidFill>
              </a:rPr>
              <a:t>Försäkring för spelarna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chemeClr val="tx1"/>
                </a:solidFill>
              </a:rPr>
              <a:t>Kassör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v-SE" sz="2000" b="1" dirty="0" smtClean="0">
                <a:solidFill>
                  <a:schemeClr val="tx1"/>
                </a:solidFill>
              </a:rPr>
              <a:t>Lagkonto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chemeClr val="tx1"/>
                </a:solidFill>
              </a:rPr>
              <a:t>Sponsorer</a:t>
            </a:r>
            <a:endParaRPr lang="sv-SE" sz="2000" b="1" dirty="0" smtClean="0">
              <a:solidFill>
                <a:schemeClr val="tx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v-SE" sz="2000" b="1" dirty="0" smtClean="0">
                <a:solidFill>
                  <a:schemeClr val="tx1"/>
                </a:solidFill>
              </a:rPr>
              <a:t>Lotterivinster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v-SE" sz="2000" b="1" dirty="0" smtClean="0">
                <a:solidFill>
                  <a:schemeClr val="tx1"/>
                </a:solidFill>
              </a:rPr>
              <a:t>Cupavgifter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v-SE" sz="2000" b="1" dirty="0" smtClean="0">
                <a:solidFill>
                  <a:schemeClr val="tx1"/>
                </a:solidFill>
              </a:rPr>
              <a:t>Matchställ/träningskläder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v-SE" sz="2000" b="1" dirty="0" smtClean="0">
                <a:solidFill>
                  <a:schemeClr val="tx1"/>
                </a:solidFill>
              </a:rPr>
              <a:t>Tält till matcher/Ånäscupen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chemeClr val="tx1"/>
                </a:solidFill>
              </a:rPr>
              <a:t>”Sammandrag”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v-SE" sz="2000" b="1" dirty="0" smtClean="0">
                <a:solidFill>
                  <a:schemeClr val="tx1"/>
                </a:solidFill>
              </a:rPr>
              <a:t>Fika- och lotteriförsäljning</a:t>
            </a:r>
          </a:p>
          <a:p>
            <a:pPr algn="l"/>
            <a:endParaRPr lang="sv-SE" sz="2400" dirty="0" smtClean="0">
              <a:solidFill>
                <a:schemeClr val="tx1"/>
              </a:solidFill>
            </a:endParaRPr>
          </a:p>
          <a:p>
            <a:pPr algn="l"/>
            <a:endParaRPr lang="sv-SE" sz="2400" dirty="0">
              <a:solidFill>
                <a:schemeClr val="tx1"/>
              </a:solidFill>
            </a:endParaRPr>
          </a:p>
          <a:p>
            <a:pPr algn="l"/>
            <a:endParaRPr lang="sv-SE" sz="2400" dirty="0" smtClean="0">
              <a:solidFill>
                <a:schemeClr val="tx1"/>
              </a:solidFill>
            </a:endParaRPr>
          </a:p>
          <a:p>
            <a:pPr algn="l"/>
            <a:endParaRPr lang="sv-SE" sz="2400" dirty="0" smtClean="0">
              <a:solidFill>
                <a:schemeClr val="tx1"/>
              </a:solidFill>
            </a:endParaRPr>
          </a:p>
          <a:p>
            <a:pPr algn="l"/>
            <a:endParaRPr lang="sv-SE" sz="2400" dirty="0"/>
          </a:p>
          <a:p>
            <a:pPr algn="l"/>
            <a:endParaRPr lang="sv-SE" sz="2400" dirty="0" smtClean="0"/>
          </a:p>
          <a:p>
            <a:pPr algn="l"/>
            <a:endParaRPr lang="sv-SE" sz="2400" dirty="0" smtClean="0"/>
          </a:p>
          <a:p>
            <a:pPr algn="l"/>
            <a:endParaRPr lang="sv-SE" sz="2400" dirty="0" smtClean="0"/>
          </a:p>
          <a:p>
            <a:pPr algn="l"/>
            <a:endParaRPr lang="sv-SE" sz="2400" dirty="0" smtClean="0"/>
          </a:p>
          <a:p>
            <a:pPr algn="l"/>
            <a:endParaRPr lang="sv-SE" sz="2400" dirty="0" smtClean="0"/>
          </a:p>
          <a:p>
            <a:pPr algn="l"/>
            <a:endParaRPr lang="sv-SE" sz="2400" dirty="0"/>
          </a:p>
        </p:txBody>
      </p:sp>
      <p:pic>
        <p:nvPicPr>
          <p:cNvPr id="1027" name="Picture 3" descr="logo_colo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5440" y="170444"/>
            <a:ext cx="648072" cy="111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ubrik 1"/>
          <p:cNvSpPr txBox="1">
            <a:spLocks/>
          </p:cNvSpPr>
          <p:nvPr/>
        </p:nvSpPr>
        <p:spPr>
          <a:xfrm>
            <a:off x="107504" y="1057406"/>
            <a:ext cx="8352928" cy="792088"/>
          </a:xfrm>
          <a:prstGeom prst="rect">
            <a:avLst/>
          </a:prstGeom>
          <a:noFill/>
          <a:effectLst>
            <a:softEdge rad="63500"/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3600" dirty="0" smtClean="0"/>
              <a:t>   </a:t>
            </a:r>
            <a:r>
              <a:rPr lang="sv-SE" sz="3200" dirty="0" smtClean="0"/>
              <a:t>Ekonomi</a:t>
            </a:r>
            <a:endParaRPr lang="sv-SE" sz="3200" dirty="0"/>
          </a:p>
        </p:txBody>
      </p:sp>
      <p:sp>
        <p:nvSpPr>
          <p:cNvPr id="8" name="Rubrik 1"/>
          <p:cNvSpPr txBox="1">
            <a:spLocks/>
          </p:cNvSpPr>
          <p:nvPr/>
        </p:nvSpPr>
        <p:spPr>
          <a:xfrm>
            <a:off x="107504" y="332656"/>
            <a:ext cx="8352928" cy="792088"/>
          </a:xfrm>
          <a:prstGeom prst="rect">
            <a:avLst/>
          </a:prstGeom>
          <a:noFill/>
          <a:effectLst>
            <a:softEdge rad="63500"/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3600" smtClean="0"/>
              <a:t>   </a:t>
            </a:r>
            <a:r>
              <a:rPr lang="sv-SE" sz="3600" b="1" smtClean="0"/>
              <a:t>Föräldramöte F-10 SBIF        </a:t>
            </a:r>
            <a:r>
              <a:rPr lang="sv-SE" sz="2400" b="1" smtClean="0"/>
              <a:t>2017-05-11</a:t>
            </a:r>
            <a:r>
              <a:rPr lang="sv-SE" sz="3600" b="1" smtClean="0"/>
              <a:t>  </a:t>
            </a:r>
            <a:endParaRPr lang="sv-SE" sz="3600" b="1" dirty="0"/>
          </a:p>
        </p:txBody>
      </p:sp>
    </p:spTree>
    <p:extLst>
      <p:ext uri="{BB962C8B-B14F-4D97-AF65-F5344CB8AC3E}">
        <p14:creationId xmlns:p14="http://schemas.microsoft.com/office/powerpoint/2010/main" val="142864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67744" y="138360"/>
            <a:ext cx="4649081" cy="6840760"/>
          </a:xfrm>
          <a:prstGeom prst="rect">
            <a:avLst/>
          </a:prstGeom>
          <a:blipFill dpi="0" rotWithShape="1">
            <a:blip r:embed="rId2">
              <a:alphaModFix amt="7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7416824" cy="3816424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chemeClr val="tx1"/>
                </a:solidFill>
              </a:rPr>
              <a:t>Tränare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chemeClr val="tx1"/>
                </a:solidFill>
              </a:rPr>
              <a:t>Lagledare/administratör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v-SE" sz="2000" b="1" dirty="0" smtClean="0">
                <a:solidFill>
                  <a:schemeClr val="tx1"/>
                </a:solidFill>
              </a:rPr>
              <a:t>Laget.se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v-SE" sz="2000" b="1" dirty="0" smtClean="0">
                <a:solidFill>
                  <a:schemeClr val="tx1"/>
                </a:solidFill>
              </a:rPr>
              <a:t>Delar ut uppgifter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chemeClr val="tx1"/>
                </a:solidFill>
              </a:rPr>
              <a:t>Kassör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v-SE" sz="2000" b="1" dirty="0" smtClean="0">
                <a:solidFill>
                  <a:schemeClr val="tx1"/>
                </a:solidFill>
              </a:rPr>
              <a:t>Avgift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v-SE" sz="2000" b="1" dirty="0" smtClean="0">
                <a:solidFill>
                  <a:schemeClr val="tx1"/>
                </a:solidFill>
              </a:rPr>
              <a:t>Kläder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chemeClr val="tx1"/>
                </a:solidFill>
              </a:rPr>
              <a:t>Föräldrarådsrepresentanter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chemeClr val="tx1"/>
                </a:solidFill>
              </a:rPr>
              <a:t>Kringaktiviteter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v-SE" sz="2000" b="1" dirty="0" smtClean="0">
                <a:solidFill>
                  <a:schemeClr val="tx1"/>
                </a:solidFill>
              </a:rPr>
              <a:t>Föräldramatch, grillning mm.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400" b="1" dirty="0" smtClean="0">
                <a:solidFill>
                  <a:schemeClr val="tx1"/>
                </a:solidFill>
              </a:rPr>
              <a:t>Alla måste hjälpa till med något nån gång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v-SE" sz="2000" b="1" dirty="0" smtClean="0">
                <a:solidFill>
                  <a:schemeClr val="tx1"/>
                </a:solidFill>
              </a:rPr>
              <a:t>Vi gör det för barnen!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400" b="1" dirty="0" smtClean="0">
              <a:solidFill>
                <a:schemeClr val="tx1"/>
              </a:solidFill>
            </a:endParaRPr>
          </a:p>
          <a:p>
            <a:pPr algn="l"/>
            <a:endParaRPr lang="sv-SE" sz="2400" dirty="0" smtClean="0">
              <a:solidFill>
                <a:schemeClr val="tx1"/>
              </a:solidFill>
            </a:endParaRPr>
          </a:p>
          <a:p>
            <a:pPr algn="l"/>
            <a:endParaRPr lang="sv-SE" sz="2400" dirty="0">
              <a:solidFill>
                <a:schemeClr val="tx1"/>
              </a:solidFill>
            </a:endParaRPr>
          </a:p>
          <a:p>
            <a:pPr algn="l"/>
            <a:endParaRPr lang="sv-SE" sz="2400" dirty="0" smtClean="0">
              <a:solidFill>
                <a:schemeClr val="tx1"/>
              </a:solidFill>
            </a:endParaRPr>
          </a:p>
          <a:p>
            <a:pPr algn="l"/>
            <a:endParaRPr lang="sv-SE" sz="2400" dirty="0" smtClean="0">
              <a:solidFill>
                <a:schemeClr val="tx1"/>
              </a:solidFill>
            </a:endParaRPr>
          </a:p>
          <a:p>
            <a:pPr algn="l"/>
            <a:endParaRPr lang="sv-SE" sz="2400" dirty="0"/>
          </a:p>
          <a:p>
            <a:pPr algn="l"/>
            <a:endParaRPr lang="sv-SE" sz="2400" dirty="0" smtClean="0"/>
          </a:p>
          <a:p>
            <a:pPr algn="l"/>
            <a:endParaRPr lang="sv-SE" sz="2400" dirty="0" smtClean="0"/>
          </a:p>
          <a:p>
            <a:pPr algn="l"/>
            <a:endParaRPr lang="sv-SE" sz="2400" dirty="0" smtClean="0"/>
          </a:p>
          <a:p>
            <a:pPr algn="l"/>
            <a:endParaRPr lang="sv-SE" sz="2400" dirty="0" smtClean="0"/>
          </a:p>
          <a:p>
            <a:pPr algn="l"/>
            <a:endParaRPr lang="sv-SE" sz="2400" dirty="0" smtClean="0"/>
          </a:p>
          <a:p>
            <a:pPr algn="l"/>
            <a:endParaRPr lang="sv-SE" sz="2400" dirty="0"/>
          </a:p>
        </p:txBody>
      </p:sp>
      <p:pic>
        <p:nvPicPr>
          <p:cNvPr id="1027" name="Picture 3" descr="logo_colo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5440" y="170444"/>
            <a:ext cx="648072" cy="111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ubrik 1"/>
          <p:cNvSpPr txBox="1">
            <a:spLocks/>
          </p:cNvSpPr>
          <p:nvPr/>
        </p:nvSpPr>
        <p:spPr>
          <a:xfrm>
            <a:off x="107504" y="1057406"/>
            <a:ext cx="8352928" cy="792088"/>
          </a:xfrm>
          <a:prstGeom prst="rect">
            <a:avLst/>
          </a:prstGeom>
          <a:noFill/>
          <a:effectLst>
            <a:softEdge rad="63500"/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3600" dirty="0" smtClean="0"/>
              <a:t>   </a:t>
            </a:r>
            <a:r>
              <a:rPr lang="sv-SE" sz="3200" dirty="0" smtClean="0"/>
              <a:t>Roller i laget</a:t>
            </a:r>
            <a:endParaRPr lang="sv-SE" sz="3200" dirty="0"/>
          </a:p>
        </p:txBody>
      </p:sp>
      <p:sp>
        <p:nvSpPr>
          <p:cNvPr id="8" name="Rubrik 1"/>
          <p:cNvSpPr>
            <a:spLocks noGrp="1"/>
          </p:cNvSpPr>
          <p:nvPr>
            <p:ph type="ctrTitle"/>
          </p:nvPr>
        </p:nvSpPr>
        <p:spPr>
          <a:xfrm>
            <a:off x="107504" y="332656"/>
            <a:ext cx="8352928" cy="792088"/>
          </a:xfrm>
          <a:noFill/>
          <a:effectLst>
            <a:softEdge rad="63500"/>
          </a:effectLst>
        </p:spPr>
        <p:txBody>
          <a:bodyPr>
            <a:normAutofit/>
          </a:bodyPr>
          <a:lstStyle/>
          <a:p>
            <a:pPr algn="l"/>
            <a:r>
              <a:rPr lang="sv-SE" sz="3600" dirty="0" smtClean="0"/>
              <a:t>   </a:t>
            </a:r>
            <a:r>
              <a:rPr lang="sv-SE" sz="3600" b="1" dirty="0" smtClean="0"/>
              <a:t>Föräldramöte F-10 SBIF        </a:t>
            </a:r>
            <a:r>
              <a:rPr lang="sv-SE" sz="2400" b="1" dirty="0" smtClean="0"/>
              <a:t>2017-05-11</a:t>
            </a:r>
            <a:r>
              <a:rPr lang="sv-SE" sz="3600" b="1" dirty="0" smtClean="0"/>
              <a:t>  </a:t>
            </a:r>
            <a:endParaRPr lang="sv-SE" sz="3600" b="1" dirty="0"/>
          </a:p>
        </p:txBody>
      </p:sp>
    </p:spTree>
    <p:extLst>
      <p:ext uri="{BB962C8B-B14F-4D97-AF65-F5344CB8AC3E}">
        <p14:creationId xmlns:p14="http://schemas.microsoft.com/office/powerpoint/2010/main" val="318896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9475</TotalTime>
  <Words>448</Words>
  <Application>Microsoft Macintosh PowerPoint</Application>
  <PresentationFormat>Bildspel på skärmen (4:3)</PresentationFormat>
  <Paragraphs>285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6" baseType="lpstr">
      <vt:lpstr>Calibri</vt:lpstr>
      <vt:lpstr>Times New Roman</vt:lpstr>
      <vt:lpstr>Arial</vt:lpstr>
      <vt:lpstr>Office-tema</vt:lpstr>
      <vt:lpstr>   Föräldramöte F-10 SBIF        2017-05-11  </vt:lpstr>
      <vt:lpstr>PowerPoint-presentation</vt:lpstr>
      <vt:lpstr>   Föräldramöte F-10 SBIF        2017-05-11  </vt:lpstr>
      <vt:lpstr>   Föräldramöte F-10 SBIF        2017-05-11  </vt:lpstr>
      <vt:lpstr>   Föräldramöte F-10 SBIF        2017-05-11  </vt:lpstr>
      <vt:lpstr>   Föräldramöte F-10 SBIF        2017-05-11  </vt:lpstr>
      <vt:lpstr>   Föräldramöte F-10 SBIF        2017-05-11  </vt:lpstr>
      <vt:lpstr>PowerPoint-presentation</vt:lpstr>
      <vt:lpstr>   Föräldramöte F-10 SBIF        2017-05-11  </vt:lpstr>
      <vt:lpstr>Vett och etikett</vt:lpstr>
      <vt:lpstr>   Föräldramöte F-10 SBIF        2017-05-11  </vt:lpstr>
      <vt:lpstr>   Föräldramöte F-10 SBIF        2017-05-11  </vt:lpstr>
    </vt:vector>
  </TitlesOfParts>
  <Company>SDC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P-07 SBIF        2014-03-24</dc:title>
  <dc:creator>Peter Eriksson</dc:creator>
  <cp:lastModifiedBy>Johan Mattsson</cp:lastModifiedBy>
  <cp:revision>112</cp:revision>
  <dcterms:created xsi:type="dcterms:W3CDTF">2014-02-24T09:53:03Z</dcterms:created>
  <dcterms:modified xsi:type="dcterms:W3CDTF">2017-05-11T18:49:57Z</dcterms:modified>
</cp:coreProperties>
</file>