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58" r:id="rId9"/>
    <p:sldId id="262" r:id="rId10"/>
    <p:sldId id="2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FE4D5-C108-4DF4-BE38-DB36CD922EBD}" v="6" dt="2023-03-22T15:20:1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D536D-6FE5-4399-89DB-B70FFA23C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ABE97B-516E-4822-B617-DAD577BDE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E203DD-3917-490A-BE20-CB7C2AE5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A0DA9-7BCC-4011-B671-CC506B38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5E9DBE-72B4-4268-BA6C-C202B7BF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8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4BA3B-BC82-4C56-BCBE-85F1E6FE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D35BBB-49F0-46DD-9CB9-1EF487BB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DDAD1-B465-43AB-A5EB-CBAAECC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54DABD-2BD2-41CA-AE97-37949259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9A0237-D963-4692-B814-A7D4F7A4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2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3B5132C-5CF2-4E5D-9388-2677FEF84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510C27-896E-45D4-81C6-E635707AB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B563F4-7144-46BE-948C-CA5CC179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2016C-349C-472A-8F6E-0ED22D2D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EDFD7-E709-4B0B-A5E8-98DDC9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83D69-8210-4425-896B-51881FE5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20F82-18A9-4AEA-B344-C5EE127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EE1F7C-F5B1-4635-9FF2-8DBA3BF5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76FA4E-B1BC-4048-8AFC-CFC9A2AE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24550-3267-4DC4-9FBB-7B97C5BA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63C98-7D44-4B10-8689-0522FFAF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2B6864-688B-48B1-9EF3-459B3C1F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1B45A0-81AB-42EF-A239-0E57EC4E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631BD2-0118-453C-B5D3-1862FF1C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D1B6A6-0E44-4233-9130-B4103557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6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253F1-B2C2-4D55-9E07-9651FAD7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15AF55-3F2C-40A2-B5D2-E0B55554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797AD-98FC-4625-A611-FE132CD4A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2AA7EB-BAD4-4A95-93B6-306C6F9D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8F9055-BA8C-46EF-8BD4-E625B21C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BA7D27-5F1C-4DC8-9F25-C42611A3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28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095D9-516C-4DCC-9396-4210B92E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BB5270-E92A-43F6-98A5-4F8A911B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B3A82D-908B-4D4C-89AC-98C8EC085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D3935E-ED09-4987-B1DB-5A3C65BE6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5CC644-A803-4752-813F-667CEDA66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6EE575-CF46-45F1-B025-259FBAA3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C4711F6-B878-49D4-9A67-2FFE1E1D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591AB-1970-493B-A0D1-872BF0F2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D0ACD-425D-4150-861E-87F8A973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5315F-1E32-4400-B16E-41B7340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09B26D-29DE-414F-9A2D-280CB45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A8F9D44-80E4-4D0B-B255-5A7DB9E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63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69B7F0-15F9-4A66-98E2-6216594E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FCBAB2-0CC5-452F-9703-16E8A68E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F7993C-ADA2-40CA-A3D2-40400267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44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1F5F9-DD6A-49A8-838A-CF33C5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C0A87F-F4D1-402E-B53E-4297A950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EB4889-4962-4C26-B96E-F4BA9B919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FA2CDD-4D82-4729-9FF6-946FD13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DCA-9983-48F6-BCDE-EC2EF4D5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2DBB31-3D62-4665-A284-C2FF7F93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18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1A828-24D0-41FF-A3CE-96501FFD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A3BCB6-2B0D-4EEF-A88F-FAC34202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38D09F-F213-4F5B-A50B-4E4F03D6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10F3E9-75D6-4FEF-B8FA-7437335C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284CCF-1C0E-4B8E-BC74-E8E93E47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0AB33E-169A-4C1E-A9EF-ECF6C92E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1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4589053-1C08-424A-8CE7-8239FE2B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3BB8BB-584E-4616-9891-9E85EB5E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F68B4D-B89A-4729-9C3C-7E64A1B1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89AF-E950-4F8C-94EE-CD64069C2967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C36A7-410A-4EAB-9076-0A23DEBB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ADE734-1B9A-4B8E-A909-AE6127E6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5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enda.se/seklubbsho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896C36-1780-2E8A-ED4A-6CB59F83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8" y="644525"/>
            <a:ext cx="7509766" cy="3431086"/>
          </a:xfrm>
          <a:prstGeom prst="rect">
            <a:avLst/>
          </a:prstGeom>
        </p:spPr>
      </p:pic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9A37E5D8-102B-4628-BD32-DF14594E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13" y="644525"/>
            <a:ext cx="3665538" cy="32718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1799BD-35A7-453E-A631-842EE6FE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VÄLKOMMEN PÅ FÖRÄLDRAMÖTE FÖR RYNNINGE P13</a:t>
            </a:r>
          </a:p>
        </p:txBody>
      </p:sp>
    </p:spTree>
    <p:extLst>
      <p:ext uri="{BB962C8B-B14F-4D97-AF65-F5344CB8AC3E}">
        <p14:creationId xmlns:p14="http://schemas.microsoft.com/office/powerpoint/2010/main" val="3569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INFO OM LAGET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Kort info sportlotten (Arvids mamma)</a:t>
            </a:r>
          </a:p>
          <a:p>
            <a:r>
              <a:rPr lang="sv-SE" dirty="0">
                <a:latin typeface="Futura Std Book" panose="020B0502020204020303" pitchFamily="34" charset="0"/>
              </a:rPr>
              <a:t>Kort om laget (28 spelare, 5 ledare)</a:t>
            </a:r>
          </a:p>
          <a:p>
            <a:r>
              <a:rPr lang="sv-SE" dirty="0">
                <a:latin typeface="Futura Std Book" panose="020B0502020204020303" pitchFamily="34" charset="0"/>
              </a:rPr>
              <a:t>Regler på match och träning</a:t>
            </a:r>
          </a:p>
          <a:p>
            <a:r>
              <a:rPr lang="sv-SE" dirty="0">
                <a:latin typeface="Futura Std Book" panose="020B0502020204020303" pitchFamily="34" charset="0"/>
              </a:rPr>
              <a:t>Kallelser (används också för planering)</a:t>
            </a:r>
          </a:p>
          <a:p>
            <a:r>
              <a:rPr lang="sv-SE" dirty="0">
                <a:latin typeface="Futura Std Book" panose="020B0502020204020303" pitchFamily="34" charset="0"/>
              </a:rPr>
              <a:t>Laget </a:t>
            </a:r>
            <a:r>
              <a:rPr lang="sv-SE" dirty="0" err="1">
                <a:latin typeface="Futura Std Book" panose="020B0502020204020303" pitchFamily="34" charset="0"/>
              </a:rPr>
              <a:t>appen</a:t>
            </a:r>
            <a:r>
              <a:rPr lang="sv-SE" dirty="0">
                <a:latin typeface="Futura Std Book" panose="020B0502020204020303" pitchFamily="34" charset="0"/>
              </a:rPr>
              <a:t>, sms tråd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62" y="32183"/>
            <a:ext cx="2842240" cy="254476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C1E2070-25F5-42E5-BDBB-E126572F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80" y="4352964"/>
            <a:ext cx="1640078" cy="21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INFO OM LAGET (FORTS)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Träningstider mars-april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tisdagar &amp; söndagar</a:t>
            </a:r>
          </a:p>
          <a:p>
            <a:r>
              <a:rPr lang="sv-SE" dirty="0">
                <a:latin typeface="Futura Std Book" panose="020B0502020204020303" pitchFamily="34" charset="0"/>
              </a:rPr>
              <a:t>Träningstider maj- (naturgräs)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Önskat tisdagar senare än kl. 17 + fredagar start ca16.30</a:t>
            </a: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v-SE" dirty="0">
                <a:latin typeface="Futura Std Book" panose="020B0502020204020303" pitchFamily="34" charset="0"/>
              </a:rPr>
              <a:t>Under säsong: 2 träningar + match</a:t>
            </a: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v-SE" sz="2200" dirty="0">
                <a:latin typeface="Futura Std Book" panose="020B0502020204020303" pitchFamily="34" charset="0"/>
              </a:rPr>
              <a:t>Vid närvaro på träning, match 100 % engagemang. Vi behöver annars info. Skador osv.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62" y="32183"/>
            <a:ext cx="2842240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6" y="2943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GRUPPINDELNING VÅREN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54953FA-03DE-776B-BD6D-8D008F7C6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7" y="1028421"/>
            <a:ext cx="4073434" cy="5774594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5E0ED9F-64C6-8C98-06BD-6DBC8EF509BD}"/>
              </a:ext>
            </a:extLst>
          </p:cNvPr>
          <p:cNvSpPr txBox="1"/>
          <p:nvPr/>
        </p:nvSpPr>
        <p:spPr>
          <a:xfrm>
            <a:off x="5017626" y="1650525"/>
            <a:ext cx="50485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2 lag anmälda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Ca 11-12 spelare /lag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Resultat rapporteras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Tider kommer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Träningsmatcher planeras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Bollkallar juni &amp; </a:t>
            </a:r>
            <a:r>
              <a:rPr lang="sv-SE" sz="2600" dirty="0" err="1">
                <a:latin typeface="Futura Std Book" panose="020B0502020204020303" pitchFamily="34" charset="0"/>
              </a:rPr>
              <a:t>sept</a:t>
            </a:r>
            <a:r>
              <a:rPr lang="sv-SE" sz="2600" dirty="0">
                <a:latin typeface="Futura Std Book" panose="020B0502020204020303" pitchFamily="34" charset="0"/>
              </a:rPr>
              <a:t>, frivilliga?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F699A22-D580-3200-9C4A-73955564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06279"/>
            <a:ext cx="44291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176967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>
                <a:latin typeface="Futura Std Book" panose="020B0502020204020303" pitchFamily="34" charset="0"/>
              </a:rPr>
              <a:t>CUPER</a:t>
            </a:r>
            <a:endParaRPr lang="sv-SE" sz="3600" dirty="0">
              <a:latin typeface="Futura Std Book" panose="020B05020202040203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3" y="1502530"/>
            <a:ext cx="11153078" cy="50989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8600" dirty="0" err="1">
                <a:latin typeface="Futura Std Book" panose="020B0502020204020303" pitchFamily="34" charset="0"/>
              </a:rPr>
              <a:t>Svampencupen</a:t>
            </a:r>
            <a:endParaRPr lang="sv-SE" sz="8600" dirty="0">
              <a:latin typeface="Futura Std Book" panose="020B0502020204020303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6200" dirty="0">
                <a:latin typeface="Futura Std Book" panose="020B0502020204020303" pitchFamily="34" charset="0"/>
              </a:rPr>
              <a:t>April</a:t>
            </a:r>
          </a:p>
          <a:p>
            <a:pPr>
              <a:lnSpc>
                <a:spcPct val="100000"/>
              </a:lnSpc>
            </a:pPr>
            <a:r>
              <a:rPr lang="sv-SE" sz="6200" dirty="0">
                <a:latin typeface="Futura Std Book" panose="020B0502020204020303" pitchFamily="34" charset="0"/>
              </a:rPr>
              <a:t>2 lag (vår egna) ev. dela på spelare </a:t>
            </a:r>
          </a:p>
          <a:p>
            <a:r>
              <a:rPr lang="sv-SE" sz="6200" dirty="0">
                <a:latin typeface="Futura Std Book" panose="020B0502020204020303" pitchFamily="34" charset="0"/>
              </a:rPr>
              <a:t>För anmälan av spelare krävs att man kan hjälpa till som förälder söndag lunch – kväll</a:t>
            </a:r>
          </a:p>
          <a:p>
            <a:pPr marL="0" indent="0">
              <a:buNone/>
            </a:pPr>
            <a:endParaRPr lang="sv-SE" sz="3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sv-SE" sz="8600" dirty="0">
                <a:latin typeface="Futura Std Book" panose="020B0502020204020303" pitchFamily="34" charset="0"/>
              </a:rPr>
              <a:t>Örebrocupen</a:t>
            </a:r>
          </a:p>
          <a:p>
            <a:r>
              <a:rPr lang="sv-SE" sz="6200" dirty="0">
                <a:latin typeface="Futura Std Book" panose="020B0502020204020303" pitchFamily="34" charset="0"/>
              </a:rPr>
              <a:t>Juni (fredag-söndag) </a:t>
            </a:r>
          </a:p>
          <a:p>
            <a:r>
              <a:rPr lang="sv-SE" sz="6200" dirty="0">
                <a:latin typeface="Futura Std Book" panose="020B0502020204020303" pitchFamily="34" charset="0"/>
              </a:rPr>
              <a:t>2 lag anmälda</a:t>
            </a:r>
          </a:p>
          <a:p>
            <a:pPr marL="0" indent="0">
              <a:buNone/>
            </a:pPr>
            <a:endParaRPr lang="sv-SE" sz="3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sv-SE" sz="8600" dirty="0">
                <a:latin typeface="Futura Std Book" panose="020B0502020204020303" pitchFamily="34" charset="0"/>
              </a:rPr>
              <a:t>Hovet cup</a:t>
            </a:r>
          </a:p>
          <a:p>
            <a:r>
              <a:rPr lang="sv-SE" sz="5000" dirty="0">
                <a:latin typeface="Futura Std Book" panose="020B0502020204020303" pitchFamily="34" charset="0"/>
              </a:rPr>
              <a:t>Augusti </a:t>
            </a:r>
          </a:p>
          <a:p>
            <a:r>
              <a:rPr lang="sv-SE" sz="5000" dirty="0">
                <a:latin typeface="Futura Std Book" panose="020B0502020204020303" pitchFamily="34" charset="0"/>
              </a:rPr>
              <a:t>2 lag anmälda</a:t>
            </a:r>
          </a:p>
          <a:p>
            <a:pPr marL="0" indent="0">
              <a:buNone/>
            </a:pPr>
            <a:endParaRPr lang="sv-SE" sz="50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sv-SE" sz="5000">
                <a:latin typeface="Futura Std Book" panose="020B0502020204020303" pitchFamily="34" charset="0"/>
              </a:rPr>
              <a:t>Eventuellt </a:t>
            </a:r>
            <a:r>
              <a:rPr lang="sv-SE" sz="5000" dirty="0">
                <a:latin typeface="Futura Std Book" panose="020B0502020204020303" pitchFamily="34" charset="0"/>
              </a:rPr>
              <a:t>fler…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Futura Std Book" panose="020B0502020204020303" pitchFamily="34" charset="0"/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6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07000"/>
              </a:lnSpc>
              <a:buNone/>
            </a:pPr>
            <a:endParaRPr lang="sv-SE" sz="1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Kika på alternativ med extern tränare nästa säsong? Sårbara med träningar vardagar.</a:t>
            </a: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Föräldragrupp </a:t>
            </a:r>
            <a:r>
              <a:rPr lang="sv-SE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trivsel</a:t>
            </a: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arrangera sommaraktivitet. Typ fotbollsgolf med käk. </a:t>
            </a: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Föräldragrupp </a:t>
            </a:r>
            <a:r>
              <a:rPr lang="sv-SE" b="1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försäljning</a:t>
            </a: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ska vi sälja eller betala oss fria?</a:t>
            </a: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Föräldragrupp </a:t>
            </a:r>
            <a:r>
              <a:rPr lang="sv-SE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</a:t>
            </a: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vid hemmamatcher</a:t>
            </a:r>
            <a:endParaRPr lang="sv-SE" sz="24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Inköp: avbytarbänkar ca 2500 kr/2 </a:t>
            </a:r>
            <a:r>
              <a:rPr lang="sv-SE" dirty="0" err="1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Medicinväska 2 </a:t>
            </a:r>
            <a:r>
              <a:rPr lang="sv-SE" dirty="0" err="1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Tommy köper in. Patrik kollar över. </a:t>
            </a: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 matchställen</a:t>
            </a: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14350" indent="-285750">
              <a:lnSpc>
                <a:spcPct val="107000"/>
              </a:lnSpc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Träningskläder </a:t>
            </a:r>
            <a:r>
              <a:rPr lang="sv-SE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www.enenda.se/seklubbshop</a:t>
            </a:r>
            <a:r>
              <a:rPr lang="sv-SE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skapa konto – välj Rynninge IK</a:t>
            </a:r>
          </a:p>
          <a:p>
            <a:pPr marL="514350" indent="-285750">
              <a:lnSpc>
                <a:spcPct val="107000"/>
              </a:lnSpc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Kassan per nu är </a:t>
            </a:r>
            <a:r>
              <a:rPr lang="sv-SE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36 534 kr. </a:t>
            </a:r>
            <a:endParaRPr lang="sv-SE" sz="2800" b="1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endParaRPr lang="sv-SE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489" y="-2626"/>
            <a:ext cx="1978702" cy="17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1D28EA-459E-77FE-F2E7-A4CEC5E3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504"/>
          <a:stretch/>
        </p:blipFill>
        <p:spPr>
          <a:xfrm>
            <a:off x="6232303" y="3297831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2" y="590584"/>
            <a:ext cx="5861304" cy="430525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sv-SE" sz="2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r>
              <a:rPr lang="sv-SE" sz="34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Frågor/övriga punkter?</a:t>
            </a:r>
          </a:p>
          <a:p>
            <a:pPr marL="514350" indent="-285750"/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sv-SE" sz="4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FRÅN OSS!</a:t>
            </a:r>
          </a:p>
          <a:p>
            <a:pPr marL="514350" indent="-285750"/>
            <a:endParaRPr lang="sv-SE" sz="20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6951"/>
          <a:stretch/>
        </p:blipFill>
        <p:spPr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</p:spPr>
      </p:pic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7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38f39e-f5e7-454c-b5f4-8f0c8d408d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905EE6DE4F34588F3B6D8F37E3D1F" ma:contentTypeVersion="6" ma:contentTypeDescription="Skapa ett nytt dokument." ma:contentTypeScope="" ma:versionID="6c0d3c708e7c63bcb1c4c6fa779a19fc">
  <xsd:schema xmlns:xsd="http://www.w3.org/2001/XMLSchema" xmlns:xs="http://www.w3.org/2001/XMLSchema" xmlns:p="http://schemas.microsoft.com/office/2006/metadata/properties" xmlns:ns3="0ae27bce-4c09-4e94-9ce6-4fc548f0aca5" xmlns:ns4="5438f39e-f5e7-454c-b5f4-8f0c8d408d4c" targetNamespace="http://schemas.microsoft.com/office/2006/metadata/properties" ma:root="true" ma:fieldsID="14141fe204ba604cc51ac47ac138b002" ns3:_="" ns4:_="">
    <xsd:import namespace="0ae27bce-4c09-4e94-9ce6-4fc548f0aca5"/>
    <xsd:import namespace="5438f39e-f5e7-454c-b5f4-8f0c8d408d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27bce-4c09-4e94-9ce6-4fc548f0ac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8f39e-f5e7-454c-b5f4-8f0c8d408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45883-A400-4A21-935E-0E0DA9D5052A}">
  <ds:schemaRefs>
    <ds:schemaRef ds:uri="0ae27bce-4c09-4e94-9ce6-4fc548f0aca5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438f39e-f5e7-454c-b5f4-8f0c8d408d4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24CF10-B1B3-489F-AB34-3BC71BE24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27bce-4c09-4e94-9ce6-4fc548f0aca5"/>
    <ds:schemaRef ds:uri="5438f39e-f5e7-454c-b5f4-8f0c8d408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DFD7F-3FDB-42BD-9878-27E34D4AA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262</Words>
  <Application>Microsoft Office PowerPoint</Application>
  <PresentationFormat>Bredbild</PresentationFormat>
  <Paragraphs>54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Futura Std Book</vt:lpstr>
      <vt:lpstr>Wingdings</vt:lpstr>
      <vt:lpstr>Office-tema</vt:lpstr>
      <vt:lpstr>VÄLKOMMEN PÅ FÖRÄLDRAMÖTE FÖR RYNNINGE P13</vt:lpstr>
      <vt:lpstr>INFO OM LAGET </vt:lpstr>
      <vt:lpstr>INFO OM LAGET (FORTS) </vt:lpstr>
      <vt:lpstr>GRUPPINDELNING VÅREN</vt:lpstr>
      <vt:lpstr>CUPER</vt:lpstr>
      <vt:lpstr>ÖVRIGT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PÅ FÖRÄLDRAMÖTE FÖR RYNNINGE P13!</dc:title>
  <dc:creator>Pernilla Jämtvall</dc:creator>
  <cp:lastModifiedBy>Pernilla Jämtvall</cp:lastModifiedBy>
  <cp:revision>15</cp:revision>
  <dcterms:created xsi:type="dcterms:W3CDTF">2022-05-01T10:41:48Z</dcterms:created>
  <dcterms:modified xsi:type="dcterms:W3CDTF">2023-03-28T05:25:21Z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0x01010008C905EE6DE4F34588F3B6D8F37E3D1F</vt:lpwstr>
  </property>
</Properties>
</file>