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6" r:id="rId2"/>
    <p:sldId id="282" r:id="rId3"/>
    <p:sldId id="279" r:id="rId4"/>
    <p:sldId id="332" r:id="rId5"/>
    <p:sldId id="266" r:id="rId6"/>
    <p:sldId id="333" r:id="rId7"/>
    <p:sldId id="274" r:id="rId8"/>
    <p:sldId id="305" r:id="rId9"/>
    <p:sldId id="300" r:id="rId10"/>
    <p:sldId id="335" r:id="rId11"/>
    <p:sldId id="263" r:id="rId12"/>
    <p:sldId id="336" r:id="rId13"/>
    <p:sldId id="299" r:id="rId14"/>
    <p:sldId id="297" r:id="rId15"/>
    <p:sldId id="296" r:id="rId16"/>
    <p:sldId id="313" r:id="rId17"/>
    <p:sldId id="306" r:id="rId18"/>
    <p:sldId id="286" r:id="rId19"/>
    <p:sldId id="287" r:id="rId20"/>
    <p:sldId id="288" r:id="rId21"/>
    <p:sldId id="314" r:id="rId22"/>
    <p:sldId id="264" r:id="rId23"/>
    <p:sldId id="315" r:id="rId24"/>
    <p:sldId id="316" r:id="rId25"/>
    <p:sldId id="317" r:id="rId26"/>
    <p:sldId id="318" r:id="rId27"/>
    <p:sldId id="319" r:id="rId28"/>
    <p:sldId id="323" r:id="rId29"/>
    <p:sldId id="289" r:id="rId30"/>
    <p:sldId id="291" r:id="rId31"/>
    <p:sldId id="290" r:id="rId32"/>
    <p:sldId id="330" r:id="rId33"/>
  </p:sldIdLst>
  <p:sldSz cx="12192000" cy="6858000"/>
  <p:notesSz cx="6669088"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94660"/>
  </p:normalViewPr>
  <p:slideViewPr>
    <p:cSldViewPr snapToGrid="0">
      <p:cViewPr varScale="1">
        <p:scale>
          <a:sx n="123" d="100"/>
          <a:sy n="123" d="100"/>
        </p:scale>
        <p:origin x="19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5B93D9-0C47-4F48-9388-0FC10ABD4A8B}" type="doc">
      <dgm:prSet loTypeId="urn:microsoft.com/office/officeart/2008/layout/RadialCluster" loCatId="cycle" qsTypeId="urn:microsoft.com/office/officeart/2005/8/quickstyle/simple1" qsCatId="simple"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584D51FC-A646-4243-AD3D-C07D0B513B0D}">
      <dgm:prSet phldrT="[Text]"/>
      <dgm:spPr>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err="1"/>
            <a:t>Spelare</a:t>
          </a:r>
          <a:endParaRPr lang="en-US"/>
        </a:p>
      </dgm:t>
    </dgm:pt>
    <dgm:pt modelId="{279784F6-9B9D-41C1-971B-8DB45E199B1E}" type="parTrans" cxnId="{E29AEC83-93FD-4C79-B1D1-BF35E9D12950}">
      <dgm:prSet/>
      <dgm:spPr/>
      <dgm:t>
        <a:bodyPr/>
        <a:lstStyle/>
        <a:p>
          <a:endParaRPr lang="en-US"/>
        </a:p>
      </dgm:t>
    </dgm:pt>
    <dgm:pt modelId="{45615BEF-C61D-4B4E-A87F-C93DE8B77E10}" type="sibTrans" cxnId="{E29AEC83-93FD-4C79-B1D1-BF35E9D12950}">
      <dgm:prSet/>
      <dgm:spPr/>
      <dgm:t>
        <a:bodyPr/>
        <a:lstStyle/>
        <a:p>
          <a:endParaRPr lang="en-US"/>
        </a:p>
      </dgm:t>
    </dgm:pt>
    <dgm:pt modelId="{02DFD1C7-FD50-403B-B2BE-1E0AAAFDC36C}">
      <dgm:prSet/>
      <dgm:spPr>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A419D366-6CF5-48DC-A3D2-946345E64122}" type="parTrans" cxnId="{365B6B5F-1F2A-4677-8426-FF55917E5965}">
      <dgm:prSet/>
      <dgm:spPr/>
      <dgm:t>
        <a:bodyPr/>
        <a:lstStyle/>
        <a:p>
          <a:endParaRPr lang="sv-SE"/>
        </a:p>
      </dgm:t>
    </dgm:pt>
    <dgm:pt modelId="{B9E6B571-FED9-49B7-A5B2-B8D9DBCC1CCD}" type="sibTrans" cxnId="{365B6B5F-1F2A-4677-8426-FF55917E5965}">
      <dgm:prSet/>
      <dgm:spPr/>
      <dgm:t>
        <a:bodyPr/>
        <a:lstStyle/>
        <a:p>
          <a:endParaRPr lang="sv-SE"/>
        </a:p>
      </dgm:t>
    </dgm:pt>
    <dgm:pt modelId="{237EE157-9CA0-4567-82D2-037BA0FF275B}">
      <dgm:prSet phldrT="[Text]"/>
      <dgm:spPr>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err="1"/>
            <a:t>Matrial-förvaltare</a:t>
          </a:r>
          <a:endParaRPr lang="en-US" dirty="0"/>
        </a:p>
      </dgm:t>
    </dgm:pt>
    <dgm:pt modelId="{9C4182C4-E371-488B-8216-86CB23CC932C}" type="parTrans" cxnId="{09238F69-1D75-46F9-8E04-12CA73F9EB2C}">
      <dgm:prSet/>
      <dgm:spPr/>
      <dgm:t>
        <a:bodyPr/>
        <a:lstStyle/>
        <a:p>
          <a:endParaRPr lang="sv-SE"/>
        </a:p>
      </dgm:t>
    </dgm:pt>
    <dgm:pt modelId="{585B1265-E9B0-48FF-9E44-82C4D03B86AE}" type="sibTrans" cxnId="{09238F69-1D75-46F9-8E04-12CA73F9EB2C}">
      <dgm:prSet/>
      <dgm:spPr/>
      <dgm:t>
        <a:bodyPr/>
        <a:lstStyle/>
        <a:p>
          <a:endParaRPr lang="sv-SE"/>
        </a:p>
      </dgm:t>
    </dgm:pt>
    <dgm:pt modelId="{8EA5DCBE-CC0C-433D-99E3-AA33D38E0ED2}">
      <dgm:prSet phldrT="[Text]"/>
      <dgm:spPr>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err="1"/>
            <a:t>Kassör</a:t>
          </a:r>
          <a:endParaRPr lang="en-US"/>
        </a:p>
      </dgm:t>
    </dgm:pt>
    <dgm:pt modelId="{603B8DD6-78E9-4CE9-8316-E788920337F0}" type="parTrans" cxnId="{523E35E2-8CF3-4DA1-A618-83819A64FA19}">
      <dgm:prSet/>
      <dgm:spPr/>
      <dgm:t>
        <a:bodyPr/>
        <a:lstStyle/>
        <a:p>
          <a:endParaRPr lang="sv-SE"/>
        </a:p>
      </dgm:t>
    </dgm:pt>
    <dgm:pt modelId="{1E3259BF-1EA2-4318-BB98-FDAC4E0A9B08}" type="sibTrans" cxnId="{523E35E2-8CF3-4DA1-A618-83819A64FA19}">
      <dgm:prSet/>
      <dgm:spPr/>
      <dgm:t>
        <a:bodyPr/>
        <a:lstStyle/>
        <a:p>
          <a:endParaRPr lang="sv-SE"/>
        </a:p>
      </dgm:t>
    </dgm:pt>
    <dgm:pt modelId="{90693FDC-F1BE-48B1-9279-7B2723058315}">
      <dgm:prSet phldrT="[Text]"/>
      <dgm:spPr>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err="1"/>
            <a:t>Cafeánsvarig</a:t>
          </a:r>
          <a:endParaRPr lang="en-US" dirty="0"/>
        </a:p>
      </dgm:t>
    </dgm:pt>
    <dgm:pt modelId="{62C56978-7BC1-4591-91FD-D85C805B0590}" type="parTrans" cxnId="{B58435C6-183E-489F-8248-AAE2808B06F3}">
      <dgm:prSet/>
      <dgm:spPr/>
      <dgm:t>
        <a:bodyPr/>
        <a:lstStyle/>
        <a:p>
          <a:endParaRPr lang="sv-SE"/>
        </a:p>
      </dgm:t>
    </dgm:pt>
    <dgm:pt modelId="{5160384E-AB85-4A1D-85D1-5B78A71F124C}" type="sibTrans" cxnId="{B58435C6-183E-489F-8248-AAE2808B06F3}">
      <dgm:prSet/>
      <dgm:spPr/>
      <dgm:t>
        <a:bodyPr/>
        <a:lstStyle/>
        <a:p>
          <a:endParaRPr lang="sv-SE"/>
        </a:p>
      </dgm:t>
    </dgm:pt>
    <dgm:pt modelId="{91F28BBC-F30D-40EA-B4E9-8F797CAD5D4D}">
      <dgm:prSet phldrT="[Text]"/>
      <dgm:spPr>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err="1"/>
            <a:t>Huvud-tränare</a:t>
          </a:r>
          <a:endParaRPr lang="en-US"/>
        </a:p>
      </dgm:t>
    </dgm:pt>
    <dgm:pt modelId="{1CA80DBF-17AD-4757-857C-D16A3E56C218}" type="parTrans" cxnId="{EBD18388-95B1-4F48-B193-8B30D1466B40}">
      <dgm:prSet/>
      <dgm:spPr/>
      <dgm:t>
        <a:bodyPr/>
        <a:lstStyle/>
        <a:p>
          <a:endParaRPr lang="sv-SE"/>
        </a:p>
      </dgm:t>
    </dgm:pt>
    <dgm:pt modelId="{7FBD7E8F-66D0-417F-AE14-6F36AC270DB1}" type="sibTrans" cxnId="{EBD18388-95B1-4F48-B193-8B30D1466B40}">
      <dgm:prSet/>
      <dgm:spPr/>
      <dgm:t>
        <a:bodyPr/>
        <a:lstStyle/>
        <a:p>
          <a:endParaRPr lang="sv-SE"/>
        </a:p>
      </dgm:t>
    </dgm:pt>
    <dgm:pt modelId="{ADDE2685-C5B5-4C06-93E0-D214D7548EC6}">
      <dgm:prSet phldrT="[Text]"/>
      <dgm:spPr>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FE94CC69-387C-44D0-872C-8E3A72B99CE9}" type="parTrans" cxnId="{67AA515D-0321-4E0D-A711-3E04B9A09C84}">
      <dgm:prSet/>
      <dgm:spPr/>
      <dgm:t>
        <a:bodyPr/>
        <a:lstStyle/>
        <a:p>
          <a:endParaRPr lang="sv-SE"/>
        </a:p>
      </dgm:t>
    </dgm:pt>
    <dgm:pt modelId="{03223387-C88A-43CB-AB56-1564A313E7F6}" type="sibTrans" cxnId="{67AA515D-0321-4E0D-A711-3E04B9A09C84}">
      <dgm:prSet/>
      <dgm:spPr/>
      <dgm:t>
        <a:bodyPr/>
        <a:lstStyle/>
        <a:p>
          <a:endParaRPr lang="sv-SE"/>
        </a:p>
      </dgm:t>
    </dgm:pt>
    <dgm:pt modelId="{51B40FB7-713C-4797-8E64-979A7B944F1B}">
      <dgm:prSet phldrT="[Text]"/>
      <dgm:spPr>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err="1"/>
            <a:t>Assisterande-tränare</a:t>
          </a:r>
          <a:endParaRPr lang="en-US"/>
        </a:p>
      </dgm:t>
    </dgm:pt>
    <dgm:pt modelId="{14725300-8435-4C1E-97C4-66C78CCC70ED}" type="parTrans" cxnId="{FA561F81-44CD-4CCF-A7BE-77C5B20DE06A}">
      <dgm:prSet/>
      <dgm:spPr/>
      <dgm:t>
        <a:bodyPr/>
        <a:lstStyle/>
        <a:p>
          <a:endParaRPr lang="sv-SE"/>
        </a:p>
      </dgm:t>
    </dgm:pt>
    <dgm:pt modelId="{14D29AC8-403E-463B-B999-7B5329BE488D}" type="sibTrans" cxnId="{FA561F81-44CD-4CCF-A7BE-77C5B20DE06A}">
      <dgm:prSet/>
      <dgm:spPr/>
      <dgm:t>
        <a:bodyPr/>
        <a:lstStyle/>
        <a:p>
          <a:endParaRPr lang="sv-SE"/>
        </a:p>
      </dgm:t>
    </dgm:pt>
    <dgm:pt modelId="{547D51B9-6534-4378-AD73-AB600463D432}">
      <dgm:prSet phldrT="[Text]"/>
      <dgm:spPr>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0F3769A4-3809-403F-8BB4-1C955913A6B4}" type="parTrans" cxnId="{4081AF3A-3AB2-48AD-B587-85092B5789B0}">
      <dgm:prSet/>
      <dgm:spPr/>
      <dgm:t>
        <a:bodyPr/>
        <a:lstStyle/>
        <a:p>
          <a:endParaRPr lang="sv-SE"/>
        </a:p>
      </dgm:t>
    </dgm:pt>
    <dgm:pt modelId="{55EFA5D1-40BF-49D3-A754-592A3A170A92}" type="sibTrans" cxnId="{4081AF3A-3AB2-48AD-B587-85092B5789B0}">
      <dgm:prSet/>
      <dgm:spPr/>
      <dgm:t>
        <a:bodyPr/>
        <a:lstStyle/>
        <a:p>
          <a:endParaRPr lang="sv-SE"/>
        </a:p>
      </dgm:t>
    </dgm:pt>
    <dgm:pt modelId="{608EC663-D947-4138-AFFB-AEFC8656E164}">
      <dgm:prSet phldrT="[Text]"/>
      <dgm:spPr>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err="1"/>
            <a:t>Fadder</a:t>
          </a:r>
          <a:endParaRPr lang="en-US" dirty="0"/>
        </a:p>
      </dgm:t>
    </dgm:pt>
    <dgm:pt modelId="{F34C6C42-974C-4B67-A271-170B0A16109E}" type="sibTrans" cxnId="{DAB01DD7-301A-4536-AD40-D339EC1ACE8E}">
      <dgm:prSet/>
      <dgm:spPr/>
      <dgm:t>
        <a:bodyPr/>
        <a:lstStyle/>
        <a:p>
          <a:endParaRPr lang="sv-SE"/>
        </a:p>
      </dgm:t>
    </dgm:pt>
    <dgm:pt modelId="{A90BB77B-5651-42AD-B180-29A6E81FBBBA}" type="parTrans" cxnId="{DAB01DD7-301A-4536-AD40-D339EC1ACE8E}">
      <dgm:prSet/>
      <dgm:spPr/>
      <dgm:t>
        <a:bodyPr/>
        <a:lstStyle/>
        <a:p>
          <a:endParaRPr lang="sv-SE"/>
        </a:p>
      </dgm:t>
    </dgm:pt>
    <dgm:pt modelId="{64D09C14-AD62-47C5-AB6B-D57E6ABB1CC2}">
      <dgm:prSet phldrT="[Text]"/>
      <dgm:spPr>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err="1"/>
            <a:t>Lagledare</a:t>
          </a:r>
          <a:endParaRPr lang="en-US"/>
        </a:p>
      </dgm:t>
    </dgm:pt>
    <dgm:pt modelId="{01ADD8F7-1B6C-4EF2-90AE-0DFD131AF8FD}" type="sibTrans" cxnId="{3B5CFBAD-BE64-494F-BD5F-5DC57996CCBC}">
      <dgm:prSet/>
      <dgm:spPr/>
      <dgm:t>
        <a:bodyPr/>
        <a:lstStyle/>
        <a:p>
          <a:endParaRPr lang="sv-SE"/>
        </a:p>
      </dgm:t>
    </dgm:pt>
    <dgm:pt modelId="{D09A7527-2B4D-4F00-87C8-1EA13AC6325E}" type="parTrans" cxnId="{3B5CFBAD-BE64-494F-BD5F-5DC57996CCBC}">
      <dgm:prSet/>
      <dgm:spPr/>
      <dgm:t>
        <a:bodyPr/>
        <a:lstStyle/>
        <a:p>
          <a:endParaRPr lang="sv-SE"/>
        </a:p>
      </dgm:t>
    </dgm:pt>
    <dgm:pt modelId="{424C5CBD-B18A-4446-A45C-450CCAC03B65}" type="pres">
      <dgm:prSet presAssocID="{015B93D9-0C47-4F48-9388-0FC10ABD4A8B}" presName="Name0" presStyleCnt="0">
        <dgm:presLayoutVars>
          <dgm:chMax val="1"/>
          <dgm:chPref val="1"/>
          <dgm:dir/>
          <dgm:animOne val="branch"/>
          <dgm:animLvl val="lvl"/>
        </dgm:presLayoutVars>
      </dgm:prSet>
      <dgm:spPr/>
    </dgm:pt>
    <dgm:pt modelId="{9FF61BA2-1B07-4675-A699-D4553F01BB04}" type="pres">
      <dgm:prSet presAssocID="{584D51FC-A646-4243-AD3D-C07D0B513B0D}" presName="singleCycl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D86D72BF-8BDB-47E2-8CFB-2988868EC1CC}" type="pres">
      <dgm:prSet presAssocID="{584D51FC-A646-4243-AD3D-C07D0B513B0D}" presName="singleCenter" presStyleLbl="node1" presStyleIdx="0" presStyleCnt="8">
        <dgm:presLayoutVars>
          <dgm:chMax val="7"/>
          <dgm:chPref val="7"/>
        </dgm:presLayoutVars>
      </dgm:prSet>
      <dgm:spPr/>
    </dgm:pt>
    <dgm:pt modelId="{B1D43834-1B25-40AD-A093-111DDD0182C0}" type="pres">
      <dgm:prSet presAssocID="{9C4182C4-E371-488B-8216-86CB23CC932C}" presName="Name56" presStyleLbl="parChTrans1D2" presStyleIdx="0" presStyleCnt="7"/>
      <dgm:spPr/>
    </dgm:pt>
    <dgm:pt modelId="{7180F698-2EA0-487C-A31A-B713B52E0960}" type="pres">
      <dgm:prSet presAssocID="{237EE157-9CA0-4567-82D2-037BA0FF275B}" presName="text0" presStyleLbl="node1" presStyleIdx="1" presStyleCnt="8">
        <dgm:presLayoutVars>
          <dgm:bulletEnabled val="1"/>
        </dgm:presLayoutVars>
      </dgm:prSet>
      <dgm:spPr/>
    </dgm:pt>
    <dgm:pt modelId="{7A5643F4-F827-414F-8FED-21459130F6F3}" type="pres">
      <dgm:prSet presAssocID="{603B8DD6-78E9-4CE9-8316-E788920337F0}" presName="Name56" presStyleLbl="parChTrans1D2" presStyleIdx="1" presStyleCnt="7"/>
      <dgm:spPr/>
    </dgm:pt>
    <dgm:pt modelId="{F213F42F-25EC-4B90-80DC-F7EDA8BC1793}" type="pres">
      <dgm:prSet presAssocID="{8EA5DCBE-CC0C-433D-99E3-AA33D38E0ED2}" presName="text0" presStyleLbl="node1" presStyleIdx="2" presStyleCnt="8" custRadScaleRad="119616" custRadScaleInc="-2364">
        <dgm:presLayoutVars>
          <dgm:bulletEnabled val="1"/>
        </dgm:presLayoutVars>
      </dgm:prSet>
      <dgm:spPr/>
    </dgm:pt>
    <dgm:pt modelId="{3CDC0C84-2FD9-475C-A922-2599C3197C87}" type="pres">
      <dgm:prSet presAssocID="{62C56978-7BC1-4591-91FD-D85C805B0590}" presName="Name56" presStyleLbl="parChTrans1D2" presStyleIdx="2" presStyleCnt="7"/>
      <dgm:spPr/>
    </dgm:pt>
    <dgm:pt modelId="{9CBC3578-8854-44C0-A1C1-EEE772C0BB17}" type="pres">
      <dgm:prSet presAssocID="{90693FDC-F1BE-48B1-9279-7B2723058315}" presName="text0" presStyleLbl="node1" presStyleIdx="3" presStyleCnt="8" custScaleX="123615" custScaleY="133376" custRadScaleRad="131451" custRadScaleInc="-54853">
        <dgm:presLayoutVars>
          <dgm:bulletEnabled val="1"/>
        </dgm:presLayoutVars>
      </dgm:prSet>
      <dgm:spPr/>
    </dgm:pt>
    <dgm:pt modelId="{39435EAB-E29F-47F4-BE88-E5A0142A77B2}" type="pres">
      <dgm:prSet presAssocID="{1CA80DBF-17AD-4757-857C-D16A3E56C218}" presName="Name56" presStyleLbl="parChTrans1D2" presStyleIdx="3" presStyleCnt="7"/>
      <dgm:spPr/>
    </dgm:pt>
    <dgm:pt modelId="{B8875B8A-9831-40B9-9B73-9FF4FC1069D4}" type="pres">
      <dgm:prSet presAssocID="{91F28BBC-F30D-40EA-B4E9-8F797CAD5D4D}" presName="text0" presStyleLbl="node1" presStyleIdx="4" presStyleCnt="8" custScaleX="208875" custRadScaleRad="108425" custRadScaleInc="-62960">
        <dgm:presLayoutVars>
          <dgm:bulletEnabled val="1"/>
        </dgm:presLayoutVars>
      </dgm:prSet>
      <dgm:spPr/>
    </dgm:pt>
    <dgm:pt modelId="{553521A7-D7C0-470A-9071-3CFEEE856A5A}" type="pres">
      <dgm:prSet presAssocID="{14725300-8435-4C1E-97C4-66C78CCC70ED}" presName="Name56" presStyleLbl="parChTrans1D2" presStyleIdx="4" presStyleCnt="7"/>
      <dgm:spPr/>
    </dgm:pt>
    <dgm:pt modelId="{BE1C4D5F-19E8-478F-BC6D-0F5370F1AB3D}" type="pres">
      <dgm:prSet presAssocID="{51B40FB7-713C-4797-8E64-979A7B944F1B}" presName="text0" presStyleLbl="node1" presStyleIdx="5" presStyleCnt="8" custScaleX="183473" custRadScaleRad="96046" custRadScaleInc="19291">
        <dgm:presLayoutVars>
          <dgm:bulletEnabled val="1"/>
        </dgm:presLayoutVars>
      </dgm:prSet>
      <dgm:spPr/>
    </dgm:pt>
    <dgm:pt modelId="{9E0E9559-1F27-4039-9F71-795FEF4BB845}" type="pres">
      <dgm:prSet presAssocID="{D09A7527-2B4D-4F00-87C8-1EA13AC6325E}" presName="Name56" presStyleLbl="parChTrans1D2" presStyleIdx="5" presStyleCnt="7"/>
      <dgm:spPr/>
    </dgm:pt>
    <dgm:pt modelId="{AC00E557-4C9C-400B-9934-84EF5EF9A42E}" type="pres">
      <dgm:prSet presAssocID="{64D09C14-AD62-47C5-AB6B-D57E6ABB1CC2}" presName="text0" presStyleLbl="node1" presStyleIdx="6" presStyleCnt="8" custRadScaleRad="113600" custRadScaleInc="14851">
        <dgm:presLayoutVars>
          <dgm:bulletEnabled val="1"/>
        </dgm:presLayoutVars>
      </dgm:prSet>
      <dgm:spPr/>
    </dgm:pt>
    <dgm:pt modelId="{316A3457-83A2-45C2-8A6F-C56C9152B1FB}" type="pres">
      <dgm:prSet presAssocID="{A90BB77B-5651-42AD-B180-29A6E81FBBBA}" presName="Name56" presStyleLbl="parChTrans1D2" presStyleIdx="6" presStyleCnt="7"/>
      <dgm:spPr/>
    </dgm:pt>
    <dgm:pt modelId="{843CA50B-B3D7-402C-8A9E-1760EF5658FA}" type="pres">
      <dgm:prSet presAssocID="{608EC663-D947-4138-AFFB-AEFC8656E164}" presName="text0" presStyleLbl="node1" presStyleIdx="7" presStyleCnt="8" custScaleX="130158" custRadScaleRad="111483" custRadScaleInc="-4569">
        <dgm:presLayoutVars>
          <dgm:bulletEnabled val="1"/>
        </dgm:presLayoutVars>
      </dgm:prSet>
      <dgm:spPr/>
    </dgm:pt>
  </dgm:ptLst>
  <dgm:cxnLst>
    <dgm:cxn modelId="{6C01D705-6030-4C63-83AF-DFFEBAD27D8B}" type="presOf" srcId="{1CA80DBF-17AD-4757-857C-D16A3E56C218}" destId="{39435EAB-E29F-47F4-BE88-E5A0142A77B2}" srcOrd="0" destOrd="0" presId="urn:microsoft.com/office/officeart/2008/layout/RadialCluster"/>
    <dgm:cxn modelId="{E6D08416-9F5B-403A-A8B4-37AC868B73AC}" type="presOf" srcId="{237EE157-9CA0-4567-82D2-037BA0FF275B}" destId="{7180F698-2EA0-487C-A31A-B713B52E0960}" srcOrd="0" destOrd="0" presId="urn:microsoft.com/office/officeart/2008/layout/RadialCluster"/>
    <dgm:cxn modelId="{2336E721-B1D7-4827-9A2D-240B2A70BF50}" type="presOf" srcId="{608EC663-D947-4138-AFFB-AEFC8656E164}" destId="{843CA50B-B3D7-402C-8A9E-1760EF5658FA}" srcOrd="0" destOrd="0" presId="urn:microsoft.com/office/officeart/2008/layout/RadialCluster"/>
    <dgm:cxn modelId="{EF3CE926-0BF0-4E22-8912-0AA6E8B859D9}" type="presOf" srcId="{D09A7527-2B4D-4F00-87C8-1EA13AC6325E}" destId="{9E0E9559-1F27-4039-9F71-795FEF4BB845}" srcOrd="0" destOrd="0" presId="urn:microsoft.com/office/officeart/2008/layout/RadialCluster"/>
    <dgm:cxn modelId="{4081AF3A-3AB2-48AD-B587-85092B5789B0}" srcId="{015B93D9-0C47-4F48-9388-0FC10ABD4A8B}" destId="{547D51B9-6534-4378-AD73-AB600463D432}" srcOrd="1" destOrd="0" parTransId="{0F3769A4-3809-403F-8BB4-1C955913A6B4}" sibTransId="{55EFA5D1-40BF-49D3-A754-592A3A170A92}"/>
    <dgm:cxn modelId="{67AA515D-0321-4E0D-A711-3E04B9A09C84}" srcId="{015B93D9-0C47-4F48-9388-0FC10ABD4A8B}" destId="{ADDE2685-C5B5-4C06-93E0-D214D7548EC6}" srcOrd="2" destOrd="0" parTransId="{FE94CC69-387C-44D0-872C-8E3A72B99CE9}" sibTransId="{03223387-C88A-43CB-AB56-1564A313E7F6}"/>
    <dgm:cxn modelId="{78D9CC5E-9D6B-4090-B606-35E911307106}" type="presOf" srcId="{9C4182C4-E371-488B-8216-86CB23CC932C}" destId="{B1D43834-1B25-40AD-A093-111DDD0182C0}" srcOrd="0" destOrd="0" presId="urn:microsoft.com/office/officeart/2008/layout/RadialCluster"/>
    <dgm:cxn modelId="{365B6B5F-1F2A-4677-8426-FF55917E5965}" srcId="{015B93D9-0C47-4F48-9388-0FC10ABD4A8B}" destId="{02DFD1C7-FD50-403B-B2BE-1E0AAAFDC36C}" srcOrd="3" destOrd="0" parTransId="{A419D366-6CF5-48DC-A3D2-946345E64122}" sibTransId="{B9E6B571-FED9-49B7-A5B2-B8D9DBCC1CCD}"/>
    <dgm:cxn modelId="{09238F69-1D75-46F9-8E04-12CA73F9EB2C}" srcId="{584D51FC-A646-4243-AD3D-C07D0B513B0D}" destId="{237EE157-9CA0-4567-82D2-037BA0FF275B}" srcOrd="0" destOrd="0" parTransId="{9C4182C4-E371-488B-8216-86CB23CC932C}" sibTransId="{585B1265-E9B0-48FF-9E44-82C4D03B86AE}"/>
    <dgm:cxn modelId="{26F4DB4B-E333-43DE-8BEE-EE8B1B312C50}" type="presOf" srcId="{584D51FC-A646-4243-AD3D-C07D0B513B0D}" destId="{D86D72BF-8BDB-47E2-8CFB-2988868EC1CC}" srcOrd="0" destOrd="0" presId="urn:microsoft.com/office/officeart/2008/layout/RadialCluster"/>
    <dgm:cxn modelId="{A7AB3472-E482-4621-9912-A2077F740D2A}" type="presOf" srcId="{64D09C14-AD62-47C5-AB6B-D57E6ABB1CC2}" destId="{AC00E557-4C9C-400B-9934-84EF5EF9A42E}" srcOrd="0" destOrd="0" presId="urn:microsoft.com/office/officeart/2008/layout/RadialCluster"/>
    <dgm:cxn modelId="{36C81655-B1F2-4E1A-8509-8D1114073E33}" type="presOf" srcId="{A90BB77B-5651-42AD-B180-29A6E81FBBBA}" destId="{316A3457-83A2-45C2-8A6F-C56C9152B1FB}" srcOrd="0" destOrd="0" presId="urn:microsoft.com/office/officeart/2008/layout/RadialCluster"/>
    <dgm:cxn modelId="{1A1DE67F-E554-430B-B270-5ABFB2418FFF}" type="presOf" srcId="{015B93D9-0C47-4F48-9388-0FC10ABD4A8B}" destId="{424C5CBD-B18A-4446-A45C-450CCAC03B65}" srcOrd="0" destOrd="0" presId="urn:microsoft.com/office/officeart/2008/layout/RadialCluster"/>
    <dgm:cxn modelId="{FA561F81-44CD-4CCF-A7BE-77C5B20DE06A}" srcId="{584D51FC-A646-4243-AD3D-C07D0B513B0D}" destId="{51B40FB7-713C-4797-8E64-979A7B944F1B}" srcOrd="4" destOrd="0" parTransId="{14725300-8435-4C1E-97C4-66C78CCC70ED}" sibTransId="{14D29AC8-403E-463B-B999-7B5329BE488D}"/>
    <dgm:cxn modelId="{E29AEC83-93FD-4C79-B1D1-BF35E9D12950}" srcId="{015B93D9-0C47-4F48-9388-0FC10ABD4A8B}" destId="{584D51FC-A646-4243-AD3D-C07D0B513B0D}" srcOrd="0" destOrd="0" parTransId="{279784F6-9B9D-41C1-971B-8DB45E199B1E}" sibTransId="{45615BEF-C61D-4B4E-A87F-C93DE8B77E10}"/>
    <dgm:cxn modelId="{8BF5B487-1043-4805-A7C3-5CB222CF2883}" type="presOf" srcId="{8EA5DCBE-CC0C-433D-99E3-AA33D38E0ED2}" destId="{F213F42F-25EC-4B90-80DC-F7EDA8BC1793}" srcOrd="0" destOrd="0" presId="urn:microsoft.com/office/officeart/2008/layout/RadialCluster"/>
    <dgm:cxn modelId="{EBD18388-95B1-4F48-B193-8B30D1466B40}" srcId="{584D51FC-A646-4243-AD3D-C07D0B513B0D}" destId="{91F28BBC-F30D-40EA-B4E9-8F797CAD5D4D}" srcOrd="3" destOrd="0" parTransId="{1CA80DBF-17AD-4757-857C-D16A3E56C218}" sibTransId="{7FBD7E8F-66D0-417F-AE14-6F36AC270DB1}"/>
    <dgm:cxn modelId="{F8BFBAA3-980F-4D61-B762-F90D7DC472FC}" type="presOf" srcId="{14725300-8435-4C1E-97C4-66C78CCC70ED}" destId="{553521A7-D7C0-470A-9071-3CFEEE856A5A}" srcOrd="0" destOrd="0" presId="urn:microsoft.com/office/officeart/2008/layout/RadialCluster"/>
    <dgm:cxn modelId="{972214AD-EF14-493B-899A-0CF7731C3C17}" type="presOf" srcId="{62C56978-7BC1-4591-91FD-D85C805B0590}" destId="{3CDC0C84-2FD9-475C-A922-2599C3197C87}" srcOrd="0" destOrd="0" presId="urn:microsoft.com/office/officeart/2008/layout/RadialCluster"/>
    <dgm:cxn modelId="{3B5CFBAD-BE64-494F-BD5F-5DC57996CCBC}" srcId="{584D51FC-A646-4243-AD3D-C07D0B513B0D}" destId="{64D09C14-AD62-47C5-AB6B-D57E6ABB1CC2}" srcOrd="5" destOrd="0" parTransId="{D09A7527-2B4D-4F00-87C8-1EA13AC6325E}" sibTransId="{01ADD8F7-1B6C-4EF2-90AE-0DFD131AF8FD}"/>
    <dgm:cxn modelId="{54368FBE-5453-4880-9F2C-F34B8D526B85}" type="presOf" srcId="{603B8DD6-78E9-4CE9-8316-E788920337F0}" destId="{7A5643F4-F827-414F-8FED-21459130F6F3}" srcOrd="0" destOrd="0" presId="urn:microsoft.com/office/officeart/2008/layout/RadialCluster"/>
    <dgm:cxn modelId="{B58435C6-183E-489F-8248-AAE2808B06F3}" srcId="{584D51FC-A646-4243-AD3D-C07D0B513B0D}" destId="{90693FDC-F1BE-48B1-9279-7B2723058315}" srcOrd="2" destOrd="0" parTransId="{62C56978-7BC1-4591-91FD-D85C805B0590}" sibTransId="{5160384E-AB85-4A1D-85D1-5B78A71F124C}"/>
    <dgm:cxn modelId="{E3B845D5-3425-446F-9600-F90A457D4CB3}" type="presOf" srcId="{90693FDC-F1BE-48B1-9279-7B2723058315}" destId="{9CBC3578-8854-44C0-A1C1-EEE772C0BB17}" srcOrd="0" destOrd="0" presId="urn:microsoft.com/office/officeart/2008/layout/RadialCluster"/>
    <dgm:cxn modelId="{DAB01DD7-301A-4536-AD40-D339EC1ACE8E}" srcId="{584D51FC-A646-4243-AD3D-C07D0B513B0D}" destId="{608EC663-D947-4138-AFFB-AEFC8656E164}" srcOrd="6" destOrd="0" parTransId="{A90BB77B-5651-42AD-B180-29A6E81FBBBA}" sibTransId="{F34C6C42-974C-4B67-A271-170B0A16109E}"/>
    <dgm:cxn modelId="{F79A25DE-9235-4589-8421-CCE4A6A240B3}" type="presOf" srcId="{91F28BBC-F30D-40EA-B4E9-8F797CAD5D4D}" destId="{B8875B8A-9831-40B9-9B73-9FF4FC1069D4}" srcOrd="0" destOrd="0" presId="urn:microsoft.com/office/officeart/2008/layout/RadialCluster"/>
    <dgm:cxn modelId="{523E35E2-8CF3-4DA1-A618-83819A64FA19}" srcId="{584D51FC-A646-4243-AD3D-C07D0B513B0D}" destId="{8EA5DCBE-CC0C-433D-99E3-AA33D38E0ED2}" srcOrd="1" destOrd="0" parTransId="{603B8DD6-78E9-4CE9-8316-E788920337F0}" sibTransId="{1E3259BF-1EA2-4318-BB98-FDAC4E0A9B08}"/>
    <dgm:cxn modelId="{9AC504F2-7AF1-4145-828B-C10428B5B555}" type="presOf" srcId="{51B40FB7-713C-4797-8E64-979A7B944F1B}" destId="{BE1C4D5F-19E8-478F-BC6D-0F5370F1AB3D}" srcOrd="0" destOrd="0" presId="urn:microsoft.com/office/officeart/2008/layout/RadialCluster"/>
    <dgm:cxn modelId="{8958B958-47B6-4FFE-8862-E77DC98E45A8}" type="presParOf" srcId="{424C5CBD-B18A-4446-A45C-450CCAC03B65}" destId="{9FF61BA2-1B07-4675-A699-D4553F01BB04}" srcOrd="0" destOrd="0" presId="urn:microsoft.com/office/officeart/2008/layout/RadialCluster"/>
    <dgm:cxn modelId="{2ECFF6B9-9651-478C-9706-D13BA1812A4B}" type="presParOf" srcId="{9FF61BA2-1B07-4675-A699-D4553F01BB04}" destId="{D86D72BF-8BDB-47E2-8CFB-2988868EC1CC}" srcOrd="0" destOrd="0" presId="urn:microsoft.com/office/officeart/2008/layout/RadialCluster"/>
    <dgm:cxn modelId="{D8D8BF31-AC94-4046-BA44-C641712E055F}" type="presParOf" srcId="{9FF61BA2-1B07-4675-A699-D4553F01BB04}" destId="{B1D43834-1B25-40AD-A093-111DDD0182C0}" srcOrd="1" destOrd="0" presId="urn:microsoft.com/office/officeart/2008/layout/RadialCluster"/>
    <dgm:cxn modelId="{7DAA8A31-579A-49D3-8EC3-D0789BF26546}" type="presParOf" srcId="{9FF61BA2-1B07-4675-A699-D4553F01BB04}" destId="{7180F698-2EA0-487C-A31A-B713B52E0960}" srcOrd="2" destOrd="0" presId="urn:microsoft.com/office/officeart/2008/layout/RadialCluster"/>
    <dgm:cxn modelId="{A3BA7A89-B6E4-43DD-9BB6-C4E743FB89E0}" type="presParOf" srcId="{9FF61BA2-1B07-4675-A699-D4553F01BB04}" destId="{7A5643F4-F827-414F-8FED-21459130F6F3}" srcOrd="3" destOrd="0" presId="urn:microsoft.com/office/officeart/2008/layout/RadialCluster"/>
    <dgm:cxn modelId="{85CFE35D-4E1F-40BC-8510-03A56D76010A}" type="presParOf" srcId="{9FF61BA2-1B07-4675-A699-D4553F01BB04}" destId="{F213F42F-25EC-4B90-80DC-F7EDA8BC1793}" srcOrd="4" destOrd="0" presId="urn:microsoft.com/office/officeart/2008/layout/RadialCluster"/>
    <dgm:cxn modelId="{AD0C4594-0687-4888-9AF5-A2E449BFF1A5}" type="presParOf" srcId="{9FF61BA2-1B07-4675-A699-D4553F01BB04}" destId="{3CDC0C84-2FD9-475C-A922-2599C3197C87}" srcOrd="5" destOrd="0" presId="urn:microsoft.com/office/officeart/2008/layout/RadialCluster"/>
    <dgm:cxn modelId="{7B63F6ED-7619-44AF-A53C-6B879D7AE499}" type="presParOf" srcId="{9FF61BA2-1B07-4675-A699-D4553F01BB04}" destId="{9CBC3578-8854-44C0-A1C1-EEE772C0BB17}" srcOrd="6" destOrd="0" presId="urn:microsoft.com/office/officeart/2008/layout/RadialCluster"/>
    <dgm:cxn modelId="{161B49FE-AC6C-4D42-8054-3A46445F80B5}" type="presParOf" srcId="{9FF61BA2-1B07-4675-A699-D4553F01BB04}" destId="{39435EAB-E29F-47F4-BE88-E5A0142A77B2}" srcOrd="7" destOrd="0" presId="urn:microsoft.com/office/officeart/2008/layout/RadialCluster"/>
    <dgm:cxn modelId="{48EDB35B-7DF9-48FD-8F4E-E6F3EB7E67AF}" type="presParOf" srcId="{9FF61BA2-1B07-4675-A699-D4553F01BB04}" destId="{B8875B8A-9831-40B9-9B73-9FF4FC1069D4}" srcOrd="8" destOrd="0" presId="urn:microsoft.com/office/officeart/2008/layout/RadialCluster"/>
    <dgm:cxn modelId="{01657067-4465-4B75-8F24-29C41F022614}" type="presParOf" srcId="{9FF61BA2-1B07-4675-A699-D4553F01BB04}" destId="{553521A7-D7C0-470A-9071-3CFEEE856A5A}" srcOrd="9" destOrd="0" presId="urn:microsoft.com/office/officeart/2008/layout/RadialCluster"/>
    <dgm:cxn modelId="{75F03D67-D26D-4F1E-938F-839494D211BA}" type="presParOf" srcId="{9FF61BA2-1B07-4675-A699-D4553F01BB04}" destId="{BE1C4D5F-19E8-478F-BC6D-0F5370F1AB3D}" srcOrd="10" destOrd="0" presId="urn:microsoft.com/office/officeart/2008/layout/RadialCluster"/>
    <dgm:cxn modelId="{B5DDC20C-183A-4B58-90A6-A4BA74EDA88E}" type="presParOf" srcId="{9FF61BA2-1B07-4675-A699-D4553F01BB04}" destId="{9E0E9559-1F27-4039-9F71-795FEF4BB845}" srcOrd="11" destOrd="0" presId="urn:microsoft.com/office/officeart/2008/layout/RadialCluster"/>
    <dgm:cxn modelId="{58A8BC80-A947-4471-B021-B1688C851DFD}" type="presParOf" srcId="{9FF61BA2-1B07-4675-A699-D4553F01BB04}" destId="{AC00E557-4C9C-400B-9934-84EF5EF9A42E}" srcOrd="12" destOrd="0" presId="urn:microsoft.com/office/officeart/2008/layout/RadialCluster"/>
    <dgm:cxn modelId="{10CC5937-9984-41DE-BB20-5A402FC3A929}" type="presParOf" srcId="{9FF61BA2-1B07-4675-A699-D4553F01BB04}" destId="{316A3457-83A2-45C2-8A6F-C56C9152B1FB}" srcOrd="13" destOrd="0" presId="urn:microsoft.com/office/officeart/2008/layout/RadialCluster"/>
    <dgm:cxn modelId="{00BD6165-2BD5-4F5D-BA4F-D8CDBE14F1B6}" type="presParOf" srcId="{9FF61BA2-1B07-4675-A699-D4553F01BB04}" destId="{843CA50B-B3D7-402C-8A9E-1760EF5658FA}"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69C22E-C47B-43CB-BE90-EB5142BA3EDC}" type="doc">
      <dgm:prSet loTypeId="urn:microsoft.com/office/officeart/2016/7/layout/RepeatingBendingProcessNew" loCatId="process" qsTypeId="urn:microsoft.com/office/officeart/2005/8/quickstyle/simple2" qsCatId="simple" csTypeId="urn:microsoft.com/office/officeart/2005/8/colors/accent3_2" csCatId="accent3" phldr="1"/>
      <dgm:spPr/>
      <dgm:t>
        <a:bodyPr/>
        <a:lstStyle/>
        <a:p>
          <a:endParaRPr lang="en-US"/>
        </a:p>
      </dgm:t>
    </dgm:pt>
    <dgm:pt modelId="{96FD1A2C-3189-4364-BC4F-D6F4AA9E5A3B}">
      <dgm:prSet/>
      <dgm:spPr/>
      <dgm:t>
        <a:bodyPr/>
        <a:lstStyle/>
        <a:p>
          <a:r>
            <a:rPr lang="en-US" dirty="0" err="1"/>
            <a:t>Rönnängs</a:t>
          </a:r>
          <a:r>
            <a:rPr lang="en-US" dirty="0"/>
            <a:t> IK </a:t>
          </a:r>
          <a:r>
            <a:rPr lang="en-US" dirty="0" err="1"/>
            <a:t>är</a:t>
          </a:r>
          <a:r>
            <a:rPr lang="en-US" dirty="0"/>
            <a:t> </a:t>
          </a:r>
          <a:r>
            <a:rPr lang="en-US" dirty="0" err="1"/>
            <a:t>en</a:t>
          </a:r>
          <a:r>
            <a:rPr lang="en-US" dirty="0"/>
            <a:t> </a:t>
          </a:r>
          <a:r>
            <a:rPr lang="en-US" dirty="0" err="1"/>
            <a:t>ideell</a:t>
          </a:r>
          <a:r>
            <a:rPr lang="en-US" dirty="0"/>
            <a:t> </a:t>
          </a:r>
          <a:r>
            <a:rPr lang="en-US" dirty="0" err="1"/>
            <a:t>förening</a:t>
          </a:r>
          <a:r>
            <a:rPr lang="en-US" dirty="0"/>
            <a:t> </a:t>
          </a:r>
          <a:r>
            <a:rPr lang="en-US" dirty="0" err="1"/>
            <a:t>som</a:t>
          </a:r>
          <a:r>
            <a:rPr lang="en-US" dirty="0"/>
            <a:t> </a:t>
          </a:r>
          <a:r>
            <a:rPr lang="en-US" dirty="0" err="1"/>
            <a:t>fungerar</a:t>
          </a:r>
          <a:r>
            <a:rPr lang="en-US" dirty="0"/>
            <a:t> till </a:t>
          </a:r>
          <a:r>
            <a:rPr lang="en-US" dirty="0" err="1"/>
            <a:t>stor</a:t>
          </a:r>
          <a:r>
            <a:rPr lang="en-US" dirty="0"/>
            <a:t> del </a:t>
          </a:r>
          <a:r>
            <a:rPr lang="en-US" dirty="0" err="1"/>
            <a:t>genom</a:t>
          </a:r>
          <a:r>
            <a:rPr lang="en-US" dirty="0"/>
            <a:t> </a:t>
          </a:r>
          <a:r>
            <a:rPr lang="en-US" dirty="0" err="1"/>
            <a:t>alla</a:t>
          </a:r>
          <a:r>
            <a:rPr lang="en-US" dirty="0"/>
            <a:t> </a:t>
          </a:r>
          <a:r>
            <a:rPr lang="en-US" dirty="0" err="1"/>
            <a:t>medlemmars</a:t>
          </a:r>
          <a:r>
            <a:rPr lang="en-US" dirty="0"/>
            <a:t> </a:t>
          </a:r>
          <a:r>
            <a:rPr lang="en-US" dirty="0" err="1"/>
            <a:t>arbetsinsats</a:t>
          </a:r>
          <a:r>
            <a:rPr lang="en-US" dirty="0"/>
            <a:t> </a:t>
          </a:r>
        </a:p>
      </dgm:t>
    </dgm:pt>
    <dgm:pt modelId="{20645BEB-DF18-467C-8F92-0AE952295298}" type="parTrans" cxnId="{A1D91845-FBE9-48C3-8F40-FEBD6975D2B3}">
      <dgm:prSet/>
      <dgm:spPr/>
      <dgm:t>
        <a:bodyPr/>
        <a:lstStyle/>
        <a:p>
          <a:endParaRPr lang="en-US"/>
        </a:p>
      </dgm:t>
    </dgm:pt>
    <dgm:pt modelId="{2F56EEEE-5052-4A56-9596-2537E0D88925}" type="sibTrans" cxnId="{A1D91845-FBE9-48C3-8F40-FEBD6975D2B3}">
      <dgm:prSet/>
      <dgm:spPr/>
      <dgm:t>
        <a:bodyPr/>
        <a:lstStyle/>
        <a:p>
          <a:endParaRPr lang="en-US"/>
        </a:p>
      </dgm:t>
    </dgm:pt>
    <dgm:pt modelId="{F52E321D-5235-4AF0-85F7-AA7295009A75}">
      <dgm:prSet/>
      <dgm:spPr/>
      <dgm:t>
        <a:bodyPr/>
        <a:lstStyle/>
        <a:p>
          <a:r>
            <a:rPr lang="en-US" dirty="0"/>
            <a:t>Det </a:t>
          </a:r>
          <a:r>
            <a:rPr lang="en-US" dirty="0" err="1"/>
            <a:t>innebär</a:t>
          </a:r>
          <a:r>
            <a:rPr lang="en-US" dirty="0"/>
            <a:t> </a:t>
          </a:r>
          <a:r>
            <a:rPr lang="en-US" dirty="0" err="1"/>
            <a:t>att</a:t>
          </a:r>
          <a:r>
            <a:rPr lang="en-US" dirty="0"/>
            <a:t> </a:t>
          </a:r>
          <a:r>
            <a:rPr lang="en-US" dirty="0" err="1"/>
            <a:t>alla</a:t>
          </a:r>
          <a:r>
            <a:rPr lang="en-US" dirty="0"/>
            <a:t> </a:t>
          </a:r>
          <a:r>
            <a:rPr lang="en-US" dirty="0" err="1"/>
            <a:t>behöver</a:t>
          </a:r>
          <a:r>
            <a:rPr lang="en-US" dirty="0"/>
            <a:t> </a:t>
          </a:r>
          <a:r>
            <a:rPr lang="en-US" dirty="0" err="1"/>
            <a:t>hjälpa</a:t>
          </a:r>
          <a:r>
            <a:rPr lang="en-US" dirty="0"/>
            <a:t> till – </a:t>
          </a:r>
          <a:r>
            <a:rPr lang="en-US" dirty="0" err="1"/>
            <a:t>att</a:t>
          </a:r>
          <a:r>
            <a:rPr lang="en-US" dirty="0"/>
            <a:t> </a:t>
          </a:r>
          <a:r>
            <a:rPr lang="en-US" dirty="0" err="1"/>
            <a:t>göra</a:t>
          </a:r>
          <a:r>
            <a:rPr lang="en-US" dirty="0"/>
            <a:t> </a:t>
          </a:r>
          <a:r>
            <a:rPr lang="en-US" dirty="0" err="1"/>
            <a:t>ideellt</a:t>
          </a:r>
          <a:r>
            <a:rPr lang="en-US" dirty="0"/>
            <a:t> </a:t>
          </a:r>
          <a:r>
            <a:rPr lang="en-US" dirty="0" err="1"/>
            <a:t>arbete</a:t>
          </a:r>
          <a:r>
            <a:rPr lang="en-US" dirty="0"/>
            <a:t> </a:t>
          </a:r>
          <a:r>
            <a:rPr lang="en-US" dirty="0" err="1"/>
            <a:t>innebär</a:t>
          </a:r>
          <a:r>
            <a:rPr lang="en-US" dirty="0"/>
            <a:t> </a:t>
          </a:r>
          <a:r>
            <a:rPr lang="en-US" dirty="0" err="1"/>
            <a:t>att</a:t>
          </a:r>
          <a:r>
            <a:rPr lang="en-US" dirty="0"/>
            <a:t> man </a:t>
          </a:r>
          <a:r>
            <a:rPr lang="en-US" dirty="0" err="1"/>
            <a:t>bidrar</a:t>
          </a:r>
          <a:r>
            <a:rPr lang="en-US" dirty="0"/>
            <a:t> med sin </a:t>
          </a:r>
          <a:r>
            <a:rPr lang="en-US" dirty="0" err="1"/>
            <a:t>tid</a:t>
          </a:r>
          <a:r>
            <a:rPr lang="en-US" dirty="0"/>
            <a:t> </a:t>
          </a:r>
          <a:r>
            <a:rPr lang="en-US" dirty="0" err="1"/>
            <a:t>utan</a:t>
          </a:r>
          <a:r>
            <a:rPr lang="en-US" dirty="0"/>
            <a:t> </a:t>
          </a:r>
          <a:r>
            <a:rPr lang="en-US" dirty="0" err="1"/>
            <a:t>krav</a:t>
          </a:r>
          <a:r>
            <a:rPr lang="en-US" dirty="0"/>
            <a:t> </a:t>
          </a:r>
          <a:r>
            <a:rPr lang="en-US" dirty="0" err="1"/>
            <a:t>på</a:t>
          </a:r>
          <a:r>
            <a:rPr lang="en-US" dirty="0"/>
            <a:t> </a:t>
          </a:r>
          <a:r>
            <a:rPr lang="en-US" dirty="0" err="1"/>
            <a:t>ekonomisk</a:t>
          </a:r>
          <a:r>
            <a:rPr lang="en-US" dirty="0"/>
            <a:t> </a:t>
          </a:r>
          <a:r>
            <a:rPr lang="en-US" dirty="0" err="1"/>
            <a:t>ersättning</a:t>
          </a:r>
          <a:r>
            <a:rPr lang="en-US" dirty="0"/>
            <a:t>. </a:t>
          </a:r>
        </a:p>
      </dgm:t>
    </dgm:pt>
    <dgm:pt modelId="{9FC970B8-A99B-4079-BB85-4B92634A65C0}" type="parTrans" cxnId="{E2B112FD-CF99-40FF-973D-A74C48D0FCE9}">
      <dgm:prSet/>
      <dgm:spPr/>
      <dgm:t>
        <a:bodyPr/>
        <a:lstStyle/>
        <a:p>
          <a:endParaRPr lang="en-US"/>
        </a:p>
      </dgm:t>
    </dgm:pt>
    <dgm:pt modelId="{BDC1B860-A24E-427C-89C3-0C368637AB73}" type="sibTrans" cxnId="{E2B112FD-CF99-40FF-973D-A74C48D0FCE9}">
      <dgm:prSet/>
      <dgm:spPr/>
      <dgm:t>
        <a:bodyPr/>
        <a:lstStyle/>
        <a:p>
          <a:endParaRPr lang="en-US"/>
        </a:p>
      </dgm:t>
    </dgm:pt>
    <dgm:pt modelId="{6ABC6F78-4A2F-4FFC-8F7A-A30D7618CD8F}">
      <dgm:prSet/>
      <dgm:spPr/>
      <dgm:t>
        <a:bodyPr/>
        <a:lstStyle/>
        <a:p>
          <a:r>
            <a:rPr lang="en-US" dirty="0"/>
            <a:t>Hos </a:t>
          </a:r>
          <a:r>
            <a:rPr lang="en-US" dirty="0" err="1"/>
            <a:t>oss</a:t>
          </a:r>
          <a:r>
            <a:rPr lang="en-US" dirty="0"/>
            <a:t> </a:t>
          </a:r>
          <a:r>
            <a:rPr lang="en-US" dirty="0" err="1"/>
            <a:t>lägger</a:t>
          </a:r>
          <a:r>
            <a:rPr lang="en-US" dirty="0"/>
            <a:t> man den </a:t>
          </a:r>
          <a:r>
            <a:rPr lang="en-US" dirty="0" err="1"/>
            <a:t>tid</a:t>
          </a:r>
          <a:r>
            <a:rPr lang="en-US" dirty="0"/>
            <a:t> man </a:t>
          </a:r>
          <a:r>
            <a:rPr lang="en-US" dirty="0" err="1"/>
            <a:t>kan</a:t>
          </a:r>
          <a:r>
            <a:rPr lang="en-US" dirty="0"/>
            <a:t> – men det </a:t>
          </a:r>
          <a:r>
            <a:rPr lang="en-US" dirty="0" err="1"/>
            <a:t>finns</a:t>
          </a:r>
          <a:r>
            <a:rPr lang="en-US" dirty="0"/>
            <a:t> </a:t>
          </a:r>
          <a:r>
            <a:rPr lang="en-US" dirty="0" err="1"/>
            <a:t>vissa</a:t>
          </a:r>
          <a:r>
            <a:rPr lang="en-US" dirty="0"/>
            <a:t> </a:t>
          </a:r>
          <a:r>
            <a:rPr lang="en-US" dirty="0" err="1"/>
            <a:t>minimikrav</a:t>
          </a:r>
          <a:r>
            <a:rPr lang="en-US" dirty="0"/>
            <a:t> för </a:t>
          </a:r>
          <a:r>
            <a:rPr lang="en-US" dirty="0" err="1"/>
            <a:t>att</a:t>
          </a:r>
          <a:r>
            <a:rPr lang="en-US" dirty="0"/>
            <a:t> </a:t>
          </a:r>
          <a:r>
            <a:rPr lang="en-US" dirty="0" err="1"/>
            <a:t>vår</a:t>
          </a:r>
          <a:r>
            <a:rPr lang="en-US" dirty="0"/>
            <a:t> </a:t>
          </a:r>
          <a:r>
            <a:rPr lang="en-US" dirty="0" err="1"/>
            <a:t>verksamhet</a:t>
          </a:r>
          <a:r>
            <a:rPr lang="en-US" dirty="0"/>
            <a:t> </a:t>
          </a:r>
          <a:r>
            <a:rPr lang="en-US" dirty="0" err="1"/>
            <a:t>skall</a:t>
          </a:r>
          <a:r>
            <a:rPr lang="en-US" dirty="0"/>
            <a:t> </a:t>
          </a:r>
          <a:r>
            <a:rPr lang="en-US" dirty="0" err="1"/>
            <a:t>kunna</a:t>
          </a:r>
          <a:r>
            <a:rPr lang="en-US" dirty="0"/>
            <a:t> </a:t>
          </a:r>
          <a:r>
            <a:rPr lang="en-US" dirty="0" err="1"/>
            <a:t>fungera</a:t>
          </a:r>
          <a:r>
            <a:rPr lang="en-US" dirty="0"/>
            <a:t>. Vill och </a:t>
          </a:r>
          <a:r>
            <a:rPr lang="en-US" dirty="0" err="1"/>
            <a:t>kan</a:t>
          </a:r>
          <a:r>
            <a:rPr lang="en-US" dirty="0"/>
            <a:t> man </a:t>
          </a:r>
          <a:r>
            <a:rPr lang="en-US" dirty="0" err="1"/>
            <a:t>göra</a:t>
          </a:r>
          <a:r>
            <a:rPr lang="en-US" dirty="0"/>
            <a:t> </a:t>
          </a:r>
          <a:r>
            <a:rPr lang="en-US" dirty="0" err="1"/>
            <a:t>mer</a:t>
          </a:r>
          <a:r>
            <a:rPr lang="en-US" dirty="0"/>
            <a:t> </a:t>
          </a:r>
          <a:r>
            <a:rPr lang="en-US" dirty="0" err="1"/>
            <a:t>finns</a:t>
          </a:r>
          <a:r>
            <a:rPr lang="en-US" dirty="0"/>
            <a:t> </a:t>
          </a:r>
          <a:r>
            <a:rPr lang="en-US" dirty="0" err="1"/>
            <a:t>alla</a:t>
          </a:r>
          <a:r>
            <a:rPr lang="en-US" dirty="0"/>
            <a:t> </a:t>
          </a:r>
          <a:r>
            <a:rPr lang="en-US" dirty="0" err="1"/>
            <a:t>möjligheter</a:t>
          </a:r>
          <a:endParaRPr lang="en-US" dirty="0"/>
        </a:p>
      </dgm:t>
    </dgm:pt>
    <dgm:pt modelId="{18CE1C1B-5C99-4C78-A1D2-BD279CD09A83}" type="parTrans" cxnId="{30CC9A07-0B8A-4EF4-B9A5-3326046179CC}">
      <dgm:prSet/>
      <dgm:spPr/>
      <dgm:t>
        <a:bodyPr/>
        <a:lstStyle/>
        <a:p>
          <a:endParaRPr lang="en-US"/>
        </a:p>
      </dgm:t>
    </dgm:pt>
    <dgm:pt modelId="{0CF5637C-7BE1-4EE2-9B70-1C5344DECDA1}" type="sibTrans" cxnId="{30CC9A07-0B8A-4EF4-B9A5-3326046179CC}">
      <dgm:prSet/>
      <dgm:spPr/>
      <dgm:t>
        <a:bodyPr/>
        <a:lstStyle/>
        <a:p>
          <a:endParaRPr lang="en-US"/>
        </a:p>
      </dgm:t>
    </dgm:pt>
    <dgm:pt modelId="{63BBAD1D-1820-4CED-A8EB-45F80F88CF42}">
      <dgm:prSet/>
      <dgm:spPr/>
      <dgm:t>
        <a:bodyPr/>
        <a:lstStyle/>
        <a:p>
          <a:r>
            <a:rPr lang="en-US" b="0" i="0" dirty="0"/>
            <a:t>I </a:t>
          </a:r>
          <a:r>
            <a:rPr lang="en-US" b="0" i="0" dirty="0" err="1"/>
            <a:t>åtagandet</a:t>
          </a:r>
          <a:r>
            <a:rPr lang="en-US" b="0" i="0" dirty="0"/>
            <a:t> för </a:t>
          </a:r>
          <a:r>
            <a:rPr lang="en-US" b="0" i="0" dirty="0" err="1"/>
            <a:t>aktiv</a:t>
          </a:r>
          <a:r>
            <a:rPr lang="en-US" b="0" i="0" dirty="0"/>
            <a:t> </a:t>
          </a:r>
          <a:r>
            <a:rPr lang="en-US" b="0" i="0" dirty="0" err="1"/>
            <a:t>medlem</a:t>
          </a:r>
          <a:r>
            <a:rPr lang="en-US" b="0" i="0" dirty="0"/>
            <a:t>(</a:t>
          </a:r>
          <a:r>
            <a:rPr lang="en-US" b="0" i="0" dirty="0" err="1"/>
            <a:t>målsman</a:t>
          </a:r>
          <a:r>
            <a:rPr lang="en-US" b="0" i="0" dirty="0"/>
            <a:t>) U9-J20 </a:t>
          </a:r>
          <a:r>
            <a:rPr lang="en-US" b="0" i="0" dirty="0" err="1"/>
            <a:t>ingår</a:t>
          </a:r>
          <a:r>
            <a:rPr lang="en-US" b="0" i="0" dirty="0"/>
            <a:t> </a:t>
          </a:r>
          <a:r>
            <a:rPr lang="en-US" b="0" i="0" dirty="0" err="1"/>
            <a:t>att</a:t>
          </a:r>
          <a:r>
            <a:rPr lang="en-US" b="0" i="0" dirty="0"/>
            <a:t> </a:t>
          </a:r>
          <a:r>
            <a:rPr lang="en-US" b="0" i="0" dirty="0" err="1"/>
            <a:t>medverka</a:t>
          </a:r>
          <a:r>
            <a:rPr lang="en-US" b="0" i="0" dirty="0"/>
            <a:t> </a:t>
          </a:r>
          <a:r>
            <a:rPr lang="en-US" b="0" i="0" dirty="0" err="1"/>
            <a:t>i</a:t>
          </a:r>
          <a:r>
            <a:rPr lang="en-US" b="0" i="0" dirty="0"/>
            <a:t> </a:t>
          </a:r>
          <a:r>
            <a:rPr lang="en-US" b="0" i="0" dirty="0" err="1"/>
            <a:t>klubbens</a:t>
          </a:r>
          <a:r>
            <a:rPr lang="en-US" b="0" i="0" dirty="0"/>
            <a:t> </a:t>
          </a:r>
          <a:r>
            <a:rPr lang="en-US" b="0" i="0" dirty="0" err="1"/>
            <a:t>säljaktiviteter</a:t>
          </a:r>
          <a:r>
            <a:rPr lang="en-US" b="0" i="0" dirty="0"/>
            <a:t> </a:t>
          </a:r>
          <a:r>
            <a:rPr lang="en-US" b="0" i="0" dirty="0" err="1"/>
            <a:t>vilka</a:t>
          </a:r>
          <a:r>
            <a:rPr lang="en-US" b="0" i="0" dirty="0"/>
            <a:t> </a:t>
          </a:r>
          <a:r>
            <a:rPr lang="en-US" b="0" i="0" dirty="0" err="1"/>
            <a:t>sker</a:t>
          </a:r>
          <a:r>
            <a:rPr lang="en-US" b="0" i="0" dirty="0"/>
            <a:t> ca 3 </a:t>
          </a:r>
          <a:r>
            <a:rPr lang="en-US" b="0" i="0" dirty="0" err="1"/>
            <a:t>gånger</a:t>
          </a:r>
          <a:r>
            <a:rPr lang="en-US" b="0" i="0" dirty="0"/>
            <a:t>/ </a:t>
          </a:r>
          <a:r>
            <a:rPr lang="en-US" b="0" i="0" dirty="0" err="1"/>
            <a:t>säsong</a:t>
          </a:r>
          <a:endParaRPr lang="en-US" b="0" i="0" dirty="0"/>
        </a:p>
        <a:p>
          <a:r>
            <a:rPr lang="sv-SE" dirty="0"/>
            <a:t>Att som förälder vara aktiv på lagets och föreningens arrangemang.</a:t>
          </a:r>
        </a:p>
        <a:p>
          <a:r>
            <a:rPr lang="sv-SE" dirty="0"/>
            <a:t>Att som föräldrar stå i kafeterian</a:t>
          </a:r>
        </a:p>
        <a:p>
          <a:r>
            <a:rPr lang="sv-SE" dirty="0"/>
            <a:t>Att som förälder förstå att verksamheten som bedrivs görs med barnen i fokus</a:t>
          </a:r>
          <a:endParaRPr lang="en-US" dirty="0"/>
        </a:p>
      </dgm:t>
    </dgm:pt>
    <dgm:pt modelId="{86D65685-CD2E-4421-9D79-F9514EFDE01A}" type="parTrans" cxnId="{D2830095-03AA-4F9A-9FEE-5EEFE6A2601A}">
      <dgm:prSet/>
      <dgm:spPr/>
      <dgm:t>
        <a:bodyPr/>
        <a:lstStyle/>
        <a:p>
          <a:endParaRPr lang="en-US"/>
        </a:p>
      </dgm:t>
    </dgm:pt>
    <dgm:pt modelId="{13078B89-FBD1-49D0-A94A-04A114CB8711}" type="sibTrans" cxnId="{D2830095-03AA-4F9A-9FEE-5EEFE6A2601A}">
      <dgm:prSet/>
      <dgm:spPr/>
      <dgm:t>
        <a:bodyPr/>
        <a:lstStyle/>
        <a:p>
          <a:endParaRPr lang="en-US"/>
        </a:p>
      </dgm:t>
    </dgm:pt>
    <dgm:pt modelId="{8DC2070F-77C9-4B4B-8327-152D23065028}" type="pres">
      <dgm:prSet presAssocID="{A969C22E-C47B-43CB-BE90-EB5142BA3EDC}" presName="Name0" presStyleCnt="0">
        <dgm:presLayoutVars>
          <dgm:dir/>
          <dgm:resizeHandles val="exact"/>
        </dgm:presLayoutVars>
      </dgm:prSet>
      <dgm:spPr/>
    </dgm:pt>
    <dgm:pt modelId="{AB3F95FA-0FBD-4A0F-9C3E-5A733FF8D490}" type="pres">
      <dgm:prSet presAssocID="{96FD1A2C-3189-4364-BC4F-D6F4AA9E5A3B}" presName="node" presStyleLbl="node1" presStyleIdx="0" presStyleCnt="4" custScaleX="118778" custScaleY="134381" custLinFactNeighborX="29945" custLinFactNeighborY="-18750">
        <dgm:presLayoutVars>
          <dgm:bulletEnabled val="1"/>
        </dgm:presLayoutVars>
      </dgm:prSet>
      <dgm:spPr/>
    </dgm:pt>
    <dgm:pt modelId="{63268B9C-3539-498F-A13A-5FBA3D6495EA}" type="pres">
      <dgm:prSet presAssocID="{2F56EEEE-5052-4A56-9596-2537E0D88925}" presName="sibTrans" presStyleLbl="sibTrans1D1" presStyleIdx="0" presStyleCnt="3"/>
      <dgm:spPr/>
    </dgm:pt>
    <dgm:pt modelId="{704A61EC-499E-47A3-BEFF-923C62EA8DBF}" type="pres">
      <dgm:prSet presAssocID="{2F56EEEE-5052-4A56-9596-2537E0D88925}" presName="connectorText" presStyleLbl="sibTrans1D1" presStyleIdx="0" presStyleCnt="3"/>
      <dgm:spPr/>
    </dgm:pt>
    <dgm:pt modelId="{1780261B-0C4B-4E3D-9303-74214DACDC2B}" type="pres">
      <dgm:prSet presAssocID="{F52E321D-5235-4AF0-85F7-AA7295009A75}" presName="node" presStyleLbl="node1" presStyleIdx="1" presStyleCnt="4" custScaleX="126193" custScaleY="160542" custLinFactNeighborX="46319" custLinFactNeighborY="-6879">
        <dgm:presLayoutVars>
          <dgm:bulletEnabled val="1"/>
        </dgm:presLayoutVars>
      </dgm:prSet>
      <dgm:spPr/>
    </dgm:pt>
    <dgm:pt modelId="{B18A85D2-0967-4341-BD6A-0702F060EFF0}" type="pres">
      <dgm:prSet presAssocID="{BDC1B860-A24E-427C-89C3-0C368637AB73}" presName="sibTrans" presStyleLbl="sibTrans1D1" presStyleIdx="1" presStyleCnt="3"/>
      <dgm:spPr/>
    </dgm:pt>
    <dgm:pt modelId="{D9FB2C51-9869-465C-8AD9-EB9216B9F538}" type="pres">
      <dgm:prSet presAssocID="{BDC1B860-A24E-427C-89C3-0C368637AB73}" presName="connectorText" presStyleLbl="sibTrans1D1" presStyleIdx="1" presStyleCnt="3"/>
      <dgm:spPr/>
    </dgm:pt>
    <dgm:pt modelId="{36C2E323-1602-497B-B504-CB386085F730}" type="pres">
      <dgm:prSet presAssocID="{6ABC6F78-4A2F-4FFC-8F7A-A30D7618CD8F}" presName="node" presStyleLbl="node1" presStyleIdx="2" presStyleCnt="4" custScaleY="176136">
        <dgm:presLayoutVars>
          <dgm:bulletEnabled val="1"/>
        </dgm:presLayoutVars>
      </dgm:prSet>
      <dgm:spPr/>
    </dgm:pt>
    <dgm:pt modelId="{43A1DB08-018D-45ED-A917-165E89DA30B6}" type="pres">
      <dgm:prSet presAssocID="{0CF5637C-7BE1-4EE2-9B70-1C5344DECDA1}" presName="sibTrans" presStyleLbl="sibTrans1D1" presStyleIdx="2" presStyleCnt="3"/>
      <dgm:spPr/>
    </dgm:pt>
    <dgm:pt modelId="{F742648A-D098-4093-8E04-AFB66B337E32}" type="pres">
      <dgm:prSet presAssocID="{0CF5637C-7BE1-4EE2-9B70-1C5344DECDA1}" presName="connectorText" presStyleLbl="sibTrans1D1" presStyleIdx="2" presStyleCnt="3"/>
      <dgm:spPr/>
    </dgm:pt>
    <dgm:pt modelId="{9061E629-2DEC-4367-9B06-A0B9C339414B}" type="pres">
      <dgm:prSet presAssocID="{63BBAD1D-1820-4CED-A8EB-45F80F88CF42}" presName="node" presStyleLbl="node1" presStyleIdx="3" presStyleCnt="4" custScaleX="200079" custScaleY="231692">
        <dgm:presLayoutVars>
          <dgm:bulletEnabled val="1"/>
        </dgm:presLayoutVars>
      </dgm:prSet>
      <dgm:spPr/>
    </dgm:pt>
  </dgm:ptLst>
  <dgm:cxnLst>
    <dgm:cxn modelId="{30CC9A07-0B8A-4EF4-B9A5-3326046179CC}" srcId="{A969C22E-C47B-43CB-BE90-EB5142BA3EDC}" destId="{6ABC6F78-4A2F-4FFC-8F7A-A30D7618CD8F}" srcOrd="2" destOrd="0" parTransId="{18CE1C1B-5C99-4C78-A1D2-BD279CD09A83}" sibTransId="{0CF5637C-7BE1-4EE2-9B70-1C5344DECDA1}"/>
    <dgm:cxn modelId="{2A10BF08-FE23-492A-AC79-14F4FC8DD912}" type="presOf" srcId="{96FD1A2C-3189-4364-BC4F-D6F4AA9E5A3B}" destId="{AB3F95FA-0FBD-4A0F-9C3E-5A733FF8D490}" srcOrd="0" destOrd="0" presId="urn:microsoft.com/office/officeart/2016/7/layout/RepeatingBendingProcessNew"/>
    <dgm:cxn modelId="{516D8E40-482A-41EB-90CC-ADF89EC18FA8}" type="presOf" srcId="{0CF5637C-7BE1-4EE2-9B70-1C5344DECDA1}" destId="{F742648A-D098-4093-8E04-AFB66B337E32}" srcOrd="1" destOrd="0" presId="urn:microsoft.com/office/officeart/2016/7/layout/RepeatingBendingProcessNew"/>
    <dgm:cxn modelId="{A1D91845-FBE9-48C3-8F40-FEBD6975D2B3}" srcId="{A969C22E-C47B-43CB-BE90-EB5142BA3EDC}" destId="{96FD1A2C-3189-4364-BC4F-D6F4AA9E5A3B}" srcOrd="0" destOrd="0" parTransId="{20645BEB-DF18-467C-8F92-0AE952295298}" sibTransId="{2F56EEEE-5052-4A56-9596-2537E0D88925}"/>
    <dgm:cxn modelId="{4B4EDF68-53C0-425E-927D-AE0CFDB3839B}" type="presOf" srcId="{A969C22E-C47B-43CB-BE90-EB5142BA3EDC}" destId="{8DC2070F-77C9-4B4B-8327-152D23065028}" srcOrd="0" destOrd="0" presId="urn:microsoft.com/office/officeart/2016/7/layout/RepeatingBendingProcessNew"/>
    <dgm:cxn modelId="{AAC4487E-37CF-4008-8EDA-A4A9616422D8}" type="presOf" srcId="{63BBAD1D-1820-4CED-A8EB-45F80F88CF42}" destId="{9061E629-2DEC-4367-9B06-A0B9C339414B}" srcOrd="0" destOrd="0" presId="urn:microsoft.com/office/officeart/2016/7/layout/RepeatingBendingProcessNew"/>
    <dgm:cxn modelId="{C87D167F-E43F-4A82-BD74-829CDCC8DC42}" type="presOf" srcId="{6ABC6F78-4A2F-4FFC-8F7A-A30D7618CD8F}" destId="{36C2E323-1602-497B-B504-CB386085F730}" srcOrd="0" destOrd="0" presId="urn:microsoft.com/office/officeart/2016/7/layout/RepeatingBendingProcessNew"/>
    <dgm:cxn modelId="{2183D185-FB42-4426-9191-7FC9B78F6DFB}" type="presOf" srcId="{2F56EEEE-5052-4A56-9596-2537E0D88925}" destId="{63268B9C-3539-498F-A13A-5FBA3D6495EA}" srcOrd="0" destOrd="0" presId="urn:microsoft.com/office/officeart/2016/7/layout/RepeatingBendingProcessNew"/>
    <dgm:cxn modelId="{D2830095-03AA-4F9A-9FEE-5EEFE6A2601A}" srcId="{A969C22E-C47B-43CB-BE90-EB5142BA3EDC}" destId="{63BBAD1D-1820-4CED-A8EB-45F80F88CF42}" srcOrd="3" destOrd="0" parTransId="{86D65685-CD2E-4421-9D79-F9514EFDE01A}" sibTransId="{13078B89-FBD1-49D0-A94A-04A114CB8711}"/>
    <dgm:cxn modelId="{BC8CB6A9-BA5C-4F2E-AB91-DE527C2E7A61}" type="presOf" srcId="{BDC1B860-A24E-427C-89C3-0C368637AB73}" destId="{B18A85D2-0967-4341-BD6A-0702F060EFF0}" srcOrd="0" destOrd="0" presId="urn:microsoft.com/office/officeart/2016/7/layout/RepeatingBendingProcessNew"/>
    <dgm:cxn modelId="{C75771B7-6DFD-4FE6-8FD8-3E4313E57C24}" type="presOf" srcId="{0CF5637C-7BE1-4EE2-9B70-1C5344DECDA1}" destId="{43A1DB08-018D-45ED-A917-165E89DA30B6}" srcOrd="0" destOrd="0" presId="urn:microsoft.com/office/officeart/2016/7/layout/RepeatingBendingProcessNew"/>
    <dgm:cxn modelId="{155738CB-4634-4597-9A9F-E0FCA70A186D}" type="presOf" srcId="{F52E321D-5235-4AF0-85F7-AA7295009A75}" destId="{1780261B-0C4B-4E3D-9303-74214DACDC2B}" srcOrd="0" destOrd="0" presId="urn:microsoft.com/office/officeart/2016/7/layout/RepeatingBendingProcessNew"/>
    <dgm:cxn modelId="{9B027FE8-653B-4D08-8D5F-463923C4CBA1}" type="presOf" srcId="{2F56EEEE-5052-4A56-9596-2537E0D88925}" destId="{704A61EC-499E-47A3-BEFF-923C62EA8DBF}" srcOrd="1" destOrd="0" presId="urn:microsoft.com/office/officeart/2016/7/layout/RepeatingBendingProcessNew"/>
    <dgm:cxn modelId="{81E214F6-1FA2-49C0-9698-D82BAC06635A}" type="presOf" srcId="{BDC1B860-A24E-427C-89C3-0C368637AB73}" destId="{D9FB2C51-9869-465C-8AD9-EB9216B9F538}" srcOrd="1" destOrd="0" presId="urn:microsoft.com/office/officeart/2016/7/layout/RepeatingBendingProcessNew"/>
    <dgm:cxn modelId="{E2B112FD-CF99-40FF-973D-A74C48D0FCE9}" srcId="{A969C22E-C47B-43CB-BE90-EB5142BA3EDC}" destId="{F52E321D-5235-4AF0-85F7-AA7295009A75}" srcOrd="1" destOrd="0" parTransId="{9FC970B8-A99B-4079-BB85-4B92634A65C0}" sibTransId="{BDC1B860-A24E-427C-89C3-0C368637AB73}"/>
    <dgm:cxn modelId="{92433090-D78C-46FE-BF68-0EE457E55AD4}" type="presParOf" srcId="{8DC2070F-77C9-4B4B-8327-152D23065028}" destId="{AB3F95FA-0FBD-4A0F-9C3E-5A733FF8D490}" srcOrd="0" destOrd="0" presId="urn:microsoft.com/office/officeart/2016/7/layout/RepeatingBendingProcessNew"/>
    <dgm:cxn modelId="{F58C7A8C-A5F8-425E-8755-CF1277F5D702}" type="presParOf" srcId="{8DC2070F-77C9-4B4B-8327-152D23065028}" destId="{63268B9C-3539-498F-A13A-5FBA3D6495EA}" srcOrd="1" destOrd="0" presId="urn:microsoft.com/office/officeart/2016/7/layout/RepeatingBendingProcessNew"/>
    <dgm:cxn modelId="{F6A758F0-B90F-4C62-969D-868CBB2EB7A7}" type="presParOf" srcId="{63268B9C-3539-498F-A13A-5FBA3D6495EA}" destId="{704A61EC-499E-47A3-BEFF-923C62EA8DBF}" srcOrd="0" destOrd="0" presId="urn:microsoft.com/office/officeart/2016/7/layout/RepeatingBendingProcessNew"/>
    <dgm:cxn modelId="{D187663C-8F76-41E9-B141-AD2089C58F49}" type="presParOf" srcId="{8DC2070F-77C9-4B4B-8327-152D23065028}" destId="{1780261B-0C4B-4E3D-9303-74214DACDC2B}" srcOrd="2" destOrd="0" presId="urn:microsoft.com/office/officeart/2016/7/layout/RepeatingBendingProcessNew"/>
    <dgm:cxn modelId="{AED5D0EC-7B72-443A-85C9-42BE199E29A2}" type="presParOf" srcId="{8DC2070F-77C9-4B4B-8327-152D23065028}" destId="{B18A85D2-0967-4341-BD6A-0702F060EFF0}" srcOrd="3" destOrd="0" presId="urn:microsoft.com/office/officeart/2016/7/layout/RepeatingBendingProcessNew"/>
    <dgm:cxn modelId="{C080BEFE-C63D-49D4-A34A-282282358361}" type="presParOf" srcId="{B18A85D2-0967-4341-BD6A-0702F060EFF0}" destId="{D9FB2C51-9869-465C-8AD9-EB9216B9F538}" srcOrd="0" destOrd="0" presId="urn:microsoft.com/office/officeart/2016/7/layout/RepeatingBendingProcessNew"/>
    <dgm:cxn modelId="{3CDBCDF5-E294-40CB-A04F-3240FEB0B241}" type="presParOf" srcId="{8DC2070F-77C9-4B4B-8327-152D23065028}" destId="{36C2E323-1602-497B-B504-CB386085F730}" srcOrd="4" destOrd="0" presId="urn:microsoft.com/office/officeart/2016/7/layout/RepeatingBendingProcessNew"/>
    <dgm:cxn modelId="{3EF315BD-3A47-41F5-87B0-45F62BC50CB0}" type="presParOf" srcId="{8DC2070F-77C9-4B4B-8327-152D23065028}" destId="{43A1DB08-018D-45ED-A917-165E89DA30B6}" srcOrd="5" destOrd="0" presId="urn:microsoft.com/office/officeart/2016/7/layout/RepeatingBendingProcessNew"/>
    <dgm:cxn modelId="{BE6796F5-70B4-4ADA-B895-225068558243}" type="presParOf" srcId="{43A1DB08-018D-45ED-A917-165E89DA30B6}" destId="{F742648A-D098-4093-8E04-AFB66B337E32}" srcOrd="0" destOrd="0" presId="urn:microsoft.com/office/officeart/2016/7/layout/RepeatingBendingProcessNew"/>
    <dgm:cxn modelId="{EC599E60-4F6A-431C-ABF3-CDF06BD76BCC}" type="presParOf" srcId="{8DC2070F-77C9-4B4B-8327-152D23065028}" destId="{9061E629-2DEC-4367-9B06-A0B9C339414B}" srcOrd="6"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B0990B-3EA6-4C1F-BA6E-B7395FEA1D57}" type="doc">
      <dgm:prSet loTypeId="urn:microsoft.com/office/officeart/2005/8/layout/cycle3" loCatId="cycle" qsTypeId="urn:microsoft.com/office/officeart/2005/8/quickstyle/simple1#1" qsCatId="simple" csTypeId="urn:microsoft.com/office/officeart/2005/8/colors/accent3_2" csCatId="accent3" phldr="1"/>
      <dgm:spPr/>
    </dgm:pt>
    <dgm:pt modelId="{3C3695C7-842E-48C4-8404-2096C63963C2}">
      <dgm:prSet phldrT="[Text]">
        <dgm:style>
          <a:lnRef idx="1">
            <a:schemeClr val="accent5"/>
          </a:lnRef>
          <a:fillRef idx="2">
            <a:schemeClr val="accent5"/>
          </a:fillRef>
          <a:effectRef idx="1">
            <a:schemeClr val="accent5"/>
          </a:effectRef>
          <a:fontRef idx="minor">
            <a:schemeClr val="dk1"/>
          </a:fontRef>
        </dgm:style>
      </dgm:prSet>
      <dgm:spPr/>
      <dgm:t>
        <a:bodyPr/>
        <a:lstStyle/>
        <a:p>
          <a:pPr algn="ctr"/>
          <a:r>
            <a:rPr lang="sv-SE" b="1">
              <a:latin typeface="Bookman Old Style"/>
              <a:cs typeface="Bookman Old Style"/>
            </a:rPr>
            <a:t>Januari</a:t>
          </a:r>
        </a:p>
      </dgm:t>
    </dgm:pt>
    <dgm:pt modelId="{1AA638E2-5BC7-43E1-9533-F43BA45BBEAF}" type="parTrans" cxnId="{0DBE5203-A338-47A9-9BB2-42412BBCB61A}">
      <dgm:prSet/>
      <dgm:spPr/>
      <dgm:t>
        <a:bodyPr/>
        <a:lstStyle/>
        <a:p>
          <a:pPr algn="just"/>
          <a:endParaRPr lang="sv-SE"/>
        </a:p>
      </dgm:t>
    </dgm:pt>
    <dgm:pt modelId="{7CB89AE4-1FF0-47AA-B0B9-0A7F357B32AF}" type="sibTrans" cxnId="{0DBE5203-A338-47A9-9BB2-42412BBCB61A}">
      <dgm:prSet/>
      <dgm:spPr/>
      <dgm:t>
        <a:bodyPr/>
        <a:lstStyle/>
        <a:p>
          <a:pPr algn="just"/>
          <a:endParaRPr lang="sv-SE"/>
        </a:p>
      </dgm:t>
    </dgm:pt>
    <dgm:pt modelId="{EC22EB70-4B51-4929-B1C2-1CF0D5DD63D8}">
      <dgm:prSet phldrT="[Text]">
        <dgm:style>
          <a:lnRef idx="1">
            <a:schemeClr val="accent5"/>
          </a:lnRef>
          <a:fillRef idx="2">
            <a:schemeClr val="accent5"/>
          </a:fillRef>
          <a:effectRef idx="1">
            <a:schemeClr val="accent5"/>
          </a:effectRef>
          <a:fontRef idx="minor">
            <a:schemeClr val="dk1"/>
          </a:fontRef>
        </dgm:style>
      </dgm:prSet>
      <dgm:spPr/>
      <dgm:t>
        <a:bodyPr/>
        <a:lstStyle/>
        <a:p>
          <a:pPr algn="ctr"/>
          <a:r>
            <a:rPr lang="sv-SE" b="1">
              <a:latin typeface="Bookman Old Style"/>
              <a:cs typeface="Bookman Old Style"/>
            </a:rPr>
            <a:t>Februari</a:t>
          </a:r>
          <a:r>
            <a:rPr lang="sv-SE" b="0"/>
            <a:t>	</a:t>
          </a:r>
        </a:p>
      </dgm:t>
    </dgm:pt>
    <dgm:pt modelId="{75204D7E-7433-4C2B-BF33-87B3DFE98D0D}" type="parTrans" cxnId="{B48F2C12-CDB3-4C5B-959A-0D8C0BF25DDB}">
      <dgm:prSet/>
      <dgm:spPr/>
      <dgm:t>
        <a:bodyPr/>
        <a:lstStyle/>
        <a:p>
          <a:pPr algn="just"/>
          <a:endParaRPr lang="sv-SE"/>
        </a:p>
      </dgm:t>
    </dgm:pt>
    <dgm:pt modelId="{2E8BCB16-45E8-4991-BAF8-12CDBF2093D6}" type="sibTrans" cxnId="{B48F2C12-CDB3-4C5B-959A-0D8C0BF25DDB}">
      <dgm:prSet/>
      <dgm:spPr/>
      <dgm:t>
        <a:bodyPr/>
        <a:lstStyle/>
        <a:p>
          <a:pPr algn="just"/>
          <a:endParaRPr lang="sv-SE"/>
        </a:p>
      </dgm:t>
    </dgm:pt>
    <dgm:pt modelId="{D52A13C0-A507-4EA0-B126-D054209BF52E}">
      <dgm:prSet phldrT="[Text]">
        <dgm:style>
          <a:lnRef idx="1">
            <a:schemeClr val="accent3"/>
          </a:lnRef>
          <a:fillRef idx="2">
            <a:schemeClr val="accent3"/>
          </a:fillRef>
          <a:effectRef idx="1">
            <a:schemeClr val="accent3"/>
          </a:effectRef>
          <a:fontRef idx="minor">
            <a:schemeClr val="dk1"/>
          </a:fontRef>
        </dgm:style>
      </dgm:prSet>
      <dgm:spPr/>
      <dgm:t>
        <a:bodyPr/>
        <a:lstStyle/>
        <a:p>
          <a:pPr algn="ctr"/>
          <a:r>
            <a:rPr lang="sv-SE" b="1">
              <a:latin typeface="Bookman Old Style"/>
              <a:cs typeface="Bookman Old Style"/>
            </a:rPr>
            <a:t>Mars</a:t>
          </a:r>
        </a:p>
      </dgm:t>
    </dgm:pt>
    <dgm:pt modelId="{A872C83D-BFF6-4308-B07A-5AD822DB20FB}" type="parTrans" cxnId="{EA054E7B-35CC-4288-8FD9-14EFEA81C3EB}">
      <dgm:prSet/>
      <dgm:spPr/>
      <dgm:t>
        <a:bodyPr/>
        <a:lstStyle/>
        <a:p>
          <a:pPr algn="just"/>
          <a:endParaRPr lang="sv-SE"/>
        </a:p>
      </dgm:t>
    </dgm:pt>
    <dgm:pt modelId="{6FCA03E4-4D22-407E-98E2-484B37FCE7F3}" type="sibTrans" cxnId="{EA054E7B-35CC-4288-8FD9-14EFEA81C3EB}">
      <dgm:prSet/>
      <dgm:spPr/>
      <dgm:t>
        <a:bodyPr/>
        <a:lstStyle/>
        <a:p>
          <a:pPr algn="just"/>
          <a:endParaRPr lang="sv-SE"/>
        </a:p>
      </dgm:t>
    </dgm:pt>
    <dgm:pt modelId="{DE17D6DA-E8F1-428E-A078-4E172EEA8A8A}">
      <dgm:prSet phldrT="[Text]">
        <dgm:style>
          <a:lnRef idx="1">
            <a:schemeClr val="accent3"/>
          </a:lnRef>
          <a:fillRef idx="2">
            <a:schemeClr val="accent3"/>
          </a:fillRef>
          <a:effectRef idx="1">
            <a:schemeClr val="accent3"/>
          </a:effectRef>
          <a:fontRef idx="minor">
            <a:schemeClr val="dk1"/>
          </a:fontRef>
        </dgm:style>
      </dgm:prSet>
      <dgm:spPr/>
      <dgm:t>
        <a:bodyPr/>
        <a:lstStyle/>
        <a:p>
          <a:pPr algn="ctr"/>
          <a:r>
            <a:rPr lang="sv-SE" b="1">
              <a:latin typeface="Bookman Old Style"/>
              <a:cs typeface="Bookman Old Style"/>
            </a:rPr>
            <a:t>April</a:t>
          </a:r>
        </a:p>
      </dgm:t>
    </dgm:pt>
    <dgm:pt modelId="{59C6D851-CEE1-42BC-9EFB-07C750313A98}" type="parTrans" cxnId="{5126119C-5841-4493-A2E4-393CE86B3DC5}">
      <dgm:prSet/>
      <dgm:spPr/>
      <dgm:t>
        <a:bodyPr/>
        <a:lstStyle/>
        <a:p>
          <a:pPr algn="just"/>
          <a:endParaRPr lang="sv-SE"/>
        </a:p>
      </dgm:t>
    </dgm:pt>
    <dgm:pt modelId="{1E876D21-77FC-43DB-82A9-22F9913E3AE4}" type="sibTrans" cxnId="{5126119C-5841-4493-A2E4-393CE86B3DC5}">
      <dgm:prSet/>
      <dgm:spPr/>
      <dgm:t>
        <a:bodyPr/>
        <a:lstStyle/>
        <a:p>
          <a:pPr algn="just"/>
          <a:endParaRPr lang="sv-SE"/>
        </a:p>
      </dgm:t>
    </dgm:pt>
    <dgm:pt modelId="{A3A04371-F420-42EF-8899-CDDA1BBEF7BF}">
      <dgm:prSet phldrT="[Text]">
        <dgm:style>
          <a:lnRef idx="1">
            <a:schemeClr val="accent3"/>
          </a:lnRef>
          <a:fillRef idx="2">
            <a:schemeClr val="accent3"/>
          </a:fillRef>
          <a:effectRef idx="1">
            <a:schemeClr val="accent3"/>
          </a:effectRef>
          <a:fontRef idx="minor">
            <a:schemeClr val="dk1"/>
          </a:fontRef>
        </dgm:style>
      </dgm:prSet>
      <dgm:spPr/>
      <dgm:t>
        <a:bodyPr/>
        <a:lstStyle/>
        <a:p>
          <a:pPr algn="ctr"/>
          <a:r>
            <a:rPr lang="sv-SE" b="1">
              <a:latin typeface="Bookman Old Style"/>
              <a:cs typeface="Bookman Old Style"/>
            </a:rPr>
            <a:t>Maj</a:t>
          </a:r>
        </a:p>
      </dgm:t>
    </dgm:pt>
    <dgm:pt modelId="{1C351FA9-93EA-49DB-A6D5-C0FB50EF87E8}" type="parTrans" cxnId="{D9D0B7C5-6B06-43E1-935A-F43F451DBCE6}">
      <dgm:prSet/>
      <dgm:spPr/>
      <dgm:t>
        <a:bodyPr/>
        <a:lstStyle/>
        <a:p>
          <a:pPr algn="just"/>
          <a:endParaRPr lang="sv-SE"/>
        </a:p>
      </dgm:t>
    </dgm:pt>
    <dgm:pt modelId="{81314682-B4BF-4351-9C6C-947ADB566A9A}" type="sibTrans" cxnId="{D9D0B7C5-6B06-43E1-935A-F43F451DBCE6}">
      <dgm:prSet/>
      <dgm:spPr/>
      <dgm:t>
        <a:bodyPr/>
        <a:lstStyle/>
        <a:p>
          <a:pPr algn="just"/>
          <a:endParaRPr lang="sv-SE"/>
        </a:p>
      </dgm:t>
    </dgm:pt>
    <dgm:pt modelId="{FF89D1C2-D2D1-44EB-8872-3A2563A05FC6}">
      <dgm:prSet phldrT="[Text]">
        <dgm:style>
          <a:lnRef idx="1">
            <a:schemeClr val="accent3"/>
          </a:lnRef>
          <a:fillRef idx="2">
            <a:schemeClr val="accent3"/>
          </a:fillRef>
          <a:effectRef idx="1">
            <a:schemeClr val="accent3"/>
          </a:effectRef>
          <a:fontRef idx="minor">
            <a:schemeClr val="dk1"/>
          </a:fontRef>
        </dgm:style>
      </dgm:prSet>
      <dgm:spPr>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a:ln>
          <a:solidFill>
            <a:srgbClr val="FFFF00"/>
          </a:solidFill>
        </a:ln>
      </dgm:spPr>
      <dgm:t>
        <a:bodyPr/>
        <a:lstStyle/>
        <a:p>
          <a:pPr algn="ctr"/>
          <a:r>
            <a:rPr lang="sv-SE" b="1">
              <a:latin typeface="Bookman Old Style"/>
              <a:cs typeface="Bookman Old Style"/>
            </a:rPr>
            <a:t>Juni</a:t>
          </a:r>
        </a:p>
      </dgm:t>
    </dgm:pt>
    <dgm:pt modelId="{E63439EE-9E85-44D4-AE4F-24357EA46A91}" type="parTrans" cxnId="{BCF85DAE-B184-4A9F-B150-719317F071F0}">
      <dgm:prSet/>
      <dgm:spPr/>
      <dgm:t>
        <a:bodyPr/>
        <a:lstStyle/>
        <a:p>
          <a:pPr algn="just"/>
          <a:endParaRPr lang="sv-SE"/>
        </a:p>
      </dgm:t>
    </dgm:pt>
    <dgm:pt modelId="{45236A80-8480-46D0-84B2-9011EAE1B359}" type="sibTrans" cxnId="{BCF85DAE-B184-4A9F-B150-719317F071F0}">
      <dgm:prSet/>
      <dgm:spPr/>
      <dgm:t>
        <a:bodyPr/>
        <a:lstStyle/>
        <a:p>
          <a:pPr algn="just"/>
          <a:endParaRPr lang="sv-SE"/>
        </a:p>
      </dgm:t>
    </dgm:pt>
    <dgm:pt modelId="{0CB64380-6923-41BB-9B97-A4E5A37EDB65}">
      <dgm:prSet phldrT="[Text]">
        <dgm:style>
          <a:lnRef idx="1">
            <a:schemeClr val="accent3"/>
          </a:lnRef>
          <a:fillRef idx="2">
            <a:schemeClr val="accent3"/>
          </a:fillRef>
          <a:effectRef idx="1">
            <a:schemeClr val="accent3"/>
          </a:effectRef>
          <a:fontRef idx="minor">
            <a:schemeClr val="dk1"/>
          </a:fontRef>
        </dgm:style>
      </dgm:prSet>
      <dgm:sp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rgbClr val="FFFF00"/>
          </a:solidFill>
        </a:ln>
      </dgm:spPr>
      <dgm:t>
        <a:bodyPr/>
        <a:lstStyle/>
        <a:p>
          <a:pPr algn="ctr"/>
          <a:r>
            <a:rPr lang="sv-SE" b="1">
              <a:latin typeface="Bookman Old Style"/>
              <a:cs typeface="Bookman Old Style"/>
            </a:rPr>
            <a:t>Juli</a:t>
          </a:r>
        </a:p>
      </dgm:t>
    </dgm:pt>
    <dgm:pt modelId="{B01FE39A-0DDB-493E-9598-52E0B3509722}" type="parTrans" cxnId="{0E2E15E4-B6CC-4837-B2C6-DFD94A700AD6}">
      <dgm:prSet/>
      <dgm:spPr/>
      <dgm:t>
        <a:bodyPr/>
        <a:lstStyle/>
        <a:p>
          <a:pPr algn="just"/>
          <a:endParaRPr lang="sv-SE"/>
        </a:p>
      </dgm:t>
    </dgm:pt>
    <dgm:pt modelId="{67472C97-D1A2-4AF9-B6BB-DB15E27484FE}" type="sibTrans" cxnId="{0E2E15E4-B6CC-4837-B2C6-DFD94A700AD6}">
      <dgm:prSet/>
      <dgm:spPr/>
      <dgm:t>
        <a:bodyPr/>
        <a:lstStyle/>
        <a:p>
          <a:pPr algn="just"/>
          <a:endParaRPr lang="sv-SE"/>
        </a:p>
      </dgm:t>
    </dgm:pt>
    <dgm:pt modelId="{3B6DD9A6-1611-44CD-8A59-12FBE739E722}">
      <dgm:prSet phldrT="[Text]">
        <dgm:style>
          <a:lnRef idx="1">
            <a:schemeClr val="accent3"/>
          </a:lnRef>
          <a:fillRef idx="2">
            <a:schemeClr val="accent3"/>
          </a:fillRef>
          <a:effectRef idx="1">
            <a:schemeClr val="accent3"/>
          </a:effectRef>
          <a:fontRef idx="minor">
            <a:schemeClr val="dk1"/>
          </a:fontRef>
        </dgm:style>
      </dgm:prSet>
      <dgm:spPr>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rgbClr val="FFFF00"/>
          </a:solidFill>
        </a:ln>
      </dgm:spPr>
      <dgm:t>
        <a:bodyPr/>
        <a:lstStyle/>
        <a:p>
          <a:pPr algn="ctr"/>
          <a:r>
            <a:rPr lang="sv-SE" b="1">
              <a:latin typeface="Bookman Old Style"/>
              <a:cs typeface="Bookman Old Style"/>
            </a:rPr>
            <a:t>Augusti</a:t>
          </a:r>
        </a:p>
      </dgm:t>
    </dgm:pt>
    <dgm:pt modelId="{A27DC5D7-16B0-4301-8134-937C75604CAE}" type="parTrans" cxnId="{F241B11A-0785-4DDF-9C69-13723467BCF3}">
      <dgm:prSet/>
      <dgm:spPr/>
      <dgm:t>
        <a:bodyPr/>
        <a:lstStyle/>
        <a:p>
          <a:pPr algn="just"/>
          <a:endParaRPr lang="sv-SE"/>
        </a:p>
      </dgm:t>
    </dgm:pt>
    <dgm:pt modelId="{0EEDA0CE-5B0F-4A5B-897A-0AB6568BB235}" type="sibTrans" cxnId="{F241B11A-0785-4DDF-9C69-13723467BCF3}">
      <dgm:prSet/>
      <dgm:spPr/>
      <dgm:t>
        <a:bodyPr/>
        <a:lstStyle/>
        <a:p>
          <a:pPr algn="just"/>
          <a:endParaRPr lang="sv-SE"/>
        </a:p>
      </dgm:t>
    </dgm:pt>
    <dgm:pt modelId="{63C2E7E5-820C-482F-9E18-C69C611CBCD6}">
      <dgm:prSet phldrT="[Text]">
        <dgm:style>
          <a:lnRef idx="1">
            <a:schemeClr val="accent1"/>
          </a:lnRef>
          <a:fillRef idx="2">
            <a:schemeClr val="accent1"/>
          </a:fillRef>
          <a:effectRef idx="1">
            <a:schemeClr val="accent1"/>
          </a:effectRef>
          <a:fontRef idx="minor">
            <a:schemeClr val="dk1"/>
          </a:fontRef>
        </dgm:style>
      </dgm:prSet>
      <dgm:spPr>
        <a:ln/>
      </dgm:spPr>
      <dgm:t>
        <a:bodyPr/>
        <a:lstStyle/>
        <a:p>
          <a:pPr algn="ctr"/>
          <a:r>
            <a:rPr lang="sv-SE" b="1">
              <a:latin typeface="Bookman Old Style"/>
              <a:cs typeface="Bookman Old Style"/>
            </a:rPr>
            <a:t>September</a:t>
          </a:r>
        </a:p>
      </dgm:t>
    </dgm:pt>
    <dgm:pt modelId="{B4CB3C11-88E1-4ED4-9ABF-E400CAF4AD86}" type="parTrans" cxnId="{433FB515-F4B9-47E8-9950-C62D0CA3ADAB}">
      <dgm:prSet/>
      <dgm:spPr/>
      <dgm:t>
        <a:bodyPr/>
        <a:lstStyle/>
        <a:p>
          <a:pPr algn="just"/>
          <a:endParaRPr lang="sv-SE"/>
        </a:p>
      </dgm:t>
    </dgm:pt>
    <dgm:pt modelId="{66631B2F-9544-4F9D-9EBC-3E02FA00A94C}" type="sibTrans" cxnId="{433FB515-F4B9-47E8-9950-C62D0CA3ADAB}">
      <dgm:prSet/>
      <dgm:spPr/>
      <dgm:t>
        <a:bodyPr/>
        <a:lstStyle/>
        <a:p>
          <a:pPr algn="just"/>
          <a:endParaRPr lang="sv-SE"/>
        </a:p>
      </dgm:t>
    </dgm:pt>
    <dgm:pt modelId="{889DCFBC-08BA-4809-B1A1-9E4CDBA5C342}">
      <dgm:prSet phldrT="[Text]">
        <dgm:style>
          <a:lnRef idx="1">
            <a:schemeClr val="accent1"/>
          </a:lnRef>
          <a:fillRef idx="2">
            <a:schemeClr val="accent1"/>
          </a:fillRef>
          <a:effectRef idx="1">
            <a:schemeClr val="accent1"/>
          </a:effectRef>
          <a:fontRef idx="minor">
            <a:schemeClr val="dk1"/>
          </a:fontRef>
        </dgm:style>
      </dgm:prSet>
      <dgm:spPr/>
      <dgm:t>
        <a:bodyPr/>
        <a:lstStyle/>
        <a:p>
          <a:pPr algn="ctr"/>
          <a:r>
            <a:rPr lang="sv-SE" b="1">
              <a:latin typeface="Bookman Old Style"/>
              <a:cs typeface="Bookman Old Style"/>
            </a:rPr>
            <a:t>Oktober</a:t>
          </a:r>
        </a:p>
      </dgm:t>
    </dgm:pt>
    <dgm:pt modelId="{29F4B723-0A61-4571-BEE0-1C061B52A6EC}" type="parTrans" cxnId="{7465A95E-2128-4451-B3EE-0A4C854F6BBC}">
      <dgm:prSet/>
      <dgm:spPr/>
      <dgm:t>
        <a:bodyPr/>
        <a:lstStyle/>
        <a:p>
          <a:pPr algn="just"/>
          <a:endParaRPr lang="sv-SE"/>
        </a:p>
      </dgm:t>
    </dgm:pt>
    <dgm:pt modelId="{4572DE0A-C975-456A-A720-70E5C6796ECE}" type="sibTrans" cxnId="{7465A95E-2128-4451-B3EE-0A4C854F6BBC}">
      <dgm:prSet/>
      <dgm:spPr/>
      <dgm:t>
        <a:bodyPr/>
        <a:lstStyle/>
        <a:p>
          <a:pPr algn="just"/>
          <a:endParaRPr lang="sv-SE"/>
        </a:p>
      </dgm:t>
    </dgm:pt>
    <dgm:pt modelId="{0D5F49D6-484B-476F-A0DA-5A8D9A108DE7}">
      <dgm:prSet phldrT="[Text]">
        <dgm:style>
          <a:lnRef idx="1">
            <a:schemeClr val="accent1"/>
          </a:lnRef>
          <a:fillRef idx="2">
            <a:schemeClr val="accent1"/>
          </a:fillRef>
          <a:effectRef idx="1">
            <a:schemeClr val="accent1"/>
          </a:effectRef>
          <a:fontRef idx="minor">
            <a:schemeClr val="dk1"/>
          </a:fontRef>
        </dgm:style>
      </dgm:prSet>
      <dgm:spPr>
        <a:ln/>
      </dgm:spPr>
      <dgm:t>
        <a:bodyPr/>
        <a:lstStyle/>
        <a:p>
          <a:pPr algn="ctr"/>
          <a:r>
            <a:rPr lang="sv-SE" b="1">
              <a:latin typeface="Bookman Old Style"/>
              <a:cs typeface="Bookman Old Style"/>
            </a:rPr>
            <a:t>November</a:t>
          </a:r>
        </a:p>
      </dgm:t>
    </dgm:pt>
    <dgm:pt modelId="{F8F7B269-1104-4F76-908D-570744A81946}" type="parTrans" cxnId="{E7E4C60D-E1D5-4D63-B4AC-C0743A33917F}">
      <dgm:prSet/>
      <dgm:spPr/>
      <dgm:t>
        <a:bodyPr/>
        <a:lstStyle/>
        <a:p>
          <a:pPr algn="just"/>
          <a:endParaRPr lang="sv-SE"/>
        </a:p>
      </dgm:t>
    </dgm:pt>
    <dgm:pt modelId="{416B7D87-7FAC-4D83-BB78-E4C9BFCC87C7}" type="sibTrans" cxnId="{E7E4C60D-E1D5-4D63-B4AC-C0743A33917F}">
      <dgm:prSet/>
      <dgm:spPr/>
      <dgm:t>
        <a:bodyPr/>
        <a:lstStyle/>
        <a:p>
          <a:pPr algn="just"/>
          <a:endParaRPr lang="sv-SE"/>
        </a:p>
      </dgm:t>
    </dgm:pt>
    <dgm:pt modelId="{2AFB7889-9887-4265-94DB-19FBFEE16E01}">
      <dgm:prSet phldrT="[Text]">
        <dgm:style>
          <a:lnRef idx="1">
            <a:schemeClr val="accent5"/>
          </a:lnRef>
          <a:fillRef idx="2">
            <a:schemeClr val="accent5"/>
          </a:fillRef>
          <a:effectRef idx="1">
            <a:schemeClr val="accent5"/>
          </a:effectRef>
          <a:fontRef idx="minor">
            <a:schemeClr val="dk1"/>
          </a:fontRef>
        </dgm:style>
      </dgm:prSet>
      <dgm:spPr/>
      <dgm:t>
        <a:bodyPr/>
        <a:lstStyle/>
        <a:p>
          <a:pPr algn="ctr"/>
          <a:r>
            <a:rPr lang="sv-SE" b="1">
              <a:latin typeface="Bookman Old Style"/>
              <a:cs typeface="Bookman Old Style"/>
            </a:rPr>
            <a:t>December</a:t>
          </a:r>
        </a:p>
      </dgm:t>
    </dgm:pt>
    <dgm:pt modelId="{4D18C038-6A49-42E7-992A-C124577004B1}" type="parTrans" cxnId="{F96D085A-DEF9-4297-8D2B-EAB4CF1B117A}">
      <dgm:prSet/>
      <dgm:spPr/>
      <dgm:t>
        <a:bodyPr/>
        <a:lstStyle/>
        <a:p>
          <a:pPr algn="just"/>
          <a:endParaRPr lang="sv-SE"/>
        </a:p>
      </dgm:t>
    </dgm:pt>
    <dgm:pt modelId="{1F64D62E-53A9-437D-9559-86D1B1116AA0}" type="sibTrans" cxnId="{F96D085A-DEF9-4297-8D2B-EAB4CF1B117A}">
      <dgm:prSet/>
      <dgm:spPr/>
      <dgm:t>
        <a:bodyPr/>
        <a:lstStyle/>
        <a:p>
          <a:pPr algn="just"/>
          <a:endParaRPr lang="sv-SE"/>
        </a:p>
      </dgm:t>
    </dgm:pt>
    <dgm:pt modelId="{D11DE880-920C-4A46-95B9-A87B27054105}" type="pres">
      <dgm:prSet presAssocID="{D4B0990B-3EA6-4C1F-BA6E-B7395FEA1D57}" presName="Name0" presStyleCnt="0">
        <dgm:presLayoutVars>
          <dgm:dir/>
          <dgm:resizeHandles val="exact"/>
        </dgm:presLayoutVars>
      </dgm:prSet>
      <dgm:spPr/>
    </dgm:pt>
    <dgm:pt modelId="{8C4D8083-53D1-466F-A721-C76CF80F6140}" type="pres">
      <dgm:prSet presAssocID="{D4B0990B-3EA6-4C1F-BA6E-B7395FEA1D57}" presName="cycle" presStyleCnt="0"/>
      <dgm:spPr/>
    </dgm:pt>
    <dgm:pt modelId="{2C3F7AEC-8DBA-4AE8-80AF-1E6C999BAC1D}" type="pres">
      <dgm:prSet presAssocID="{3C3695C7-842E-48C4-8404-2096C63963C2}" presName="nodeFirstNode" presStyleLbl="node1" presStyleIdx="0" presStyleCnt="12" custAng="0" custRadScaleRad="100209" custRadScaleInc="6921">
        <dgm:presLayoutVars>
          <dgm:bulletEnabled val="1"/>
        </dgm:presLayoutVars>
      </dgm:prSet>
      <dgm:spPr/>
    </dgm:pt>
    <dgm:pt modelId="{C907668C-323C-43B4-97FF-3BE3214076D3}" type="pres">
      <dgm:prSet presAssocID="{7CB89AE4-1FF0-47AA-B0B9-0A7F357B32AF}" presName="sibTransFirstNode" presStyleLbl="bgShp" presStyleIdx="0" presStyleCnt="1" custAng="0" custLinFactNeighborX="958" custLinFactNeighborY="377"/>
      <dgm:spPr/>
    </dgm:pt>
    <dgm:pt modelId="{C4E8BD54-86A7-40C1-9C66-4F5B2B635D66}" type="pres">
      <dgm:prSet presAssocID="{EC22EB70-4B51-4929-B1C2-1CF0D5DD63D8}" presName="nodeFollowingNodes" presStyleLbl="node1" presStyleIdx="1" presStyleCnt="12" custRadScaleRad="101116" custRadScaleInc="22674">
        <dgm:presLayoutVars>
          <dgm:bulletEnabled val="1"/>
        </dgm:presLayoutVars>
      </dgm:prSet>
      <dgm:spPr/>
    </dgm:pt>
    <dgm:pt modelId="{85B26D26-A6F7-4FF2-9238-7B9B28B854C3}" type="pres">
      <dgm:prSet presAssocID="{D52A13C0-A507-4EA0-B126-D054209BF52E}" presName="nodeFollowingNodes" presStyleLbl="node1" presStyleIdx="2" presStyleCnt="12" custRadScaleRad="104536" custRadScaleInc="7363">
        <dgm:presLayoutVars>
          <dgm:bulletEnabled val="1"/>
        </dgm:presLayoutVars>
      </dgm:prSet>
      <dgm:spPr/>
    </dgm:pt>
    <dgm:pt modelId="{183ACF75-5421-451D-BB22-F12528D11F0D}" type="pres">
      <dgm:prSet presAssocID="{DE17D6DA-E8F1-428E-A078-4E172EEA8A8A}" presName="nodeFollowingNodes" presStyleLbl="node1" presStyleIdx="3" presStyleCnt="12" custRadScaleRad="105194" custRadScaleInc="3296">
        <dgm:presLayoutVars>
          <dgm:bulletEnabled val="1"/>
        </dgm:presLayoutVars>
      </dgm:prSet>
      <dgm:spPr/>
    </dgm:pt>
    <dgm:pt modelId="{5B0BD3F6-CD6E-4CC8-8480-A0E2AD908723}" type="pres">
      <dgm:prSet presAssocID="{A3A04371-F420-42EF-8899-CDDA1BBEF7BF}" presName="nodeFollowingNodes" presStyleLbl="node1" presStyleIdx="4" presStyleCnt="12" custRadScaleRad="108838" custRadScaleInc="-12404">
        <dgm:presLayoutVars>
          <dgm:bulletEnabled val="1"/>
        </dgm:presLayoutVars>
      </dgm:prSet>
      <dgm:spPr/>
    </dgm:pt>
    <dgm:pt modelId="{92C1BCD0-3C57-48B8-A4E7-E46C125FE14E}" type="pres">
      <dgm:prSet presAssocID="{FF89D1C2-D2D1-44EB-8872-3A2563A05FC6}" presName="nodeFollowingNodes" presStyleLbl="node1" presStyleIdx="5" presStyleCnt="12" custRadScaleRad="104684" custRadScaleInc="-18622">
        <dgm:presLayoutVars>
          <dgm:bulletEnabled val="1"/>
        </dgm:presLayoutVars>
      </dgm:prSet>
      <dgm:spPr/>
    </dgm:pt>
    <dgm:pt modelId="{A74C312F-3F1B-44EA-8810-E73B3DF6B16F}" type="pres">
      <dgm:prSet presAssocID="{0CB64380-6923-41BB-9B97-A4E5A37EDB65}" presName="nodeFollowingNodes" presStyleLbl="node1" presStyleIdx="6" presStyleCnt="12" custRadScaleRad="99590" custRadScaleInc="1174">
        <dgm:presLayoutVars>
          <dgm:bulletEnabled val="1"/>
        </dgm:presLayoutVars>
      </dgm:prSet>
      <dgm:spPr/>
    </dgm:pt>
    <dgm:pt modelId="{06F0EB29-3BE3-495E-A9C6-1700A0316F73}" type="pres">
      <dgm:prSet presAssocID="{3B6DD9A6-1611-44CD-8A59-12FBE739E722}" presName="nodeFollowingNodes" presStyleLbl="node1" presStyleIdx="7" presStyleCnt="12" custRadScaleRad="107919" custRadScaleInc="41890">
        <dgm:presLayoutVars>
          <dgm:bulletEnabled val="1"/>
        </dgm:presLayoutVars>
      </dgm:prSet>
      <dgm:spPr/>
    </dgm:pt>
    <dgm:pt modelId="{589D59AC-F143-418C-AF9B-24134D24B114}" type="pres">
      <dgm:prSet presAssocID="{63C2E7E5-820C-482F-9E18-C69C611CBCD6}" presName="nodeFollowingNodes" presStyleLbl="node1" presStyleIdx="8" presStyleCnt="12" custRadScaleRad="104706" custRadScaleInc="23774">
        <dgm:presLayoutVars>
          <dgm:bulletEnabled val="1"/>
        </dgm:presLayoutVars>
      </dgm:prSet>
      <dgm:spPr/>
    </dgm:pt>
    <dgm:pt modelId="{0AB00138-3258-4F1D-8CA7-8DE19EFA2A4A}" type="pres">
      <dgm:prSet presAssocID="{889DCFBC-08BA-4809-B1A1-9E4CDBA5C342}" presName="nodeFollowingNodes" presStyleLbl="node1" presStyleIdx="9" presStyleCnt="12" custRadScaleRad="103439" custRadScaleInc="4732">
        <dgm:presLayoutVars>
          <dgm:bulletEnabled val="1"/>
        </dgm:presLayoutVars>
      </dgm:prSet>
      <dgm:spPr/>
    </dgm:pt>
    <dgm:pt modelId="{4C568F23-6D4D-44AF-A06A-A272906E04C6}" type="pres">
      <dgm:prSet presAssocID="{0D5F49D6-484B-476F-A0DA-5A8D9A108DE7}" presName="nodeFollowingNodes" presStyleLbl="node1" presStyleIdx="10" presStyleCnt="12">
        <dgm:presLayoutVars>
          <dgm:bulletEnabled val="1"/>
        </dgm:presLayoutVars>
      </dgm:prSet>
      <dgm:spPr/>
    </dgm:pt>
    <dgm:pt modelId="{71E5F237-3C82-4E6F-B5E6-A0FD680BC30C}" type="pres">
      <dgm:prSet presAssocID="{2AFB7889-9887-4265-94DB-19FBFEE16E01}" presName="nodeFollowingNodes" presStyleLbl="node1" presStyleIdx="11" presStyleCnt="12" custRadScaleRad="101362" custRadScaleInc="-9238">
        <dgm:presLayoutVars>
          <dgm:bulletEnabled val="1"/>
        </dgm:presLayoutVars>
      </dgm:prSet>
      <dgm:spPr/>
    </dgm:pt>
  </dgm:ptLst>
  <dgm:cxnLst>
    <dgm:cxn modelId="{0DBE5203-A338-47A9-9BB2-42412BBCB61A}" srcId="{D4B0990B-3EA6-4C1F-BA6E-B7395FEA1D57}" destId="{3C3695C7-842E-48C4-8404-2096C63963C2}" srcOrd="0" destOrd="0" parTransId="{1AA638E2-5BC7-43E1-9533-F43BA45BBEAF}" sibTransId="{7CB89AE4-1FF0-47AA-B0B9-0A7F357B32AF}"/>
    <dgm:cxn modelId="{E7E4C60D-E1D5-4D63-B4AC-C0743A33917F}" srcId="{D4B0990B-3EA6-4C1F-BA6E-B7395FEA1D57}" destId="{0D5F49D6-484B-476F-A0DA-5A8D9A108DE7}" srcOrd="10" destOrd="0" parTransId="{F8F7B269-1104-4F76-908D-570744A81946}" sibTransId="{416B7D87-7FAC-4D83-BB78-E4C9BFCC87C7}"/>
    <dgm:cxn modelId="{B48F2C12-CDB3-4C5B-959A-0D8C0BF25DDB}" srcId="{D4B0990B-3EA6-4C1F-BA6E-B7395FEA1D57}" destId="{EC22EB70-4B51-4929-B1C2-1CF0D5DD63D8}" srcOrd="1" destOrd="0" parTransId="{75204D7E-7433-4C2B-BF33-87B3DFE98D0D}" sibTransId="{2E8BCB16-45E8-4991-BAF8-12CDBF2093D6}"/>
    <dgm:cxn modelId="{FF1FA412-114B-4F47-A495-0D9CDB182230}" type="presOf" srcId="{2AFB7889-9887-4265-94DB-19FBFEE16E01}" destId="{71E5F237-3C82-4E6F-B5E6-A0FD680BC30C}" srcOrd="0" destOrd="0" presId="urn:microsoft.com/office/officeart/2005/8/layout/cycle3"/>
    <dgm:cxn modelId="{433FB515-F4B9-47E8-9950-C62D0CA3ADAB}" srcId="{D4B0990B-3EA6-4C1F-BA6E-B7395FEA1D57}" destId="{63C2E7E5-820C-482F-9E18-C69C611CBCD6}" srcOrd="8" destOrd="0" parTransId="{B4CB3C11-88E1-4ED4-9ABF-E400CAF4AD86}" sibTransId="{66631B2F-9544-4F9D-9EBC-3E02FA00A94C}"/>
    <dgm:cxn modelId="{F241B11A-0785-4DDF-9C69-13723467BCF3}" srcId="{D4B0990B-3EA6-4C1F-BA6E-B7395FEA1D57}" destId="{3B6DD9A6-1611-44CD-8A59-12FBE739E722}" srcOrd="7" destOrd="0" parTransId="{A27DC5D7-16B0-4301-8134-937C75604CAE}" sibTransId="{0EEDA0CE-5B0F-4A5B-897A-0AB6568BB235}"/>
    <dgm:cxn modelId="{6BCC8F1B-E193-424F-8501-2CA180C6A20B}" type="presOf" srcId="{FF89D1C2-D2D1-44EB-8872-3A2563A05FC6}" destId="{92C1BCD0-3C57-48B8-A4E7-E46C125FE14E}" srcOrd="0" destOrd="0" presId="urn:microsoft.com/office/officeart/2005/8/layout/cycle3"/>
    <dgm:cxn modelId="{4C536C20-90BB-B644-81D2-C3C9AE142BF5}" type="presOf" srcId="{D52A13C0-A507-4EA0-B126-D054209BF52E}" destId="{85B26D26-A6F7-4FF2-9238-7B9B28B854C3}" srcOrd="0" destOrd="0" presId="urn:microsoft.com/office/officeart/2005/8/layout/cycle3"/>
    <dgm:cxn modelId="{3C886B3F-A916-6B4E-826D-03497F28A652}" type="presOf" srcId="{3C3695C7-842E-48C4-8404-2096C63963C2}" destId="{2C3F7AEC-8DBA-4AE8-80AF-1E6C999BAC1D}" srcOrd="0" destOrd="0" presId="urn:microsoft.com/office/officeart/2005/8/layout/cycle3"/>
    <dgm:cxn modelId="{7465A95E-2128-4451-B3EE-0A4C854F6BBC}" srcId="{D4B0990B-3EA6-4C1F-BA6E-B7395FEA1D57}" destId="{889DCFBC-08BA-4809-B1A1-9E4CDBA5C342}" srcOrd="9" destOrd="0" parTransId="{29F4B723-0A61-4571-BEE0-1C061B52A6EC}" sibTransId="{4572DE0A-C975-456A-A720-70E5C6796ECE}"/>
    <dgm:cxn modelId="{B3688044-A6C6-7340-96A1-BB558EDA148C}" type="presOf" srcId="{A3A04371-F420-42EF-8899-CDDA1BBEF7BF}" destId="{5B0BD3F6-CD6E-4CC8-8480-A0E2AD908723}" srcOrd="0" destOrd="0" presId="urn:microsoft.com/office/officeart/2005/8/layout/cycle3"/>
    <dgm:cxn modelId="{46CC4154-9CAB-CF43-B95C-B5028E1F368E}" type="presOf" srcId="{0CB64380-6923-41BB-9B97-A4E5A37EDB65}" destId="{A74C312F-3F1B-44EA-8810-E73B3DF6B16F}" srcOrd="0" destOrd="0" presId="urn:microsoft.com/office/officeart/2005/8/layout/cycle3"/>
    <dgm:cxn modelId="{F96D085A-DEF9-4297-8D2B-EAB4CF1B117A}" srcId="{D4B0990B-3EA6-4C1F-BA6E-B7395FEA1D57}" destId="{2AFB7889-9887-4265-94DB-19FBFEE16E01}" srcOrd="11" destOrd="0" parTransId="{4D18C038-6A49-42E7-992A-C124577004B1}" sibTransId="{1F64D62E-53A9-437D-9559-86D1B1116AA0}"/>
    <dgm:cxn modelId="{EA054E7B-35CC-4288-8FD9-14EFEA81C3EB}" srcId="{D4B0990B-3EA6-4C1F-BA6E-B7395FEA1D57}" destId="{D52A13C0-A507-4EA0-B126-D054209BF52E}" srcOrd="2" destOrd="0" parTransId="{A872C83D-BFF6-4308-B07A-5AD822DB20FB}" sibTransId="{6FCA03E4-4D22-407E-98E2-484B37FCE7F3}"/>
    <dgm:cxn modelId="{8EDF9F7C-437B-BB4F-B8E3-13E9A6ADA3BE}" type="presOf" srcId="{889DCFBC-08BA-4809-B1A1-9E4CDBA5C342}" destId="{0AB00138-3258-4F1D-8CA7-8DE19EFA2A4A}" srcOrd="0" destOrd="0" presId="urn:microsoft.com/office/officeart/2005/8/layout/cycle3"/>
    <dgm:cxn modelId="{F10B4D84-72C7-9844-9391-CA1CD980B289}" type="presOf" srcId="{3B6DD9A6-1611-44CD-8A59-12FBE739E722}" destId="{06F0EB29-3BE3-495E-A9C6-1700A0316F73}" srcOrd="0" destOrd="0" presId="urn:microsoft.com/office/officeart/2005/8/layout/cycle3"/>
    <dgm:cxn modelId="{163BEF8E-F395-F145-9FCF-1A917725EBB6}" type="presOf" srcId="{DE17D6DA-E8F1-428E-A078-4E172EEA8A8A}" destId="{183ACF75-5421-451D-BB22-F12528D11F0D}" srcOrd="0" destOrd="0" presId="urn:microsoft.com/office/officeart/2005/8/layout/cycle3"/>
    <dgm:cxn modelId="{20674D95-EDD1-FC4D-A594-55A049B0F12D}" type="presOf" srcId="{7CB89AE4-1FF0-47AA-B0B9-0A7F357B32AF}" destId="{C907668C-323C-43B4-97FF-3BE3214076D3}" srcOrd="0" destOrd="0" presId="urn:microsoft.com/office/officeart/2005/8/layout/cycle3"/>
    <dgm:cxn modelId="{5126119C-5841-4493-A2E4-393CE86B3DC5}" srcId="{D4B0990B-3EA6-4C1F-BA6E-B7395FEA1D57}" destId="{DE17D6DA-E8F1-428E-A078-4E172EEA8A8A}" srcOrd="3" destOrd="0" parTransId="{59C6D851-CEE1-42BC-9EFB-07C750313A98}" sibTransId="{1E876D21-77FC-43DB-82A9-22F9913E3AE4}"/>
    <dgm:cxn modelId="{F8CB27AC-CA79-884D-8285-354CE226E60C}" type="presOf" srcId="{0D5F49D6-484B-476F-A0DA-5A8D9A108DE7}" destId="{4C568F23-6D4D-44AF-A06A-A272906E04C6}" srcOrd="0" destOrd="0" presId="urn:microsoft.com/office/officeart/2005/8/layout/cycle3"/>
    <dgm:cxn modelId="{BCF85DAE-B184-4A9F-B150-719317F071F0}" srcId="{D4B0990B-3EA6-4C1F-BA6E-B7395FEA1D57}" destId="{FF89D1C2-D2D1-44EB-8872-3A2563A05FC6}" srcOrd="5" destOrd="0" parTransId="{E63439EE-9E85-44D4-AE4F-24357EA46A91}" sibTransId="{45236A80-8480-46D0-84B2-9011EAE1B359}"/>
    <dgm:cxn modelId="{ED6B5FB3-9C73-284D-94AB-37943BE07FEB}" type="presOf" srcId="{EC22EB70-4B51-4929-B1C2-1CF0D5DD63D8}" destId="{C4E8BD54-86A7-40C1-9C66-4F5B2B635D66}" srcOrd="0" destOrd="0" presId="urn:microsoft.com/office/officeart/2005/8/layout/cycle3"/>
    <dgm:cxn modelId="{D9D0B7C5-6B06-43E1-935A-F43F451DBCE6}" srcId="{D4B0990B-3EA6-4C1F-BA6E-B7395FEA1D57}" destId="{A3A04371-F420-42EF-8899-CDDA1BBEF7BF}" srcOrd="4" destOrd="0" parTransId="{1C351FA9-93EA-49DB-A6D5-C0FB50EF87E8}" sibTransId="{81314682-B4BF-4351-9C6C-947ADB566A9A}"/>
    <dgm:cxn modelId="{F8997CD3-E02A-8A42-9E52-4CEDE2D5F48A}" type="presOf" srcId="{D4B0990B-3EA6-4C1F-BA6E-B7395FEA1D57}" destId="{D11DE880-920C-4A46-95B9-A87B27054105}" srcOrd="0" destOrd="0" presId="urn:microsoft.com/office/officeart/2005/8/layout/cycle3"/>
    <dgm:cxn modelId="{7AD3BFD7-4C1D-DF48-9E31-9EB15DACA090}" type="presOf" srcId="{63C2E7E5-820C-482F-9E18-C69C611CBCD6}" destId="{589D59AC-F143-418C-AF9B-24134D24B114}" srcOrd="0" destOrd="0" presId="urn:microsoft.com/office/officeart/2005/8/layout/cycle3"/>
    <dgm:cxn modelId="{0E2E15E4-B6CC-4837-B2C6-DFD94A700AD6}" srcId="{D4B0990B-3EA6-4C1F-BA6E-B7395FEA1D57}" destId="{0CB64380-6923-41BB-9B97-A4E5A37EDB65}" srcOrd="6" destOrd="0" parTransId="{B01FE39A-0DDB-493E-9598-52E0B3509722}" sibTransId="{67472C97-D1A2-4AF9-B6BB-DB15E27484FE}"/>
    <dgm:cxn modelId="{7DF98667-DC72-6840-B037-C0A8293036FA}" type="presParOf" srcId="{D11DE880-920C-4A46-95B9-A87B27054105}" destId="{8C4D8083-53D1-466F-A721-C76CF80F6140}" srcOrd="0" destOrd="0" presId="urn:microsoft.com/office/officeart/2005/8/layout/cycle3"/>
    <dgm:cxn modelId="{40E809F9-09A6-9E49-87A5-DB3716D185CA}" type="presParOf" srcId="{8C4D8083-53D1-466F-A721-C76CF80F6140}" destId="{2C3F7AEC-8DBA-4AE8-80AF-1E6C999BAC1D}" srcOrd="0" destOrd="0" presId="urn:microsoft.com/office/officeart/2005/8/layout/cycle3"/>
    <dgm:cxn modelId="{6F5E885A-001C-824B-8789-3D7FF08580FD}" type="presParOf" srcId="{8C4D8083-53D1-466F-A721-C76CF80F6140}" destId="{C907668C-323C-43B4-97FF-3BE3214076D3}" srcOrd="1" destOrd="0" presId="urn:microsoft.com/office/officeart/2005/8/layout/cycle3"/>
    <dgm:cxn modelId="{9F64E04C-CC6D-7E45-AF8A-C541449E1E53}" type="presParOf" srcId="{8C4D8083-53D1-466F-A721-C76CF80F6140}" destId="{C4E8BD54-86A7-40C1-9C66-4F5B2B635D66}" srcOrd="2" destOrd="0" presId="urn:microsoft.com/office/officeart/2005/8/layout/cycle3"/>
    <dgm:cxn modelId="{1F3DD610-B8C7-0848-A217-D9A43BD5FA32}" type="presParOf" srcId="{8C4D8083-53D1-466F-A721-C76CF80F6140}" destId="{85B26D26-A6F7-4FF2-9238-7B9B28B854C3}" srcOrd="3" destOrd="0" presId="urn:microsoft.com/office/officeart/2005/8/layout/cycle3"/>
    <dgm:cxn modelId="{758E137A-4D2F-B74C-84F5-6186C4583E72}" type="presParOf" srcId="{8C4D8083-53D1-466F-A721-C76CF80F6140}" destId="{183ACF75-5421-451D-BB22-F12528D11F0D}" srcOrd="4" destOrd="0" presId="urn:microsoft.com/office/officeart/2005/8/layout/cycle3"/>
    <dgm:cxn modelId="{7CEB9C8A-95F1-7B46-A589-3A0BB76ECE19}" type="presParOf" srcId="{8C4D8083-53D1-466F-A721-C76CF80F6140}" destId="{5B0BD3F6-CD6E-4CC8-8480-A0E2AD908723}" srcOrd="5" destOrd="0" presId="urn:microsoft.com/office/officeart/2005/8/layout/cycle3"/>
    <dgm:cxn modelId="{C51BBFA3-9C87-BA40-977A-FC25D9B54525}" type="presParOf" srcId="{8C4D8083-53D1-466F-A721-C76CF80F6140}" destId="{92C1BCD0-3C57-48B8-A4E7-E46C125FE14E}" srcOrd="6" destOrd="0" presId="urn:microsoft.com/office/officeart/2005/8/layout/cycle3"/>
    <dgm:cxn modelId="{27841A6A-FBF6-934E-9FBA-3D2C7ED5A0E5}" type="presParOf" srcId="{8C4D8083-53D1-466F-A721-C76CF80F6140}" destId="{A74C312F-3F1B-44EA-8810-E73B3DF6B16F}" srcOrd="7" destOrd="0" presId="urn:microsoft.com/office/officeart/2005/8/layout/cycle3"/>
    <dgm:cxn modelId="{864B04CA-5DFC-A246-90B1-CAD5B97F994C}" type="presParOf" srcId="{8C4D8083-53D1-466F-A721-C76CF80F6140}" destId="{06F0EB29-3BE3-495E-A9C6-1700A0316F73}" srcOrd="8" destOrd="0" presId="urn:microsoft.com/office/officeart/2005/8/layout/cycle3"/>
    <dgm:cxn modelId="{B735561B-8087-254E-9166-A4A4A1C0217A}" type="presParOf" srcId="{8C4D8083-53D1-466F-A721-C76CF80F6140}" destId="{589D59AC-F143-418C-AF9B-24134D24B114}" srcOrd="9" destOrd="0" presId="urn:microsoft.com/office/officeart/2005/8/layout/cycle3"/>
    <dgm:cxn modelId="{B777C1A6-6B79-D64F-804B-B71197BF2BBF}" type="presParOf" srcId="{8C4D8083-53D1-466F-A721-C76CF80F6140}" destId="{0AB00138-3258-4F1D-8CA7-8DE19EFA2A4A}" srcOrd="10" destOrd="0" presId="urn:microsoft.com/office/officeart/2005/8/layout/cycle3"/>
    <dgm:cxn modelId="{3EBD357C-C47E-7841-BB49-ACCB9ADB5AFC}" type="presParOf" srcId="{8C4D8083-53D1-466F-A721-C76CF80F6140}" destId="{4C568F23-6D4D-44AF-A06A-A272906E04C6}" srcOrd="11" destOrd="0" presId="urn:microsoft.com/office/officeart/2005/8/layout/cycle3"/>
    <dgm:cxn modelId="{F7884D48-1C2D-B64D-B853-4563503B55C4}" type="presParOf" srcId="{8C4D8083-53D1-466F-A721-C76CF80F6140}" destId="{71E5F237-3C82-4E6F-B5E6-A0FD680BC30C}" srcOrd="12"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E8E68C-5AAB-4DF6-A8D6-36C31783781C}"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8EB6E994-B667-4CA3-AF27-F88A97D3F12D}">
      <dgm:prSet/>
      <dgm:spPr/>
      <dgm:t>
        <a:bodyPr/>
        <a:lstStyle/>
        <a:p>
          <a:r>
            <a:rPr lang="en-US"/>
            <a:t>54 svar - 23 föräldrar, 16 ledare, 15 spelare</a:t>
          </a:r>
        </a:p>
      </dgm:t>
    </dgm:pt>
    <dgm:pt modelId="{6EDBBCC0-CB57-4326-A983-F933539022FF}" type="parTrans" cxnId="{6AE3F3FA-EABC-414A-B6DA-DAC9CC014B43}">
      <dgm:prSet/>
      <dgm:spPr/>
      <dgm:t>
        <a:bodyPr/>
        <a:lstStyle/>
        <a:p>
          <a:endParaRPr lang="en-US"/>
        </a:p>
      </dgm:t>
    </dgm:pt>
    <dgm:pt modelId="{8BC4FB3C-0EFF-49A5-9F24-7B497D54AAF3}" type="sibTrans" cxnId="{6AE3F3FA-EABC-414A-B6DA-DAC9CC014B43}">
      <dgm:prSet/>
      <dgm:spPr/>
      <dgm:t>
        <a:bodyPr/>
        <a:lstStyle/>
        <a:p>
          <a:endParaRPr lang="en-US"/>
        </a:p>
      </dgm:t>
    </dgm:pt>
    <dgm:pt modelId="{102A681C-2CE3-427F-AFAA-833369B82F6A}">
      <dgm:prSet/>
      <dgm:spPr/>
      <dgm:t>
        <a:bodyPr/>
        <a:lstStyle/>
        <a:p>
          <a:r>
            <a:rPr lang="en-US"/>
            <a:t>FÖRÄLDRAR – 70% ser potential, 30% är nöjda/neutrala</a:t>
          </a:r>
        </a:p>
      </dgm:t>
    </dgm:pt>
    <dgm:pt modelId="{4BF3C036-5EFB-4D95-8EC4-FAF8A60D6AF7}" type="parTrans" cxnId="{6DA0CEFB-27C3-4571-81E5-1410C6849F55}">
      <dgm:prSet/>
      <dgm:spPr/>
      <dgm:t>
        <a:bodyPr/>
        <a:lstStyle/>
        <a:p>
          <a:endParaRPr lang="en-US"/>
        </a:p>
      </dgm:t>
    </dgm:pt>
    <dgm:pt modelId="{BF8D130D-F276-4FC6-8EE5-F7574BBA84AB}" type="sibTrans" cxnId="{6DA0CEFB-27C3-4571-81E5-1410C6849F55}">
      <dgm:prSet/>
      <dgm:spPr/>
      <dgm:t>
        <a:bodyPr/>
        <a:lstStyle/>
        <a:p>
          <a:endParaRPr lang="en-US"/>
        </a:p>
      </dgm:t>
    </dgm:pt>
    <dgm:pt modelId="{DF552C35-3D9E-4CA0-9AFC-EC099D5AAAF4}">
      <dgm:prSet/>
      <dgm:spPr/>
      <dgm:t>
        <a:bodyPr/>
        <a:lstStyle/>
        <a:p>
          <a:r>
            <a:rPr lang="en-US"/>
            <a:t>LEDARE – 56% ser potential, 44% är nöjda/neutrala</a:t>
          </a:r>
        </a:p>
      </dgm:t>
    </dgm:pt>
    <dgm:pt modelId="{28F84433-8376-40CC-BFF9-D8B1DA59E97A}" type="parTrans" cxnId="{4F4D6729-313B-4FE3-8DD1-E738A368BC43}">
      <dgm:prSet/>
      <dgm:spPr/>
      <dgm:t>
        <a:bodyPr/>
        <a:lstStyle/>
        <a:p>
          <a:endParaRPr lang="en-US"/>
        </a:p>
      </dgm:t>
    </dgm:pt>
    <dgm:pt modelId="{9DDAB4A0-D063-4FB4-9909-35A1DA007CD3}" type="sibTrans" cxnId="{4F4D6729-313B-4FE3-8DD1-E738A368BC43}">
      <dgm:prSet/>
      <dgm:spPr/>
      <dgm:t>
        <a:bodyPr/>
        <a:lstStyle/>
        <a:p>
          <a:endParaRPr lang="en-US"/>
        </a:p>
      </dgm:t>
    </dgm:pt>
    <dgm:pt modelId="{039285E8-125D-4090-8524-E18FA394D32E}">
      <dgm:prSet/>
      <dgm:spPr/>
      <dgm:t>
        <a:bodyPr/>
        <a:lstStyle/>
        <a:p>
          <a:r>
            <a:rPr lang="en-US"/>
            <a:t>SPELARE – 94% nöjda (A-laget dominerar positivt)</a:t>
          </a:r>
        </a:p>
      </dgm:t>
    </dgm:pt>
    <dgm:pt modelId="{C3662135-B4AB-4057-B544-37E11B38CF0C}" type="parTrans" cxnId="{708DB4E6-A091-417C-A89B-F4450F2AB8CD}">
      <dgm:prSet/>
      <dgm:spPr/>
      <dgm:t>
        <a:bodyPr/>
        <a:lstStyle/>
        <a:p>
          <a:endParaRPr lang="en-US"/>
        </a:p>
      </dgm:t>
    </dgm:pt>
    <dgm:pt modelId="{70C00CBC-4D85-4F31-928B-BC02D29D113D}" type="sibTrans" cxnId="{708DB4E6-A091-417C-A89B-F4450F2AB8CD}">
      <dgm:prSet/>
      <dgm:spPr/>
      <dgm:t>
        <a:bodyPr/>
        <a:lstStyle/>
        <a:p>
          <a:endParaRPr lang="en-US"/>
        </a:p>
      </dgm:t>
    </dgm:pt>
    <dgm:pt modelId="{CE4286D8-01AA-47C4-80B5-9D67052B8FA3}">
      <dgm:prSet/>
      <dgm:spPr/>
      <dgm:t>
        <a:bodyPr/>
        <a:lstStyle/>
        <a:p>
          <a:r>
            <a:rPr lang="en-US"/>
            <a:t>OMBYGGNADEN – omnäms, men dominerar inte</a:t>
          </a:r>
        </a:p>
      </dgm:t>
    </dgm:pt>
    <dgm:pt modelId="{E78CE950-CC8E-485F-8DC9-079AB675D222}" type="parTrans" cxnId="{001456D8-EE9F-427C-A5D0-482C860EE367}">
      <dgm:prSet/>
      <dgm:spPr/>
      <dgm:t>
        <a:bodyPr/>
        <a:lstStyle/>
        <a:p>
          <a:endParaRPr lang="en-US"/>
        </a:p>
      </dgm:t>
    </dgm:pt>
    <dgm:pt modelId="{C46217D3-BF3C-4A51-B731-EB86528C7C2D}" type="sibTrans" cxnId="{001456D8-EE9F-427C-A5D0-482C860EE367}">
      <dgm:prSet/>
      <dgm:spPr/>
      <dgm:t>
        <a:bodyPr/>
        <a:lstStyle/>
        <a:p>
          <a:endParaRPr lang="en-US"/>
        </a:p>
      </dgm:t>
    </dgm:pt>
    <dgm:pt modelId="{A5D9501A-023A-4E4A-AA96-A8F3C977A2B6}" type="pres">
      <dgm:prSet presAssocID="{75E8E68C-5AAB-4DF6-A8D6-36C31783781C}" presName="Name0" presStyleCnt="0">
        <dgm:presLayoutVars>
          <dgm:dir/>
          <dgm:animLvl val="lvl"/>
          <dgm:resizeHandles val="exact"/>
        </dgm:presLayoutVars>
      </dgm:prSet>
      <dgm:spPr/>
    </dgm:pt>
    <dgm:pt modelId="{FFDA3DFA-8B02-445F-9CF6-E22DC95DE1EC}" type="pres">
      <dgm:prSet presAssocID="{8EB6E994-B667-4CA3-AF27-F88A97D3F12D}" presName="linNode" presStyleCnt="0"/>
      <dgm:spPr/>
    </dgm:pt>
    <dgm:pt modelId="{F2144C8B-A0A9-4CFF-8B02-ACA930E9E8BB}" type="pres">
      <dgm:prSet presAssocID="{8EB6E994-B667-4CA3-AF27-F88A97D3F12D}" presName="parentText" presStyleLbl="node1" presStyleIdx="0" presStyleCnt="5">
        <dgm:presLayoutVars>
          <dgm:chMax val="1"/>
          <dgm:bulletEnabled val="1"/>
        </dgm:presLayoutVars>
      </dgm:prSet>
      <dgm:spPr/>
    </dgm:pt>
    <dgm:pt modelId="{7510A3B3-540C-4BB6-99AE-8D3B245C6BF9}" type="pres">
      <dgm:prSet presAssocID="{8BC4FB3C-0EFF-49A5-9F24-7B497D54AAF3}" presName="sp" presStyleCnt="0"/>
      <dgm:spPr/>
    </dgm:pt>
    <dgm:pt modelId="{BD9A829B-6F07-4CD0-9F8F-29463A0C1F28}" type="pres">
      <dgm:prSet presAssocID="{102A681C-2CE3-427F-AFAA-833369B82F6A}" presName="linNode" presStyleCnt="0"/>
      <dgm:spPr/>
    </dgm:pt>
    <dgm:pt modelId="{E36C634F-3C25-4586-A110-11124A852384}" type="pres">
      <dgm:prSet presAssocID="{102A681C-2CE3-427F-AFAA-833369B82F6A}" presName="parentText" presStyleLbl="node1" presStyleIdx="1" presStyleCnt="5">
        <dgm:presLayoutVars>
          <dgm:chMax val="1"/>
          <dgm:bulletEnabled val="1"/>
        </dgm:presLayoutVars>
      </dgm:prSet>
      <dgm:spPr/>
    </dgm:pt>
    <dgm:pt modelId="{83C2BCC2-447B-43E1-9041-8F5C7AF477D1}" type="pres">
      <dgm:prSet presAssocID="{BF8D130D-F276-4FC6-8EE5-F7574BBA84AB}" presName="sp" presStyleCnt="0"/>
      <dgm:spPr/>
    </dgm:pt>
    <dgm:pt modelId="{B8DBA165-42D1-45A0-BEFA-EC81F8B4C5A7}" type="pres">
      <dgm:prSet presAssocID="{DF552C35-3D9E-4CA0-9AFC-EC099D5AAAF4}" presName="linNode" presStyleCnt="0"/>
      <dgm:spPr/>
    </dgm:pt>
    <dgm:pt modelId="{4B3531A9-6DD1-47F7-912A-F66B6C50E65B}" type="pres">
      <dgm:prSet presAssocID="{DF552C35-3D9E-4CA0-9AFC-EC099D5AAAF4}" presName="parentText" presStyleLbl="node1" presStyleIdx="2" presStyleCnt="5">
        <dgm:presLayoutVars>
          <dgm:chMax val="1"/>
          <dgm:bulletEnabled val="1"/>
        </dgm:presLayoutVars>
      </dgm:prSet>
      <dgm:spPr/>
    </dgm:pt>
    <dgm:pt modelId="{8F99F18B-DB2C-468D-A44D-2B63538BF9D4}" type="pres">
      <dgm:prSet presAssocID="{9DDAB4A0-D063-4FB4-9909-35A1DA007CD3}" presName="sp" presStyleCnt="0"/>
      <dgm:spPr/>
    </dgm:pt>
    <dgm:pt modelId="{DA1C3E99-9405-44B4-8659-38050B759DFD}" type="pres">
      <dgm:prSet presAssocID="{039285E8-125D-4090-8524-E18FA394D32E}" presName="linNode" presStyleCnt="0"/>
      <dgm:spPr/>
    </dgm:pt>
    <dgm:pt modelId="{E7CE4024-24B9-49D6-96DA-D84900D0C570}" type="pres">
      <dgm:prSet presAssocID="{039285E8-125D-4090-8524-E18FA394D32E}" presName="parentText" presStyleLbl="node1" presStyleIdx="3" presStyleCnt="5">
        <dgm:presLayoutVars>
          <dgm:chMax val="1"/>
          <dgm:bulletEnabled val="1"/>
        </dgm:presLayoutVars>
      </dgm:prSet>
      <dgm:spPr/>
    </dgm:pt>
    <dgm:pt modelId="{E2D79D2B-EF60-4828-AD65-7D6C35D4AB8B}" type="pres">
      <dgm:prSet presAssocID="{70C00CBC-4D85-4F31-928B-BC02D29D113D}" presName="sp" presStyleCnt="0"/>
      <dgm:spPr/>
    </dgm:pt>
    <dgm:pt modelId="{7FEDC0E1-104A-48FE-8257-937C0FB595BA}" type="pres">
      <dgm:prSet presAssocID="{CE4286D8-01AA-47C4-80B5-9D67052B8FA3}" presName="linNode" presStyleCnt="0"/>
      <dgm:spPr/>
    </dgm:pt>
    <dgm:pt modelId="{1F6B8D66-F66E-49CA-B8E7-7B0F8A5B318B}" type="pres">
      <dgm:prSet presAssocID="{CE4286D8-01AA-47C4-80B5-9D67052B8FA3}" presName="parentText" presStyleLbl="node1" presStyleIdx="4" presStyleCnt="5">
        <dgm:presLayoutVars>
          <dgm:chMax val="1"/>
          <dgm:bulletEnabled val="1"/>
        </dgm:presLayoutVars>
      </dgm:prSet>
      <dgm:spPr/>
    </dgm:pt>
  </dgm:ptLst>
  <dgm:cxnLst>
    <dgm:cxn modelId="{4F4D6729-313B-4FE3-8DD1-E738A368BC43}" srcId="{75E8E68C-5AAB-4DF6-A8D6-36C31783781C}" destId="{DF552C35-3D9E-4CA0-9AFC-EC099D5AAAF4}" srcOrd="2" destOrd="0" parTransId="{28F84433-8376-40CC-BFF9-D8B1DA59E97A}" sibTransId="{9DDAB4A0-D063-4FB4-9909-35A1DA007CD3}"/>
    <dgm:cxn modelId="{257DAC5C-D03C-4E1F-A2A3-81DA69361C3D}" type="presOf" srcId="{DF552C35-3D9E-4CA0-9AFC-EC099D5AAAF4}" destId="{4B3531A9-6DD1-47F7-912A-F66B6C50E65B}" srcOrd="0" destOrd="0" presId="urn:microsoft.com/office/officeart/2005/8/layout/vList5"/>
    <dgm:cxn modelId="{25DEE769-4C5C-4A6A-AF5B-65B05B273170}" type="presOf" srcId="{039285E8-125D-4090-8524-E18FA394D32E}" destId="{E7CE4024-24B9-49D6-96DA-D84900D0C570}" srcOrd="0" destOrd="0" presId="urn:microsoft.com/office/officeart/2005/8/layout/vList5"/>
    <dgm:cxn modelId="{3856F592-BB9A-47AB-96CB-3A794C831C02}" type="presOf" srcId="{CE4286D8-01AA-47C4-80B5-9D67052B8FA3}" destId="{1F6B8D66-F66E-49CA-B8E7-7B0F8A5B318B}" srcOrd="0" destOrd="0" presId="urn:microsoft.com/office/officeart/2005/8/layout/vList5"/>
    <dgm:cxn modelId="{A70BEDCD-2DB3-4B69-9CDC-F1DAE2B993B1}" type="presOf" srcId="{75E8E68C-5AAB-4DF6-A8D6-36C31783781C}" destId="{A5D9501A-023A-4E4A-AA96-A8F3C977A2B6}" srcOrd="0" destOrd="0" presId="urn:microsoft.com/office/officeart/2005/8/layout/vList5"/>
    <dgm:cxn modelId="{52EA9FD7-8DE0-4AB5-AD35-B83C9B469B3C}" type="presOf" srcId="{8EB6E994-B667-4CA3-AF27-F88A97D3F12D}" destId="{F2144C8B-A0A9-4CFF-8B02-ACA930E9E8BB}" srcOrd="0" destOrd="0" presId="urn:microsoft.com/office/officeart/2005/8/layout/vList5"/>
    <dgm:cxn modelId="{001456D8-EE9F-427C-A5D0-482C860EE367}" srcId="{75E8E68C-5AAB-4DF6-A8D6-36C31783781C}" destId="{CE4286D8-01AA-47C4-80B5-9D67052B8FA3}" srcOrd="4" destOrd="0" parTransId="{E78CE950-CC8E-485F-8DC9-079AB675D222}" sibTransId="{C46217D3-BF3C-4A51-B731-EB86528C7C2D}"/>
    <dgm:cxn modelId="{708DB4E6-A091-417C-A89B-F4450F2AB8CD}" srcId="{75E8E68C-5AAB-4DF6-A8D6-36C31783781C}" destId="{039285E8-125D-4090-8524-E18FA394D32E}" srcOrd="3" destOrd="0" parTransId="{C3662135-B4AB-4057-B544-37E11B38CF0C}" sibTransId="{70C00CBC-4D85-4F31-928B-BC02D29D113D}"/>
    <dgm:cxn modelId="{AD1BBBEA-5DA6-4196-8508-6A73959CC047}" type="presOf" srcId="{102A681C-2CE3-427F-AFAA-833369B82F6A}" destId="{E36C634F-3C25-4586-A110-11124A852384}" srcOrd="0" destOrd="0" presId="urn:microsoft.com/office/officeart/2005/8/layout/vList5"/>
    <dgm:cxn modelId="{6AE3F3FA-EABC-414A-B6DA-DAC9CC014B43}" srcId="{75E8E68C-5AAB-4DF6-A8D6-36C31783781C}" destId="{8EB6E994-B667-4CA3-AF27-F88A97D3F12D}" srcOrd="0" destOrd="0" parTransId="{6EDBBCC0-CB57-4326-A983-F933539022FF}" sibTransId="{8BC4FB3C-0EFF-49A5-9F24-7B497D54AAF3}"/>
    <dgm:cxn modelId="{6DA0CEFB-27C3-4571-81E5-1410C6849F55}" srcId="{75E8E68C-5AAB-4DF6-A8D6-36C31783781C}" destId="{102A681C-2CE3-427F-AFAA-833369B82F6A}" srcOrd="1" destOrd="0" parTransId="{4BF3C036-5EFB-4D95-8EC4-FAF8A60D6AF7}" sibTransId="{BF8D130D-F276-4FC6-8EE5-F7574BBA84AB}"/>
    <dgm:cxn modelId="{CB9D6E0B-831C-471B-BC48-0F0160B7743F}" type="presParOf" srcId="{A5D9501A-023A-4E4A-AA96-A8F3C977A2B6}" destId="{FFDA3DFA-8B02-445F-9CF6-E22DC95DE1EC}" srcOrd="0" destOrd="0" presId="urn:microsoft.com/office/officeart/2005/8/layout/vList5"/>
    <dgm:cxn modelId="{02A69C92-21BB-4E00-B72B-E3A54A32E6A4}" type="presParOf" srcId="{FFDA3DFA-8B02-445F-9CF6-E22DC95DE1EC}" destId="{F2144C8B-A0A9-4CFF-8B02-ACA930E9E8BB}" srcOrd="0" destOrd="0" presId="urn:microsoft.com/office/officeart/2005/8/layout/vList5"/>
    <dgm:cxn modelId="{DD97F79D-B934-485F-A059-4D6A3A17449E}" type="presParOf" srcId="{A5D9501A-023A-4E4A-AA96-A8F3C977A2B6}" destId="{7510A3B3-540C-4BB6-99AE-8D3B245C6BF9}" srcOrd="1" destOrd="0" presId="urn:microsoft.com/office/officeart/2005/8/layout/vList5"/>
    <dgm:cxn modelId="{58A20FDD-F1AC-4CFA-BDE0-E8AD5AE1EB2A}" type="presParOf" srcId="{A5D9501A-023A-4E4A-AA96-A8F3C977A2B6}" destId="{BD9A829B-6F07-4CD0-9F8F-29463A0C1F28}" srcOrd="2" destOrd="0" presId="urn:microsoft.com/office/officeart/2005/8/layout/vList5"/>
    <dgm:cxn modelId="{7A20335B-AAB7-4E59-B16C-BA6BEFE23856}" type="presParOf" srcId="{BD9A829B-6F07-4CD0-9F8F-29463A0C1F28}" destId="{E36C634F-3C25-4586-A110-11124A852384}" srcOrd="0" destOrd="0" presId="urn:microsoft.com/office/officeart/2005/8/layout/vList5"/>
    <dgm:cxn modelId="{F0A2C957-243D-4B15-A4E4-A6B82FE86167}" type="presParOf" srcId="{A5D9501A-023A-4E4A-AA96-A8F3C977A2B6}" destId="{83C2BCC2-447B-43E1-9041-8F5C7AF477D1}" srcOrd="3" destOrd="0" presId="urn:microsoft.com/office/officeart/2005/8/layout/vList5"/>
    <dgm:cxn modelId="{A337A470-E311-4221-BCAB-58047FFDF844}" type="presParOf" srcId="{A5D9501A-023A-4E4A-AA96-A8F3C977A2B6}" destId="{B8DBA165-42D1-45A0-BEFA-EC81F8B4C5A7}" srcOrd="4" destOrd="0" presId="urn:microsoft.com/office/officeart/2005/8/layout/vList5"/>
    <dgm:cxn modelId="{7E8C0A8C-3DA4-4BFB-B463-7D3962A36CA5}" type="presParOf" srcId="{B8DBA165-42D1-45A0-BEFA-EC81F8B4C5A7}" destId="{4B3531A9-6DD1-47F7-912A-F66B6C50E65B}" srcOrd="0" destOrd="0" presId="urn:microsoft.com/office/officeart/2005/8/layout/vList5"/>
    <dgm:cxn modelId="{789C418F-3354-40C3-8CFE-1D8EF060E026}" type="presParOf" srcId="{A5D9501A-023A-4E4A-AA96-A8F3C977A2B6}" destId="{8F99F18B-DB2C-468D-A44D-2B63538BF9D4}" srcOrd="5" destOrd="0" presId="urn:microsoft.com/office/officeart/2005/8/layout/vList5"/>
    <dgm:cxn modelId="{31602BA6-0686-43F6-9C8F-4652769A7261}" type="presParOf" srcId="{A5D9501A-023A-4E4A-AA96-A8F3C977A2B6}" destId="{DA1C3E99-9405-44B4-8659-38050B759DFD}" srcOrd="6" destOrd="0" presId="urn:microsoft.com/office/officeart/2005/8/layout/vList5"/>
    <dgm:cxn modelId="{3FF76938-FF00-4A0D-954E-5B51ED61B5D4}" type="presParOf" srcId="{DA1C3E99-9405-44B4-8659-38050B759DFD}" destId="{E7CE4024-24B9-49D6-96DA-D84900D0C570}" srcOrd="0" destOrd="0" presId="urn:microsoft.com/office/officeart/2005/8/layout/vList5"/>
    <dgm:cxn modelId="{4D801030-3EA1-4C76-B03B-C125A9E56775}" type="presParOf" srcId="{A5D9501A-023A-4E4A-AA96-A8F3C977A2B6}" destId="{E2D79D2B-EF60-4828-AD65-7D6C35D4AB8B}" srcOrd="7" destOrd="0" presId="urn:microsoft.com/office/officeart/2005/8/layout/vList5"/>
    <dgm:cxn modelId="{B10EA06B-7F93-43C0-AF58-15CBD2462462}" type="presParOf" srcId="{A5D9501A-023A-4E4A-AA96-A8F3C977A2B6}" destId="{7FEDC0E1-104A-48FE-8257-937C0FB595BA}" srcOrd="8" destOrd="0" presId="urn:microsoft.com/office/officeart/2005/8/layout/vList5"/>
    <dgm:cxn modelId="{683DFBF1-F20D-466C-9034-1A4C38CEB1C0}" type="presParOf" srcId="{7FEDC0E1-104A-48FE-8257-937C0FB595BA}" destId="{1F6B8D66-F66E-49CA-B8E7-7B0F8A5B318B}"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D72BF-8BDB-47E2-8CFB-2988868EC1CC}">
      <dsp:nvSpPr>
        <dsp:cNvPr id="0" name=""/>
        <dsp:cNvSpPr/>
      </dsp:nvSpPr>
      <dsp:spPr>
        <a:xfrm>
          <a:off x="3455303" y="2233072"/>
          <a:ext cx="1809205" cy="1809205"/>
        </a:xfrm>
        <a:prstGeom prst="roundRect">
          <a:avLst/>
        </a:prstGeom>
        <a:solidFill>
          <a:srgbClr val="00B05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err="1"/>
            <a:t>Spelare</a:t>
          </a:r>
          <a:endParaRPr lang="en-US" sz="3600" kern="1200"/>
        </a:p>
      </dsp:txBody>
      <dsp:txXfrm>
        <a:off x="3543621" y="2321390"/>
        <a:ext cx="1632569" cy="1632569"/>
      </dsp:txXfrm>
    </dsp:sp>
    <dsp:sp modelId="{B1D43834-1B25-40AD-A093-111DDD0182C0}">
      <dsp:nvSpPr>
        <dsp:cNvPr id="0" name=""/>
        <dsp:cNvSpPr/>
      </dsp:nvSpPr>
      <dsp:spPr>
        <a:xfrm rot="16200000">
          <a:off x="3879960" y="1753126"/>
          <a:ext cx="959892" cy="0"/>
        </a:xfrm>
        <a:custGeom>
          <a:avLst/>
          <a:gdLst/>
          <a:ahLst/>
          <a:cxnLst/>
          <a:rect l="0" t="0" r="0" b="0"/>
          <a:pathLst>
            <a:path>
              <a:moveTo>
                <a:pt x="0" y="0"/>
              </a:moveTo>
              <a:lnTo>
                <a:pt x="959892" y="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glow" dir="t">
            <a:rot lat="0" lon="0" rev="4800000"/>
          </a:lightRig>
        </a:scene3d>
      </dsp:spPr>
      <dsp:style>
        <a:lnRef idx="2">
          <a:scrgbClr r="0" g="0" b="0"/>
        </a:lnRef>
        <a:fillRef idx="0">
          <a:scrgbClr r="0" g="0" b="0"/>
        </a:fillRef>
        <a:effectRef idx="0">
          <a:scrgbClr r="0" g="0" b="0"/>
        </a:effectRef>
        <a:fontRef idx="minor"/>
      </dsp:style>
    </dsp:sp>
    <dsp:sp modelId="{7180F698-2EA0-487C-A31A-B713B52E0960}">
      <dsp:nvSpPr>
        <dsp:cNvPr id="0" name=""/>
        <dsp:cNvSpPr/>
      </dsp:nvSpPr>
      <dsp:spPr>
        <a:xfrm>
          <a:off x="3753822" y="61012"/>
          <a:ext cx="1212167" cy="1212167"/>
        </a:xfrm>
        <a:prstGeom prst="roundRect">
          <a:avLst/>
        </a:prstGeom>
        <a:solidFill>
          <a:srgbClr val="00B05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US" sz="1900" kern="1200" dirty="0" err="1"/>
            <a:t>Matrial-förvaltare</a:t>
          </a:r>
          <a:endParaRPr lang="en-US" sz="1900" kern="1200" dirty="0"/>
        </a:p>
      </dsp:txBody>
      <dsp:txXfrm>
        <a:off x="3812995" y="120185"/>
        <a:ext cx="1093821" cy="1093821"/>
      </dsp:txXfrm>
    </dsp:sp>
    <dsp:sp modelId="{7A5643F4-F827-414F-8FED-21459130F6F3}">
      <dsp:nvSpPr>
        <dsp:cNvPr id="0" name=""/>
        <dsp:cNvSpPr/>
      </dsp:nvSpPr>
      <dsp:spPr>
        <a:xfrm rot="19249241">
          <a:off x="5151379" y="2082556"/>
          <a:ext cx="1006368" cy="0"/>
        </a:xfrm>
        <a:custGeom>
          <a:avLst/>
          <a:gdLst/>
          <a:ahLst/>
          <a:cxnLst/>
          <a:rect l="0" t="0" r="0" b="0"/>
          <a:pathLst>
            <a:path>
              <a:moveTo>
                <a:pt x="0" y="0"/>
              </a:moveTo>
              <a:lnTo>
                <a:pt x="1006368" y="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glow" dir="t">
            <a:rot lat="0" lon="0" rev="4800000"/>
          </a:lightRig>
        </a:scene3d>
      </dsp:spPr>
      <dsp:style>
        <a:lnRef idx="2">
          <a:scrgbClr r="0" g="0" b="0"/>
        </a:lnRef>
        <a:fillRef idx="0">
          <a:scrgbClr r="0" g="0" b="0"/>
        </a:fillRef>
        <a:effectRef idx="0">
          <a:scrgbClr r="0" g="0" b="0"/>
        </a:effectRef>
        <a:fontRef idx="minor"/>
      </dsp:style>
    </dsp:sp>
    <dsp:sp modelId="{F213F42F-25EC-4B90-80DC-F7EDA8BC1793}">
      <dsp:nvSpPr>
        <dsp:cNvPr id="0" name=""/>
        <dsp:cNvSpPr/>
      </dsp:nvSpPr>
      <dsp:spPr>
        <a:xfrm>
          <a:off x="6044618" y="664640"/>
          <a:ext cx="1212167" cy="1212167"/>
        </a:xfrm>
        <a:prstGeom prst="roundRect">
          <a:avLst/>
        </a:prstGeom>
        <a:solidFill>
          <a:srgbClr val="FF000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err="1"/>
            <a:t>Kassör</a:t>
          </a:r>
          <a:endParaRPr lang="en-US" sz="2800" kern="1200"/>
        </a:p>
      </dsp:txBody>
      <dsp:txXfrm>
        <a:off x="6103791" y="723813"/>
        <a:ext cx="1093821" cy="1093821"/>
      </dsp:txXfrm>
    </dsp:sp>
    <dsp:sp modelId="{3CDC0C84-2FD9-475C-A922-2599C3197C87}">
      <dsp:nvSpPr>
        <dsp:cNvPr id="0" name=""/>
        <dsp:cNvSpPr/>
      </dsp:nvSpPr>
      <dsp:spPr>
        <a:xfrm rot="21525125">
          <a:off x="5264320" y="3100618"/>
          <a:ext cx="1593394" cy="0"/>
        </a:xfrm>
        <a:custGeom>
          <a:avLst/>
          <a:gdLst/>
          <a:ahLst/>
          <a:cxnLst/>
          <a:rect l="0" t="0" r="0" b="0"/>
          <a:pathLst>
            <a:path>
              <a:moveTo>
                <a:pt x="0" y="0"/>
              </a:moveTo>
              <a:lnTo>
                <a:pt x="1593394" y="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glow" dir="t">
            <a:rot lat="0" lon="0" rev="4800000"/>
          </a:lightRig>
        </a:scene3d>
      </dsp:spPr>
      <dsp:style>
        <a:lnRef idx="2">
          <a:scrgbClr r="0" g="0" b="0"/>
        </a:lnRef>
        <a:fillRef idx="0">
          <a:scrgbClr r="0" g="0" b="0"/>
        </a:fillRef>
        <a:effectRef idx="0">
          <a:scrgbClr r="0" g="0" b="0"/>
        </a:effectRef>
        <a:fontRef idx="minor"/>
      </dsp:style>
    </dsp:sp>
    <dsp:sp modelId="{9CBC3578-8854-44C0-A1C1-EEE772C0BB17}">
      <dsp:nvSpPr>
        <dsp:cNvPr id="0" name=""/>
        <dsp:cNvSpPr/>
      </dsp:nvSpPr>
      <dsp:spPr>
        <a:xfrm>
          <a:off x="6857525" y="2258576"/>
          <a:ext cx="1498421" cy="1616741"/>
        </a:xfrm>
        <a:prstGeom prst="roundRect">
          <a:avLst/>
        </a:prstGeom>
        <a:solidFill>
          <a:srgbClr val="FF000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US" sz="1900" kern="1200" dirty="0" err="1"/>
            <a:t>Cafeánsvarig</a:t>
          </a:r>
          <a:endParaRPr lang="en-US" sz="1900" kern="1200" dirty="0"/>
        </a:p>
      </dsp:txBody>
      <dsp:txXfrm>
        <a:off x="6930672" y="2331723"/>
        <a:ext cx="1352127" cy="1470447"/>
      </dsp:txXfrm>
    </dsp:sp>
    <dsp:sp modelId="{39435EAB-E29F-47F4-BE88-E5A0142A77B2}">
      <dsp:nvSpPr>
        <dsp:cNvPr id="0" name=""/>
        <dsp:cNvSpPr/>
      </dsp:nvSpPr>
      <dsp:spPr>
        <a:xfrm rot="2885760">
          <a:off x="5063909" y="4283775"/>
          <a:ext cx="648954" cy="0"/>
        </a:xfrm>
        <a:custGeom>
          <a:avLst/>
          <a:gdLst/>
          <a:ahLst/>
          <a:cxnLst/>
          <a:rect l="0" t="0" r="0" b="0"/>
          <a:pathLst>
            <a:path>
              <a:moveTo>
                <a:pt x="0" y="0"/>
              </a:moveTo>
              <a:lnTo>
                <a:pt x="648954" y="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glow" dir="t">
            <a:rot lat="0" lon="0" rev="4800000"/>
          </a:lightRig>
        </a:scene3d>
      </dsp:spPr>
      <dsp:style>
        <a:lnRef idx="2">
          <a:scrgbClr r="0" g="0" b="0"/>
        </a:lnRef>
        <a:fillRef idx="0">
          <a:scrgbClr r="0" g="0" b="0"/>
        </a:fillRef>
        <a:effectRef idx="0">
          <a:scrgbClr r="0" g="0" b="0"/>
        </a:effectRef>
        <a:fontRef idx="minor"/>
      </dsp:style>
    </dsp:sp>
    <dsp:sp modelId="{B8875B8A-9831-40B9-9B73-9FF4FC1069D4}">
      <dsp:nvSpPr>
        <dsp:cNvPr id="0" name=""/>
        <dsp:cNvSpPr/>
      </dsp:nvSpPr>
      <dsp:spPr>
        <a:xfrm>
          <a:off x="4883027" y="4525272"/>
          <a:ext cx="2531915" cy="1212167"/>
        </a:xfrm>
        <a:prstGeom prst="roundRect">
          <a:avLst/>
        </a:prstGeom>
        <a:solidFill>
          <a:srgbClr val="00B05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1466850">
            <a:lnSpc>
              <a:spcPct val="90000"/>
            </a:lnSpc>
            <a:spcBef>
              <a:spcPct val="0"/>
            </a:spcBef>
            <a:spcAft>
              <a:spcPct val="35000"/>
            </a:spcAft>
            <a:buNone/>
          </a:pPr>
          <a:r>
            <a:rPr lang="en-US" sz="3300" kern="1200" err="1"/>
            <a:t>Huvud-tränare</a:t>
          </a:r>
          <a:endParaRPr lang="en-US" sz="3300" kern="1200"/>
        </a:p>
      </dsp:txBody>
      <dsp:txXfrm>
        <a:off x="4942200" y="4584445"/>
        <a:ext cx="2413569" cy="1093821"/>
      </dsp:txXfrm>
    </dsp:sp>
    <dsp:sp modelId="{553521A7-D7C0-470A-9071-3CFEEE856A5A}">
      <dsp:nvSpPr>
        <dsp:cNvPr id="0" name=""/>
        <dsp:cNvSpPr/>
      </dsp:nvSpPr>
      <dsp:spPr>
        <a:xfrm rot="7240490">
          <a:off x="3357869" y="4307368"/>
          <a:ext cx="616435" cy="0"/>
        </a:xfrm>
        <a:custGeom>
          <a:avLst/>
          <a:gdLst/>
          <a:ahLst/>
          <a:cxnLst/>
          <a:rect l="0" t="0" r="0" b="0"/>
          <a:pathLst>
            <a:path>
              <a:moveTo>
                <a:pt x="0" y="0"/>
              </a:moveTo>
              <a:lnTo>
                <a:pt x="616435" y="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glow" dir="t">
            <a:rot lat="0" lon="0" rev="4800000"/>
          </a:lightRig>
        </a:scene3d>
      </dsp:spPr>
      <dsp:style>
        <a:lnRef idx="2">
          <a:scrgbClr r="0" g="0" b="0"/>
        </a:lnRef>
        <a:fillRef idx="0">
          <a:scrgbClr r="0" g="0" b="0"/>
        </a:fillRef>
        <a:effectRef idx="0">
          <a:scrgbClr r="0" g="0" b="0"/>
        </a:effectRef>
        <a:fontRef idx="minor"/>
      </dsp:style>
    </dsp:sp>
    <dsp:sp modelId="{BE1C4D5F-19E8-478F-BC6D-0F5370F1AB3D}">
      <dsp:nvSpPr>
        <dsp:cNvPr id="0" name=""/>
        <dsp:cNvSpPr/>
      </dsp:nvSpPr>
      <dsp:spPr>
        <a:xfrm>
          <a:off x="2037338" y="4572459"/>
          <a:ext cx="2224000" cy="1212167"/>
        </a:xfrm>
        <a:prstGeom prst="roundRect">
          <a:avLst/>
        </a:prstGeom>
        <a:solidFill>
          <a:srgbClr val="00B05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err="1"/>
            <a:t>Assisterande-tränare</a:t>
          </a:r>
          <a:endParaRPr lang="en-US" sz="2800" kern="1200"/>
        </a:p>
      </dsp:txBody>
      <dsp:txXfrm>
        <a:off x="2096511" y="4631632"/>
        <a:ext cx="2105654" cy="1093821"/>
      </dsp:txXfrm>
    </dsp:sp>
    <dsp:sp modelId="{9E0E9559-1F27-4039-9F71-795FEF4BB845}">
      <dsp:nvSpPr>
        <dsp:cNvPr id="0" name=""/>
        <dsp:cNvSpPr/>
      </dsp:nvSpPr>
      <dsp:spPr>
        <a:xfrm rot="10257701">
          <a:off x="2186333" y="3381867"/>
          <a:ext cx="1276897" cy="0"/>
        </a:xfrm>
        <a:custGeom>
          <a:avLst/>
          <a:gdLst/>
          <a:ahLst/>
          <a:cxnLst/>
          <a:rect l="0" t="0" r="0" b="0"/>
          <a:pathLst>
            <a:path>
              <a:moveTo>
                <a:pt x="0" y="0"/>
              </a:moveTo>
              <a:lnTo>
                <a:pt x="1276897" y="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glow" dir="t">
            <a:rot lat="0" lon="0" rev="4800000"/>
          </a:lightRig>
        </a:scene3d>
      </dsp:spPr>
      <dsp:style>
        <a:lnRef idx="2">
          <a:scrgbClr r="0" g="0" b="0"/>
        </a:lnRef>
        <a:fillRef idx="0">
          <a:scrgbClr r="0" g="0" b="0"/>
        </a:fillRef>
        <a:effectRef idx="0">
          <a:scrgbClr r="0" g="0" b="0"/>
        </a:effectRef>
        <a:fontRef idx="minor"/>
      </dsp:style>
    </dsp:sp>
    <dsp:sp modelId="{AC00E557-4C9C-400B-9934-84EF5EF9A42E}">
      <dsp:nvSpPr>
        <dsp:cNvPr id="0" name=""/>
        <dsp:cNvSpPr/>
      </dsp:nvSpPr>
      <dsp:spPr>
        <a:xfrm>
          <a:off x="982092" y="2972490"/>
          <a:ext cx="1212167" cy="1212167"/>
        </a:xfrm>
        <a:prstGeom prst="roundRect">
          <a:avLst/>
        </a:prstGeom>
        <a:solidFill>
          <a:srgbClr val="00B05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US" sz="1900" kern="1200" err="1"/>
            <a:t>Lagledare</a:t>
          </a:r>
          <a:endParaRPr lang="en-US" sz="1900" kern="1200"/>
        </a:p>
      </dsp:txBody>
      <dsp:txXfrm>
        <a:off x="1041265" y="3031663"/>
        <a:ext cx="1093821" cy="1093821"/>
      </dsp:txXfrm>
    </dsp:sp>
    <dsp:sp modelId="{316A3457-83A2-45C2-8A6F-C56C9152B1FB}">
      <dsp:nvSpPr>
        <dsp:cNvPr id="0" name=""/>
        <dsp:cNvSpPr/>
      </dsp:nvSpPr>
      <dsp:spPr>
        <a:xfrm rot="13043793">
          <a:off x="2896642" y="2257062"/>
          <a:ext cx="622653" cy="0"/>
        </a:xfrm>
        <a:custGeom>
          <a:avLst/>
          <a:gdLst/>
          <a:ahLst/>
          <a:cxnLst/>
          <a:rect l="0" t="0" r="0" b="0"/>
          <a:pathLst>
            <a:path>
              <a:moveTo>
                <a:pt x="0" y="0"/>
              </a:moveTo>
              <a:lnTo>
                <a:pt x="622653" y="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glow" dir="t">
            <a:rot lat="0" lon="0" rev="4800000"/>
          </a:lightRig>
        </a:scene3d>
      </dsp:spPr>
      <dsp:style>
        <a:lnRef idx="2">
          <a:scrgbClr r="0" g="0" b="0"/>
        </a:lnRef>
        <a:fillRef idx="0">
          <a:scrgbClr r="0" g="0" b="0"/>
        </a:fillRef>
        <a:effectRef idx="0">
          <a:scrgbClr r="0" g="0" b="0"/>
        </a:effectRef>
        <a:fontRef idx="minor"/>
      </dsp:style>
    </dsp:sp>
    <dsp:sp modelId="{843CA50B-B3D7-402C-8A9E-1760EF5658FA}">
      <dsp:nvSpPr>
        <dsp:cNvPr id="0" name=""/>
        <dsp:cNvSpPr/>
      </dsp:nvSpPr>
      <dsp:spPr>
        <a:xfrm>
          <a:off x="1382901" y="858842"/>
          <a:ext cx="1577733" cy="1212167"/>
        </a:xfrm>
        <a:prstGeom prst="roundRect">
          <a:avLst/>
        </a:prstGeom>
        <a:solidFill>
          <a:srgbClr val="FF000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err="1"/>
            <a:t>Fadder</a:t>
          </a:r>
          <a:endParaRPr lang="en-US" sz="3500" kern="1200" dirty="0"/>
        </a:p>
      </dsp:txBody>
      <dsp:txXfrm>
        <a:off x="1442074" y="918015"/>
        <a:ext cx="1459387" cy="10938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68B9C-3539-498F-A13A-5FBA3D6495EA}">
      <dsp:nvSpPr>
        <dsp:cNvPr id="0" name=""/>
        <dsp:cNvSpPr/>
      </dsp:nvSpPr>
      <dsp:spPr>
        <a:xfrm>
          <a:off x="2421986" y="857464"/>
          <a:ext cx="609421" cy="115777"/>
        </a:xfrm>
        <a:custGeom>
          <a:avLst/>
          <a:gdLst/>
          <a:ahLst/>
          <a:cxnLst/>
          <a:rect l="0" t="0" r="0" b="0"/>
          <a:pathLst>
            <a:path>
              <a:moveTo>
                <a:pt x="0" y="0"/>
              </a:moveTo>
              <a:lnTo>
                <a:pt x="321810" y="0"/>
              </a:lnTo>
              <a:lnTo>
                <a:pt x="321810" y="115777"/>
              </a:lnTo>
              <a:lnTo>
                <a:pt x="609421" y="115777"/>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10436" y="913481"/>
        <a:ext cx="32520" cy="3742"/>
      </dsp:txXfrm>
    </dsp:sp>
    <dsp:sp modelId="{AB3F95FA-0FBD-4A0F-9C3E-5A733FF8D490}">
      <dsp:nvSpPr>
        <dsp:cNvPr id="0" name=""/>
        <dsp:cNvSpPr/>
      </dsp:nvSpPr>
      <dsp:spPr>
        <a:xfrm>
          <a:off x="493060" y="202158"/>
          <a:ext cx="1930726" cy="1310611"/>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9650" tIns="83607" rIns="79650" bIns="83607" numCol="1" spcCol="1270" anchor="ctr" anchorCtr="0">
          <a:noAutofit/>
        </a:bodyPr>
        <a:lstStyle/>
        <a:p>
          <a:pPr marL="0" lvl="0" indent="0" algn="ctr" defTabSz="533400">
            <a:lnSpc>
              <a:spcPct val="90000"/>
            </a:lnSpc>
            <a:spcBef>
              <a:spcPct val="0"/>
            </a:spcBef>
            <a:spcAft>
              <a:spcPct val="35000"/>
            </a:spcAft>
            <a:buNone/>
          </a:pPr>
          <a:r>
            <a:rPr lang="en-US" sz="1200" kern="1200" dirty="0" err="1"/>
            <a:t>Rönnängs</a:t>
          </a:r>
          <a:r>
            <a:rPr lang="en-US" sz="1200" kern="1200" dirty="0"/>
            <a:t> IK </a:t>
          </a:r>
          <a:r>
            <a:rPr lang="en-US" sz="1200" kern="1200" dirty="0" err="1"/>
            <a:t>är</a:t>
          </a:r>
          <a:r>
            <a:rPr lang="en-US" sz="1200" kern="1200" dirty="0"/>
            <a:t> </a:t>
          </a:r>
          <a:r>
            <a:rPr lang="en-US" sz="1200" kern="1200" dirty="0" err="1"/>
            <a:t>en</a:t>
          </a:r>
          <a:r>
            <a:rPr lang="en-US" sz="1200" kern="1200" dirty="0"/>
            <a:t> </a:t>
          </a:r>
          <a:r>
            <a:rPr lang="en-US" sz="1200" kern="1200" dirty="0" err="1"/>
            <a:t>ideell</a:t>
          </a:r>
          <a:r>
            <a:rPr lang="en-US" sz="1200" kern="1200" dirty="0"/>
            <a:t> </a:t>
          </a:r>
          <a:r>
            <a:rPr lang="en-US" sz="1200" kern="1200" dirty="0" err="1"/>
            <a:t>förening</a:t>
          </a:r>
          <a:r>
            <a:rPr lang="en-US" sz="1200" kern="1200" dirty="0"/>
            <a:t> </a:t>
          </a:r>
          <a:r>
            <a:rPr lang="en-US" sz="1200" kern="1200" dirty="0" err="1"/>
            <a:t>som</a:t>
          </a:r>
          <a:r>
            <a:rPr lang="en-US" sz="1200" kern="1200" dirty="0"/>
            <a:t> </a:t>
          </a:r>
          <a:r>
            <a:rPr lang="en-US" sz="1200" kern="1200" dirty="0" err="1"/>
            <a:t>fungerar</a:t>
          </a:r>
          <a:r>
            <a:rPr lang="en-US" sz="1200" kern="1200" dirty="0"/>
            <a:t> till </a:t>
          </a:r>
          <a:r>
            <a:rPr lang="en-US" sz="1200" kern="1200" dirty="0" err="1"/>
            <a:t>stor</a:t>
          </a:r>
          <a:r>
            <a:rPr lang="en-US" sz="1200" kern="1200" dirty="0"/>
            <a:t> del </a:t>
          </a:r>
          <a:r>
            <a:rPr lang="en-US" sz="1200" kern="1200" dirty="0" err="1"/>
            <a:t>genom</a:t>
          </a:r>
          <a:r>
            <a:rPr lang="en-US" sz="1200" kern="1200" dirty="0"/>
            <a:t> </a:t>
          </a:r>
          <a:r>
            <a:rPr lang="en-US" sz="1200" kern="1200" dirty="0" err="1"/>
            <a:t>alla</a:t>
          </a:r>
          <a:r>
            <a:rPr lang="en-US" sz="1200" kern="1200" dirty="0"/>
            <a:t> </a:t>
          </a:r>
          <a:r>
            <a:rPr lang="en-US" sz="1200" kern="1200" dirty="0" err="1"/>
            <a:t>medlemmars</a:t>
          </a:r>
          <a:r>
            <a:rPr lang="en-US" sz="1200" kern="1200" dirty="0"/>
            <a:t> </a:t>
          </a:r>
          <a:r>
            <a:rPr lang="en-US" sz="1200" kern="1200" dirty="0" err="1"/>
            <a:t>arbetsinsats</a:t>
          </a:r>
          <a:r>
            <a:rPr lang="en-US" sz="1200" kern="1200" dirty="0"/>
            <a:t> </a:t>
          </a:r>
        </a:p>
      </dsp:txBody>
      <dsp:txXfrm>
        <a:off x="493060" y="202158"/>
        <a:ext cx="1930726" cy="1310611"/>
      </dsp:txXfrm>
    </dsp:sp>
    <dsp:sp modelId="{B18A85D2-0967-4341-BD6A-0702F060EFF0}">
      <dsp:nvSpPr>
        <dsp:cNvPr id="0" name=""/>
        <dsp:cNvSpPr/>
      </dsp:nvSpPr>
      <dsp:spPr>
        <a:xfrm>
          <a:off x="819052" y="1754320"/>
          <a:ext cx="3270383" cy="681270"/>
        </a:xfrm>
        <a:custGeom>
          <a:avLst/>
          <a:gdLst/>
          <a:ahLst/>
          <a:cxnLst/>
          <a:rect l="0" t="0" r="0" b="0"/>
          <a:pathLst>
            <a:path>
              <a:moveTo>
                <a:pt x="3270383" y="0"/>
              </a:moveTo>
              <a:lnTo>
                <a:pt x="3270383" y="357735"/>
              </a:lnTo>
              <a:lnTo>
                <a:pt x="0" y="357735"/>
              </a:lnTo>
              <a:lnTo>
                <a:pt x="0" y="68127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70569" y="2093084"/>
        <a:ext cx="167348" cy="3742"/>
      </dsp:txXfrm>
    </dsp:sp>
    <dsp:sp modelId="{1780261B-0C4B-4E3D-9303-74214DACDC2B}">
      <dsp:nvSpPr>
        <dsp:cNvPr id="0" name=""/>
        <dsp:cNvSpPr/>
      </dsp:nvSpPr>
      <dsp:spPr>
        <a:xfrm>
          <a:off x="3063807" y="190362"/>
          <a:ext cx="2051256" cy="156575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9650" tIns="83607" rIns="79650" bIns="83607" numCol="1" spcCol="1270" anchor="ctr" anchorCtr="0">
          <a:noAutofit/>
        </a:bodyPr>
        <a:lstStyle/>
        <a:p>
          <a:pPr marL="0" lvl="0" indent="0" algn="ctr" defTabSz="533400">
            <a:lnSpc>
              <a:spcPct val="90000"/>
            </a:lnSpc>
            <a:spcBef>
              <a:spcPct val="0"/>
            </a:spcBef>
            <a:spcAft>
              <a:spcPct val="35000"/>
            </a:spcAft>
            <a:buNone/>
          </a:pPr>
          <a:r>
            <a:rPr lang="en-US" sz="1200" kern="1200" dirty="0"/>
            <a:t>Det </a:t>
          </a:r>
          <a:r>
            <a:rPr lang="en-US" sz="1200" kern="1200" dirty="0" err="1"/>
            <a:t>innebär</a:t>
          </a:r>
          <a:r>
            <a:rPr lang="en-US" sz="1200" kern="1200" dirty="0"/>
            <a:t> </a:t>
          </a:r>
          <a:r>
            <a:rPr lang="en-US" sz="1200" kern="1200" dirty="0" err="1"/>
            <a:t>att</a:t>
          </a:r>
          <a:r>
            <a:rPr lang="en-US" sz="1200" kern="1200" dirty="0"/>
            <a:t> </a:t>
          </a:r>
          <a:r>
            <a:rPr lang="en-US" sz="1200" kern="1200" dirty="0" err="1"/>
            <a:t>alla</a:t>
          </a:r>
          <a:r>
            <a:rPr lang="en-US" sz="1200" kern="1200" dirty="0"/>
            <a:t> </a:t>
          </a:r>
          <a:r>
            <a:rPr lang="en-US" sz="1200" kern="1200" dirty="0" err="1"/>
            <a:t>behöver</a:t>
          </a:r>
          <a:r>
            <a:rPr lang="en-US" sz="1200" kern="1200" dirty="0"/>
            <a:t> </a:t>
          </a:r>
          <a:r>
            <a:rPr lang="en-US" sz="1200" kern="1200" dirty="0" err="1"/>
            <a:t>hjälpa</a:t>
          </a:r>
          <a:r>
            <a:rPr lang="en-US" sz="1200" kern="1200" dirty="0"/>
            <a:t> till – </a:t>
          </a:r>
          <a:r>
            <a:rPr lang="en-US" sz="1200" kern="1200" dirty="0" err="1"/>
            <a:t>att</a:t>
          </a:r>
          <a:r>
            <a:rPr lang="en-US" sz="1200" kern="1200" dirty="0"/>
            <a:t> </a:t>
          </a:r>
          <a:r>
            <a:rPr lang="en-US" sz="1200" kern="1200" dirty="0" err="1"/>
            <a:t>göra</a:t>
          </a:r>
          <a:r>
            <a:rPr lang="en-US" sz="1200" kern="1200" dirty="0"/>
            <a:t> </a:t>
          </a:r>
          <a:r>
            <a:rPr lang="en-US" sz="1200" kern="1200" dirty="0" err="1"/>
            <a:t>ideellt</a:t>
          </a:r>
          <a:r>
            <a:rPr lang="en-US" sz="1200" kern="1200" dirty="0"/>
            <a:t> </a:t>
          </a:r>
          <a:r>
            <a:rPr lang="en-US" sz="1200" kern="1200" dirty="0" err="1"/>
            <a:t>arbete</a:t>
          </a:r>
          <a:r>
            <a:rPr lang="en-US" sz="1200" kern="1200" dirty="0"/>
            <a:t> </a:t>
          </a:r>
          <a:r>
            <a:rPr lang="en-US" sz="1200" kern="1200" dirty="0" err="1"/>
            <a:t>innebär</a:t>
          </a:r>
          <a:r>
            <a:rPr lang="en-US" sz="1200" kern="1200" dirty="0"/>
            <a:t> </a:t>
          </a:r>
          <a:r>
            <a:rPr lang="en-US" sz="1200" kern="1200" dirty="0" err="1"/>
            <a:t>att</a:t>
          </a:r>
          <a:r>
            <a:rPr lang="en-US" sz="1200" kern="1200" dirty="0"/>
            <a:t> man </a:t>
          </a:r>
          <a:r>
            <a:rPr lang="en-US" sz="1200" kern="1200" dirty="0" err="1"/>
            <a:t>bidrar</a:t>
          </a:r>
          <a:r>
            <a:rPr lang="en-US" sz="1200" kern="1200" dirty="0"/>
            <a:t> med sin </a:t>
          </a:r>
          <a:r>
            <a:rPr lang="en-US" sz="1200" kern="1200" dirty="0" err="1"/>
            <a:t>tid</a:t>
          </a:r>
          <a:r>
            <a:rPr lang="en-US" sz="1200" kern="1200" dirty="0"/>
            <a:t> </a:t>
          </a:r>
          <a:r>
            <a:rPr lang="en-US" sz="1200" kern="1200" dirty="0" err="1"/>
            <a:t>utan</a:t>
          </a:r>
          <a:r>
            <a:rPr lang="en-US" sz="1200" kern="1200" dirty="0"/>
            <a:t> </a:t>
          </a:r>
          <a:r>
            <a:rPr lang="en-US" sz="1200" kern="1200" dirty="0" err="1"/>
            <a:t>krav</a:t>
          </a:r>
          <a:r>
            <a:rPr lang="en-US" sz="1200" kern="1200" dirty="0"/>
            <a:t> </a:t>
          </a:r>
          <a:r>
            <a:rPr lang="en-US" sz="1200" kern="1200" dirty="0" err="1"/>
            <a:t>på</a:t>
          </a:r>
          <a:r>
            <a:rPr lang="en-US" sz="1200" kern="1200" dirty="0"/>
            <a:t> </a:t>
          </a:r>
          <a:r>
            <a:rPr lang="en-US" sz="1200" kern="1200" dirty="0" err="1"/>
            <a:t>ekonomisk</a:t>
          </a:r>
          <a:r>
            <a:rPr lang="en-US" sz="1200" kern="1200" dirty="0"/>
            <a:t> </a:t>
          </a:r>
          <a:r>
            <a:rPr lang="en-US" sz="1200" kern="1200" dirty="0" err="1"/>
            <a:t>ersättning</a:t>
          </a:r>
          <a:r>
            <a:rPr lang="en-US" sz="1200" kern="1200" dirty="0"/>
            <a:t>. </a:t>
          </a:r>
        </a:p>
      </dsp:txBody>
      <dsp:txXfrm>
        <a:off x="3063807" y="190362"/>
        <a:ext cx="2051256" cy="1565757"/>
      </dsp:txXfrm>
    </dsp:sp>
    <dsp:sp modelId="{43A1DB08-018D-45ED-A917-165E89DA30B6}">
      <dsp:nvSpPr>
        <dsp:cNvPr id="0" name=""/>
        <dsp:cNvSpPr/>
      </dsp:nvSpPr>
      <dsp:spPr>
        <a:xfrm>
          <a:off x="1629998" y="3281193"/>
          <a:ext cx="343263" cy="91440"/>
        </a:xfrm>
        <a:custGeom>
          <a:avLst/>
          <a:gdLst/>
          <a:ahLst/>
          <a:cxnLst/>
          <a:rect l="0" t="0" r="0" b="0"/>
          <a:pathLst>
            <a:path>
              <a:moveTo>
                <a:pt x="0" y="45720"/>
              </a:moveTo>
              <a:lnTo>
                <a:pt x="343263"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92283" y="3325042"/>
        <a:ext cx="18693" cy="3742"/>
      </dsp:txXfrm>
    </dsp:sp>
    <dsp:sp modelId="{36C2E323-1602-497B-B504-CB386085F730}">
      <dsp:nvSpPr>
        <dsp:cNvPr id="0" name=""/>
        <dsp:cNvSpPr/>
      </dsp:nvSpPr>
      <dsp:spPr>
        <a:xfrm>
          <a:off x="6306" y="2467991"/>
          <a:ext cx="1625491" cy="171784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9650" tIns="83607" rIns="79650" bIns="83607" numCol="1" spcCol="1270" anchor="ctr" anchorCtr="0">
          <a:noAutofit/>
        </a:bodyPr>
        <a:lstStyle/>
        <a:p>
          <a:pPr marL="0" lvl="0" indent="0" algn="ctr" defTabSz="533400">
            <a:lnSpc>
              <a:spcPct val="90000"/>
            </a:lnSpc>
            <a:spcBef>
              <a:spcPct val="0"/>
            </a:spcBef>
            <a:spcAft>
              <a:spcPct val="35000"/>
            </a:spcAft>
            <a:buNone/>
          </a:pPr>
          <a:r>
            <a:rPr lang="en-US" sz="1200" kern="1200" dirty="0"/>
            <a:t>Hos </a:t>
          </a:r>
          <a:r>
            <a:rPr lang="en-US" sz="1200" kern="1200" dirty="0" err="1"/>
            <a:t>oss</a:t>
          </a:r>
          <a:r>
            <a:rPr lang="en-US" sz="1200" kern="1200" dirty="0"/>
            <a:t> </a:t>
          </a:r>
          <a:r>
            <a:rPr lang="en-US" sz="1200" kern="1200" dirty="0" err="1"/>
            <a:t>lägger</a:t>
          </a:r>
          <a:r>
            <a:rPr lang="en-US" sz="1200" kern="1200" dirty="0"/>
            <a:t> man den </a:t>
          </a:r>
          <a:r>
            <a:rPr lang="en-US" sz="1200" kern="1200" dirty="0" err="1"/>
            <a:t>tid</a:t>
          </a:r>
          <a:r>
            <a:rPr lang="en-US" sz="1200" kern="1200" dirty="0"/>
            <a:t> man </a:t>
          </a:r>
          <a:r>
            <a:rPr lang="en-US" sz="1200" kern="1200" dirty="0" err="1"/>
            <a:t>kan</a:t>
          </a:r>
          <a:r>
            <a:rPr lang="en-US" sz="1200" kern="1200" dirty="0"/>
            <a:t> – men det </a:t>
          </a:r>
          <a:r>
            <a:rPr lang="en-US" sz="1200" kern="1200" dirty="0" err="1"/>
            <a:t>finns</a:t>
          </a:r>
          <a:r>
            <a:rPr lang="en-US" sz="1200" kern="1200" dirty="0"/>
            <a:t> </a:t>
          </a:r>
          <a:r>
            <a:rPr lang="en-US" sz="1200" kern="1200" dirty="0" err="1"/>
            <a:t>vissa</a:t>
          </a:r>
          <a:r>
            <a:rPr lang="en-US" sz="1200" kern="1200" dirty="0"/>
            <a:t> </a:t>
          </a:r>
          <a:r>
            <a:rPr lang="en-US" sz="1200" kern="1200" dirty="0" err="1"/>
            <a:t>minimikrav</a:t>
          </a:r>
          <a:r>
            <a:rPr lang="en-US" sz="1200" kern="1200" dirty="0"/>
            <a:t> för </a:t>
          </a:r>
          <a:r>
            <a:rPr lang="en-US" sz="1200" kern="1200" dirty="0" err="1"/>
            <a:t>att</a:t>
          </a:r>
          <a:r>
            <a:rPr lang="en-US" sz="1200" kern="1200" dirty="0"/>
            <a:t> </a:t>
          </a:r>
          <a:r>
            <a:rPr lang="en-US" sz="1200" kern="1200" dirty="0" err="1"/>
            <a:t>vår</a:t>
          </a:r>
          <a:r>
            <a:rPr lang="en-US" sz="1200" kern="1200" dirty="0"/>
            <a:t> </a:t>
          </a:r>
          <a:r>
            <a:rPr lang="en-US" sz="1200" kern="1200" dirty="0" err="1"/>
            <a:t>verksamhet</a:t>
          </a:r>
          <a:r>
            <a:rPr lang="en-US" sz="1200" kern="1200" dirty="0"/>
            <a:t> </a:t>
          </a:r>
          <a:r>
            <a:rPr lang="en-US" sz="1200" kern="1200" dirty="0" err="1"/>
            <a:t>skall</a:t>
          </a:r>
          <a:r>
            <a:rPr lang="en-US" sz="1200" kern="1200" dirty="0"/>
            <a:t> </a:t>
          </a:r>
          <a:r>
            <a:rPr lang="en-US" sz="1200" kern="1200" dirty="0" err="1"/>
            <a:t>kunna</a:t>
          </a:r>
          <a:r>
            <a:rPr lang="en-US" sz="1200" kern="1200" dirty="0"/>
            <a:t> </a:t>
          </a:r>
          <a:r>
            <a:rPr lang="en-US" sz="1200" kern="1200" dirty="0" err="1"/>
            <a:t>fungera</a:t>
          </a:r>
          <a:r>
            <a:rPr lang="en-US" sz="1200" kern="1200" dirty="0"/>
            <a:t>. Vill och </a:t>
          </a:r>
          <a:r>
            <a:rPr lang="en-US" sz="1200" kern="1200" dirty="0" err="1"/>
            <a:t>kan</a:t>
          </a:r>
          <a:r>
            <a:rPr lang="en-US" sz="1200" kern="1200" dirty="0"/>
            <a:t> man </a:t>
          </a:r>
          <a:r>
            <a:rPr lang="en-US" sz="1200" kern="1200" dirty="0" err="1"/>
            <a:t>göra</a:t>
          </a:r>
          <a:r>
            <a:rPr lang="en-US" sz="1200" kern="1200" dirty="0"/>
            <a:t> </a:t>
          </a:r>
          <a:r>
            <a:rPr lang="en-US" sz="1200" kern="1200" dirty="0" err="1"/>
            <a:t>mer</a:t>
          </a:r>
          <a:r>
            <a:rPr lang="en-US" sz="1200" kern="1200" dirty="0"/>
            <a:t> </a:t>
          </a:r>
          <a:r>
            <a:rPr lang="en-US" sz="1200" kern="1200" dirty="0" err="1"/>
            <a:t>finns</a:t>
          </a:r>
          <a:r>
            <a:rPr lang="en-US" sz="1200" kern="1200" dirty="0"/>
            <a:t> </a:t>
          </a:r>
          <a:r>
            <a:rPr lang="en-US" sz="1200" kern="1200" dirty="0" err="1"/>
            <a:t>alla</a:t>
          </a:r>
          <a:r>
            <a:rPr lang="en-US" sz="1200" kern="1200" dirty="0"/>
            <a:t> </a:t>
          </a:r>
          <a:r>
            <a:rPr lang="en-US" sz="1200" kern="1200" dirty="0" err="1"/>
            <a:t>möjligheter</a:t>
          </a:r>
          <a:endParaRPr lang="en-US" sz="1200" kern="1200" dirty="0"/>
        </a:p>
      </dsp:txBody>
      <dsp:txXfrm>
        <a:off x="6306" y="2467991"/>
        <a:ext cx="1625491" cy="1717845"/>
      </dsp:txXfrm>
    </dsp:sp>
    <dsp:sp modelId="{9061E629-2DEC-4367-9B06-A0B9C339414B}">
      <dsp:nvSpPr>
        <dsp:cNvPr id="0" name=""/>
        <dsp:cNvSpPr/>
      </dsp:nvSpPr>
      <dsp:spPr>
        <a:xfrm>
          <a:off x="2005661" y="2197073"/>
          <a:ext cx="3252267" cy="225968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9650" tIns="83607" rIns="79650" bIns="83607" numCol="1" spcCol="1270" anchor="ctr" anchorCtr="0">
          <a:noAutofit/>
        </a:bodyPr>
        <a:lstStyle/>
        <a:p>
          <a:pPr marL="0" lvl="0" indent="0" algn="ctr" defTabSz="533400">
            <a:lnSpc>
              <a:spcPct val="90000"/>
            </a:lnSpc>
            <a:spcBef>
              <a:spcPct val="0"/>
            </a:spcBef>
            <a:spcAft>
              <a:spcPct val="35000"/>
            </a:spcAft>
            <a:buNone/>
          </a:pPr>
          <a:r>
            <a:rPr lang="en-US" sz="1200" b="0" i="0" kern="1200" dirty="0"/>
            <a:t>I </a:t>
          </a:r>
          <a:r>
            <a:rPr lang="en-US" sz="1200" b="0" i="0" kern="1200" dirty="0" err="1"/>
            <a:t>åtagandet</a:t>
          </a:r>
          <a:r>
            <a:rPr lang="en-US" sz="1200" b="0" i="0" kern="1200" dirty="0"/>
            <a:t> för </a:t>
          </a:r>
          <a:r>
            <a:rPr lang="en-US" sz="1200" b="0" i="0" kern="1200" dirty="0" err="1"/>
            <a:t>aktiv</a:t>
          </a:r>
          <a:r>
            <a:rPr lang="en-US" sz="1200" b="0" i="0" kern="1200" dirty="0"/>
            <a:t> </a:t>
          </a:r>
          <a:r>
            <a:rPr lang="en-US" sz="1200" b="0" i="0" kern="1200" dirty="0" err="1"/>
            <a:t>medlem</a:t>
          </a:r>
          <a:r>
            <a:rPr lang="en-US" sz="1200" b="0" i="0" kern="1200" dirty="0"/>
            <a:t>(</a:t>
          </a:r>
          <a:r>
            <a:rPr lang="en-US" sz="1200" b="0" i="0" kern="1200" dirty="0" err="1"/>
            <a:t>målsman</a:t>
          </a:r>
          <a:r>
            <a:rPr lang="en-US" sz="1200" b="0" i="0" kern="1200" dirty="0"/>
            <a:t>) U9-J20 </a:t>
          </a:r>
          <a:r>
            <a:rPr lang="en-US" sz="1200" b="0" i="0" kern="1200" dirty="0" err="1"/>
            <a:t>ingår</a:t>
          </a:r>
          <a:r>
            <a:rPr lang="en-US" sz="1200" b="0" i="0" kern="1200" dirty="0"/>
            <a:t> </a:t>
          </a:r>
          <a:r>
            <a:rPr lang="en-US" sz="1200" b="0" i="0" kern="1200" dirty="0" err="1"/>
            <a:t>att</a:t>
          </a:r>
          <a:r>
            <a:rPr lang="en-US" sz="1200" b="0" i="0" kern="1200" dirty="0"/>
            <a:t> </a:t>
          </a:r>
          <a:r>
            <a:rPr lang="en-US" sz="1200" b="0" i="0" kern="1200" dirty="0" err="1"/>
            <a:t>medverka</a:t>
          </a:r>
          <a:r>
            <a:rPr lang="en-US" sz="1200" b="0" i="0" kern="1200" dirty="0"/>
            <a:t> </a:t>
          </a:r>
          <a:r>
            <a:rPr lang="en-US" sz="1200" b="0" i="0" kern="1200" dirty="0" err="1"/>
            <a:t>i</a:t>
          </a:r>
          <a:r>
            <a:rPr lang="en-US" sz="1200" b="0" i="0" kern="1200" dirty="0"/>
            <a:t> </a:t>
          </a:r>
          <a:r>
            <a:rPr lang="en-US" sz="1200" b="0" i="0" kern="1200" dirty="0" err="1"/>
            <a:t>klubbens</a:t>
          </a:r>
          <a:r>
            <a:rPr lang="en-US" sz="1200" b="0" i="0" kern="1200" dirty="0"/>
            <a:t> </a:t>
          </a:r>
          <a:r>
            <a:rPr lang="en-US" sz="1200" b="0" i="0" kern="1200" dirty="0" err="1"/>
            <a:t>säljaktiviteter</a:t>
          </a:r>
          <a:r>
            <a:rPr lang="en-US" sz="1200" b="0" i="0" kern="1200" dirty="0"/>
            <a:t> </a:t>
          </a:r>
          <a:r>
            <a:rPr lang="en-US" sz="1200" b="0" i="0" kern="1200" dirty="0" err="1"/>
            <a:t>vilka</a:t>
          </a:r>
          <a:r>
            <a:rPr lang="en-US" sz="1200" b="0" i="0" kern="1200" dirty="0"/>
            <a:t> </a:t>
          </a:r>
          <a:r>
            <a:rPr lang="en-US" sz="1200" b="0" i="0" kern="1200" dirty="0" err="1"/>
            <a:t>sker</a:t>
          </a:r>
          <a:r>
            <a:rPr lang="en-US" sz="1200" b="0" i="0" kern="1200" dirty="0"/>
            <a:t> ca 3 </a:t>
          </a:r>
          <a:r>
            <a:rPr lang="en-US" sz="1200" b="0" i="0" kern="1200" dirty="0" err="1"/>
            <a:t>gånger</a:t>
          </a:r>
          <a:r>
            <a:rPr lang="en-US" sz="1200" b="0" i="0" kern="1200" dirty="0"/>
            <a:t>/ </a:t>
          </a:r>
          <a:r>
            <a:rPr lang="en-US" sz="1200" b="0" i="0" kern="1200" dirty="0" err="1"/>
            <a:t>säsong</a:t>
          </a:r>
          <a:endParaRPr lang="en-US" sz="1200" b="0" i="0" kern="1200" dirty="0"/>
        </a:p>
        <a:p>
          <a:pPr marL="0" lvl="0" indent="0" algn="ctr" defTabSz="533400">
            <a:lnSpc>
              <a:spcPct val="90000"/>
            </a:lnSpc>
            <a:spcBef>
              <a:spcPct val="0"/>
            </a:spcBef>
            <a:spcAft>
              <a:spcPct val="35000"/>
            </a:spcAft>
            <a:buNone/>
          </a:pPr>
          <a:r>
            <a:rPr lang="sv-SE" sz="1200" kern="1200" dirty="0"/>
            <a:t>Att som förälder vara aktiv på lagets och föreningens arrangemang.</a:t>
          </a:r>
        </a:p>
        <a:p>
          <a:pPr marL="0" lvl="0" indent="0" algn="ctr" defTabSz="533400">
            <a:lnSpc>
              <a:spcPct val="90000"/>
            </a:lnSpc>
            <a:spcBef>
              <a:spcPct val="0"/>
            </a:spcBef>
            <a:spcAft>
              <a:spcPct val="35000"/>
            </a:spcAft>
            <a:buNone/>
          </a:pPr>
          <a:r>
            <a:rPr lang="sv-SE" sz="1200" kern="1200" dirty="0"/>
            <a:t>Att som föräldrar stå i kafeterian</a:t>
          </a:r>
        </a:p>
        <a:p>
          <a:pPr marL="0" lvl="0" indent="0" algn="ctr" defTabSz="533400">
            <a:lnSpc>
              <a:spcPct val="90000"/>
            </a:lnSpc>
            <a:spcBef>
              <a:spcPct val="0"/>
            </a:spcBef>
            <a:spcAft>
              <a:spcPct val="35000"/>
            </a:spcAft>
            <a:buNone/>
          </a:pPr>
          <a:r>
            <a:rPr lang="sv-SE" sz="1200" kern="1200" dirty="0"/>
            <a:t>Att som förälder förstå att verksamheten som bedrivs görs med barnen i fokus</a:t>
          </a:r>
          <a:endParaRPr lang="en-US" sz="1200" kern="1200" dirty="0"/>
        </a:p>
      </dsp:txBody>
      <dsp:txXfrm>
        <a:off x="2005661" y="2197073"/>
        <a:ext cx="3252267" cy="22596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7668C-323C-43B4-97FF-3BE3214076D3}">
      <dsp:nvSpPr>
        <dsp:cNvPr id="0" name=""/>
        <dsp:cNvSpPr/>
      </dsp:nvSpPr>
      <dsp:spPr>
        <a:xfrm>
          <a:off x="810582" y="-53529"/>
          <a:ext cx="3544823" cy="3544823"/>
        </a:xfrm>
        <a:prstGeom prst="circularArrow">
          <a:avLst>
            <a:gd name="adj1" fmla="val 5544"/>
            <a:gd name="adj2" fmla="val 330680"/>
            <a:gd name="adj3" fmla="val 15040203"/>
            <a:gd name="adj4" fmla="val 16654990"/>
            <a:gd name="adj5" fmla="val 575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3F7AEC-8DBA-4AE8-80AF-1E6C999BAC1D}">
      <dsp:nvSpPr>
        <dsp:cNvPr id="0" name=""/>
        <dsp:cNvSpPr/>
      </dsp:nvSpPr>
      <dsp:spPr>
        <a:xfrm>
          <a:off x="2206850" y="0"/>
          <a:ext cx="684368" cy="342184"/>
        </a:xfrm>
        <a:prstGeom prst="round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sv-SE" sz="800" b="1" kern="1200">
              <a:latin typeface="Bookman Old Style"/>
              <a:cs typeface="Bookman Old Style"/>
            </a:rPr>
            <a:t>Januari</a:t>
          </a:r>
        </a:p>
      </dsp:txBody>
      <dsp:txXfrm>
        <a:off x="2223554" y="16704"/>
        <a:ext cx="650960" cy="308776"/>
      </dsp:txXfrm>
    </dsp:sp>
    <dsp:sp modelId="{C4E8BD54-86A7-40C1-9C66-4F5B2B635D66}">
      <dsp:nvSpPr>
        <dsp:cNvPr id="0" name=""/>
        <dsp:cNvSpPr/>
      </dsp:nvSpPr>
      <dsp:spPr>
        <a:xfrm>
          <a:off x="3060640" y="280973"/>
          <a:ext cx="684368" cy="342184"/>
        </a:xfrm>
        <a:prstGeom prst="round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sv-SE" sz="800" b="1" kern="1200">
              <a:latin typeface="Bookman Old Style"/>
              <a:cs typeface="Bookman Old Style"/>
            </a:rPr>
            <a:t>Februari</a:t>
          </a:r>
          <a:r>
            <a:rPr lang="sv-SE" sz="800" b="0" kern="1200"/>
            <a:t>	</a:t>
          </a:r>
        </a:p>
      </dsp:txBody>
      <dsp:txXfrm>
        <a:off x="3077344" y="297677"/>
        <a:ext cx="650960" cy="308776"/>
      </dsp:txXfrm>
    </dsp:sp>
    <dsp:sp modelId="{85B26D26-A6F7-4FF2-9238-7B9B28B854C3}">
      <dsp:nvSpPr>
        <dsp:cNvPr id="0" name=""/>
        <dsp:cNvSpPr/>
      </dsp:nvSpPr>
      <dsp:spPr>
        <a:xfrm>
          <a:off x="3551944" y="772265"/>
          <a:ext cx="684368" cy="342184"/>
        </a:xfrm>
        <a:prstGeom prst="round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sv-SE" sz="800" b="1" kern="1200">
              <a:latin typeface="Bookman Old Style"/>
              <a:cs typeface="Bookman Old Style"/>
            </a:rPr>
            <a:t>Mars</a:t>
          </a:r>
        </a:p>
      </dsp:txBody>
      <dsp:txXfrm>
        <a:off x="3568648" y="788969"/>
        <a:ext cx="650960" cy="308776"/>
      </dsp:txXfrm>
    </dsp:sp>
    <dsp:sp modelId="{183ACF75-5421-451D-BB22-F12528D11F0D}">
      <dsp:nvSpPr>
        <dsp:cNvPr id="0" name=""/>
        <dsp:cNvSpPr/>
      </dsp:nvSpPr>
      <dsp:spPr>
        <a:xfrm>
          <a:off x="3746153" y="1538515"/>
          <a:ext cx="684368" cy="342184"/>
        </a:xfrm>
        <a:prstGeom prst="round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sv-SE" sz="800" b="1" kern="1200">
              <a:latin typeface="Bookman Old Style"/>
              <a:cs typeface="Bookman Old Style"/>
            </a:rPr>
            <a:t>April</a:t>
          </a:r>
        </a:p>
      </dsp:txBody>
      <dsp:txXfrm>
        <a:off x="3762857" y="1555219"/>
        <a:ext cx="650960" cy="308776"/>
      </dsp:txXfrm>
    </dsp:sp>
    <dsp:sp modelId="{5B0BD3F6-CD6E-4CC8-8480-A0E2AD908723}">
      <dsp:nvSpPr>
        <dsp:cNvPr id="0" name=""/>
        <dsp:cNvSpPr/>
      </dsp:nvSpPr>
      <dsp:spPr>
        <a:xfrm>
          <a:off x="3627745" y="2248963"/>
          <a:ext cx="684368" cy="342184"/>
        </a:xfrm>
        <a:prstGeom prst="round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sv-SE" sz="800" b="1" kern="1200">
              <a:latin typeface="Bookman Old Style"/>
              <a:cs typeface="Bookman Old Style"/>
            </a:rPr>
            <a:t>Maj</a:t>
          </a:r>
        </a:p>
      </dsp:txBody>
      <dsp:txXfrm>
        <a:off x="3644449" y="2265667"/>
        <a:ext cx="650960" cy="308776"/>
      </dsp:txXfrm>
    </dsp:sp>
    <dsp:sp modelId="{92C1BCD0-3C57-48B8-A4E7-E46C125FE14E}">
      <dsp:nvSpPr>
        <dsp:cNvPr id="0" name=""/>
        <dsp:cNvSpPr/>
      </dsp:nvSpPr>
      <dsp:spPr>
        <a:xfrm>
          <a:off x="3067393" y="2806968"/>
          <a:ext cx="684368" cy="342184"/>
        </a:xfrm>
        <a:prstGeom prst="roundRect">
          <a:avLst/>
        </a:prstGeom>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a:ln w="6350" cap="flat" cmpd="sng" algn="ctr">
          <a:solidFill>
            <a:srgbClr val="FFFF00"/>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sv-SE" sz="800" b="1" kern="1200">
              <a:latin typeface="Bookman Old Style"/>
              <a:cs typeface="Bookman Old Style"/>
            </a:rPr>
            <a:t>Juni</a:t>
          </a:r>
        </a:p>
      </dsp:txBody>
      <dsp:txXfrm>
        <a:off x="3084097" y="2823672"/>
        <a:ext cx="650960" cy="308776"/>
      </dsp:txXfrm>
    </dsp:sp>
    <dsp:sp modelId="{A74C312F-3F1B-44EA-8810-E73B3DF6B16F}">
      <dsp:nvSpPr>
        <dsp:cNvPr id="0" name=""/>
        <dsp:cNvSpPr/>
      </dsp:nvSpPr>
      <dsp:spPr>
        <a:xfrm>
          <a:off x="2147645" y="3018614"/>
          <a:ext cx="684368" cy="342184"/>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6350" cap="flat" cmpd="sng" algn="ctr">
          <a:solidFill>
            <a:srgbClr val="FFFF00"/>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sv-SE" sz="800" b="1" kern="1200">
              <a:latin typeface="Bookman Old Style"/>
              <a:cs typeface="Bookman Old Style"/>
            </a:rPr>
            <a:t>Juli</a:t>
          </a:r>
        </a:p>
      </dsp:txBody>
      <dsp:txXfrm>
        <a:off x="2164349" y="3035318"/>
        <a:ext cx="650960" cy="308776"/>
      </dsp:txXfrm>
    </dsp:sp>
    <dsp:sp modelId="{06F0EB29-3BE3-495E-A9C6-1700A0316F73}">
      <dsp:nvSpPr>
        <dsp:cNvPr id="0" name=""/>
        <dsp:cNvSpPr/>
      </dsp:nvSpPr>
      <dsp:spPr>
        <a:xfrm>
          <a:off x="1073079" y="2733106"/>
          <a:ext cx="684368" cy="342184"/>
        </a:xfrm>
        <a:prstGeom prst="roundRect">
          <a:avLst/>
        </a:prstGeom>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6350" cap="flat" cmpd="sng" algn="ctr">
          <a:solidFill>
            <a:srgbClr val="FFFF00"/>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sv-SE" sz="800" b="1" kern="1200">
              <a:latin typeface="Bookman Old Style"/>
              <a:cs typeface="Bookman Old Style"/>
            </a:rPr>
            <a:t>Augusti</a:t>
          </a:r>
        </a:p>
      </dsp:txBody>
      <dsp:txXfrm>
        <a:off x="1089783" y="2749810"/>
        <a:ext cx="650960" cy="308776"/>
      </dsp:txXfrm>
    </dsp:sp>
    <dsp:sp modelId="{589D59AC-F143-418C-AF9B-24134D24B114}">
      <dsp:nvSpPr>
        <dsp:cNvPr id="0" name=""/>
        <dsp:cNvSpPr/>
      </dsp:nvSpPr>
      <dsp:spPr>
        <a:xfrm>
          <a:off x="703755" y="2142203"/>
          <a:ext cx="684368" cy="342184"/>
        </a:xfrm>
        <a:prstGeom prst="round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sv-SE" sz="800" b="1" kern="1200">
              <a:latin typeface="Bookman Old Style"/>
              <a:cs typeface="Bookman Old Style"/>
            </a:rPr>
            <a:t>September</a:t>
          </a:r>
        </a:p>
      </dsp:txBody>
      <dsp:txXfrm>
        <a:off x="720459" y="2158907"/>
        <a:ext cx="650960" cy="308776"/>
      </dsp:txXfrm>
    </dsp:sp>
    <dsp:sp modelId="{0AB00138-3258-4F1D-8CA7-8DE19EFA2A4A}">
      <dsp:nvSpPr>
        <dsp:cNvPr id="0" name=""/>
        <dsp:cNvSpPr/>
      </dsp:nvSpPr>
      <dsp:spPr>
        <a:xfrm>
          <a:off x="592959" y="1477426"/>
          <a:ext cx="684368" cy="342184"/>
        </a:xfrm>
        <a:prstGeom prst="round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sv-SE" sz="800" b="1" kern="1200">
              <a:latin typeface="Bookman Old Style"/>
              <a:cs typeface="Bookman Old Style"/>
            </a:rPr>
            <a:t>Oktober</a:t>
          </a:r>
        </a:p>
      </dsp:txBody>
      <dsp:txXfrm>
        <a:off x="609663" y="1494130"/>
        <a:ext cx="650960" cy="308776"/>
      </dsp:txXfrm>
    </dsp:sp>
    <dsp:sp modelId="{4C568F23-6D4D-44AF-A06A-A272906E04C6}">
      <dsp:nvSpPr>
        <dsp:cNvPr id="0" name=""/>
        <dsp:cNvSpPr/>
      </dsp:nvSpPr>
      <dsp:spPr>
        <a:xfrm>
          <a:off x="847059" y="757358"/>
          <a:ext cx="684368" cy="342184"/>
        </a:xfrm>
        <a:prstGeom prst="round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sv-SE" sz="800" b="1" kern="1200">
              <a:latin typeface="Bookman Old Style"/>
              <a:cs typeface="Bookman Old Style"/>
            </a:rPr>
            <a:t>November</a:t>
          </a:r>
        </a:p>
      </dsp:txBody>
      <dsp:txXfrm>
        <a:off x="863763" y="774062"/>
        <a:ext cx="650960" cy="308776"/>
      </dsp:txXfrm>
    </dsp:sp>
    <dsp:sp modelId="{71E5F237-3C82-4E6F-B5E6-A0FD680BC30C}">
      <dsp:nvSpPr>
        <dsp:cNvPr id="0" name=""/>
        <dsp:cNvSpPr/>
      </dsp:nvSpPr>
      <dsp:spPr>
        <a:xfrm>
          <a:off x="1331603" y="221743"/>
          <a:ext cx="684368" cy="342184"/>
        </a:xfrm>
        <a:prstGeom prst="round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sv-SE" sz="800" b="1" kern="1200">
              <a:latin typeface="Bookman Old Style"/>
              <a:cs typeface="Bookman Old Style"/>
            </a:rPr>
            <a:t>December</a:t>
          </a:r>
        </a:p>
      </dsp:txBody>
      <dsp:txXfrm>
        <a:off x="1348307" y="238447"/>
        <a:ext cx="650960" cy="3087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44C8B-A0A9-4CFF-8B02-ACA930E9E8BB}">
      <dsp:nvSpPr>
        <dsp:cNvPr id="0" name=""/>
        <dsp:cNvSpPr/>
      </dsp:nvSpPr>
      <dsp:spPr>
        <a:xfrm>
          <a:off x="3364992" y="1912"/>
          <a:ext cx="3785616" cy="836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54 svar - 23 föräldrar, 16 ledare, 15 spelare</a:t>
          </a:r>
        </a:p>
      </dsp:txBody>
      <dsp:txXfrm>
        <a:off x="3405805" y="42725"/>
        <a:ext cx="3703990" cy="754434"/>
      </dsp:txXfrm>
    </dsp:sp>
    <dsp:sp modelId="{E36C634F-3C25-4586-A110-11124A852384}">
      <dsp:nvSpPr>
        <dsp:cNvPr id="0" name=""/>
        <dsp:cNvSpPr/>
      </dsp:nvSpPr>
      <dsp:spPr>
        <a:xfrm>
          <a:off x="3364992" y="879775"/>
          <a:ext cx="3785616" cy="836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FÖRÄLDRAR – 70% ser potential, 30% är nöjda/neutrala</a:t>
          </a:r>
        </a:p>
      </dsp:txBody>
      <dsp:txXfrm>
        <a:off x="3405805" y="920588"/>
        <a:ext cx="3703990" cy="754434"/>
      </dsp:txXfrm>
    </dsp:sp>
    <dsp:sp modelId="{4B3531A9-6DD1-47F7-912A-F66B6C50E65B}">
      <dsp:nvSpPr>
        <dsp:cNvPr id="0" name=""/>
        <dsp:cNvSpPr/>
      </dsp:nvSpPr>
      <dsp:spPr>
        <a:xfrm>
          <a:off x="3364992" y="1757638"/>
          <a:ext cx="3785616" cy="836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LEDARE – 56% ser potential, 44% är nöjda/neutrala</a:t>
          </a:r>
        </a:p>
      </dsp:txBody>
      <dsp:txXfrm>
        <a:off x="3405805" y="1798451"/>
        <a:ext cx="3703990" cy="754434"/>
      </dsp:txXfrm>
    </dsp:sp>
    <dsp:sp modelId="{E7CE4024-24B9-49D6-96DA-D84900D0C570}">
      <dsp:nvSpPr>
        <dsp:cNvPr id="0" name=""/>
        <dsp:cNvSpPr/>
      </dsp:nvSpPr>
      <dsp:spPr>
        <a:xfrm>
          <a:off x="3364992" y="2635502"/>
          <a:ext cx="3785616" cy="836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SPELARE – 94% nöjda (A-laget dominerar positivt)</a:t>
          </a:r>
        </a:p>
      </dsp:txBody>
      <dsp:txXfrm>
        <a:off x="3405805" y="2676315"/>
        <a:ext cx="3703990" cy="754434"/>
      </dsp:txXfrm>
    </dsp:sp>
    <dsp:sp modelId="{1F6B8D66-F66E-49CA-B8E7-7B0F8A5B318B}">
      <dsp:nvSpPr>
        <dsp:cNvPr id="0" name=""/>
        <dsp:cNvSpPr/>
      </dsp:nvSpPr>
      <dsp:spPr>
        <a:xfrm>
          <a:off x="3364992" y="3513365"/>
          <a:ext cx="3785616" cy="836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OMBYGGNADEN – omnäms, men dominerar inte</a:t>
          </a:r>
        </a:p>
      </dsp:txBody>
      <dsp:txXfrm>
        <a:off x="3405805" y="3554178"/>
        <a:ext cx="3703990" cy="754434"/>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7A802185-EA5C-4866-9380-1F2D6FD60934}" type="datetimeFigureOut">
              <a:rPr lang="en-US" smtClean="0"/>
              <a:t>10/11/2023</a:t>
            </a:fld>
            <a:endParaRPr lang="en-US"/>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3F69A1E9-3244-454B-82A8-5FB608373C0B}" type="slidenum">
              <a:rPr lang="en-US" smtClean="0"/>
              <a:t>‹#›</a:t>
            </a:fld>
            <a:endParaRPr lang="en-US"/>
          </a:p>
        </p:txBody>
      </p:sp>
    </p:spTree>
    <p:extLst>
      <p:ext uri="{BB962C8B-B14F-4D97-AF65-F5344CB8AC3E}">
        <p14:creationId xmlns:p14="http://schemas.microsoft.com/office/powerpoint/2010/main" val="2886109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Denna bild ligger uppe innan mötet börjar..</a:t>
            </a:r>
          </a:p>
        </p:txBody>
      </p:sp>
      <p:sp>
        <p:nvSpPr>
          <p:cNvPr id="4" name="Platshållare för bildnummer 3"/>
          <p:cNvSpPr>
            <a:spLocks noGrp="1"/>
          </p:cNvSpPr>
          <p:nvPr>
            <p:ph type="sldNum" sz="quarter" idx="5"/>
          </p:nvPr>
        </p:nvSpPr>
        <p:spPr/>
        <p:txBody>
          <a:bodyPr/>
          <a:lstStyle/>
          <a:p>
            <a:fld id="{3F69A1E9-3244-454B-82A8-5FB608373C0B}" type="slidenum">
              <a:rPr lang="en-US" smtClean="0"/>
              <a:t>1</a:t>
            </a:fld>
            <a:endParaRPr lang="en-US"/>
          </a:p>
        </p:txBody>
      </p:sp>
    </p:spTree>
    <p:extLst>
      <p:ext uri="{BB962C8B-B14F-4D97-AF65-F5344CB8AC3E}">
        <p14:creationId xmlns:p14="http://schemas.microsoft.com/office/powerpoint/2010/main" val="1798890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Läs innantill – Vad är status med kommunikation? Anders`?</a:t>
            </a:r>
          </a:p>
        </p:txBody>
      </p:sp>
      <p:sp>
        <p:nvSpPr>
          <p:cNvPr id="4" name="Platshållare för bildnummer 3"/>
          <p:cNvSpPr>
            <a:spLocks noGrp="1"/>
          </p:cNvSpPr>
          <p:nvPr>
            <p:ph type="sldNum" sz="quarter" idx="5"/>
          </p:nvPr>
        </p:nvSpPr>
        <p:spPr/>
        <p:txBody>
          <a:bodyPr/>
          <a:lstStyle/>
          <a:p>
            <a:fld id="{3F69A1E9-3244-454B-82A8-5FB608373C0B}" type="slidenum">
              <a:rPr lang="en-US" smtClean="0"/>
              <a:t>10</a:t>
            </a:fld>
            <a:endParaRPr lang="en-US"/>
          </a:p>
        </p:txBody>
      </p:sp>
    </p:spTree>
    <p:extLst>
      <p:ext uri="{BB962C8B-B14F-4D97-AF65-F5344CB8AC3E}">
        <p14:creationId xmlns:p14="http://schemas.microsoft.com/office/powerpoint/2010/main" val="4207481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SE" dirty="0"/>
              <a:t>Vi har även några roller inom föreningen som är ack så viktiga</a:t>
            </a:r>
          </a:p>
          <a:p>
            <a:pPr marL="0" lvl="0" indent="0" algn="l" rtl="0">
              <a:spcBef>
                <a:spcPts val="0"/>
              </a:spcBef>
              <a:spcAft>
                <a:spcPts val="0"/>
              </a:spcAft>
              <a:buNone/>
            </a:pPr>
            <a:r>
              <a:rPr lang="sv-SE" dirty="0"/>
              <a:t>Läs innantill och presentera vilka som har de olika rollerna</a:t>
            </a:r>
            <a:endParaRPr dirty="0"/>
          </a:p>
        </p:txBody>
      </p:sp>
      <p:sp>
        <p:nvSpPr>
          <p:cNvPr id="141" name="Google Shape;141;p8: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9295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SE" dirty="0"/>
              <a:t>Upp till vilken ålder tillsätter </a:t>
            </a:r>
            <a:r>
              <a:rPr lang="sv-SE" dirty="0" err="1"/>
              <a:t>domatillsättare</a:t>
            </a:r>
            <a:r>
              <a:rPr lang="sv-SE" dirty="0"/>
              <a:t>?</a:t>
            </a:r>
            <a:endParaRPr dirty="0"/>
          </a:p>
        </p:txBody>
      </p:sp>
      <p:sp>
        <p:nvSpPr>
          <p:cNvPr id="159" name="Google Shape;159;p11: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726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sv-SE" dirty="0"/>
              <a:t>Alla lag ska ha en organisation för att underlätta för alla</a:t>
            </a:r>
          </a:p>
          <a:p>
            <a:r>
              <a:rPr lang="sv-SE" dirty="0"/>
              <a:t>Förslagsvis denna på bilden</a:t>
            </a:r>
          </a:p>
          <a:p>
            <a:r>
              <a:rPr lang="sv-SE" dirty="0"/>
              <a:t>Fadder och Kaféansvarig kan vara samma person – olika från lag till lag</a:t>
            </a:r>
          </a:p>
          <a:p>
            <a:r>
              <a:rPr lang="sv-SE" dirty="0"/>
              <a:t>Sätt dessa roller, det underlättar</a:t>
            </a:r>
          </a:p>
        </p:txBody>
      </p:sp>
    </p:spTree>
    <p:extLst>
      <p:ext uri="{BB962C8B-B14F-4D97-AF65-F5344CB8AC3E}">
        <p14:creationId xmlns:p14="http://schemas.microsoft.com/office/powerpoint/2010/main" val="4237898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Gå igenom lite snabbt – vi kanske inte behöver rabbla precis allt.</a:t>
            </a:r>
          </a:p>
          <a:p>
            <a:r>
              <a:rPr lang="sv-SE" dirty="0"/>
              <a:t>Dessa dokument läggs upp på laget</a:t>
            </a:r>
          </a:p>
        </p:txBody>
      </p:sp>
      <p:sp>
        <p:nvSpPr>
          <p:cNvPr id="4" name="Platshållare för bildnummer 3"/>
          <p:cNvSpPr>
            <a:spLocks noGrp="1"/>
          </p:cNvSpPr>
          <p:nvPr>
            <p:ph type="sldNum" sz="quarter" idx="5"/>
          </p:nvPr>
        </p:nvSpPr>
        <p:spPr/>
        <p:txBody>
          <a:bodyPr/>
          <a:lstStyle/>
          <a:p>
            <a:fld id="{3F69A1E9-3244-454B-82A8-5FB608373C0B}" type="slidenum">
              <a:rPr lang="en-US" smtClean="0"/>
              <a:t>14</a:t>
            </a:fld>
            <a:endParaRPr lang="en-US"/>
          </a:p>
        </p:txBody>
      </p:sp>
    </p:spTree>
    <p:extLst>
      <p:ext uri="{BB962C8B-B14F-4D97-AF65-F5344CB8AC3E}">
        <p14:creationId xmlns:p14="http://schemas.microsoft.com/office/powerpoint/2010/main" val="4228250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Gå igenom snabbt..</a:t>
            </a:r>
          </a:p>
        </p:txBody>
      </p:sp>
      <p:sp>
        <p:nvSpPr>
          <p:cNvPr id="4" name="Platshållare för bildnummer 3"/>
          <p:cNvSpPr>
            <a:spLocks noGrp="1"/>
          </p:cNvSpPr>
          <p:nvPr>
            <p:ph type="sldNum" sz="quarter" idx="5"/>
          </p:nvPr>
        </p:nvSpPr>
        <p:spPr/>
        <p:txBody>
          <a:bodyPr/>
          <a:lstStyle/>
          <a:p>
            <a:fld id="{3F69A1E9-3244-454B-82A8-5FB608373C0B}" type="slidenum">
              <a:rPr lang="en-US" smtClean="0"/>
              <a:t>15</a:t>
            </a:fld>
            <a:endParaRPr lang="en-US"/>
          </a:p>
        </p:txBody>
      </p:sp>
    </p:spTree>
    <p:extLst>
      <p:ext uri="{BB962C8B-B14F-4D97-AF65-F5344CB8AC3E}">
        <p14:creationId xmlns:p14="http://schemas.microsoft.com/office/powerpoint/2010/main" val="11916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a:t>Det var några av lagets roller, som bör tillsättas med namn</a:t>
            </a:r>
          </a:p>
          <a:p>
            <a:r>
              <a:rPr lang="sv-SE" dirty="0"/>
              <a:t>Vi kan dock inte nog belysa vikten av </a:t>
            </a:r>
            <a:r>
              <a:rPr lang="sv-SE" b="1" dirty="0"/>
              <a:t>alla föräldrar </a:t>
            </a:r>
            <a:r>
              <a:rPr lang="sv-SE" dirty="0"/>
              <a:t>– och hur viktiga ni är för alla barn och för att vår förening skall fungera</a:t>
            </a:r>
            <a:br>
              <a:rPr lang="sv-SE" dirty="0"/>
            </a:br>
            <a:r>
              <a:rPr lang="sv-SE" dirty="0"/>
              <a:t>Läs text i de gråa rutorna..</a:t>
            </a:r>
            <a:br>
              <a:rPr lang="sv-SE" dirty="0"/>
            </a:br>
            <a:br>
              <a:rPr lang="sv-SE" dirty="0"/>
            </a:br>
            <a:endParaRPr lang="sv-SE" dirty="0"/>
          </a:p>
        </p:txBody>
      </p:sp>
      <p:sp>
        <p:nvSpPr>
          <p:cNvPr id="4" name="Platshållare för bildnummer 3"/>
          <p:cNvSpPr>
            <a:spLocks noGrp="1"/>
          </p:cNvSpPr>
          <p:nvPr>
            <p:ph type="sldNum" sz="quarter" idx="5"/>
          </p:nvPr>
        </p:nvSpPr>
        <p:spPr/>
        <p:txBody>
          <a:bodyPr/>
          <a:lstStyle/>
          <a:p>
            <a:fld id="{3F69A1E9-3244-454B-82A8-5FB608373C0B}" type="slidenum">
              <a:rPr lang="en-US" smtClean="0"/>
              <a:t>16</a:t>
            </a:fld>
            <a:endParaRPr lang="en-US"/>
          </a:p>
        </p:txBody>
      </p:sp>
    </p:spTree>
    <p:extLst>
      <p:ext uri="{BB962C8B-B14F-4D97-AF65-F5344CB8AC3E}">
        <p14:creationId xmlns:p14="http://schemas.microsoft.com/office/powerpoint/2010/main" val="1855869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 jobbar utifrån föreningens </a:t>
            </a:r>
            <a:r>
              <a:rPr lang="sv-SE" dirty="0" err="1"/>
              <a:t>årshjul</a:t>
            </a:r>
            <a:r>
              <a:rPr lang="sv-SE" dirty="0"/>
              <a:t> kopplat till alla olika slags aktiviteter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När det gäller föreningens gemensamma försäljningsaktiviteter, så är målet att ha 3 per säsong. Dessa spikas genom fadderförening i synk med styrelse</a:t>
            </a:r>
            <a:br>
              <a:rPr lang="sv-SE" dirty="0"/>
            </a:br>
            <a:r>
              <a:rPr lang="sv-SE" dirty="0"/>
              <a:t>I led med dessa önskar vi kunna ha aktiviteter som ger föreningen och lag inkomst – detta har vi inte alls kunnat jobba med de senaste åren till grund av pandemi och renovering av hall</a:t>
            </a:r>
            <a:br>
              <a:rPr lang="sv-SE" dirty="0"/>
            </a:br>
            <a:r>
              <a:rPr lang="sv-SE" dirty="0"/>
              <a:t>* Exempelvis: Cuper och RIK dag. Vi jobbar även framåt för att hitta aktiviteter för deltagande i externa evenemang: Så som Havets dag, Sillens dag, Träbåtsfestival, Julmarknader mm. Där en del av inkomsten går till föreningen och en del till de lag som är med och anordnar. Vi kommer under oktober månad och sätta tillhörighet åldrar till respektive aktivitet. Exempelvis så har U16 varje år hand om möblering havets dag, U14.. Cup, osv… U11 </a:t>
            </a:r>
            <a:r>
              <a:rPr lang="sv-SE" dirty="0" err="1"/>
              <a:t>sekretaiatsutbildning</a:t>
            </a:r>
            <a:r>
              <a:rPr lang="sv-SE" dirty="0"/>
              <a:t>, osv..</a:t>
            </a:r>
            <a:br>
              <a:rPr lang="sv-SE" dirty="0"/>
            </a:br>
            <a:r>
              <a:rPr lang="sv-SE" dirty="0"/>
              <a:t> - Det kräver dock engagemang och närvaro av föräldrar.</a:t>
            </a:r>
            <a:br>
              <a:rPr lang="sv-SE" dirty="0"/>
            </a:br>
            <a:r>
              <a:rPr lang="sv-SE" dirty="0"/>
              <a:t>Allt detta gör vi för att få in pengar till föreningen, hålla våra spelaravgifter samt kunna takta med de ökade avgifter som ligger för </a:t>
            </a:r>
            <a:r>
              <a:rPr lang="sv-SE" dirty="0" err="1"/>
              <a:t>ishyra</a:t>
            </a:r>
            <a:r>
              <a:rPr lang="sv-SE" dirty="0"/>
              <a:t> bland annat?</a:t>
            </a:r>
            <a:br>
              <a:rPr lang="sv-SE" dirty="0"/>
            </a:br>
            <a:r>
              <a:rPr lang="sv-SE" dirty="0"/>
              <a:t>Vi gör det även för att förstärka våra ledord: Gemenskap och Glädje.</a:t>
            </a:r>
          </a:p>
          <a:p>
            <a:endParaRPr lang="sv-SE" dirty="0"/>
          </a:p>
          <a:p>
            <a:endParaRPr lang="sv-SE" dirty="0"/>
          </a:p>
          <a:p>
            <a:br>
              <a:rPr lang="sv-SE" dirty="0"/>
            </a:br>
            <a:endParaRPr lang="sv-SE" dirty="0"/>
          </a:p>
        </p:txBody>
      </p:sp>
      <p:sp>
        <p:nvSpPr>
          <p:cNvPr id="4" name="Platshållare för bildnummer 3"/>
          <p:cNvSpPr>
            <a:spLocks noGrp="1"/>
          </p:cNvSpPr>
          <p:nvPr>
            <p:ph type="sldNum" sz="quarter" idx="5"/>
          </p:nvPr>
        </p:nvSpPr>
        <p:spPr/>
        <p:txBody>
          <a:bodyPr/>
          <a:lstStyle/>
          <a:p>
            <a:fld id="{3F69A1E9-3244-454B-82A8-5FB608373C0B}" type="slidenum">
              <a:rPr lang="en-US" smtClean="0"/>
              <a:t>17</a:t>
            </a:fld>
            <a:endParaRPr lang="en-US"/>
          </a:p>
        </p:txBody>
      </p:sp>
    </p:spTree>
    <p:extLst>
      <p:ext uri="{BB962C8B-B14F-4D97-AF65-F5344CB8AC3E}">
        <p14:creationId xmlns:p14="http://schemas.microsoft.com/office/powerpoint/2010/main" val="783879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jobbar löpande med föreningens verksamhetsplan och framtidsvision. Ser i slutet av säsong vad vi gjort förflyttningar i, vad vi kan avsluta samt vad som behöver med in i nästa säsong. Ett levande dokument</a:t>
            </a:r>
          </a:p>
          <a:p>
            <a:r>
              <a:rPr lang="sv-SE" dirty="0"/>
              <a:t>Ni känner möjligt igen dem – vi har jobbat med dem under några år</a:t>
            </a:r>
          </a:p>
          <a:p>
            <a:r>
              <a:rPr lang="sv-SE" dirty="0"/>
              <a:t>Vi ska ta oss igenom varje puck, för att se mål, vad som hänt och hur vi ser framåt</a:t>
            </a:r>
          </a:p>
          <a:p>
            <a:r>
              <a:rPr lang="sv-SE" dirty="0"/>
              <a:t>Inte kunnat göra de förflyttningar vi önskat</a:t>
            </a:r>
          </a:p>
        </p:txBody>
      </p:sp>
      <p:sp>
        <p:nvSpPr>
          <p:cNvPr id="4" name="Platshållare för bildnummer 3"/>
          <p:cNvSpPr>
            <a:spLocks noGrp="1"/>
          </p:cNvSpPr>
          <p:nvPr>
            <p:ph type="sldNum" sz="quarter" idx="5"/>
          </p:nvPr>
        </p:nvSpPr>
        <p:spPr/>
        <p:txBody>
          <a:bodyPr/>
          <a:lstStyle/>
          <a:p>
            <a:fld id="{3F69A1E9-3244-454B-82A8-5FB608373C0B}" type="slidenum">
              <a:rPr lang="en-US" smtClean="0"/>
              <a:t>18</a:t>
            </a:fld>
            <a:endParaRPr lang="en-US"/>
          </a:p>
        </p:txBody>
      </p:sp>
    </p:spTree>
    <p:extLst>
      <p:ext uri="{BB962C8B-B14F-4D97-AF65-F5344CB8AC3E}">
        <p14:creationId xmlns:p14="http://schemas.microsoft.com/office/powerpoint/2010/main" val="3976173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Önskvärt att ha med: Med utveckling egen uppstartscamp vill vi belysa än en gång hur lyckad och uppskattad den var i år. Kan vi dock bygga på den i god tid med att planera och utveckla till ytterligare möjligheter så som frukost, lunch samt middagar – samt eventuella aktiviteter på sidan av isen. Involvering av fadderförening, sponsorgrupp samt en möjlig ”cupgrupp ihop med ledare och föräldrar.</a:t>
            </a:r>
          </a:p>
        </p:txBody>
      </p:sp>
      <p:sp>
        <p:nvSpPr>
          <p:cNvPr id="4" name="Platshållare för bildnummer 3"/>
          <p:cNvSpPr>
            <a:spLocks noGrp="1"/>
          </p:cNvSpPr>
          <p:nvPr>
            <p:ph type="sldNum" sz="quarter" idx="5"/>
          </p:nvPr>
        </p:nvSpPr>
        <p:spPr/>
        <p:txBody>
          <a:bodyPr/>
          <a:lstStyle/>
          <a:p>
            <a:fld id="{3F69A1E9-3244-454B-82A8-5FB608373C0B}" type="slidenum">
              <a:rPr lang="en-US" smtClean="0"/>
              <a:t>19</a:t>
            </a:fld>
            <a:endParaRPr lang="en-US"/>
          </a:p>
        </p:txBody>
      </p:sp>
    </p:spTree>
    <p:extLst>
      <p:ext uri="{BB962C8B-B14F-4D97-AF65-F5344CB8AC3E}">
        <p14:creationId xmlns:p14="http://schemas.microsoft.com/office/powerpoint/2010/main" val="399297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Varmt Välkomna</a:t>
            </a:r>
          </a:p>
        </p:txBody>
      </p:sp>
      <p:sp>
        <p:nvSpPr>
          <p:cNvPr id="4" name="Platshållare för bildnummer 3"/>
          <p:cNvSpPr>
            <a:spLocks noGrp="1"/>
          </p:cNvSpPr>
          <p:nvPr>
            <p:ph type="sldNum" sz="quarter" idx="5"/>
          </p:nvPr>
        </p:nvSpPr>
        <p:spPr/>
        <p:txBody>
          <a:bodyPr/>
          <a:lstStyle/>
          <a:p>
            <a:fld id="{3F69A1E9-3244-454B-82A8-5FB608373C0B}" type="slidenum">
              <a:rPr lang="en-US" smtClean="0"/>
              <a:t>2</a:t>
            </a:fld>
            <a:endParaRPr lang="en-US"/>
          </a:p>
        </p:txBody>
      </p:sp>
    </p:spTree>
    <p:extLst>
      <p:ext uri="{BB962C8B-B14F-4D97-AF65-F5344CB8AC3E}">
        <p14:creationId xmlns:p14="http://schemas.microsoft.com/office/powerpoint/2010/main" val="2191195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Anders?</a:t>
            </a:r>
          </a:p>
        </p:txBody>
      </p:sp>
      <p:sp>
        <p:nvSpPr>
          <p:cNvPr id="4" name="Platshållare för bildnummer 3"/>
          <p:cNvSpPr>
            <a:spLocks noGrp="1"/>
          </p:cNvSpPr>
          <p:nvPr>
            <p:ph type="sldNum" sz="quarter" idx="5"/>
          </p:nvPr>
        </p:nvSpPr>
        <p:spPr/>
        <p:txBody>
          <a:bodyPr/>
          <a:lstStyle/>
          <a:p>
            <a:fld id="{3F69A1E9-3244-454B-82A8-5FB608373C0B}" type="slidenum">
              <a:rPr lang="en-US" smtClean="0"/>
              <a:t>20</a:t>
            </a:fld>
            <a:endParaRPr lang="en-US"/>
          </a:p>
        </p:txBody>
      </p:sp>
    </p:spTree>
    <p:extLst>
      <p:ext uri="{BB962C8B-B14F-4D97-AF65-F5344CB8AC3E}">
        <p14:creationId xmlns:p14="http://schemas.microsoft.com/office/powerpoint/2010/main" val="294536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Berättar om den enkät/uppgift vi gjorde under förra säsongen om hur man upplever kulturen i vår förening</a:t>
            </a:r>
            <a:br>
              <a:rPr lang="sv-SE" dirty="0"/>
            </a:br>
            <a:r>
              <a:rPr lang="sv-SE" dirty="0"/>
              <a:t>Miljö, värderingar, normer, språk, bemötanden mm </a:t>
            </a:r>
            <a:r>
              <a:rPr lang="sv-SE" dirty="0" err="1"/>
              <a:t>mm</a:t>
            </a:r>
            <a:br>
              <a:rPr lang="sv-SE" dirty="0"/>
            </a:br>
            <a:br>
              <a:rPr lang="sv-SE" dirty="0"/>
            </a:br>
            <a:endParaRPr lang="sv-SE" dirty="0"/>
          </a:p>
        </p:txBody>
      </p:sp>
      <p:sp>
        <p:nvSpPr>
          <p:cNvPr id="4" name="Platshållare för bildnummer 3"/>
          <p:cNvSpPr>
            <a:spLocks noGrp="1"/>
          </p:cNvSpPr>
          <p:nvPr>
            <p:ph type="sldNum" sz="quarter" idx="5"/>
          </p:nvPr>
        </p:nvSpPr>
        <p:spPr/>
        <p:txBody>
          <a:bodyPr/>
          <a:lstStyle/>
          <a:p>
            <a:fld id="{3F69A1E9-3244-454B-82A8-5FB608373C0B}" type="slidenum">
              <a:rPr lang="en-US" smtClean="0"/>
              <a:t>21</a:t>
            </a:fld>
            <a:endParaRPr lang="en-US"/>
          </a:p>
        </p:txBody>
      </p:sp>
    </p:spTree>
    <p:extLst>
      <p:ext uri="{BB962C8B-B14F-4D97-AF65-F5344CB8AC3E}">
        <p14:creationId xmlns:p14="http://schemas.microsoft.com/office/powerpoint/2010/main" val="3786604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Berätta om när vi gjorde enkäten – under våren 2023</a:t>
            </a:r>
          </a:p>
          <a:p>
            <a:r>
              <a:rPr lang="sv-SE" dirty="0"/>
              <a:t>Syftet var att få in saker som vi i föreningen kan jobba med</a:t>
            </a:r>
          </a:p>
          <a:p>
            <a:r>
              <a:rPr lang="sv-SE" dirty="0"/>
              <a:t>Gå igenom resultat – läs innantill</a:t>
            </a:r>
          </a:p>
          <a:p>
            <a:r>
              <a:rPr lang="sv-SE" dirty="0"/>
              <a:t>Väldigt få svar – vad beror det på? </a:t>
            </a:r>
          </a:p>
        </p:txBody>
      </p:sp>
      <p:sp>
        <p:nvSpPr>
          <p:cNvPr id="4" name="Platshållare för bildnummer 3"/>
          <p:cNvSpPr>
            <a:spLocks noGrp="1"/>
          </p:cNvSpPr>
          <p:nvPr>
            <p:ph type="sldNum" sz="quarter" idx="5"/>
          </p:nvPr>
        </p:nvSpPr>
        <p:spPr/>
        <p:txBody>
          <a:bodyPr/>
          <a:lstStyle/>
          <a:p>
            <a:fld id="{3F69A1E9-3244-454B-82A8-5FB608373C0B}" type="slidenum">
              <a:rPr lang="en-US" smtClean="0"/>
              <a:t>22</a:t>
            </a:fld>
            <a:endParaRPr lang="en-US"/>
          </a:p>
        </p:txBody>
      </p:sp>
    </p:spTree>
    <p:extLst>
      <p:ext uri="{BB962C8B-B14F-4D97-AF65-F5344CB8AC3E}">
        <p14:creationId xmlns:p14="http://schemas.microsoft.com/office/powerpoint/2010/main" val="1106515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F69A1E9-3244-454B-82A8-5FB608373C0B}" type="slidenum">
              <a:rPr lang="en-US" smtClean="0"/>
              <a:t>23</a:t>
            </a:fld>
            <a:endParaRPr lang="en-US"/>
          </a:p>
        </p:txBody>
      </p:sp>
    </p:spTree>
    <p:extLst>
      <p:ext uri="{BB962C8B-B14F-4D97-AF65-F5344CB8AC3E}">
        <p14:creationId xmlns:p14="http://schemas.microsoft.com/office/powerpoint/2010/main" val="2596068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D1F526-4135-47B1-9C64-1377DDDD6A24}" type="slidenum">
              <a:rPr lang="en-US" smtClean="0"/>
              <a:t>24</a:t>
            </a:fld>
            <a:endParaRPr lang="en-US"/>
          </a:p>
        </p:txBody>
      </p:sp>
    </p:spTree>
    <p:extLst>
      <p:ext uri="{BB962C8B-B14F-4D97-AF65-F5344CB8AC3E}">
        <p14:creationId xmlns:p14="http://schemas.microsoft.com/office/powerpoint/2010/main" val="4174221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D1F526-4135-47B1-9C64-1377DDDD6A24}" type="slidenum">
              <a:rPr lang="en-US" smtClean="0"/>
              <a:t>25</a:t>
            </a:fld>
            <a:endParaRPr lang="en-US"/>
          </a:p>
        </p:txBody>
      </p:sp>
    </p:spTree>
    <p:extLst>
      <p:ext uri="{BB962C8B-B14F-4D97-AF65-F5344CB8AC3E}">
        <p14:creationId xmlns:p14="http://schemas.microsoft.com/office/powerpoint/2010/main" val="1534816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Utifrån enkät och dess svar så befinner vi oss här idag..</a:t>
            </a:r>
          </a:p>
        </p:txBody>
      </p:sp>
      <p:sp>
        <p:nvSpPr>
          <p:cNvPr id="4" name="Platshållare för bildnummer 3"/>
          <p:cNvSpPr>
            <a:spLocks noGrp="1"/>
          </p:cNvSpPr>
          <p:nvPr>
            <p:ph type="sldNum" sz="quarter" idx="5"/>
          </p:nvPr>
        </p:nvSpPr>
        <p:spPr/>
        <p:txBody>
          <a:bodyPr/>
          <a:lstStyle/>
          <a:p>
            <a:fld id="{3F69A1E9-3244-454B-82A8-5FB608373C0B}" type="slidenum">
              <a:rPr lang="en-US" smtClean="0"/>
              <a:t>26</a:t>
            </a:fld>
            <a:endParaRPr lang="en-US"/>
          </a:p>
        </p:txBody>
      </p:sp>
    </p:spTree>
    <p:extLst>
      <p:ext uri="{BB962C8B-B14F-4D97-AF65-F5344CB8AC3E}">
        <p14:creationId xmlns:p14="http://schemas.microsoft.com/office/powerpoint/2010/main" val="3263619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är här vi vill och ska vara</a:t>
            </a:r>
          </a:p>
          <a:p>
            <a:r>
              <a:rPr lang="sv-SE" dirty="0"/>
              <a:t>Hur tar vi oss dit</a:t>
            </a:r>
          </a:p>
        </p:txBody>
      </p:sp>
      <p:sp>
        <p:nvSpPr>
          <p:cNvPr id="4" name="Platshållare för bildnummer 3"/>
          <p:cNvSpPr>
            <a:spLocks noGrp="1"/>
          </p:cNvSpPr>
          <p:nvPr>
            <p:ph type="sldNum" sz="quarter" idx="5"/>
          </p:nvPr>
        </p:nvSpPr>
        <p:spPr/>
        <p:txBody>
          <a:bodyPr/>
          <a:lstStyle/>
          <a:p>
            <a:fld id="{3F69A1E9-3244-454B-82A8-5FB608373C0B}" type="slidenum">
              <a:rPr lang="en-US" smtClean="0"/>
              <a:t>27</a:t>
            </a:fld>
            <a:endParaRPr lang="en-US"/>
          </a:p>
        </p:txBody>
      </p:sp>
    </p:spTree>
    <p:extLst>
      <p:ext uri="{BB962C8B-B14F-4D97-AF65-F5344CB8AC3E}">
        <p14:creationId xmlns:p14="http://schemas.microsoft.com/office/powerpoint/2010/main" val="1405580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Tränare, ledare, faddrar ihop med föräldrar och barn/ungdomar jobba tillsammans med det som behövs i respektive lag</a:t>
            </a:r>
          </a:p>
        </p:txBody>
      </p:sp>
      <p:sp>
        <p:nvSpPr>
          <p:cNvPr id="4" name="Platshållare för bildnummer 3"/>
          <p:cNvSpPr>
            <a:spLocks noGrp="1"/>
          </p:cNvSpPr>
          <p:nvPr>
            <p:ph type="sldNum" sz="quarter" idx="5"/>
          </p:nvPr>
        </p:nvSpPr>
        <p:spPr/>
        <p:txBody>
          <a:bodyPr/>
          <a:lstStyle/>
          <a:p>
            <a:fld id="{3F69A1E9-3244-454B-82A8-5FB608373C0B}" type="slidenum">
              <a:rPr lang="en-US" smtClean="0"/>
              <a:t>28</a:t>
            </a:fld>
            <a:endParaRPr lang="en-US"/>
          </a:p>
        </p:txBody>
      </p:sp>
    </p:spTree>
    <p:extLst>
      <p:ext uri="{BB962C8B-B14F-4D97-AF65-F5344CB8AC3E}">
        <p14:creationId xmlns:p14="http://schemas.microsoft.com/office/powerpoint/2010/main" val="2680903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F69A1E9-3244-454B-82A8-5FB608373C0B}" type="slidenum">
              <a:rPr lang="en-US" smtClean="0"/>
              <a:t>29</a:t>
            </a:fld>
            <a:endParaRPr lang="en-US"/>
          </a:p>
        </p:txBody>
      </p:sp>
    </p:spTree>
    <p:extLst>
      <p:ext uri="{BB962C8B-B14F-4D97-AF65-F5344CB8AC3E}">
        <p14:creationId xmlns:p14="http://schemas.microsoft.com/office/powerpoint/2010/main" val="2905062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Läs innantill</a:t>
            </a:r>
          </a:p>
          <a:p>
            <a:r>
              <a:rPr lang="sv-SE" dirty="0"/>
              <a:t>Öppna varje säsong med föräldramöte där representanter från styrelsen är med</a:t>
            </a:r>
          </a:p>
        </p:txBody>
      </p:sp>
      <p:sp>
        <p:nvSpPr>
          <p:cNvPr id="4" name="Platshållare för bildnummer 3"/>
          <p:cNvSpPr>
            <a:spLocks noGrp="1"/>
          </p:cNvSpPr>
          <p:nvPr>
            <p:ph type="sldNum" sz="quarter" idx="5"/>
          </p:nvPr>
        </p:nvSpPr>
        <p:spPr/>
        <p:txBody>
          <a:bodyPr/>
          <a:lstStyle/>
          <a:p>
            <a:fld id="{3F69A1E9-3244-454B-82A8-5FB608373C0B}" type="slidenum">
              <a:rPr lang="en-US" smtClean="0"/>
              <a:t>3</a:t>
            </a:fld>
            <a:endParaRPr lang="en-US"/>
          </a:p>
        </p:txBody>
      </p:sp>
    </p:spTree>
    <p:extLst>
      <p:ext uri="{BB962C8B-B14F-4D97-AF65-F5344CB8AC3E}">
        <p14:creationId xmlns:p14="http://schemas.microsoft.com/office/powerpoint/2010/main" val="19073050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F69A1E9-3244-454B-82A8-5FB608373C0B}" type="slidenum">
              <a:rPr lang="en-US" smtClean="0"/>
              <a:t>30</a:t>
            </a:fld>
            <a:endParaRPr lang="en-US"/>
          </a:p>
        </p:txBody>
      </p:sp>
    </p:spTree>
    <p:extLst>
      <p:ext uri="{BB962C8B-B14F-4D97-AF65-F5344CB8AC3E}">
        <p14:creationId xmlns:p14="http://schemas.microsoft.com/office/powerpoint/2010/main" val="18038084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br>
              <a:rPr lang="sv-SE" dirty="0"/>
            </a:br>
            <a:endParaRPr lang="sv-SE" dirty="0"/>
          </a:p>
        </p:txBody>
      </p:sp>
      <p:sp>
        <p:nvSpPr>
          <p:cNvPr id="4" name="Platshållare för bildnummer 3"/>
          <p:cNvSpPr>
            <a:spLocks noGrp="1"/>
          </p:cNvSpPr>
          <p:nvPr>
            <p:ph type="sldNum" sz="quarter" idx="5"/>
          </p:nvPr>
        </p:nvSpPr>
        <p:spPr/>
        <p:txBody>
          <a:bodyPr/>
          <a:lstStyle/>
          <a:p>
            <a:fld id="{3F69A1E9-3244-454B-82A8-5FB608373C0B}" type="slidenum">
              <a:rPr lang="en-US" smtClean="0"/>
              <a:t>31</a:t>
            </a:fld>
            <a:endParaRPr lang="en-US"/>
          </a:p>
        </p:txBody>
      </p:sp>
    </p:spTree>
    <p:extLst>
      <p:ext uri="{BB962C8B-B14F-4D97-AF65-F5344CB8AC3E}">
        <p14:creationId xmlns:p14="http://schemas.microsoft.com/office/powerpoint/2010/main" val="37443809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F69A1E9-3244-454B-82A8-5FB608373C0B}" type="slidenum">
              <a:rPr lang="en-US" smtClean="0"/>
              <a:t>32</a:t>
            </a:fld>
            <a:endParaRPr lang="en-US"/>
          </a:p>
        </p:txBody>
      </p:sp>
    </p:spTree>
    <p:extLst>
      <p:ext uri="{BB962C8B-B14F-4D97-AF65-F5344CB8AC3E}">
        <p14:creationId xmlns:p14="http://schemas.microsoft.com/office/powerpoint/2010/main" val="2762854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F69A1E9-3244-454B-82A8-5FB608373C0B}" type="slidenum">
              <a:rPr lang="en-US" smtClean="0"/>
              <a:t>4</a:t>
            </a:fld>
            <a:endParaRPr lang="en-US"/>
          </a:p>
        </p:txBody>
      </p:sp>
    </p:spTree>
    <p:extLst>
      <p:ext uri="{BB962C8B-B14F-4D97-AF65-F5344CB8AC3E}">
        <p14:creationId xmlns:p14="http://schemas.microsoft.com/office/powerpoint/2010/main" val="2419804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 kort input om nuläge</a:t>
            </a:r>
            <a:br>
              <a:rPr lang="sv-SE" dirty="0"/>
            </a:br>
            <a:r>
              <a:rPr lang="sv-SE" dirty="0"/>
              <a:t>Tack för att vi alla står ut, hjälps åt och ser framåt</a:t>
            </a:r>
          </a:p>
        </p:txBody>
      </p:sp>
      <p:sp>
        <p:nvSpPr>
          <p:cNvPr id="4" name="Platshållare för bildnummer 3"/>
          <p:cNvSpPr>
            <a:spLocks noGrp="1"/>
          </p:cNvSpPr>
          <p:nvPr>
            <p:ph type="sldNum" sz="quarter" idx="5"/>
          </p:nvPr>
        </p:nvSpPr>
        <p:spPr/>
        <p:txBody>
          <a:bodyPr/>
          <a:lstStyle/>
          <a:p>
            <a:fld id="{3F69A1E9-3244-454B-82A8-5FB608373C0B}" type="slidenum">
              <a:rPr lang="en-US" smtClean="0"/>
              <a:t>5</a:t>
            </a:fld>
            <a:endParaRPr lang="en-US"/>
          </a:p>
        </p:txBody>
      </p:sp>
    </p:spTree>
    <p:extLst>
      <p:ext uri="{BB962C8B-B14F-4D97-AF65-F5344CB8AC3E}">
        <p14:creationId xmlns:p14="http://schemas.microsoft.com/office/powerpoint/2010/main" val="3115437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Rönnängs IK:S Vision – Vi är föreningen som skapar en rolig, trygg och meningsfull hockeymiljö – här är alla välkomna..</a:t>
            </a:r>
          </a:p>
          <a:p>
            <a:r>
              <a:rPr lang="sv-SE" dirty="0"/>
              <a:t>Föreningens Ledord: Glädje, Utveckling, Gemenskap och Prestation</a:t>
            </a:r>
            <a:br>
              <a:rPr lang="sv-SE" dirty="0"/>
            </a:br>
            <a:endParaRPr lang="sv-SE" dirty="0"/>
          </a:p>
        </p:txBody>
      </p:sp>
      <p:sp>
        <p:nvSpPr>
          <p:cNvPr id="4" name="Platshållare för bildnummer 3"/>
          <p:cNvSpPr>
            <a:spLocks noGrp="1"/>
          </p:cNvSpPr>
          <p:nvPr>
            <p:ph type="sldNum" sz="quarter" idx="5"/>
          </p:nvPr>
        </p:nvSpPr>
        <p:spPr/>
        <p:txBody>
          <a:bodyPr/>
          <a:lstStyle/>
          <a:p>
            <a:fld id="{3F69A1E9-3244-454B-82A8-5FB608373C0B}" type="slidenum">
              <a:rPr lang="en-US" smtClean="0"/>
              <a:t>6</a:t>
            </a:fld>
            <a:endParaRPr lang="en-US"/>
          </a:p>
        </p:txBody>
      </p:sp>
    </p:spTree>
    <p:extLst>
      <p:ext uri="{BB962C8B-B14F-4D97-AF65-F5344CB8AC3E}">
        <p14:creationId xmlns:p14="http://schemas.microsoft.com/office/powerpoint/2010/main" val="384910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Föreningens ledord står för olika beteenden inom alla de olika grupper, tillhörigheter och sammanhang vi ingår i</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Tex är Glädje för hockeyskolan mycket lek, medan glädje för A-laget är stolthet och för tränare kan glädje vara att se att alla har en rolig stund på sina träningar.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br>
              <a:rPr lang="sv-SE" dirty="0"/>
            </a:br>
            <a:r>
              <a:rPr lang="sv-SE" dirty="0"/>
              <a:t>Hur jobbar vi med den idag? Det är personer från de olika grupperna ,lagen, sammanhangen som tillsammans tagit fram detta – och som tillsammans behöver komma ihåg den, och inom våra olika lag, grupper, funktioner jobba med föreningens ledord, och vad det står för i önskvärda beteenden</a:t>
            </a:r>
            <a:br>
              <a:rPr lang="sv-SE" dirty="0"/>
            </a:br>
            <a:endParaRPr lang="sv-SE" dirty="0"/>
          </a:p>
        </p:txBody>
      </p:sp>
      <p:sp>
        <p:nvSpPr>
          <p:cNvPr id="4" name="Platshållare för bildnummer 3"/>
          <p:cNvSpPr>
            <a:spLocks noGrp="1"/>
          </p:cNvSpPr>
          <p:nvPr>
            <p:ph type="sldNum" sz="quarter" idx="5"/>
          </p:nvPr>
        </p:nvSpPr>
        <p:spPr/>
        <p:txBody>
          <a:bodyPr/>
          <a:lstStyle/>
          <a:p>
            <a:fld id="{3F69A1E9-3244-454B-82A8-5FB608373C0B}" type="slidenum">
              <a:rPr lang="en-US" smtClean="0"/>
              <a:t>7</a:t>
            </a:fld>
            <a:endParaRPr lang="en-US"/>
          </a:p>
        </p:txBody>
      </p:sp>
    </p:spTree>
    <p:extLst>
      <p:ext uri="{BB962C8B-B14F-4D97-AF65-F5344CB8AC3E}">
        <p14:creationId xmlns:p14="http://schemas.microsoft.com/office/powerpoint/2010/main" val="237032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har alla varit med i Rönnängs IK olika länge</a:t>
            </a:r>
          </a:p>
          <a:p>
            <a:r>
              <a:rPr lang="sv-SE" dirty="0"/>
              <a:t>Vi vill därför kort berätta om hur föreningen ser ut utifrån organisation och roller</a:t>
            </a:r>
          </a:p>
          <a:p>
            <a:r>
              <a:rPr lang="sv-SE" dirty="0"/>
              <a:t>Styrelse: Ordförande – med 7 ledamöter som har olika uppgifter: Vice ordförande, Sekreterare, kassör, Ungdomsansvarig, Sportkommittén, Utbildningar, Materiellare, Fadderverksamhet/Värdegrund, Kommunikation</a:t>
            </a:r>
          </a:p>
          <a:p>
            <a:endParaRPr lang="sv-SE" dirty="0"/>
          </a:p>
          <a:p>
            <a:endParaRPr lang="sv-SE" dirty="0"/>
          </a:p>
        </p:txBody>
      </p:sp>
      <p:sp>
        <p:nvSpPr>
          <p:cNvPr id="4" name="Platshållare för bildnummer 3"/>
          <p:cNvSpPr>
            <a:spLocks noGrp="1"/>
          </p:cNvSpPr>
          <p:nvPr>
            <p:ph type="sldNum" sz="quarter" idx="5"/>
          </p:nvPr>
        </p:nvSpPr>
        <p:spPr/>
        <p:txBody>
          <a:bodyPr/>
          <a:lstStyle/>
          <a:p>
            <a:fld id="{3F69A1E9-3244-454B-82A8-5FB608373C0B}" type="slidenum">
              <a:rPr lang="en-US" smtClean="0"/>
              <a:t>8</a:t>
            </a:fld>
            <a:endParaRPr lang="en-US"/>
          </a:p>
        </p:txBody>
      </p:sp>
    </p:spTree>
    <p:extLst>
      <p:ext uri="{BB962C8B-B14F-4D97-AF65-F5344CB8AC3E}">
        <p14:creationId xmlns:p14="http://schemas.microsoft.com/office/powerpoint/2010/main" val="3702669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Läs innantill</a:t>
            </a:r>
          </a:p>
        </p:txBody>
      </p:sp>
      <p:sp>
        <p:nvSpPr>
          <p:cNvPr id="4" name="Platshållare för bildnummer 3"/>
          <p:cNvSpPr>
            <a:spLocks noGrp="1"/>
          </p:cNvSpPr>
          <p:nvPr>
            <p:ph type="sldNum" sz="quarter" idx="5"/>
          </p:nvPr>
        </p:nvSpPr>
        <p:spPr/>
        <p:txBody>
          <a:bodyPr/>
          <a:lstStyle/>
          <a:p>
            <a:fld id="{3F69A1E9-3244-454B-82A8-5FB608373C0B}" type="slidenum">
              <a:rPr lang="en-US" smtClean="0"/>
              <a:t>9</a:t>
            </a:fld>
            <a:endParaRPr lang="en-US"/>
          </a:p>
        </p:txBody>
      </p:sp>
    </p:spTree>
    <p:extLst>
      <p:ext uri="{BB962C8B-B14F-4D97-AF65-F5344CB8AC3E}">
        <p14:creationId xmlns:p14="http://schemas.microsoft.com/office/powerpoint/2010/main" val="1209075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8DEA81-982E-184C-883C-B18FCEE14253}"/>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8B02ED1F-827E-AF40-138E-7185C4F338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0982002-9471-0B2C-406B-377560AB76C1}"/>
              </a:ext>
            </a:extLst>
          </p:cNvPr>
          <p:cNvSpPr>
            <a:spLocks noGrp="1"/>
          </p:cNvSpPr>
          <p:nvPr>
            <p:ph type="dt" sz="half" idx="10"/>
          </p:nvPr>
        </p:nvSpPr>
        <p:spPr/>
        <p:txBody>
          <a:bodyPr/>
          <a:lstStyle/>
          <a:p>
            <a:fld id="{4EC743F4-8769-40B4-85DF-6CB8DE9F66AA}" type="datetimeFigureOut">
              <a:rPr lang="en-US" smtClean="0"/>
              <a:pPr/>
              <a:t>10/11/2023</a:t>
            </a:fld>
            <a:endParaRPr lang="en-US"/>
          </a:p>
        </p:txBody>
      </p:sp>
      <p:sp>
        <p:nvSpPr>
          <p:cNvPr id="5" name="Platshållare för sidfot 4">
            <a:extLst>
              <a:ext uri="{FF2B5EF4-FFF2-40B4-BE49-F238E27FC236}">
                <a16:creationId xmlns:a16="http://schemas.microsoft.com/office/drawing/2014/main" id="{720AEECA-FB3B-78D5-885D-01A28A3F2357}"/>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26D15B7E-B84A-FD3C-2505-696C9001B50B}"/>
              </a:ext>
            </a:extLst>
          </p:cNvPr>
          <p:cNvSpPr>
            <a:spLocks noGrp="1"/>
          </p:cNvSpPr>
          <p:nvPr>
            <p:ph type="sldNum" sz="quarter" idx="12"/>
          </p:nvPr>
        </p:nvSpPr>
        <p:spPr/>
        <p:txBody>
          <a:bodyPr/>
          <a:lstStyle/>
          <a:p>
            <a:fld id="{FF2BD96E-3838-45D2-9031-D3AF67C920A5}" type="slidenum">
              <a:rPr lang="en-US" smtClean="0"/>
              <a:pPr/>
              <a:t>‹#›</a:t>
            </a:fld>
            <a:endParaRPr lang="en-US"/>
          </a:p>
        </p:txBody>
      </p:sp>
    </p:spTree>
    <p:extLst>
      <p:ext uri="{BB962C8B-B14F-4D97-AF65-F5344CB8AC3E}">
        <p14:creationId xmlns:p14="http://schemas.microsoft.com/office/powerpoint/2010/main" val="1968403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4C3C65-E963-1DED-D7DA-17808CE8A7FB}"/>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7C36A85-6AE4-6C62-A381-A64DE138E119}"/>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5ED00A6-058B-BC7F-066F-B566DFE09F34}"/>
              </a:ext>
            </a:extLst>
          </p:cNvPr>
          <p:cNvSpPr>
            <a:spLocks noGrp="1"/>
          </p:cNvSpPr>
          <p:nvPr>
            <p:ph type="dt" sz="half" idx="10"/>
          </p:nvPr>
        </p:nvSpPr>
        <p:spPr/>
        <p:txBody>
          <a:bodyPr/>
          <a:lstStyle/>
          <a:p>
            <a:fld id="{4EC743F4-8769-40B4-85DF-6CB8DE9F66AA}" type="datetimeFigureOut">
              <a:rPr lang="en-US" smtClean="0"/>
              <a:pPr/>
              <a:t>10/11/2023</a:t>
            </a:fld>
            <a:endParaRPr lang="en-US"/>
          </a:p>
        </p:txBody>
      </p:sp>
      <p:sp>
        <p:nvSpPr>
          <p:cNvPr id="5" name="Platshållare för sidfot 4">
            <a:extLst>
              <a:ext uri="{FF2B5EF4-FFF2-40B4-BE49-F238E27FC236}">
                <a16:creationId xmlns:a16="http://schemas.microsoft.com/office/drawing/2014/main" id="{566465D6-F9DC-BCED-23D8-439C972689DB}"/>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FD1D7020-521C-FE46-6700-6562146F97E5}"/>
              </a:ext>
            </a:extLst>
          </p:cNvPr>
          <p:cNvSpPr>
            <a:spLocks noGrp="1"/>
          </p:cNvSpPr>
          <p:nvPr>
            <p:ph type="sldNum" sz="quarter" idx="12"/>
          </p:nvPr>
        </p:nvSpPr>
        <p:spPr/>
        <p:txBody>
          <a:bodyPr/>
          <a:lstStyle/>
          <a:p>
            <a:fld id="{FF2BD96E-3838-45D2-9031-D3AF67C920A5}" type="slidenum">
              <a:rPr lang="en-US" smtClean="0"/>
              <a:pPr/>
              <a:t>‹#›</a:t>
            </a:fld>
            <a:endParaRPr lang="en-US"/>
          </a:p>
        </p:txBody>
      </p:sp>
    </p:spTree>
    <p:extLst>
      <p:ext uri="{BB962C8B-B14F-4D97-AF65-F5344CB8AC3E}">
        <p14:creationId xmlns:p14="http://schemas.microsoft.com/office/powerpoint/2010/main" val="1747528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06FDBE7-4FC0-0629-0773-EBB9F1B04A47}"/>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33283AF-AC7A-E418-5C8C-631B1DB53EAD}"/>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520C665-33D5-A32B-7128-3EA1BA124473}"/>
              </a:ext>
            </a:extLst>
          </p:cNvPr>
          <p:cNvSpPr>
            <a:spLocks noGrp="1"/>
          </p:cNvSpPr>
          <p:nvPr>
            <p:ph type="dt" sz="half" idx="10"/>
          </p:nvPr>
        </p:nvSpPr>
        <p:spPr/>
        <p:txBody>
          <a:bodyPr/>
          <a:lstStyle/>
          <a:p>
            <a:fld id="{4EC743F4-8769-40B4-85DF-6CB8DE9F66AA}" type="datetimeFigureOut">
              <a:rPr lang="en-US" smtClean="0"/>
              <a:pPr/>
              <a:t>10/11/2023</a:t>
            </a:fld>
            <a:endParaRPr lang="en-US"/>
          </a:p>
        </p:txBody>
      </p:sp>
      <p:sp>
        <p:nvSpPr>
          <p:cNvPr id="5" name="Platshållare för sidfot 4">
            <a:extLst>
              <a:ext uri="{FF2B5EF4-FFF2-40B4-BE49-F238E27FC236}">
                <a16:creationId xmlns:a16="http://schemas.microsoft.com/office/drawing/2014/main" id="{86F68559-3549-3BA1-A5CA-FF5116F00D1E}"/>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6411BAC7-7C7F-2D88-D9DA-E91E858CD2A5}"/>
              </a:ext>
            </a:extLst>
          </p:cNvPr>
          <p:cNvSpPr>
            <a:spLocks noGrp="1"/>
          </p:cNvSpPr>
          <p:nvPr>
            <p:ph type="sldNum" sz="quarter" idx="12"/>
          </p:nvPr>
        </p:nvSpPr>
        <p:spPr/>
        <p:txBody>
          <a:bodyPr/>
          <a:lstStyle/>
          <a:p>
            <a:fld id="{FF2BD96E-3838-45D2-9031-D3AF67C920A5}" type="slidenum">
              <a:rPr lang="en-US" smtClean="0"/>
              <a:pPr/>
              <a:t>‹#›</a:t>
            </a:fld>
            <a:endParaRPr lang="en-US"/>
          </a:p>
        </p:txBody>
      </p:sp>
    </p:spTree>
    <p:extLst>
      <p:ext uri="{BB962C8B-B14F-4D97-AF65-F5344CB8AC3E}">
        <p14:creationId xmlns:p14="http://schemas.microsoft.com/office/powerpoint/2010/main" val="612238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1583436" y="2313433"/>
            <a:ext cx="4270248" cy="704087"/>
          </a:xfrm>
        </p:spPr>
        <p:txBody>
          <a:bodyPr rtlCol="0"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a:t>Redigera format för bakgrundstext</a:t>
            </a:r>
          </a:p>
        </p:txBody>
      </p:sp>
      <p:sp>
        <p:nvSpPr>
          <p:cNvPr id="4" name="Platshållare för innehåll 3"/>
          <p:cNvSpPr>
            <a:spLocks noGrp="1"/>
          </p:cNvSpPr>
          <p:nvPr>
            <p:ph sz="half" idx="2"/>
          </p:nvPr>
        </p:nvSpPr>
        <p:spPr>
          <a:xfrm>
            <a:off x="1583436" y="3143250"/>
            <a:ext cx="4270248" cy="2596776"/>
          </a:xfrm>
        </p:spPr>
        <p:txBody>
          <a:bodyPr rtlCol="0"/>
          <a:lstStyle/>
          <a:p>
            <a:pPr lvl="0" rtl="0"/>
            <a:r>
              <a:rPr lang="sv-se"/>
              <a:t>Redigera format för bakgrundstext</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6" name="Platshållare för innehåll 5"/>
          <p:cNvSpPr>
            <a:spLocks noGrp="1"/>
          </p:cNvSpPr>
          <p:nvPr>
            <p:ph sz="quarter" idx="4"/>
          </p:nvPr>
        </p:nvSpPr>
        <p:spPr>
          <a:xfrm>
            <a:off x="6338316" y="3143250"/>
            <a:ext cx="4253484" cy="2596776"/>
          </a:xfrm>
        </p:spPr>
        <p:txBody>
          <a:bodyPr rtlCol="0"/>
          <a:lstStyle>
            <a:lvl5pPr>
              <a:defRPr/>
            </a:lvl5pPr>
          </a:lstStyle>
          <a:p>
            <a:pPr lvl="0" rtl="0"/>
            <a:r>
              <a:rPr lang="sv-se"/>
              <a:t>Redigera format för bakgrundstext</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11" name="Platshållare för text 4"/>
          <p:cNvSpPr>
            <a:spLocks noGrp="1"/>
          </p:cNvSpPr>
          <p:nvPr>
            <p:ph type="body" sz="quarter" idx="13"/>
          </p:nvPr>
        </p:nvSpPr>
        <p:spPr>
          <a:xfrm>
            <a:off x="6338316" y="2313433"/>
            <a:ext cx="4270248" cy="704087"/>
          </a:xfrm>
        </p:spPr>
        <p:txBody>
          <a:bodyPr rtlCol="0"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a:t>Redigera format för bakgrundstext</a:t>
            </a:r>
          </a:p>
        </p:txBody>
      </p:sp>
      <p:sp>
        <p:nvSpPr>
          <p:cNvPr id="7" name="Platshållare för datum 6"/>
          <p:cNvSpPr>
            <a:spLocks noGrp="1"/>
          </p:cNvSpPr>
          <p:nvPr>
            <p:ph type="dt" sz="half" idx="10"/>
          </p:nvPr>
        </p:nvSpPr>
        <p:spPr/>
        <p:txBody>
          <a:bodyPr rtlCol="0"/>
          <a:lstStyle/>
          <a:p>
            <a:pPr rtl="0"/>
            <a:fld id="{4F7D4976-E339-4826-83B7-FBD03F55ECF8}" type="datetimeFigureOut">
              <a:rPr lang="en-US" dirty="0"/>
              <a:t>10/11/2023</a:t>
            </a:fld>
            <a:endParaRPr lang="en-US" dirty="0"/>
          </a:p>
        </p:txBody>
      </p:sp>
      <p:sp>
        <p:nvSpPr>
          <p:cNvPr id="8" name="Platshållare för sidfot 7"/>
          <p:cNvSpPr>
            <a:spLocks noGrp="1"/>
          </p:cNvSpPr>
          <p:nvPr>
            <p:ph type="ftr" sz="quarter" idx="11"/>
          </p:nvPr>
        </p:nvSpPr>
        <p:spPr/>
        <p:txBody>
          <a:bodyPr rtlCol="0"/>
          <a:lstStyle/>
          <a:p>
            <a:pPr rtl="0"/>
            <a:endParaRPr lang="en-US" dirty="0"/>
          </a:p>
        </p:txBody>
      </p:sp>
      <p:sp>
        <p:nvSpPr>
          <p:cNvPr id="9" name="Platshållare för bildnummer 8"/>
          <p:cNvSpPr>
            <a:spLocks noGrp="1"/>
          </p:cNvSpPr>
          <p:nvPr>
            <p:ph type="sldNum" sz="quarter" idx="12"/>
          </p:nvPr>
        </p:nvSpPr>
        <p:spPr/>
        <p:txBody>
          <a:bodyPr rtlCol="0"/>
          <a:lstStyle/>
          <a:p>
            <a:pPr rtl="0"/>
            <a:fld id="{8A7A6979-0714-4377-B894-6BE4C2D6E202}" type="slidenum">
              <a:rPr lang="en-US" dirty="0"/>
              <a:t>‹#›</a:t>
            </a:fld>
            <a:endParaRPr lang="en-US" dirty="0"/>
          </a:p>
        </p:txBody>
      </p:sp>
      <p:sp>
        <p:nvSpPr>
          <p:cNvPr id="10" name="Rubrik 9"/>
          <p:cNvSpPr>
            <a:spLocks noGrp="1"/>
          </p:cNvSpPr>
          <p:nvPr>
            <p:ph type="title"/>
          </p:nvPr>
        </p:nvSpPr>
        <p:spPr/>
        <p:txBody>
          <a:bodyPr rtlCol="0"/>
          <a:lstStyle/>
          <a:p>
            <a:pPr rtl="0"/>
            <a:r>
              <a:rPr lang="sv-se"/>
              <a:t>Klicka här för att ändra format</a:t>
            </a:r>
            <a:endParaRPr lang="en-US" dirty="0"/>
          </a:p>
        </p:txBody>
      </p:sp>
    </p:spTree>
    <p:extLst>
      <p:ext uri="{BB962C8B-B14F-4D97-AF65-F5344CB8AC3E}">
        <p14:creationId xmlns:p14="http://schemas.microsoft.com/office/powerpoint/2010/main" val="2195693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FEE80C-74D0-3A1E-F895-3AF1B6B325A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AE44A44-6309-2BA9-A5F5-98939156EE8C}"/>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4BD1817-B492-8B46-86B2-F2CCB3C5955D}"/>
              </a:ext>
            </a:extLst>
          </p:cNvPr>
          <p:cNvSpPr>
            <a:spLocks noGrp="1"/>
          </p:cNvSpPr>
          <p:nvPr>
            <p:ph type="dt" sz="half" idx="10"/>
          </p:nvPr>
        </p:nvSpPr>
        <p:spPr/>
        <p:txBody>
          <a:bodyPr/>
          <a:lstStyle/>
          <a:p>
            <a:fld id="{4EC743F4-8769-40B4-85DF-6CB8DE9F66AA}" type="datetimeFigureOut">
              <a:rPr lang="en-US" smtClean="0"/>
              <a:pPr/>
              <a:t>10/11/2023</a:t>
            </a:fld>
            <a:endParaRPr lang="en-US"/>
          </a:p>
        </p:txBody>
      </p:sp>
      <p:sp>
        <p:nvSpPr>
          <p:cNvPr id="5" name="Platshållare för sidfot 4">
            <a:extLst>
              <a:ext uri="{FF2B5EF4-FFF2-40B4-BE49-F238E27FC236}">
                <a16:creationId xmlns:a16="http://schemas.microsoft.com/office/drawing/2014/main" id="{3DAC6897-7881-B342-00EE-1D34D347F009}"/>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9AFE3F3E-4FFA-A18B-8678-BBFDB8E07DAF}"/>
              </a:ext>
            </a:extLst>
          </p:cNvPr>
          <p:cNvSpPr>
            <a:spLocks noGrp="1"/>
          </p:cNvSpPr>
          <p:nvPr>
            <p:ph type="sldNum" sz="quarter" idx="12"/>
          </p:nvPr>
        </p:nvSpPr>
        <p:spPr/>
        <p:txBody>
          <a:bodyPr/>
          <a:lstStyle/>
          <a:p>
            <a:fld id="{FF2BD96E-3838-45D2-9031-D3AF67C920A5}" type="slidenum">
              <a:rPr lang="en-US" smtClean="0"/>
              <a:pPr/>
              <a:t>‹#›</a:t>
            </a:fld>
            <a:endParaRPr lang="en-US"/>
          </a:p>
        </p:txBody>
      </p:sp>
    </p:spTree>
    <p:extLst>
      <p:ext uri="{BB962C8B-B14F-4D97-AF65-F5344CB8AC3E}">
        <p14:creationId xmlns:p14="http://schemas.microsoft.com/office/powerpoint/2010/main" val="480703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2FFD95-731B-A8E2-50B0-DB740C77DF3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B50EC233-F4F4-8902-D6F1-72368222EF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A91D2DA4-C50A-B935-7756-119FDD52A459}"/>
              </a:ext>
            </a:extLst>
          </p:cNvPr>
          <p:cNvSpPr>
            <a:spLocks noGrp="1"/>
          </p:cNvSpPr>
          <p:nvPr>
            <p:ph type="dt" sz="half" idx="10"/>
          </p:nvPr>
        </p:nvSpPr>
        <p:spPr/>
        <p:txBody>
          <a:bodyPr/>
          <a:lstStyle/>
          <a:p>
            <a:fld id="{4EC743F4-8769-40B4-85DF-6CB8DE9F66AA}" type="datetimeFigureOut">
              <a:rPr lang="en-US" smtClean="0"/>
              <a:pPr/>
              <a:t>10/11/2023</a:t>
            </a:fld>
            <a:endParaRPr lang="en-US"/>
          </a:p>
        </p:txBody>
      </p:sp>
      <p:sp>
        <p:nvSpPr>
          <p:cNvPr id="5" name="Platshållare för sidfot 4">
            <a:extLst>
              <a:ext uri="{FF2B5EF4-FFF2-40B4-BE49-F238E27FC236}">
                <a16:creationId xmlns:a16="http://schemas.microsoft.com/office/drawing/2014/main" id="{2618F5D2-D699-559B-7495-84993C8235AF}"/>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B1A3EB8C-3A99-C1C1-0E6B-D8F5FEC2ACE4}"/>
              </a:ext>
            </a:extLst>
          </p:cNvPr>
          <p:cNvSpPr>
            <a:spLocks noGrp="1"/>
          </p:cNvSpPr>
          <p:nvPr>
            <p:ph type="sldNum" sz="quarter" idx="12"/>
          </p:nvPr>
        </p:nvSpPr>
        <p:spPr/>
        <p:txBody>
          <a:bodyPr/>
          <a:lstStyle/>
          <a:p>
            <a:fld id="{FF2BD96E-3838-45D2-9031-D3AF67C920A5}" type="slidenum">
              <a:rPr lang="en-US" smtClean="0"/>
              <a:pPr/>
              <a:t>‹#›</a:t>
            </a:fld>
            <a:endParaRPr lang="en-US"/>
          </a:p>
        </p:txBody>
      </p:sp>
    </p:spTree>
    <p:extLst>
      <p:ext uri="{BB962C8B-B14F-4D97-AF65-F5344CB8AC3E}">
        <p14:creationId xmlns:p14="http://schemas.microsoft.com/office/powerpoint/2010/main" val="169079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B48F65-E891-D421-4486-F9BE6C8E94C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5117B9E-27CE-8DC7-CD05-6BD1FD35AAE3}"/>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D471FEC-2AD4-E05B-14F6-E95EFD237AB6}"/>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9887809D-8672-E3FE-58E2-D9E75878EFFF}"/>
              </a:ext>
            </a:extLst>
          </p:cNvPr>
          <p:cNvSpPr>
            <a:spLocks noGrp="1"/>
          </p:cNvSpPr>
          <p:nvPr>
            <p:ph type="dt" sz="half" idx="10"/>
          </p:nvPr>
        </p:nvSpPr>
        <p:spPr/>
        <p:txBody>
          <a:bodyPr/>
          <a:lstStyle/>
          <a:p>
            <a:fld id="{4EC743F4-8769-40B4-85DF-6CB8DE9F66AA}" type="datetimeFigureOut">
              <a:rPr lang="en-US" smtClean="0"/>
              <a:pPr/>
              <a:t>10/11/2023</a:t>
            </a:fld>
            <a:endParaRPr lang="en-US"/>
          </a:p>
        </p:txBody>
      </p:sp>
      <p:sp>
        <p:nvSpPr>
          <p:cNvPr id="6" name="Platshållare för sidfot 5">
            <a:extLst>
              <a:ext uri="{FF2B5EF4-FFF2-40B4-BE49-F238E27FC236}">
                <a16:creationId xmlns:a16="http://schemas.microsoft.com/office/drawing/2014/main" id="{33609523-5842-6678-5DC8-A4A204ABBB98}"/>
              </a:ext>
            </a:extLst>
          </p:cNvPr>
          <p:cNvSpPr>
            <a:spLocks noGrp="1"/>
          </p:cNvSpPr>
          <p:nvPr>
            <p:ph type="ftr" sz="quarter" idx="11"/>
          </p:nvPr>
        </p:nvSpPr>
        <p:spPr/>
        <p:txBody>
          <a:bodyPr/>
          <a:lstStyle/>
          <a:p>
            <a:endParaRPr lang="en-US"/>
          </a:p>
        </p:txBody>
      </p:sp>
      <p:sp>
        <p:nvSpPr>
          <p:cNvPr id="7" name="Platshållare för bildnummer 6">
            <a:extLst>
              <a:ext uri="{FF2B5EF4-FFF2-40B4-BE49-F238E27FC236}">
                <a16:creationId xmlns:a16="http://schemas.microsoft.com/office/drawing/2014/main" id="{B1A2E769-A553-0BF5-0B41-22C5344DE7E6}"/>
              </a:ext>
            </a:extLst>
          </p:cNvPr>
          <p:cNvSpPr>
            <a:spLocks noGrp="1"/>
          </p:cNvSpPr>
          <p:nvPr>
            <p:ph type="sldNum" sz="quarter" idx="12"/>
          </p:nvPr>
        </p:nvSpPr>
        <p:spPr/>
        <p:txBody>
          <a:bodyPr/>
          <a:lstStyle/>
          <a:p>
            <a:fld id="{FF2BD96E-3838-45D2-9031-D3AF67C920A5}" type="slidenum">
              <a:rPr lang="en-US" smtClean="0"/>
              <a:pPr/>
              <a:t>‹#›</a:t>
            </a:fld>
            <a:endParaRPr lang="en-US"/>
          </a:p>
        </p:txBody>
      </p:sp>
    </p:spTree>
    <p:extLst>
      <p:ext uri="{BB962C8B-B14F-4D97-AF65-F5344CB8AC3E}">
        <p14:creationId xmlns:p14="http://schemas.microsoft.com/office/powerpoint/2010/main" val="2010815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4A5918-88ED-83F1-89C0-1ADA04FF5FBA}"/>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9335EB0-85CA-A848-C3D3-AD750CBED6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67461729-0D90-3185-62EA-883A32DB89B5}"/>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4F6976B7-D43A-0A07-182C-8314E3CE2D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87919F8A-FC54-05BE-644F-2246E7AD83CB}"/>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B0E061F9-174B-06CD-8071-FB52CA322C7F}"/>
              </a:ext>
            </a:extLst>
          </p:cNvPr>
          <p:cNvSpPr>
            <a:spLocks noGrp="1"/>
          </p:cNvSpPr>
          <p:nvPr>
            <p:ph type="dt" sz="half" idx="10"/>
          </p:nvPr>
        </p:nvSpPr>
        <p:spPr/>
        <p:txBody>
          <a:bodyPr/>
          <a:lstStyle/>
          <a:p>
            <a:fld id="{4EC743F4-8769-40B4-85DF-6CB8DE9F66AA}" type="datetimeFigureOut">
              <a:rPr lang="en-US" smtClean="0"/>
              <a:pPr/>
              <a:t>10/11/2023</a:t>
            </a:fld>
            <a:endParaRPr lang="en-US"/>
          </a:p>
        </p:txBody>
      </p:sp>
      <p:sp>
        <p:nvSpPr>
          <p:cNvPr id="8" name="Platshållare för sidfot 7">
            <a:extLst>
              <a:ext uri="{FF2B5EF4-FFF2-40B4-BE49-F238E27FC236}">
                <a16:creationId xmlns:a16="http://schemas.microsoft.com/office/drawing/2014/main" id="{C7E034ED-B2B4-0B4C-8496-20510FDB5C87}"/>
              </a:ext>
            </a:extLst>
          </p:cNvPr>
          <p:cNvSpPr>
            <a:spLocks noGrp="1"/>
          </p:cNvSpPr>
          <p:nvPr>
            <p:ph type="ftr" sz="quarter" idx="11"/>
          </p:nvPr>
        </p:nvSpPr>
        <p:spPr/>
        <p:txBody>
          <a:bodyPr/>
          <a:lstStyle/>
          <a:p>
            <a:endParaRPr lang="en-US"/>
          </a:p>
        </p:txBody>
      </p:sp>
      <p:sp>
        <p:nvSpPr>
          <p:cNvPr id="9" name="Platshållare för bildnummer 8">
            <a:extLst>
              <a:ext uri="{FF2B5EF4-FFF2-40B4-BE49-F238E27FC236}">
                <a16:creationId xmlns:a16="http://schemas.microsoft.com/office/drawing/2014/main" id="{4F7674BF-65AE-523B-AA51-0D0C39883F2B}"/>
              </a:ext>
            </a:extLst>
          </p:cNvPr>
          <p:cNvSpPr>
            <a:spLocks noGrp="1"/>
          </p:cNvSpPr>
          <p:nvPr>
            <p:ph type="sldNum" sz="quarter" idx="12"/>
          </p:nvPr>
        </p:nvSpPr>
        <p:spPr/>
        <p:txBody>
          <a:bodyPr/>
          <a:lstStyle/>
          <a:p>
            <a:fld id="{FF2BD96E-3838-45D2-9031-D3AF67C920A5}" type="slidenum">
              <a:rPr lang="en-US" smtClean="0"/>
              <a:pPr/>
              <a:t>‹#›</a:t>
            </a:fld>
            <a:endParaRPr lang="en-US"/>
          </a:p>
        </p:txBody>
      </p:sp>
    </p:spTree>
    <p:extLst>
      <p:ext uri="{BB962C8B-B14F-4D97-AF65-F5344CB8AC3E}">
        <p14:creationId xmlns:p14="http://schemas.microsoft.com/office/powerpoint/2010/main" val="1468882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3CA3C1-3E75-96A5-73BA-077D0A68C1C0}"/>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A71C9950-A068-7C11-C41B-851E41571D8E}"/>
              </a:ext>
            </a:extLst>
          </p:cNvPr>
          <p:cNvSpPr>
            <a:spLocks noGrp="1"/>
          </p:cNvSpPr>
          <p:nvPr>
            <p:ph type="dt" sz="half" idx="10"/>
          </p:nvPr>
        </p:nvSpPr>
        <p:spPr/>
        <p:txBody>
          <a:bodyPr/>
          <a:lstStyle/>
          <a:p>
            <a:fld id="{4EC743F4-8769-40B4-85DF-6CB8DE9F66AA}" type="datetimeFigureOut">
              <a:rPr lang="en-US" smtClean="0"/>
              <a:pPr/>
              <a:t>10/11/2023</a:t>
            </a:fld>
            <a:endParaRPr lang="en-US"/>
          </a:p>
        </p:txBody>
      </p:sp>
      <p:sp>
        <p:nvSpPr>
          <p:cNvPr id="4" name="Platshållare för sidfot 3">
            <a:extLst>
              <a:ext uri="{FF2B5EF4-FFF2-40B4-BE49-F238E27FC236}">
                <a16:creationId xmlns:a16="http://schemas.microsoft.com/office/drawing/2014/main" id="{22BE277A-60CF-9359-D47C-1BD4FD731270}"/>
              </a:ext>
            </a:extLst>
          </p:cNvPr>
          <p:cNvSpPr>
            <a:spLocks noGrp="1"/>
          </p:cNvSpPr>
          <p:nvPr>
            <p:ph type="ftr" sz="quarter" idx="11"/>
          </p:nvPr>
        </p:nvSpPr>
        <p:spPr/>
        <p:txBody>
          <a:bodyPr/>
          <a:lstStyle/>
          <a:p>
            <a:endParaRPr lang="en-US"/>
          </a:p>
        </p:txBody>
      </p:sp>
      <p:sp>
        <p:nvSpPr>
          <p:cNvPr id="5" name="Platshållare för bildnummer 4">
            <a:extLst>
              <a:ext uri="{FF2B5EF4-FFF2-40B4-BE49-F238E27FC236}">
                <a16:creationId xmlns:a16="http://schemas.microsoft.com/office/drawing/2014/main" id="{9D7F132A-3120-3700-2A13-15D1602A97AC}"/>
              </a:ext>
            </a:extLst>
          </p:cNvPr>
          <p:cNvSpPr>
            <a:spLocks noGrp="1"/>
          </p:cNvSpPr>
          <p:nvPr>
            <p:ph type="sldNum" sz="quarter" idx="12"/>
          </p:nvPr>
        </p:nvSpPr>
        <p:spPr/>
        <p:txBody>
          <a:bodyPr/>
          <a:lstStyle/>
          <a:p>
            <a:fld id="{FF2BD96E-3838-45D2-9031-D3AF67C920A5}" type="slidenum">
              <a:rPr lang="en-US" smtClean="0"/>
              <a:pPr/>
              <a:t>‹#›</a:t>
            </a:fld>
            <a:endParaRPr lang="en-US"/>
          </a:p>
        </p:txBody>
      </p:sp>
    </p:spTree>
    <p:extLst>
      <p:ext uri="{BB962C8B-B14F-4D97-AF65-F5344CB8AC3E}">
        <p14:creationId xmlns:p14="http://schemas.microsoft.com/office/powerpoint/2010/main" val="104561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DB87AFC-1415-52C1-FA36-0D134D0AAC17}"/>
              </a:ext>
            </a:extLst>
          </p:cNvPr>
          <p:cNvSpPr>
            <a:spLocks noGrp="1"/>
          </p:cNvSpPr>
          <p:nvPr>
            <p:ph type="dt" sz="half" idx="10"/>
          </p:nvPr>
        </p:nvSpPr>
        <p:spPr/>
        <p:txBody>
          <a:bodyPr/>
          <a:lstStyle/>
          <a:p>
            <a:fld id="{4EC743F4-8769-40B4-85DF-6CB8DE9F66AA}" type="datetimeFigureOut">
              <a:rPr lang="en-US" smtClean="0"/>
              <a:pPr/>
              <a:t>10/11/2023</a:t>
            </a:fld>
            <a:endParaRPr lang="en-US"/>
          </a:p>
        </p:txBody>
      </p:sp>
      <p:sp>
        <p:nvSpPr>
          <p:cNvPr id="3" name="Platshållare för sidfot 2">
            <a:extLst>
              <a:ext uri="{FF2B5EF4-FFF2-40B4-BE49-F238E27FC236}">
                <a16:creationId xmlns:a16="http://schemas.microsoft.com/office/drawing/2014/main" id="{D701D6CC-BFD1-D573-24E6-744AC9EFAA6C}"/>
              </a:ext>
            </a:extLst>
          </p:cNvPr>
          <p:cNvSpPr>
            <a:spLocks noGrp="1"/>
          </p:cNvSpPr>
          <p:nvPr>
            <p:ph type="ftr" sz="quarter" idx="11"/>
          </p:nvPr>
        </p:nvSpPr>
        <p:spPr/>
        <p:txBody>
          <a:bodyPr/>
          <a:lstStyle/>
          <a:p>
            <a:endParaRPr lang="en-US"/>
          </a:p>
        </p:txBody>
      </p:sp>
      <p:sp>
        <p:nvSpPr>
          <p:cNvPr id="4" name="Platshållare för bildnummer 3">
            <a:extLst>
              <a:ext uri="{FF2B5EF4-FFF2-40B4-BE49-F238E27FC236}">
                <a16:creationId xmlns:a16="http://schemas.microsoft.com/office/drawing/2014/main" id="{3C5C3C78-B083-6D89-CD88-38DBB6EAC87D}"/>
              </a:ext>
            </a:extLst>
          </p:cNvPr>
          <p:cNvSpPr>
            <a:spLocks noGrp="1"/>
          </p:cNvSpPr>
          <p:nvPr>
            <p:ph type="sldNum" sz="quarter" idx="12"/>
          </p:nvPr>
        </p:nvSpPr>
        <p:spPr/>
        <p:txBody>
          <a:bodyPr/>
          <a:lstStyle/>
          <a:p>
            <a:fld id="{FF2BD96E-3838-45D2-9031-D3AF67C920A5}" type="slidenum">
              <a:rPr lang="en-US" smtClean="0"/>
              <a:pPr/>
              <a:t>‹#›</a:t>
            </a:fld>
            <a:endParaRPr lang="en-US"/>
          </a:p>
        </p:txBody>
      </p:sp>
    </p:spTree>
    <p:extLst>
      <p:ext uri="{BB962C8B-B14F-4D97-AF65-F5344CB8AC3E}">
        <p14:creationId xmlns:p14="http://schemas.microsoft.com/office/powerpoint/2010/main" val="420997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4CC66C-FB5B-B431-DC58-A9FB40606E5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32279D9-7F2D-05E5-2079-9D2D916553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F9A132A3-E008-CD1C-D68F-51DF85115E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065F10F-0398-DA38-1E51-98BB02B03B25}"/>
              </a:ext>
            </a:extLst>
          </p:cNvPr>
          <p:cNvSpPr>
            <a:spLocks noGrp="1"/>
          </p:cNvSpPr>
          <p:nvPr>
            <p:ph type="dt" sz="half" idx="10"/>
          </p:nvPr>
        </p:nvSpPr>
        <p:spPr/>
        <p:txBody>
          <a:bodyPr/>
          <a:lstStyle/>
          <a:p>
            <a:fld id="{4EC743F4-8769-40B4-85DF-6CB8DE9F66AA}" type="datetimeFigureOut">
              <a:rPr lang="en-US" smtClean="0"/>
              <a:pPr/>
              <a:t>10/11/2023</a:t>
            </a:fld>
            <a:endParaRPr lang="en-US"/>
          </a:p>
        </p:txBody>
      </p:sp>
      <p:sp>
        <p:nvSpPr>
          <p:cNvPr id="6" name="Platshållare för sidfot 5">
            <a:extLst>
              <a:ext uri="{FF2B5EF4-FFF2-40B4-BE49-F238E27FC236}">
                <a16:creationId xmlns:a16="http://schemas.microsoft.com/office/drawing/2014/main" id="{B5AB72CD-2664-EABC-3C40-21AE425A457C}"/>
              </a:ext>
            </a:extLst>
          </p:cNvPr>
          <p:cNvSpPr>
            <a:spLocks noGrp="1"/>
          </p:cNvSpPr>
          <p:nvPr>
            <p:ph type="ftr" sz="quarter" idx="11"/>
          </p:nvPr>
        </p:nvSpPr>
        <p:spPr/>
        <p:txBody>
          <a:bodyPr/>
          <a:lstStyle/>
          <a:p>
            <a:endParaRPr lang="en-US"/>
          </a:p>
        </p:txBody>
      </p:sp>
      <p:sp>
        <p:nvSpPr>
          <p:cNvPr id="7" name="Platshållare för bildnummer 6">
            <a:extLst>
              <a:ext uri="{FF2B5EF4-FFF2-40B4-BE49-F238E27FC236}">
                <a16:creationId xmlns:a16="http://schemas.microsoft.com/office/drawing/2014/main" id="{B5668628-EA60-BE1D-501B-8681D306EEEB}"/>
              </a:ext>
            </a:extLst>
          </p:cNvPr>
          <p:cNvSpPr>
            <a:spLocks noGrp="1"/>
          </p:cNvSpPr>
          <p:nvPr>
            <p:ph type="sldNum" sz="quarter" idx="12"/>
          </p:nvPr>
        </p:nvSpPr>
        <p:spPr/>
        <p:txBody>
          <a:bodyPr/>
          <a:lstStyle/>
          <a:p>
            <a:fld id="{FF2BD96E-3838-45D2-9031-D3AF67C920A5}" type="slidenum">
              <a:rPr lang="en-US" smtClean="0"/>
              <a:pPr/>
              <a:t>‹#›</a:t>
            </a:fld>
            <a:endParaRPr lang="en-US"/>
          </a:p>
        </p:txBody>
      </p:sp>
    </p:spTree>
    <p:extLst>
      <p:ext uri="{BB962C8B-B14F-4D97-AF65-F5344CB8AC3E}">
        <p14:creationId xmlns:p14="http://schemas.microsoft.com/office/powerpoint/2010/main" val="2667502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B7691-5F52-9AB4-9C41-DE11BEF43A3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67ACA9F9-E19A-90C5-E2B7-EBDF47CF5A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DD64091C-F134-82E9-1A8C-A9FB948DCF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2872D12-7272-1C20-908C-4C1313C4DA0C}"/>
              </a:ext>
            </a:extLst>
          </p:cNvPr>
          <p:cNvSpPr>
            <a:spLocks noGrp="1"/>
          </p:cNvSpPr>
          <p:nvPr>
            <p:ph type="dt" sz="half" idx="10"/>
          </p:nvPr>
        </p:nvSpPr>
        <p:spPr/>
        <p:txBody>
          <a:bodyPr/>
          <a:lstStyle/>
          <a:p>
            <a:fld id="{4EC743F4-8769-40B4-85DF-6CB8DE9F66AA}" type="datetimeFigureOut">
              <a:rPr lang="en-US" smtClean="0"/>
              <a:pPr/>
              <a:t>10/11/2023</a:t>
            </a:fld>
            <a:endParaRPr lang="en-US"/>
          </a:p>
        </p:txBody>
      </p:sp>
      <p:sp>
        <p:nvSpPr>
          <p:cNvPr id="6" name="Platshållare för sidfot 5">
            <a:extLst>
              <a:ext uri="{FF2B5EF4-FFF2-40B4-BE49-F238E27FC236}">
                <a16:creationId xmlns:a16="http://schemas.microsoft.com/office/drawing/2014/main" id="{F2A49E2E-888B-BB2E-25A5-F45E9E7D1422}"/>
              </a:ext>
            </a:extLst>
          </p:cNvPr>
          <p:cNvSpPr>
            <a:spLocks noGrp="1"/>
          </p:cNvSpPr>
          <p:nvPr>
            <p:ph type="ftr" sz="quarter" idx="11"/>
          </p:nvPr>
        </p:nvSpPr>
        <p:spPr/>
        <p:txBody>
          <a:bodyPr/>
          <a:lstStyle/>
          <a:p>
            <a:endParaRPr lang="en-US"/>
          </a:p>
        </p:txBody>
      </p:sp>
      <p:sp>
        <p:nvSpPr>
          <p:cNvPr id="7" name="Platshållare för bildnummer 6">
            <a:extLst>
              <a:ext uri="{FF2B5EF4-FFF2-40B4-BE49-F238E27FC236}">
                <a16:creationId xmlns:a16="http://schemas.microsoft.com/office/drawing/2014/main" id="{8A375319-CD74-7563-8A4A-7CF35812F1EC}"/>
              </a:ext>
            </a:extLst>
          </p:cNvPr>
          <p:cNvSpPr>
            <a:spLocks noGrp="1"/>
          </p:cNvSpPr>
          <p:nvPr>
            <p:ph type="sldNum" sz="quarter" idx="12"/>
          </p:nvPr>
        </p:nvSpPr>
        <p:spPr/>
        <p:txBody>
          <a:bodyPr/>
          <a:lstStyle/>
          <a:p>
            <a:fld id="{FF2BD96E-3838-45D2-9031-D3AF67C920A5}" type="slidenum">
              <a:rPr lang="en-US" smtClean="0"/>
              <a:pPr/>
              <a:t>‹#›</a:t>
            </a:fld>
            <a:endParaRPr lang="en-US"/>
          </a:p>
        </p:txBody>
      </p:sp>
    </p:spTree>
    <p:extLst>
      <p:ext uri="{BB962C8B-B14F-4D97-AF65-F5344CB8AC3E}">
        <p14:creationId xmlns:p14="http://schemas.microsoft.com/office/powerpoint/2010/main" val="2240340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7344C79-F788-862F-0226-E266F275F7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44A960C-E09A-5CED-04BA-0971176148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918104-32AB-52C4-4DCA-06332F801F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C743F4-8769-40B4-85DF-6CB8DE9F66AA}" type="datetimeFigureOut">
              <a:rPr lang="en-US" smtClean="0"/>
              <a:pPr/>
              <a:t>10/11/2023</a:t>
            </a:fld>
            <a:endParaRPr lang="en-US"/>
          </a:p>
        </p:txBody>
      </p:sp>
      <p:sp>
        <p:nvSpPr>
          <p:cNvPr id="5" name="Platshållare för sidfot 4">
            <a:extLst>
              <a:ext uri="{FF2B5EF4-FFF2-40B4-BE49-F238E27FC236}">
                <a16:creationId xmlns:a16="http://schemas.microsoft.com/office/drawing/2014/main" id="{BB4A97CF-082E-F4BA-F7E4-C0A6C3EF3C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tshållare för bildnummer 5">
            <a:extLst>
              <a:ext uri="{FF2B5EF4-FFF2-40B4-BE49-F238E27FC236}">
                <a16:creationId xmlns:a16="http://schemas.microsoft.com/office/drawing/2014/main" id="{3A05B237-C43B-A639-5440-D5396877CD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BD96E-3838-45D2-9031-D3AF67C920A5}" type="slidenum">
              <a:rPr lang="en-US" smtClean="0"/>
              <a:pPr/>
              <a:t>‹#›</a:t>
            </a:fld>
            <a:endParaRPr lang="en-US"/>
          </a:p>
        </p:txBody>
      </p:sp>
    </p:spTree>
    <p:extLst>
      <p:ext uri="{BB962C8B-B14F-4D97-AF65-F5344CB8AC3E}">
        <p14:creationId xmlns:p14="http://schemas.microsoft.com/office/powerpoint/2010/main" val="23062992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png"/><Relationship Id="rId7" Type="http://schemas.openxmlformats.org/officeDocument/2006/relationships/diagramQuickStyle" Target="../diagrams/quickStyle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3.wdp"/><Relationship Id="rId9" Type="http://schemas.microsoft.com/office/2007/relationships/diagramDrawing" Target="../diagrams/drawing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CEEB-D55D-603E-97B9-0ACDB064A86D}"/>
              </a:ext>
            </a:extLst>
          </p:cNvPr>
          <p:cNvSpPr>
            <a:spLocks noGrp="1"/>
          </p:cNvSpPr>
          <p:nvPr>
            <p:ph type="ctrTitle"/>
          </p:nvPr>
        </p:nvSpPr>
        <p:spPr>
          <a:xfrm>
            <a:off x="990000" y="395289"/>
            <a:ext cx="4075200" cy="2226688"/>
          </a:xfrm>
        </p:spPr>
        <p:txBody>
          <a:bodyPr>
            <a:normAutofit fontScale="90000"/>
          </a:bodyPr>
          <a:lstStyle/>
          <a:p>
            <a:br>
              <a:rPr lang="sv-SE" dirty="0">
                <a:latin typeface="72 Black" panose="020B0A04030603020204" pitchFamily="34" charset="0"/>
                <a:cs typeface="72 Black" panose="020B0A04030603020204" pitchFamily="34" charset="0"/>
              </a:rPr>
            </a:br>
            <a:br>
              <a:rPr lang="sv-SE" dirty="0">
                <a:latin typeface="72 Black" panose="020B0A04030603020204" pitchFamily="34" charset="0"/>
                <a:cs typeface="72 Black" panose="020B0A04030603020204" pitchFamily="34" charset="0"/>
              </a:rPr>
            </a:br>
            <a:br>
              <a:rPr lang="sv-SE" dirty="0">
                <a:latin typeface="72 Black" panose="020B0A04030603020204" pitchFamily="34" charset="0"/>
                <a:cs typeface="72 Black" panose="020B0A04030603020204" pitchFamily="34" charset="0"/>
              </a:rPr>
            </a:br>
            <a:br>
              <a:rPr lang="sv-SE" dirty="0">
                <a:latin typeface="72 Black" panose="020B0A04030603020204" pitchFamily="34" charset="0"/>
                <a:cs typeface="72 Black" panose="020B0A04030603020204" pitchFamily="34" charset="0"/>
              </a:rPr>
            </a:br>
            <a:br>
              <a:rPr lang="sv-SE" dirty="0">
                <a:latin typeface="72 Black" panose="020B0A04030603020204" pitchFamily="34" charset="0"/>
                <a:cs typeface="72 Black" panose="020B0A04030603020204" pitchFamily="34" charset="0"/>
              </a:rPr>
            </a:br>
            <a:r>
              <a:rPr lang="sv-SE" dirty="0">
                <a:latin typeface="72 Black" panose="020B0A04030603020204" pitchFamily="34" charset="0"/>
                <a:cs typeface="72 Black" panose="020B0A04030603020204" pitchFamily="34" charset="0"/>
              </a:rPr>
              <a:t> </a:t>
            </a:r>
            <a:endParaRPr lang="en-US" dirty="0">
              <a:latin typeface="72 Black" panose="020B0A04030603020204" pitchFamily="34" charset="0"/>
              <a:cs typeface="72 Black" panose="020B0A04030603020204" pitchFamily="34" charset="0"/>
            </a:endParaRPr>
          </a:p>
        </p:txBody>
      </p:sp>
      <p:sp>
        <p:nvSpPr>
          <p:cNvPr id="3" name="Subtitle 2">
            <a:extLst>
              <a:ext uri="{FF2B5EF4-FFF2-40B4-BE49-F238E27FC236}">
                <a16:creationId xmlns:a16="http://schemas.microsoft.com/office/drawing/2014/main" id="{B6B02408-3BA8-6B5F-56EB-59C9B106E64C}"/>
              </a:ext>
            </a:extLst>
          </p:cNvPr>
          <p:cNvSpPr>
            <a:spLocks noGrp="1"/>
          </p:cNvSpPr>
          <p:nvPr>
            <p:ph type="subTitle" idx="1"/>
          </p:nvPr>
        </p:nvSpPr>
        <p:spPr>
          <a:xfrm>
            <a:off x="330178" y="2621977"/>
            <a:ext cx="4075200" cy="2069568"/>
          </a:xfrm>
        </p:spPr>
        <p:txBody>
          <a:bodyPr>
            <a:normAutofit/>
          </a:bodyPr>
          <a:lstStyle/>
          <a:p>
            <a:r>
              <a:rPr lang="sv-SE" sz="6000" dirty="0"/>
              <a:t>Rönnängs IK</a:t>
            </a:r>
            <a:endParaRPr lang="en-US" sz="6000" dirty="0"/>
          </a:p>
        </p:txBody>
      </p:sp>
      <p:pic>
        <p:nvPicPr>
          <p:cNvPr id="5" name="Picture 4">
            <a:extLst>
              <a:ext uri="{FF2B5EF4-FFF2-40B4-BE49-F238E27FC236}">
                <a16:creationId xmlns:a16="http://schemas.microsoft.com/office/drawing/2014/main" id="{04971586-5C77-0893-B835-B2038A347014}"/>
              </a:ext>
            </a:extLst>
          </p:cNvPr>
          <p:cNvPicPr>
            <a:picLocks noChangeAspect="1"/>
          </p:cNvPicPr>
          <p:nvPr/>
        </p:nvPicPr>
        <p:blipFill rotWithShape="1">
          <a:blip r:embed="rId3"/>
          <a:srcRect t="1595" r="2" b="817"/>
          <a:stretch/>
        </p:blipFill>
        <p:spPr>
          <a:xfrm>
            <a:off x="6211838" y="540000"/>
            <a:ext cx="5778000" cy="5778000"/>
          </a:xfrm>
          <a:custGeom>
            <a:avLst/>
            <a:gdLst/>
            <a:ahLst/>
            <a:cxnLst/>
            <a:rect l="l" t="t" r="r" b="b"/>
            <a:pathLst>
              <a:path w="5778000" h="5778000">
                <a:moveTo>
                  <a:pt x="2889000" y="0"/>
                </a:moveTo>
                <a:cubicBezTo>
                  <a:pt x="4484551" y="0"/>
                  <a:pt x="5778000" y="1293449"/>
                  <a:pt x="5778000" y="2889000"/>
                </a:cubicBezTo>
                <a:cubicBezTo>
                  <a:pt x="5778000" y="4484551"/>
                  <a:pt x="4484551" y="5778000"/>
                  <a:pt x="2889000" y="5778000"/>
                </a:cubicBezTo>
                <a:cubicBezTo>
                  <a:pt x="1293449" y="5778000"/>
                  <a:pt x="0" y="4484551"/>
                  <a:pt x="0" y="2889000"/>
                </a:cubicBezTo>
                <a:cubicBezTo>
                  <a:pt x="0" y="1293449"/>
                  <a:pt x="1293449" y="0"/>
                  <a:pt x="2889000" y="0"/>
                </a:cubicBezTo>
                <a:close/>
              </a:path>
            </a:pathLst>
          </a:custGeom>
        </p:spPr>
      </p:pic>
      <p:sp>
        <p:nvSpPr>
          <p:cNvPr id="6" name="textruta 5">
            <a:extLst>
              <a:ext uri="{FF2B5EF4-FFF2-40B4-BE49-F238E27FC236}">
                <a16:creationId xmlns:a16="http://schemas.microsoft.com/office/drawing/2014/main" id="{94216AB8-F10E-0C37-3EF2-ED51CFD0F453}"/>
              </a:ext>
            </a:extLst>
          </p:cNvPr>
          <p:cNvSpPr txBox="1"/>
          <p:nvPr/>
        </p:nvSpPr>
        <p:spPr>
          <a:xfrm>
            <a:off x="439906" y="4947380"/>
            <a:ext cx="6096000" cy="830997"/>
          </a:xfrm>
          <a:prstGeom prst="rect">
            <a:avLst/>
          </a:prstGeom>
          <a:noFill/>
        </p:spPr>
        <p:txBody>
          <a:bodyPr wrap="square">
            <a:spAutoFit/>
          </a:bodyPr>
          <a:lstStyle/>
          <a:p>
            <a:pPr marL="0" indent="0">
              <a:buNone/>
            </a:pPr>
            <a:r>
              <a:rPr lang="en-US" sz="2400" dirty="0">
                <a:ea typeface="+mn-lt"/>
                <a:cs typeface="+mn-lt"/>
              </a:rPr>
              <a:t>Vi </a:t>
            </a:r>
            <a:r>
              <a:rPr lang="en-US" sz="2400" dirty="0" err="1">
                <a:ea typeface="+mn-lt"/>
                <a:cs typeface="+mn-lt"/>
              </a:rPr>
              <a:t>är</a:t>
            </a:r>
            <a:r>
              <a:rPr lang="en-US" sz="2400" dirty="0">
                <a:ea typeface="+mn-lt"/>
                <a:cs typeface="+mn-lt"/>
              </a:rPr>
              <a:t> </a:t>
            </a:r>
            <a:r>
              <a:rPr lang="en-US" sz="2400" dirty="0" err="1">
                <a:ea typeface="+mn-lt"/>
                <a:cs typeface="+mn-lt"/>
              </a:rPr>
              <a:t>föreningen</a:t>
            </a:r>
            <a:r>
              <a:rPr lang="en-US" sz="2400" dirty="0">
                <a:ea typeface="+mn-lt"/>
                <a:cs typeface="+mn-lt"/>
              </a:rPr>
              <a:t> </a:t>
            </a:r>
            <a:r>
              <a:rPr lang="en-US" sz="2400" dirty="0" err="1">
                <a:ea typeface="+mn-lt"/>
                <a:cs typeface="+mn-lt"/>
              </a:rPr>
              <a:t>som</a:t>
            </a:r>
            <a:r>
              <a:rPr lang="en-US" sz="2400" dirty="0">
                <a:ea typeface="+mn-lt"/>
                <a:cs typeface="+mn-lt"/>
              </a:rPr>
              <a:t> </a:t>
            </a:r>
            <a:r>
              <a:rPr lang="en-US" sz="2400" dirty="0" err="1">
                <a:ea typeface="+mn-lt"/>
                <a:cs typeface="+mn-lt"/>
              </a:rPr>
              <a:t>skapar</a:t>
            </a:r>
            <a:r>
              <a:rPr lang="en-US" sz="2400" dirty="0">
                <a:ea typeface="+mn-lt"/>
                <a:cs typeface="+mn-lt"/>
              </a:rPr>
              <a:t> </a:t>
            </a:r>
            <a:r>
              <a:rPr lang="en-US" sz="2400" dirty="0" err="1">
                <a:ea typeface="+mn-lt"/>
                <a:cs typeface="+mn-lt"/>
              </a:rPr>
              <a:t>en</a:t>
            </a:r>
            <a:r>
              <a:rPr lang="en-US" sz="2400" dirty="0">
                <a:ea typeface="+mn-lt"/>
                <a:cs typeface="+mn-lt"/>
              </a:rPr>
              <a:t> </a:t>
            </a:r>
            <a:r>
              <a:rPr lang="en-US" sz="2400" dirty="0" err="1">
                <a:ea typeface="+mn-lt"/>
                <a:cs typeface="+mn-lt"/>
              </a:rPr>
              <a:t>rolig</a:t>
            </a:r>
            <a:r>
              <a:rPr lang="en-US" sz="2400" dirty="0">
                <a:ea typeface="+mn-lt"/>
                <a:cs typeface="+mn-lt"/>
              </a:rPr>
              <a:t>, </a:t>
            </a:r>
            <a:r>
              <a:rPr lang="en-US" sz="2400" dirty="0" err="1">
                <a:ea typeface="+mn-lt"/>
                <a:cs typeface="+mn-lt"/>
              </a:rPr>
              <a:t>trygg</a:t>
            </a:r>
            <a:r>
              <a:rPr lang="en-US" sz="2400" dirty="0">
                <a:ea typeface="+mn-lt"/>
                <a:cs typeface="+mn-lt"/>
              </a:rPr>
              <a:t> och </a:t>
            </a:r>
            <a:r>
              <a:rPr lang="en-US" sz="2400" dirty="0" err="1">
                <a:ea typeface="+mn-lt"/>
                <a:cs typeface="+mn-lt"/>
              </a:rPr>
              <a:t>meningsfull</a:t>
            </a:r>
            <a:r>
              <a:rPr lang="en-US" sz="2400" dirty="0">
                <a:ea typeface="+mn-lt"/>
                <a:cs typeface="+mn-lt"/>
              </a:rPr>
              <a:t> </a:t>
            </a:r>
            <a:r>
              <a:rPr lang="en-US" sz="2400" dirty="0" err="1">
                <a:ea typeface="+mn-lt"/>
                <a:cs typeface="+mn-lt"/>
              </a:rPr>
              <a:t>hockeymiljö</a:t>
            </a:r>
            <a:r>
              <a:rPr lang="en-US" sz="2400" dirty="0">
                <a:ea typeface="+mn-lt"/>
                <a:cs typeface="+mn-lt"/>
              </a:rPr>
              <a:t> - </a:t>
            </a:r>
            <a:r>
              <a:rPr lang="en-US" sz="2400" dirty="0" err="1">
                <a:ea typeface="+mn-lt"/>
                <a:cs typeface="+mn-lt"/>
              </a:rPr>
              <a:t>här</a:t>
            </a:r>
            <a:r>
              <a:rPr lang="en-US" sz="2400" dirty="0">
                <a:ea typeface="+mn-lt"/>
                <a:cs typeface="+mn-lt"/>
              </a:rPr>
              <a:t> </a:t>
            </a:r>
            <a:r>
              <a:rPr lang="en-US" sz="2400" dirty="0" err="1">
                <a:ea typeface="+mn-lt"/>
                <a:cs typeface="+mn-lt"/>
              </a:rPr>
              <a:t>är</a:t>
            </a:r>
            <a:r>
              <a:rPr lang="en-US" sz="2400" dirty="0">
                <a:ea typeface="+mn-lt"/>
                <a:cs typeface="+mn-lt"/>
              </a:rPr>
              <a:t> </a:t>
            </a:r>
            <a:r>
              <a:rPr lang="en-US" sz="2400" dirty="0" err="1">
                <a:ea typeface="+mn-lt"/>
                <a:cs typeface="+mn-lt"/>
              </a:rPr>
              <a:t>alla</a:t>
            </a:r>
            <a:r>
              <a:rPr lang="en-US" sz="2400" dirty="0">
                <a:ea typeface="+mn-lt"/>
                <a:cs typeface="+mn-lt"/>
              </a:rPr>
              <a:t> </a:t>
            </a:r>
            <a:r>
              <a:rPr lang="en-US" sz="2400" dirty="0" err="1">
                <a:ea typeface="+mn-lt"/>
                <a:cs typeface="+mn-lt"/>
              </a:rPr>
              <a:t>välkomna</a:t>
            </a:r>
            <a:r>
              <a:rPr lang="en-US" sz="2400" dirty="0">
                <a:ea typeface="+mn-lt"/>
                <a:cs typeface="+mn-lt"/>
              </a:rPr>
              <a:t>”</a:t>
            </a:r>
          </a:p>
        </p:txBody>
      </p:sp>
      <p:sp>
        <p:nvSpPr>
          <p:cNvPr id="4" name="textruta 3">
            <a:extLst>
              <a:ext uri="{FF2B5EF4-FFF2-40B4-BE49-F238E27FC236}">
                <a16:creationId xmlns:a16="http://schemas.microsoft.com/office/drawing/2014/main" id="{69271492-F890-5694-EFF2-79A3E2D36E77}"/>
              </a:ext>
            </a:extLst>
          </p:cNvPr>
          <p:cNvSpPr txBox="1"/>
          <p:nvPr/>
        </p:nvSpPr>
        <p:spPr>
          <a:xfrm>
            <a:off x="4495519" y="1079623"/>
            <a:ext cx="2286000" cy="1754326"/>
          </a:xfrm>
          <a:prstGeom prst="rect">
            <a:avLst/>
          </a:prstGeom>
          <a:noFill/>
        </p:spPr>
        <p:txBody>
          <a:bodyPr wrap="square" rtlCol="0">
            <a:spAutoFit/>
          </a:bodyPr>
          <a:lstStyle/>
          <a:p>
            <a:r>
              <a:rPr lang="sv-SE" dirty="0"/>
              <a:t>Glädje</a:t>
            </a:r>
            <a:br>
              <a:rPr lang="sv-SE" dirty="0"/>
            </a:br>
            <a:r>
              <a:rPr lang="sv-SE" dirty="0"/>
              <a:t>Utveckling</a:t>
            </a:r>
            <a:br>
              <a:rPr lang="sv-SE" dirty="0"/>
            </a:br>
            <a:r>
              <a:rPr lang="sv-SE" dirty="0"/>
              <a:t>Gemenskap</a:t>
            </a:r>
            <a:br>
              <a:rPr lang="sv-SE" dirty="0"/>
            </a:br>
            <a:r>
              <a:rPr lang="sv-SE" dirty="0"/>
              <a:t>Prestation</a:t>
            </a:r>
            <a:br>
              <a:rPr lang="sv-SE" dirty="0"/>
            </a:br>
            <a:br>
              <a:rPr lang="sv-SE" dirty="0"/>
            </a:br>
            <a:endParaRPr lang="sv-SE" dirty="0"/>
          </a:p>
        </p:txBody>
      </p:sp>
    </p:spTree>
    <p:extLst>
      <p:ext uri="{BB962C8B-B14F-4D97-AF65-F5344CB8AC3E}">
        <p14:creationId xmlns:p14="http://schemas.microsoft.com/office/powerpoint/2010/main" val="37193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9278" y="-86226"/>
            <a:ext cx="8229600" cy="1143000"/>
          </a:xfrm>
        </p:spPr>
        <p:txBody>
          <a:bodyPr/>
          <a:lstStyle/>
          <a:p>
            <a:r>
              <a:rPr lang="en-US"/>
              <a:t>SEKTIONER &amp; ANSVAR</a:t>
            </a:r>
          </a:p>
        </p:txBody>
      </p:sp>
      <p:sp>
        <p:nvSpPr>
          <p:cNvPr id="50" name="Rounded Rectangle 49"/>
          <p:cNvSpPr/>
          <p:nvPr/>
        </p:nvSpPr>
        <p:spPr>
          <a:xfrm rot="5400000">
            <a:off x="698455" y="1418372"/>
            <a:ext cx="1977518" cy="202693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400"/>
          </a:p>
        </p:txBody>
      </p:sp>
      <p:sp>
        <p:nvSpPr>
          <p:cNvPr id="59" name="TextBox 58"/>
          <p:cNvSpPr txBox="1"/>
          <p:nvPr/>
        </p:nvSpPr>
        <p:spPr>
          <a:xfrm>
            <a:off x="822229" y="1423865"/>
            <a:ext cx="1729970" cy="584775"/>
          </a:xfrm>
          <a:prstGeom prst="rect">
            <a:avLst/>
          </a:prstGeom>
          <a:noFill/>
        </p:spPr>
        <p:txBody>
          <a:bodyPr wrap="square" lIns="91440" tIns="45720" rIns="91440" bIns="45720" rtlCol="0" anchor="t">
            <a:spAutoFit/>
          </a:bodyPr>
          <a:lstStyle/>
          <a:p>
            <a:pPr algn="ctr"/>
            <a:r>
              <a:rPr lang="en-US" sz="1600" dirty="0" err="1">
                <a:solidFill>
                  <a:schemeClr val="bg1"/>
                </a:solidFill>
              </a:rPr>
              <a:t>Fadderförening</a:t>
            </a:r>
            <a:r>
              <a:rPr lang="en-US" sz="1600" dirty="0">
                <a:solidFill>
                  <a:schemeClr val="bg1"/>
                </a:solidFill>
              </a:rPr>
              <a:t>/ </a:t>
            </a:r>
            <a:r>
              <a:rPr lang="en-US" sz="1600" dirty="0" err="1">
                <a:solidFill>
                  <a:schemeClr val="bg1"/>
                </a:solidFill>
              </a:rPr>
              <a:t>Värdegrund</a:t>
            </a:r>
            <a:endParaRPr lang="en-US" sz="1600" dirty="0">
              <a:solidFill>
                <a:schemeClr val="bg1"/>
              </a:solidFill>
            </a:endParaRPr>
          </a:p>
        </p:txBody>
      </p:sp>
      <p:sp>
        <p:nvSpPr>
          <p:cNvPr id="88" name="Rounded Rectangle 87"/>
          <p:cNvSpPr/>
          <p:nvPr/>
        </p:nvSpPr>
        <p:spPr>
          <a:xfrm>
            <a:off x="656245" y="2008640"/>
            <a:ext cx="2026930" cy="69514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900" dirty="0"/>
          </a:p>
          <a:p>
            <a:pPr algn="ctr"/>
            <a:r>
              <a:rPr lang="en-US" sz="1400" dirty="0" err="1"/>
              <a:t>Styrelserep</a:t>
            </a:r>
            <a:r>
              <a:rPr lang="en-US" sz="1400" dirty="0"/>
              <a:t> </a:t>
            </a:r>
            <a:r>
              <a:rPr lang="en-US" sz="1400" dirty="0" err="1"/>
              <a:t>resentant</a:t>
            </a:r>
            <a:r>
              <a:rPr lang="en-US" sz="1400" dirty="0"/>
              <a:t> &amp; </a:t>
            </a:r>
            <a:r>
              <a:rPr lang="en-US" sz="1400" dirty="0" err="1"/>
              <a:t>sammankallande</a:t>
            </a:r>
            <a:endParaRPr lang="en-US" sz="1400" dirty="0">
              <a:cs typeface="Calibri"/>
            </a:endParaRPr>
          </a:p>
          <a:p>
            <a:pPr algn="ctr"/>
            <a:endParaRPr lang="en-US" sz="900" dirty="0"/>
          </a:p>
        </p:txBody>
      </p:sp>
      <p:sp>
        <p:nvSpPr>
          <p:cNvPr id="69" name="Rounded Rectangle 59">
            <a:extLst>
              <a:ext uri="{FF2B5EF4-FFF2-40B4-BE49-F238E27FC236}">
                <a16:creationId xmlns:a16="http://schemas.microsoft.com/office/drawing/2014/main" id="{972DB210-8AFD-48C3-99AD-8E43956D0901}"/>
              </a:ext>
            </a:extLst>
          </p:cNvPr>
          <p:cNvSpPr/>
          <p:nvPr/>
        </p:nvSpPr>
        <p:spPr>
          <a:xfrm>
            <a:off x="659328" y="3612347"/>
            <a:ext cx="2026930" cy="28684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sv-SE" sz="1200">
                <a:solidFill>
                  <a:schemeClr val="tx1"/>
                </a:solidFill>
              </a:rPr>
              <a:t>Möte en gång/månad under säsong. </a:t>
            </a:r>
          </a:p>
          <a:p>
            <a:pPr marL="171450" indent="-171450">
              <a:buFont typeface="Arial" panose="020B0604020202020204" pitchFamily="34" charset="0"/>
              <a:buChar char="•"/>
            </a:pPr>
            <a:r>
              <a:rPr lang="sv-SE" sz="1200">
                <a:solidFill>
                  <a:schemeClr val="tx1"/>
                </a:solidFill>
              </a:rPr>
              <a:t>Länk mellan styrelse &amp; föräldrar i klubben. </a:t>
            </a:r>
          </a:p>
          <a:p>
            <a:pPr marL="171450" indent="-171450">
              <a:buFont typeface="Arial" panose="020B0604020202020204" pitchFamily="34" charset="0"/>
              <a:buChar char="•"/>
            </a:pPr>
            <a:r>
              <a:rPr lang="sv-SE" sz="1200">
                <a:solidFill>
                  <a:schemeClr val="tx1"/>
                </a:solidFill>
              </a:rPr>
              <a:t>Medarrangör uppstart hockeyskolan, 2:- match och avslutningen</a:t>
            </a:r>
          </a:p>
          <a:p>
            <a:pPr marL="171450" indent="-171450">
              <a:buFont typeface="Arial" panose="020B0604020202020204" pitchFamily="34" charset="0"/>
              <a:buChar char="•"/>
            </a:pPr>
            <a:r>
              <a:rPr lang="sv-SE" sz="1200">
                <a:solidFill>
                  <a:schemeClr val="tx1"/>
                </a:solidFill>
              </a:rPr>
              <a:t>Ansvariga för klubbens gemensamma försäljningar </a:t>
            </a:r>
          </a:p>
          <a:p>
            <a:pPr marL="171450" indent="-171450">
              <a:buFont typeface="Arial" panose="020B0604020202020204" pitchFamily="34" charset="0"/>
              <a:buChar char="•"/>
            </a:pPr>
            <a:r>
              <a:rPr lang="sv-SE" sz="1200">
                <a:solidFill>
                  <a:schemeClr val="tx1"/>
                </a:solidFill>
              </a:rPr>
              <a:t>Arbetar med moral- och attitydfrågor. </a:t>
            </a:r>
          </a:p>
          <a:p>
            <a:pPr marL="171450" indent="-171450">
              <a:buFont typeface="Arial" panose="020B0604020202020204" pitchFamily="34" charset="0"/>
              <a:buChar char="•"/>
            </a:pPr>
            <a:r>
              <a:rPr lang="sv-SE" sz="1200">
                <a:solidFill>
                  <a:schemeClr val="tx1"/>
                </a:solidFill>
              </a:rPr>
              <a:t>Organisation av cuper ex. bemanning av mat-utdelning</a:t>
            </a:r>
            <a:endParaRPr lang="en-US" sz="1200">
              <a:solidFill>
                <a:schemeClr val="tx1"/>
              </a:solidFill>
            </a:endParaRPr>
          </a:p>
        </p:txBody>
      </p:sp>
      <p:sp>
        <p:nvSpPr>
          <p:cNvPr id="111" name="Rounded Rectangle 88">
            <a:extLst>
              <a:ext uri="{FF2B5EF4-FFF2-40B4-BE49-F238E27FC236}">
                <a16:creationId xmlns:a16="http://schemas.microsoft.com/office/drawing/2014/main" id="{A7C0C503-281C-4F7A-A65B-A0AF95CDD978}"/>
              </a:ext>
            </a:extLst>
          </p:cNvPr>
          <p:cNvSpPr/>
          <p:nvPr/>
        </p:nvSpPr>
        <p:spPr>
          <a:xfrm>
            <a:off x="1166777" y="2774044"/>
            <a:ext cx="1012031" cy="57629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dirty="0"/>
              <a:t>2 </a:t>
            </a:r>
            <a:r>
              <a:rPr lang="en-US" sz="900" dirty="0" err="1"/>
              <a:t>Föräldrar</a:t>
            </a:r>
            <a:r>
              <a:rPr lang="en-US" sz="900" dirty="0"/>
              <a:t> /lag </a:t>
            </a:r>
          </a:p>
        </p:txBody>
      </p:sp>
      <p:sp>
        <p:nvSpPr>
          <p:cNvPr id="8" name="TextBox 42">
            <a:extLst>
              <a:ext uri="{FF2B5EF4-FFF2-40B4-BE49-F238E27FC236}">
                <a16:creationId xmlns:a16="http://schemas.microsoft.com/office/drawing/2014/main" id="{35C7135E-0B1F-5BBA-B708-93C3602FE291}"/>
              </a:ext>
            </a:extLst>
          </p:cNvPr>
          <p:cNvSpPr txBox="1"/>
          <p:nvPr/>
        </p:nvSpPr>
        <p:spPr>
          <a:xfrm>
            <a:off x="3426563" y="1454659"/>
            <a:ext cx="2957515" cy="369332"/>
          </a:xfrm>
          <a:prstGeom prst="rect">
            <a:avLst/>
          </a:prstGeom>
          <a:noFill/>
        </p:spPr>
        <p:txBody>
          <a:bodyPr wrap="square" lIns="91440" tIns="45720" rIns="91440" bIns="45720" rtlCol="0" anchor="t">
            <a:spAutoFit/>
          </a:bodyPr>
          <a:lstStyle/>
          <a:p>
            <a:pPr algn="ctr"/>
            <a:r>
              <a:rPr lang="en-US" dirty="0">
                <a:solidFill>
                  <a:schemeClr val="bg1"/>
                </a:solidFill>
              </a:rPr>
              <a:t>	</a:t>
            </a:r>
          </a:p>
        </p:txBody>
      </p:sp>
      <p:sp>
        <p:nvSpPr>
          <p:cNvPr id="5" name="Rounded Rectangle 49">
            <a:extLst>
              <a:ext uri="{FF2B5EF4-FFF2-40B4-BE49-F238E27FC236}">
                <a16:creationId xmlns:a16="http://schemas.microsoft.com/office/drawing/2014/main" id="{611C1171-D57E-9659-D8CE-869FE189C2CB}"/>
              </a:ext>
            </a:extLst>
          </p:cNvPr>
          <p:cNvSpPr/>
          <p:nvPr/>
        </p:nvSpPr>
        <p:spPr>
          <a:xfrm rot="5400000">
            <a:off x="2948646" y="1384818"/>
            <a:ext cx="1977518" cy="202693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400"/>
          </a:p>
        </p:txBody>
      </p:sp>
      <p:sp>
        <p:nvSpPr>
          <p:cNvPr id="9" name="TextBox 58">
            <a:extLst>
              <a:ext uri="{FF2B5EF4-FFF2-40B4-BE49-F238E27FC236}">
                <a16:creationId xmlns:a16="http://schemas.microsoft.com/office/drawing/2014/main" id="{921CD8A2-9BEA-8638-BF91-62B6DA4E5BFA}"/>
              </a:ext>
            </a:extLst>
          </p:cNvPr>
          <p:cNvSpPr txBox="1"/>
          <p:nvPr/>
        </p:nvSpPr>
        <p:spPr>
          <a:xfrm>
            <a:off x="3024716" y="1528062"/>
            <a:ext cx="1729970" cy="307777"/>
          </a:xfrm>
          <a:prstGeom prst="rect">
            <a:avLst/>
          </a:prstGeom>
          <a:noFill/>
        </p:spPr>
        <p:txBody>
          <a:bodyPr wrap="square" lIns="91440" tIns="45720" rIns="91440" bIns="45720" rtlCol="0" anchor="t">
            <a:spAutoFit/>
          </a:bodyPr>
          <a:lstStyle/>
          <a:p>
            <a:pPr algn="ctr"/>
            <a:r>
              <a:rPr lang="en-US" sz="1400" dirty="0">
                <a:solidFill>
                  <a:schemeClr val="bg1"/>
                </a:solidFill>
              </a:rPr>
              <a:t>Kommunikation</a:t>
            </a:r>
          </a:p>
        </p:txBody>
      </p:sp>
      <p:sp>
        <p:nvSpPr>
          <p:cNvPr id="10" name="Rounded Rectangle 59">
            <a:extLst>
              <a:ext uri="{FF2B5EF4-FFF2-40B4-BE49-F238E27FC236}">
                <a16:creationId xmlns:a16="http://schemas.microsoft.com/office/drawing/2014/main" id="{6D6ADAF5-A669-38EC-8232-AB79C97A6353}"/>
              </a:ext>
            </a:extLst>
          </p:cNvPr>
          <p:cNvSpPr/>
          <p:nvPr/>
        </p:nvSpPr>
        <p:spPr>
          <a:xfrm>
            <a:off x="2923941" y="3612347"/>
            <a:ext cx="2026930" cy="28684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sv-SE" sz="1200" dirty="0">
                <a:solidFill>
                  <a:schemeClr val="tx1"/>
                </a:solidFill>
              </a:rPr>
              <a:t>Laget, Facebook</a:t>
            </a:r>
          </a:p>
          <a:p>
            <a:pPr marL="171450" indent="-171450">
              <a:buFont typeface="Arial" panose="020B0604020202020204" pitchFamily="34" charset="0"/>
              <a:buChar char="•"/>
            </a:pPr>
            <a:r>
              <a:rPr lang="sv-SE" sz="1200">
                <a:solidFill>
                  <a:schemeClr val="tx1"/>
                </a:solidFill>
              </a:rPr>
              <a:t>Intern Information</a:t>
            </a:r>
            <a:endParaRPr lang="sv-SE" sz="1200" dirty="0">
              <a:solidFill>
                <a:schemeClr val="tx1"/>
              </a:solidFill>
            </a:endParaRPr>
          </a:p>
        </p:txBody>
      </p:sp>
    </p:spTree>
    <p:extLst>
      <p:ext uri="{BB962C8B-B14F-4D97-AF65-F5344CB8AC3E}">
        <p14:creationId xmlns:p14="http://schemas.microsoft.com/office/powerpoint/2010/main" val="2200660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xfrm>
            <a:off x="448305" y="0"/>
            <a:ext cx="545735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GB" dirty="0"/>
              <a:t>Roller </a:t>
            </a:r>
            <a:endParaRPr dirty="0"/>
          </a:p>
        </p:txBody>
      </p:sp>
      <p:sp>
        <p:nvSpPr>
          <p:cNvPr id="144" name="Google Shape;144;p22"/>
          <p:cNvSpPr txBox="1">
            <a:spLocks noGrp="1"/>
          </p:cNvSpPr>
          <p:nvPr>
            <p:ph type="body" idx="1"/>
          </p:nvPr>
        </p:nvSpPr>
        <p:spPr>
          <a:xfrm>
            <a:off x="1557268" y="2041382"/>
            <a:ext cx="4185863" cy="4351338"/>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000"/>
              </a:spcBef>
              <a:spcAft>
                <a:spcPts val="0"/>
              </a:spcAft>
              <a:buClr>
                <a:schemeClr val="dk1"/>
              </a:buClr>
              <a:buSzPts val="1750"/>
              <a:buNone/>
            </a:pPr>
            <a:r>
              <a:rPr lang="en-GB" sz="1200" err="1"/>
              <a:t>Arbetsuppgifter</a:t>
            </a:r>
            <a:r>
              <a:rPr lang="en-GB" sz="1200"/>
              <a:t>:</a:t>
            </a:r>
            <a:endParaRPr sz="1200"/>
          </a:p>
          <a:p>
            <a:pPr marL="228600" lvl="0" indent="-228600" algn="l" rtl="0">
              <a:lnSpc>
                <a:spcPct val="70000"/>
              </a:lnSpc>
              <a:spcBef>
                <a:spcPts val="1000"/>
              </a:spcBef>
              <a:spcAft>
                <a:spcPts val="0"/>
              </a:spcAft>
              <a:buClr>
                <a:schemeClr val="dk1"/>
              </a:buClr>
              <a:buSzPts val="1750"/>
              <a:buChar char="•"/>
            </a:pPr>
            <a:r>
              <a:rPr lang="en-GB" sz="1200" err="1"/>
              <a:t>Fakturahantering</a:t>
            </a:r>
            <a:r>
              <a:rPr lang="en-GB" sz="1200"/>
              <a:t>, </a:t>
            </a:r>
            <a:r>
              <a:rPr lang="en-GB" sz="1200" err="1"/>
              <a:t>kontering</a:t>
            </a:r>
            <a:r>
              <a:rPr lang="en-GB" sz="1200"/>
              <a:t>, </a:t>
            </a:r>
            <a:r>
              <a:rPr lang="en-GB" sz="1200" err="1"/>
              <a:t>bokföring</a:t>
            </a:r>
            <a:r>
              <a:rPr lang="en-GB" sz="1200"/>
              <a:t> </a:t>
            </a:r>
            <a:r>
              <a:rPr lang="en-GB" sz="1200" err="1"/>
              <a:t>och</a:t>
            </a:r>
            <a:r>
              <a:rPr lang="en-GB" sz="1200"/>
              <a:t> </a:t>
            </a:r>
            <a:r>
              <a:rPr lang="en-GB" sz="1200" err="1"/>
              <a:t>bokslut</a:t>
            </a:r>
            <a:endParaRPr sz="1200"/>
          </a:p>
          <a:p>
            <a:pPr marL="228600" lvl="0" indent="-228600" algn="l" rtl="0">
              <a:lnSpc>
                <a:spcPct val="70000"/>
              </a:lnSpc>
              <a:spcBef>
                <a:spcPts val="1000"/>
              </a:spcBef>
              <a:spcAft>
                <a:spcPts val="0"/>
              </a:spcAft>
              <a:buClr>
                <a:schemeClr val="dk1"/>
              </a:buClr>
              <a:buSzPts val="1750"/>
              <a:buChar char="•"/>
            </a:pPr>
            <a:r>
              <a:rPr lang="en-GB" sz="1200" err="1"/>
              <a:t>Hantering</a:t>
            </a:r>
            <a:r>
              <a:rPr lang="en-GB" sz="1200"/>
              <a:t> </a:t>
            </a:r>
            <a:r>
              <a:rPr lang="en-GB" sz="1200" err="1"/>
              <a:t>av</a:t>
            </a:r>
            <a:r>
              <a:rPr lang="en-GB" sz="1200"/>
              <a:t> </a:t>
            </a:r>
            <a:r>
              <a:rPr lang="en-GB" sz="1200" err="1"/>
              <a:t>medlemsregister</a:t>
            </a:r>
            <a:r>
              <a:rPr lang="en-GB" sz="1200"/>
              <a:t> </a:t>
            </a:r>
            <a:r>
              <a:rPr lang="en-GB" sz="1200" err="1"/>
              <a:t>samt</a:t>
            </a:r>
            <a:r>
              <a:rPr lang="en-GB" sz="1200"/>
              <a:t> </a:t>
            </a:r>
            <a:r>
              <a:rPr lang="en-GB" sz="1200" err="1"/>
              <a:t>medlems</a:t>
            </a:r>
            <a:r>
              <a:rPr lang="en-GB" sz="1200"/>
              <a:t> </a:t>
            </a:r>
            <a:r>
              <a:rPr lang="en-GB" sz="1200" err="1"/>
              <a:t>och</a:t>
            </a:r>
            <a:r>
              <a:rPr lang="en-GB" sz="1200"/>
              <a:t> </a:t>
            </a:r>
            <a:r>
              <a:rPr lang="en-GB" sz="1200" err="1"/>
              <a:t>säsongsavgifter</a:t>
            </a:r>
            <a:endParaRPr sz="1200"/>
          </a:p>
          <a:p>
            <a:pPr marL="228600" lvl="0" indent="-228600" algn="l" rtl="0">
              <a:lnSpc>
                <a:spcPct val="70000"/>
              </a:lnSpc>
              <a:spcBef>
                <a:spcPts val="1000"/>
              </a:spcBef>
              <a:spcAft>
                <a:spcPts val="0"/>
              </a:spcAft>
              <a:buClr>
                <a:schemeClr val="dk1"/>
              </a:buClr>
              <a:buSzPts val="1750"/>
              <a:buChar char="•"/>
            </a:pPr>
            <a:r>
              <a:rPr lang="en-GB" sz="1200" err="1"/>
              <a:t>Registrering</a:t>
            </a:r>
            <a:r>
              <a:rPr lang="en-GB" sz="1200"/>
              <a:t> </a:t>
            </a:r>
            <a:r>
              <a:rPr lang="en-GB" sz="1200" err="1"/>
              <a:t>i</a:t>
            </a:r>
            <a:r>
              <a:rPr lang="en-GB" sz="1200"/>
              <a:t> TSM </a:t>
            </a:r>
            <a:r>
              <a:rPr lang="en-GB" sz="1200" err="1"/>
              <a:t>av</a:t>
            </a:r>
            <a:r>
              <a:rPr lang="en-GB" sz="1200"/>
              <a:t> matcher, </a:t>
            </a:r>
            <a:r>
              <a:rPr lang="en-GB" sz="1200" err="1"/>
              <a:t>spelare</a:t>
            </a:r>
            <a:r>
              <a:rPr lang="en-GB" sz="1200"/>
              <a:t>, </a:t>
            </a:r>
            <a:r>
              <a:rPr lang="en-GB" sz="1200" err="1"/>
              <a:t>tränare</a:t>
            </a:r>
            <a:r>
              <a:rPr lang="en-GB" sz="1200"/>
              <a:t> </a:t>
            </a:r>
            <a:r>
              <a:rPr lang="en-GB" sz="1200" err="1"/>
              <a:t>och</a:t>
            </a:r>
            <a:r>
              <a:rPr lang="en-GB" sz="1200"/>
              <a:t> </a:t>
            </a:r>
            <a:r>
              <a:rPr lang="en-GB" sz="1200" err="1"/>
              <a:t>domare</a:t>
            </a:r>
            <a:endParaRPr sz="1200"/>
          </a:p>
          <a:p>
            <a:pPr marL="228600" lvl="0" indent="-228600" algn="l" rtl="0">
              <a:lnSpc>
                <a:spcPct val="70000"/>
              </a:lnSpc>
              <a:spcBef>
                <a:spcPts val="1000"/>
              </a:spcBef>
              <a:spcAft>
                <a:spcPts val="0"/>
              </a:spcAft>
              <a:buClr>
                <a:schemeClr val="dk1"/>
              </a:buClr>
              <a:buSzPts val="1750"/>
              <a:buChar char="•"/>
            </a:pPr>
            <a:r>
              <a:rPr lang="en-GB" sz="1200" err="1"/>
              <a:t>Utbetalning</a:t>
            </a:r>
            <a:r>
              <a:rPr lang="en-GB" sz="1200"/>
              <a:t> </a:t>
            </a:r>
            <a:r>
              <a:rPr lang="en-GB" sz="1200" err="1"/>
              <a:t>av</a:t>
            </a:r>
            <a:r>
              <a:rPr lang="en-GB" sz="1200"/>
              <a:t> </a:t>
            </a:r>
            <a:r>
              <a:rPr lang="en-GB" sz="1200" err="1"/>
              <a:t>domararvoden</a:t>
            </a:r>
            <a:r>
              <a:rPr lang="en-GB" sz="1200"/>
              <a:t> </a:t>
            </a:r>
            <a:r>
              <a:rPr lang="en-GB" sz="1200" err="1"/>
              <a:t>och</a:t>
            </a:r>
            <a:r>
              <a:rPr lang="en-GB" sz="1200"/>
              <a:t> </a:t>
            </a:r>
            <a:r>
              <a:rPr lang="en-GB" sz="1200" err="1"/>
              <a:t>ersättningar</a:t>
            </a:r>
            <a:endParaRPr sz="1200"/>
          </a:p>
          <a:p>
            <a:pPr marL="228600" lvl="0" indent="-228600" algn="l" rtl="0">
              <a:lnSpc>
                <a:spcPct val="70000"/>
              </a:lnSpc>
              <a:spcBef>
                <a:spcPts val="1000"/>
              </a:spcBef>
              <a:spcAft>
                <a:spcPts val="0"/>
              </a:spcAft>
              <a:buClr>
                <a:schemeClr val="dk1"/>
              </a:buClr>
              <a:buSzPts val="1750"/>
              <a:buChar char="•"/>
            </a:pPr>
            <a:r>
              <a:rPr lang="en-GB" sz="1200" err="1"/>
              <a:t>Iordningställande</a:t>
            </a:r>
            <a:r>
              <a:rPr lang="en-GB" sz="1200"/>
              <a:t> </a:t>
            </a:r>
            <a:r>
              <a:rPr lang="en-GB" sz="1200" err="1"/>
              <a:t>av</a:t>
            </a:r>
            <a:r>
              <a:rPr lang="en-GB" sz="1200"/>
              <a:t> </a:t>
            </a:r>
            <a:r>
              <a:rPr lang="en-GB" sz="1200" err="1"/>
              <a:t>bankutbetalningar</a:t>
            </a:r>
            <a:r>
              <a:rPr lang="en-GB" sz="1200"/>
              <a:t> </a:t>
            </a:r>
            <a:r>
              <a:rPr lang="en-GB" sz="1200" err="1"/>
              <a:t>och</a:t>
            </a:r>
            <a:r>
              <a:rPr lang="en-GB" sz="1200"/>
              <a:t> </a:t>
            </a:r>
            <a:r>
              <a:rPr lang="en-GB" sz="1200" err="1"/>
              <a:t>överföringar</a:t>
            </a:r>
            <a:r>
              <a:rPr lang="en-GB" sz="1200"/>
              <a:t>, </a:t>
            </a:r>
            <a:r>
              <a:rPr lang="en-GB" sz="1200" err="1"/>
              <a:t>för</a:t>
            </a:r>
            <a:r>
              <a:rPr lang="en-GB" sz="1200"/>
              <a:t> </a:t>
            </a:r>
            <a:r>
              <a:rPr lang="en-GB" sz="1200" err="1"/>
              <a:t>firmatecknare</a:t>
            </a:r>
            <a:r>
              <a:rPr lang="en-GB" sz="1200"/>
              <a:t> </a:t>
            </a:r>
            <a:r>
              <a:rPr lang="en-GB" sz="1200" err="1"/>
              <a:t>att</a:t>
            </a:r>
            <a:r>
              <a:rPr lang="en-GB" sz="1200"/>
              <a:t> </a:t>
            </a:r>
            <a:r>
              <a:rPr lang="en-GB" sz="1200" err="1"/>
              <a:t>godkänna</a:t>
            </a:r>
            <a:endParaRPr sz="1200"/>
          </a:p>
          <a:p>
            <a:pPr marL="228600" lvl="0" indent="-228600" algn="l" rtl="0">
              <a:lnSpc>
                <a:spcPct val="70000"/>
              </a:lnSpc>
              <a:spcBef>
                <a:spcPts val="1000"/>
              </a:spcBef>
              <a:spcAft>
                <a:spcPts val="0"/>
              </a:spcAft>
              <a:buClr>
                <a:schemeClr val="dk1"/>
              </a:buClr>
              <a:buSzPts val="1750"/>
              <a:buChar char="•"/>
            </a:pPr>
            <a:r>
              <a:rPr lang="en-GB" sz="1200" err="1"/>
              <a:t>Skicka</a:t>
            </a:r>
            <a:r>
              <a:rPr lang="en-GB" sz="1200"/>
              <a:t> in </a:t>
            </a:r>
            <a:r>
              <a:rPr lang="en-GB" sz="1200" err="1"/>
              <a:t>ansökan</a:t>
            </a:r>
            <a:r>
              <a:rPr lang="en-GB" sz="1200"/>
              <a:t> om LOK </a:t>
            </a:r>
            <a:r>
              <a:rPr lang="en-GB" sz="1200" err="1"/>
              <a:t>stöd</a:t>
            </a:r>
            <a:r>
              <a:rPr lang="en-GB" sz="1200"/>
              <a:t> </a:t>
            </a:r>
            <a:r>
              <a:rPr lang="en-GB" sz="1200" err="1"/>
              <a:t>och</a:t>
            </a:r>
            <a:r>
              <a:rPr lang="en-GB" sz="1200"/>
              <a:t> </a:t>
            </a:r>
            <a:r>
              <a:rPr lang="en-GB" sz="1200" err="1"/>
              <a:t>Kommunala</a:t>
            </a:r>
            <a:r>
              <a:rPr lang="en-GB" sz="1200"/>
              <a:t> </a:t>
            </a:r>
            <a:r>
              <a:rPr lang="en-GB" sz="1200" err="1"/>
              <a:t>bidrag</a:t>
            </a:r>
            <a:endParaRPr sz="1200"/>
          </a:p>
          <a:p>
            <a:pPr marL="228600" lvl="0" indent="-228600" algn="l" rtl="0">
              <a:lnSpc>
                <a:spcPct val="70000"/>
              </a:lnSpc>
              <a:spcBef>
                <a:spcPts val="1000"/>
              </a:spcBef>
              <a:spcAft>
                <a:spcPts val="0"/>
              </a:spcAft>
              <a:buClr>
                <a:schemeClr val="dk1"/>
              </a:buClr>
              <a:buSzPts val="1750"/>
              <a:buChar char="•"/>
            </a:pPr>
            <a:r>
              <a:rPr lang="en-GB" sz="1200" err="1"/>
              <a:t>Ekonomirapporter</a:t>
            </a:r>
            <a:r>
              <a:rPr lang="en-GB" sz="1200"/>
              <a:t> till </a:t>
            </a:r>
            <a:r>
              <a:rPr lang="en-GB" sz="1200" err="1"/>
              <a:t>samtliga</a:t>
            </a:r>
            <a:r>
              <a:rPr lang="en-GB" sz="1200"/>
              <a:t> </a:t>
            </a:r>
            <a:r>
              <a:rPr lang="en-GB" sz="1200" err="1"/>
              <a:t>styrelsemöten</a:t>
            </a:r>
            <a:r>
              <a:rPr lang="en-GB" sz="1200"/>
              <a:t> </a:t>
            </a:r>
            <a:r>
              <a:rPr lang="en-GB" sz="1200" err="1"/>
              <a:t>och</a:t>
            </a:r>
            <a:r>
              <a:rPr lang="en-GB" sz="1200"/>
              <a:t> till </a:t>
            </a:r>
            <a:r>
              <a:rPr lang="en-GB" sz="1200" err="1"/>
              <a:t>respektive</a:t>
            </a:r>
            <a:r>
              <a:rPr lang="en-GB" sz="1200"/>
              <a:t> lag </a:t>
            </a:r>
            <a:endParaRPr sz="1200"/>
          </a:p>
          <a:p>
            <a:pPr marL="228600" lvl="0" indent="-228600" algn="l" rtl="0">
              <a:lnSpc>
                <a:spcPct val="70000"/>
              </a:lnSpc>
              <a:spcBef>
                <a:spcPts val="1000"/>
              </a:spcBef>
              <a:spcAft>
                <a:spcPts val="0"/>
              </a:spcAft>
              <a:buClr>
                <a:schemeClr val="dk1"/>
              </a:buClr>
              <a:buSzPts val="1750"/>
              <a:buChar char="•"/>
            </a:pPr>
            <a:r>
              <a:rPr lang="en-GB" sz="1200" err="1"/>
              <a:t>Regelbunden</a:t>
            </a:r>
            <a:r>
              <a:rPr lang="en-GB" sz="1200"/>
              <a:t> dialog via </a:t>
            </a:r>
            <a:r>
              <a:rPr lang="en-GB" sz="1200" err="1"/>
              <a:t>telefon</a:t>
            </a:r>
            <a:r>
              <a:rPr lang="en-GB" sz="1200"/>
              <a:t> </a:t>
            </a:r>
            <a:r>
              <a:rPr lang="en-GB" sz="1200" err="1"/>
              <a:t>och</a:t>
            </a:r>
            <a:r>
              <a:rPr lang="en-GB" sz="1200"/>
              <a:t> mail med </a:t>
            </a:r>
            <a:r>
              <a:rPr lang="en-GB" sz="1200" err="1"/>
              <a:t>styrelsen</a:t>
            </a:r>
            <a:r>
              <a:rPr lang="en-GB" sz="1200"/>
              <a:t> </a:t>
            </a:r>
            <a:r>
              <a:rPr lang="en-GB" sz="1200" err="1"/>
              <a:t>och</a:t>
            </a:r>
            <a:r>
              <a:rPr lang="en-GB" sz="1200"/>
              <a:t> </a:t>
            </a:r>
            <a:r>
              <a:rPr lang="en-GB" sz="1200" err="1"/>
              <a:t>respektive</a:t>
            </a:r>
            <a:r>
              <a:rPr lang="en-GB" sz="1200"/>
              <a:t> lags </a:t>
            </a:r>
            <a:r>
              <a:rPr lang="en-GB" sz="1200" err="1"/>
              <a:t>kontakpersoner</a:t>
            </a:r>
            <a:endParaRPr sz="1200"/>
          </a:p>
          <a:p>
            <a:pPr marL="228600" lvl="0" indent="-228600" algn="l" rtl="0">
              <a:lnSpc>
                <a:spcPct val="70000"/>
              </a:lnSpc>
              <a:spcBef>
                <a:spcPts val="1000"/>
              </a:spcBef>
              <a:spcAft>
                <a:spcPts val="0"/>
              </a:spcAft>
              <a:buClr>
                <a:schemeClr val="dk1"/>
              </a:buClr>
              <a:buSzPts val="1750"/>
              <a:buChar char="•"/>
            </a:pPr>
            <a:r>
              <a:rPr lang="en-GB" sz="1200" err="1"/>
              <a:t>Telefon</a:t>
            </a:r>
            <a:r>
              <a:rPr lang="en-GB" sz="1200"/>
              <a:t> </a:t>
            </a:r>
            <a:r>
              <a:rPr lang="en-GB" sz="1200" err="1"/>
              <a:t>och</a:t>
            </a:r>
            <a:r>
              <a:rPr lang="en-GB" sz="1200"/>
              <a:t> mail service</a:t>
            </a:r>
            <a:endParaRPr sz="1200"/>
          </a:p>
          <a:p>
            <a:pPr marL="228600" lvl="0" indent="-228600" algn="l" rtl="0">
              <a:lnSpc>
                <a:spcPct val="70000"/>
              </a:lnSpc>
              <a:spcBef>
                <a:spcPts val="1000"/>
              </a:spcBef>
              <a:spcAft>
                <a:spcPts val="0"/>
              </a:spcAft>
              <a:buClr>
                <a:schemeClr val="dk1"/>
              </a:buClr>
              <a:buSzPts val="1750"/>
              <a:buChar char="•"/>
            </a:pPr>
            <a:r>
              <a:rPr lang="en-GB" sz="1200" err="1"/>
              <a:t>Budgetarbete</a:t>
            </a:r>
            <a:endParaRPr sz="1200"/>
          </a:p>
          <a:p>
            <a:pPr marL="228600" lvl="0" indent="-228600" algn="l" rtl="0">
              <a:lnSpc>
                <a:spcPct val="70000"/>
              </a:lnSpc>
              <a:spcBef>
                <a:spcPts val="1000"/>
              </a:spcBef>
              <a:spcAft>
                <a:spcPts val="0"/>
              </a:spcAft>
              <a:buClr>
                <a:schemeClr val="dk1"/>
              </a:buClr>
              <a:buSzPts val="1750"/>
              <a:buChar char="•"/>
            </a:pPr>
            <a:r>
              <a:rPr lang="en-GB" sz="1200" err="1"/>
              <a:t>Istider</a:t>
            </a:r>
            <a:r>
              <a:rPr lang="en-GB" sz="1200"/>
              <a:t> </a:t>
            </a:r>
            <a:endParaRPr sz="1200"/>
          </a:p>
          <a:p>
            <a:pPr marL="228600" lvl="0" indent="-117475" algn="l" rtl="0">
              <a:lnSpc>
                <a:spcPct val="70000"/>
              </a:lnSpc>
              <a:spcBef>
                <a:spcPts val="1000"/>
              </a:spcBef>
              <a:spcAft>
                <a:spcPts val="0"/>
              </a:spcAft>
              <a:buClr>
                <a:schemeClr val="dk1"/>
              </a:buClr>
              <a:buSzPts val="1750"/>
              <a:buNone/>
            </a:pPr>
            <a:endParaRPr sz="1200"/>
          </a:p>
          <a:p>
            <a:pPr marL="228600" lvl="0" indent="-117475" algn="l" rtl="0">
              <a:lnSpc>
                <a:spcPct val="70000"/>
              </a:lnSpc>
              <a:spcBef>
                <a:spcPts val="1000"/>
              </a:spcBef>
              <a:spcAft>
                <a:spcPts val="0"/>
              </a:spcAft>
              <a:buClr>
                <a:schemeClr val="dk1"/>
              </a:buClr>
              <a:buSzPts val="1750"/>
              <a:buNone/>
            </a:pPr>
            <a:endParaRPr sz="1200"/>
          </a:p>
        </p:txBody>
      </p:sp>
      <p:sp>
        <p:nvSpPr>
          <p:cNvPr id="4" name="Rectangle: Rounded Corners 3">
            <a:extLst>
              <a:ext uri="{FF2B5EF4-FFF2-40B4-BE49-F238E27FC236}">
                <a16:creationId xmlns:a16="http://schemas.microsoft.com/office/drawing/2014/main" id="{2DD10EC0-49D0-42A3-B1EC-29DB5F7A20D0}"/>
              </a:ext>
            </a:extLst>
          </p:cNvPr>
          <p:cNvSpPr/>
          <p:nvPr/>
        </p:nvSpPr>
        <p:spPr>
          <a:xfrm>
            <a:off x="1658763" y="1215728"/>
            <a:ext cx="2831262" cy="58279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t>KANSLIST 50%</a:t>
            </a:r>
          </a:p>
        </p:txBody>
      </p:sp>
      <p:sp>
        <p:nvSpPr>
          <p:cNvPr id="5" name="Google Shape;156;p24">
            <a:extLst>
              <a:ext uri="{FF2B5EF4-FFF2-40B4-BE49-F238E27FC236}">
                <a16:creationId xmlns:a16="http://schemas.microsoft.com/office/drawing/2014/main" id="{2AC6561D-6DF3-4F87-A37B-F2D1573CD717}"/>
              </a:ext>
            </a:extLst>
          </p:cNvPr>
          <p:cNvSpPr txBox="1">
            <a:spLocks/>
          </p:cNvSpPr>
          <p:nvPr/>
        </p:nvSpPr>
        <p:spPr>
          <a:xfrm>
            <a:off x="6205592" y="2041382"/>
            <a:ext cx="5158483" cy="109223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SzPts val="2800"/>
              <a:buFont typeface="Arial"/>
              <a:buNone/>
            </a:pPr>
            <a:r>
              <a:rPr lang="sv-SE" sz="1200" dirty="0">
                <a:solidFill>
                  <a:schemeClr val="tx1"/>
                </a:solidFill>
              </a:rPr>
              <a:t>Sekretariatsansvarig </a:t>
            </a:r>
            <a:r>
              <a:rPr lang="sv-SE" sz="1200" dirty="0"/>
              <a:t>(2-3 </a:t>
            </a:r>
            <a:r>
              <a:rPr lang="sv-SE" sz="1200" dirty="0" err="1"/>
              <a:t>pers</a:t>
            </a:r>
            <a:r>
              <a:rPr lang="sv-SE" sz="1200" dirty="0"/>
              <a:t>) utses på våren av det lag som nästa säsong blir B1, samt med hjälpare från B2. Det är alltid 2 personer som går kursen i september och håller sedan i internutbildning för Rönnängs IK samt lägger in de personer som gått utbildningen i TSM.    </a:t>
            </a:r>
          </a:p>
          <a:p>
            <a:pPr marL="0" indent="0">
              <a:buSzPts val="2800"/>
              <a:buFont typeface="Arial"/>
              <a:buNone/>
            </a:pPr>
            <a:endParaRPr lang="sv-SE" sz="1200" dirty="0">
              <a:solidFill>
                <a:srgbClr val="00B0F0"/>
              </a:solidFill>
            </a:endParaRPr>
          </a:p>
          <a:p>
            <a:pPr marL="228600" indent="-50800">
              <a:buSzPts val="2800"/>
              <a:buFont typeface="Arial"/>
              <a:buNone/>
            </a:pPr>
            <a:endParaRPr lang="sv-SE" sz="1200" dirty="0"/>
          </a:p>
        </p:txBody>
      </p:sp>
      <p:sp>
        <p:nvSpPr>
          <p:cNvPr id="6" name="Rectangle: Rounded Corners 5">
            <a:extLst>
              <a:ext uri="{FF2B5EF4-FFF2-40B4-BE49-F238E27FC236}">
                <a16:creationId xmlns:a16="http://schemas.microsoft.com/office/drawing/2014/main" id="{F065F587-CD46-4758-905F-B63D2DA7679E}"/>
              </a:ext>
            </a:extLst>
          </p:cNvPr>
          <p:cNvSpPr/>
          <p:nvPr/>
        </p:nvSpPr>
        <p:spPr>
          <a:xfrm>
            <a:off x="6286346" y="1215728"/>
            <a:ext cx="2831262" cy="58279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t>SEKRETARIATANSVARIG</a:t>
            </a:r>
          </a:p>
        </p:txBody>
      </p:sp>
      <p:sp>
        <p:nvSpPr>
          <p:cNvPr id="7" name="Rectangle: Rounded Corners 6">
            <a:extLst>
              <a:ext uri="{FF2B5EF4-FFF2-40B4-BE49-F238E27FC236}">
                <a16:creationId xmlns:a16="http://schemas.microsoft.com/office/drawing/2014/main" id="{B6248EEF-D089-4EF7-855C-55DA11A05BC8}"/>
              </a:ext>
            </a:extLst>
          </p:cNvPr>
          <p:cNvSpPr/>
          <p:nvPr/>
        </p:nvSpPr>
        <p:spPr>
          <a:xfrm>
            <a:off x="6308977" y="3172907"/>
            <a:ext cx="2785999" cy="55147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Istidsgrupp</a:t>
            </a:r>
          </a:p>
        </p:txBody>
      </p:sp>
      <p:sp>
        <p:nvSpPr>
          <p:cNvPr id="9" name="Google Shape;156;p24">
            <a:extLst>
              <a:ext uri="{FF2B5EF4-FFF2-40B4-BE49-F238E27FC236}">
                <a16:creationId xmlns:a16="http://schemas.microsoft.com/office/drawing/2014/main" id="{6EDC1237-88FD-4ADC-9851-196604A97080}"/>
              </a:ext>
            </a:extLst>
          </p:cNvPr>
          <p:cNvSpPr txBox="1">
            <a:spLocks/>
          </p:cNvSpPr>
          <p:nvPr/>
        </p:nvSpPr>
        <p:spPr>
          <a:xfrm>
            <a:off x="6205592" y="3930114"/>
            <a:ext cx="5158483" cy="109223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71450" indent="-171450">
              <a:buFont typeface="Arial" panose="020B0604020202020204" pitchFamily="34" charset="0"/>
              <a:buChar char="•"/>
            </a:pPr>
            <a:r>
              <a:rPr lang="sv-SE" sz="1200" dirty="0">
                <a:solidFill>
                  <a:schemeClr val="tx1"/>
                </a:solidFill>
              </a:rPr>
              <a:t>Tjörns kommun tilldelar istider som fördelas resp. lag enligt Istidsmall</a:t>
            </a:r>
          </a:p>
          <a:p>
            <a:pPr marL="171450" indent="-171450">
              <a:buFont typeface="Arial" panose="020B0604020202020204" pitchFamily="34" charset="0"/>
              <a:buChar char="•"/>
            </a:pPr>
            <a:r>
              <a:rPr lang="sv-SE" sz="1200" dirty="0">
                <a:solidFill>
                  <a:schemeClr val="tx1"/>
                </a:solidFill>
              </a:rPr>
              <a:t>Lagledarna meddelar Tränings-matcher som ligger utanför ord. träningstid </a:t>
            </a:r>
          </a:p>
          <a:p>
            <a:pPr marL="171450" indent="-171450">
              <a:buFont typeface="Arial" panose="020B0604020202020204" pitchFamily="34" charset="0"/>
              <a:buChar char="•"/>
            </a:pPr>
            <a:r>
              <a:rPr lang="sv-SE" sz="1200" dirty="0">
                <a:solidFill>
                  <a:schemeClr val="tx1"/>
                </a:solidFill>
              </a:rPr>
              <a:t>Kanslisten upprättar istidsschemat. 1 ex till på hemsidan. 1 ex till Stiftelsens kontorist som är underlag för vaktmästarnas </a:t>
            </a:r>
            <a:r>
              <a:rPr lang="sv-SE" sz="1200" dirty="0" err="1">
                <a:solidFill>
                  <a:schemeClr val="tx1"/>
                </a:solidFill>
              </a:rPr>
              <a:t>spolschema</a:t>
            </a:r>
            <a:r>
              <a:rPr lang="sv-SE" sz="1200" dirty="0">
                <a:solidFill>
                  <a:schemeClr val="tx1"/>
                </a:solidFill>
              </a:rPr>
              <a:t>.</a:t>
            </a:r>
          </a:p>
          <a:p>
            <a:pPr marL="171450" indent="-171450">
              <a:buFont typeface="Arial" panose="020B0604020202020204" pitchFamily="34" charset="0"/>
              <a:buChar char="•"/>
            </a:pPr>
            <a:r>
              <a:rPr lang="sv-SE" sz="1200" dirty="0">
                <a:solidFill>
                  <a:schemeClr val="tx1"/>
                </a:solidFill>
              </a:rPr>
              <a:t>Kanslisten tar hjälp från Istidsgruppen (</a:t>
            </a:r>
            <a:r>
              <a:rPr lang="en-US" sz="1200" dirty="0" err="1"/>
              <a:t>Tränare</a:t>
            </a:r>
            <a:r>
              <a:rPr lang="en-US" sz="1200" dirty="0"/>
              <a:t> </a:t>
            </a:r>
            <a:r>
              <a:rPr lang="en-US" sz="1200" dirty="0" err="1"/>
              <a:t>från</a:t>
            </a:r>
            <a:r>
              <a:rPr lang="en-US" sz="1200" dirty="0"/>
              <a:t> </a:t>
            </a:r>
            <a:r>
              <a:rPr lang="en-US" sz="1200" dirty="0" err="1"/>
              <a:t>varje</a:t>
            </a:r>
            <a:r>
              <a:rPr lang="en-US" sz="1200" dirty="0"/>
              <a:t> </a:t>
            </a:r>
            <a:r>
              <a:rPr lang="en-US" sz="1200" dirty="0" err="1"/>
              <a:t>grupp</a:t>
            </a:r>
            <a:r>
              <a:rPr lang="en-US" sz="1200" dirty="0"/>
              <a:t> D-A, Senior) </a:t>
            </a:r>
            <a:r>
              <a:rPr lang="sv-SE" sz="1200" dirty="0">
                <a:solidFill>
                  <a:schemeClr val="tx1"/>
                </a:solidFill>
              </a:rPr>
              <a:t> då det uppstår prioriteringsdilemman </a:t>
            </a:r>
          </a:p>
          <a:p>
            <a:pPr marL="0" indent="0">
              <a:buSzPts val="2800"/>
              <a:buFont typeface="Arial"/>
              <a:buNone/>
            </a:pPr>
            <a:r>
              <a:rPr lang="sv-SE" sz="1200" dirty="0"/>
              <a:t>  </a:t>
            </a:r>
          </a:p>
          <a:p>
            <a:pPr marL="0" indent="0">
              <a:buSzPts val="2800"/>
              <a:buFont typeface="Arial"/>
              <a:buNone/>
            </a:pPr>
            <a:endParaRPr lang="sv-SE" sz="1200" dirty="0">
              <a:solidFill>
                <a:srgbClr val="00B0F0"/>
              </a:solidFill>
            </a:endParaRPr>
          </a:p>
          <a:p>
            <a:pPr marL="228600" indent="-50800">
              <a:buSzPts val="2800"/>
              <a:buFont typeface="Arial"/>
              <a:buNone/>
            </a:pPr>
            <a:endParaRPr lang="sv-SE"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5"/>
          <p:cNvSpPr txBox="1">
            <a:spLocks noGrp="1"/>
          </p:cNvSpPr>
          <p:nvPr>
            <p:ph type="title"/>
          </p:nvPr>
        </p:nvSpPr>
        <p:spPr>
          <a:xfrm>
            <a:off x="390418" y="0"/>
            <a:ext cx="6373931"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GB" dirty="0"/>
              <a:t>Roller </a:t>
            </a:r>
            <a:endParaRPr dirty="0"/>
          </a:p>
        </p:txBody>
      </p:sp>
      <p:sp>
        <p:nvSpPr>
          <p:cNvPr id="162" name="Google Shape;162;p25"/>
          <p:cNvSpPr/>
          <p:nvPr/>
        </p:nvSpPr>
        <p:spPr>
          <a:xfrm>
            <a:off x="1236410" y="1936403"/>
            <a:ext cx="4280568" cy="4351338"/>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1000"/>
              </a:spcBef>
              <a:spcAft>
                <a:spcPts val="0"/>
              </a:spcAft>
              <a:buClr>
                <a:schemeClr val="dk1"/>
              </a:buClr>
              <a:buSzPts val="1120"/>
              <a:buFont typeface="Arial"/>
              <a:buNone/>
            </a:pPr>
            <a:r>
              <a:rPr lang="en-GB" sz="1400" u="none" dirty="0">
                <a:solidFill>
                  <a:schemeClr val="dk1"/>
                </a:solidFill>
                <a:latin typeface="Calibri"/>
                <a:ea typeface="Calibri"/>
                <a:cs typeface="Calibri"/>
                <a:sym typeface="Calibri"/>
              </a:rPr>
              <a:t>Som</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medlem</a:t>
            </a:r>
            <a:r>
              <a:rPr lang="en-GB" sz="1400" b="0" u="none" dirty="0">
                <a:solidFill>
                  <a:schemeClr val="dk1"/>
                </a:solidFill>
                <a:latin typeface="Calibri"/>
                <a:ea typeface="Calibri"/>
                <a:cs typeface="Calibri"/>
                <a:sym typeface="Calibri"/>
              </a:rPr>
              <a:t> i Rönnängs IK vet vi </a:t>
            </a:r>
            <a:r>
              <a:rPr lang="en-GB" sz="1400" b="0" u="none" dirty="0" err="1">
                <a:solidFill>
                  <a:schemeClr val="dk1"/>
                </a:solidFill>
                <a:latin typeface="Calibri"/>
                <a:ea typeface="Calibri"/>
                <a:cs typeface="Calibri"/>
                <a:sym typeface="Calibri"/>
              </a:rPr>
              <a:t>att</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domare</a:t>
            </a:r>
            <a:r>
              <a:rPr lang="en-GB" sz="1400" b="0" u="none" dirty="0">
                <a:solidFill>
                  <a:schemeClr val="dk1"/>
                </a:solidFill>
                <a:latin typeface="Calibri"/>
                <a:ea typeface="Calibri"/>
                <a:cs typeface="Calibri"/>
                <a:sym typeface="Calibri"/>
              </a:rPr>
              <a:t> i </a:t>
            </a:r>
            <a:r>
              <a:rPr lang="en-GB" sz="1400" b="0" u="none" dirty="0" err="1">
                <a:solidFill>
                  <a:schemeClr val="dk1"/>
                </a:solidFill>
                <a:latin typeface="Calibri"/>
                <a:ea typeface="Calibri"/>
                <a:cs typeface="Calibri"/>
                <a:sym typeface="Calibri"/>
              </a:rPr>
              <a:t>ungdomsishockeyn</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är</a:t>
            </a:r>
            <a:r>
              <a:rPr lang="en-GB" sz="1400" b="0" u="none" dirty="0">
                <a:solidFill>
                  <a:schemeClr val="dk1"/>
                </a:solidFill>
                <a:latin typeface="Calibri"/>
                <a:ea typeface="Calibri"/>
                <a:cs typeface="Calibri"/>
                <a:sym typeface="Calibri"/>
              </a:rPr>
              <a:t> under </a:t>
            </a:r>
            <a:r>
              <a:rPr lang="en-GB" sz="1400" b="0" u="none" dirty="0" err="1">
                <a:solidFill>
                  <a:schemeClr val="dk1"/>
                </a:solidFill>
                <a:latin typeface="Calibri"/>
                <a:ea typeface="Calibri"/>
                <a:cs typeface="Calibri"/>
                <a:sym typeface="Calibri"/>
              </a:rPr>
              <a:t>pågående</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utbildning</a:t>
            </a:r>
            <a:r>
              <a:rPr lang="en-GB" sz="1400" b="0" u="none" dirty="0">
                <a:solidFill>
                  <a:schemeClr val="dk1"/>
                </a:solidFill>
                <a:latin typeface="Calibri"/>
                <a:ea typeface="Calibri"/>
                <a:cs typeface="Calibri"/>
                <a:sym typeface="Calibri"/>
              </a:rPr>
              <a:t>. Vi </a:t>
            </a:r>
            <a:r>
              <a:rPr lang="en-GB" sz="1400" b="0" u="none" dirty="0" err="1">
                <a:solidFill>
                  <a:schemeClr val="dk1"/>
                </a:solidFill>
                <a:latin typeface="Calibri"/>
                <a:ea typeface="Calibri"/>
                <a:cs typeface="Calibri"/>
                <a:sym typeface="Calibri"/>
              </a:rPr>
              <a:t>stöttar</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våra</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domare</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på</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och</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utanför</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isen</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respekterar</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domslut</a:t>
            </a:r>
            <a:r>
              <a:rPr lang="en-GB" sz="1400"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försöker</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sätta</a:t>
            </a:r>
            <a:r>
              <a:rPr lang="en-GB" sz="1400" b="0" u="none"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oss</a:t>
            </a:r>
            <a:r>
              <a:rPr lang="en-GB" sz="1400" b="0" u="none" dirty="0">
                <a:solidFill>
                  <a:schemeClr val="dk1"/>
                </a:solidFill>
                <a:latin typeface="Calibri"/>
                <a:ea typeface="Calibri"/>
                <a:cs typeface="Calibri"/>
                <a:sym typeface="Calibri"/>
              </a:rPr>
              <a:t> in i </a:t>
            </a:r>
            <a:r>
              <a:rPr lang="en-GB" sz="1400" b="0" u="none" dirty="0" err="1">
                <a:solidFill>
                  <a:schemeClr val="dk1"/>
                </a:solidFill>
                <a:latin typeface="Calibri"/>
                <a:ea typeface="Calibri"/>
                <a:cs typeface="Calibri"/>
                <a:sym typeface="Calibri"/>
              </a:rPr>
              <a:t>deras</a:t>
            </a:r>
            <a:r>
              <a:rPr lang="en-GB" sz="1400" b="0" u="none" dirty="0">
                <a:solidFill>
                  <a:schemeClr val="dk1"/>
                </a:solidFill>
                <a:latin typeface="Calibri"/>
                <a:ea typeface="Calibri"/>
                <a:cs typeface="Calibri"/>
                <a:sym typeface="Calibri"/>
              </a:rPr>
              <a:t> situation </a:t>
            </a:r>
            <a:r>
              <a:rPr lang="en-GB" sz="1400" b="0" u="none" dirty="0" err="1">
                <a:solidFill>
                  <a:schemeClr val="dk1"/>
                </a:solidFill>
                <a:latin typeface="Calibri"/>
                <a:ea typeface="Calibri"/>
                <a:cs typeface="Calibri"/>
                <a:sym typeface="Calibri"/>
              </a:rPr>
              <a:t>och</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skäller</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aldrig</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på</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en</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domare</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Våra</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domare</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växer</a:t>
            </a:r>
            <a:r>
              <a:rPr lang="en-GB" sz="1400" b="0" u="none" dirty="0">
                <a:solidFill>
                  <a:schemeClr val="dk1"/>
                </a:solidFill>
                <a:latin typeface="Calibri"/>
                <a:ea typeface="Calibri"/>
                <a:cs typeface="Calibri"/>
                <a:sym typeface="Calibri"/>
              </a:rPr>
              <a:t> i </a:t>
            </a:r>
            <a:r>
              <a:rPr lang="en-GB" sz="1400" b="0" u="none" dirty="0" err="1">
                <a:solidFill>
                  <a:schemeClr val="dk1"/>
                </a:solidFill>
                <a:latin typeface="Calibri"/>
                <a:ea typeface="Calibri"/>
                <a:cs typeface="Calibri"/>
                <a:sym typeface="Calibri"/>
              </a:rPr>
              <a:t>klubben</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och</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utan</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deras</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medverkan</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kan</a:t>
            </a:r>
            <a:r>
              <a:rPr lang="en-GB" sz="1400" b="0" u="none" dirty="0">
                <a:solidFill>
                  <a:schemeClr val="dk1"/>
                </a:solidFill>
                <a:latin typeface="Calibri"/>
                <a:ea typeface="Calibri"/>
                <a:cs typeface="Calibri"/>
                <a:sym typeface="Calibri"/>
              </a:rPr>
              <a:t> vi </a:t>
            </a:r>
            <a:r>
              <a:rPr lang="en-GB" sz="1400" b="0" u="none" dirty="0" err="1">
                <a:solidFill>
                  <a:schemeClr val="dk1"/>
                </a:solidFill>
                <a:latin typeface="Calibri"/>
                <a:ea typeface="Calibri"/>
                <a:cs typeface="Calibri"/>
                <a:sym typeface="Calibri"/>
              </a:rPr>
              <a:t>inte</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bedriva</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vår</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matchverksamhet</a:t>
            </a:r>
            <a:r>
              <a:rPr lang="en-GB" sz="1400" b="0" u="none" dirty="0">
                <a:solidFill>
                  <a:schemeClr val="dk1"/>
                </a:solidFill>
                <a:latin typeface="Calibri"/>
                <a:ea typeface="Calibri"/>
                <a:cs typeface="Calibri"/>
                <a:sym typeface="Calibri"/>
              </a:rPr>
              <a:t>.</a:t>
            </a:r>
          </a:p>
          <a:p>
            <a:pPr>
              <a:lnSpc>
                <a:spcPct val="70000"/>
              </a:lnSpc>
              <a:spcBef>
                <a:spcPts val="1000"/>
              </a:spcBef>
              <a:buClr>
                <a:schemeClr val="dk1"/>
              </a:buClr>
              <a:buSzPts val="1120"/>
            </a:pPr>
            <a:endParaRPr lang="sv-SE" sz="1200" dirty="0">
              <a:solidFill>
                <a:schemeClr val="dk1"/>
              </a:solidFill>
              <a:latin typeface="Calibri"/>
              <a:ea typeface="Calibri"/>
              <a:cs typeface="Calibri"/>
              <a:sym typeface="Calibri"/>
            </a:endParaRPr>
          </a:p>
          <a:p>
            <a:pPr marL="228600" lvl="0" indent="-228600">
              <a:lnSpc>
                <a:spcPct val="70000"/>
              </a:lnSpc>
              <a:spcBef>
                <a:spcPts val="1000"/>
              </a:spcBef>
              <a:buClr>
                <a:schemeClr val="dk1"/>
              </a:buClr>
              <a:buSzPts val="1120"/>
            </a:pPr>
            <a:r>
              <a:rPr lang="sv-SE" sz="1400" i="1" dirty="0">
                <a:solidFill>
                  <a:schemeClr val="dk1"/>
                </a:solidFill>
                <a:latin typeface="Calibri"/>
                <a:ea typeface="Calibri"/>
                <a:cs typeface="Calibri"/>
                <a:sym typeface="Calibri"/>
              </a:rPr>
              <a:t>Utbildning </a:t>
            </a:r>
          </a:p>
          <a:p>
            <a:pPr marL="228600" lvl="0" indent="-228600">
              <a:lnSpc>
                <a:spcPct val="70000"/>
              </a:lnSpc>
              <a:spcBef>
                <a:spcPts val="1000"/>
              </a:spcBef>
              <a:buClr>
                <a:schemeClr val="dk1"/>
              </a:buClr>
              <a:buSzPts val="1120"/>
            </a:pPr>
            <a:r>
              <a:rPr lang="sv-SE" sz="1400" dirty="0">
                <a:solidFill>
                  <a:schemeClr val="dk1"/>
                </a:solidFill>
                <a:latin typeface="Calibri"/>
                <a:ea typeface="Calibri"/>
                <a:cs typeface="Calibri"/>
                <a:sym typeface="Calibri"/>
              </a:rPr>
              <a:t>Alla spelare i U14 skall gå domarutbildning. Syftet med utbildningen är att våra spelare skall lära sig ishockeyregler, samt sätta sig in i domarens situation. Man får även prova på att vara domare i matcher som spelas på halvplan och om man vill prova på att vara linjeman i ungdomsmatcher. Den teoretiska utbildningen till föreningsdomare, samt praktik i form av att man dömer matcher i Tjörns ishall, ingår i vår utbildning till ishockeyspelare och är ett krav för att man skall få vara med och spela i U16. Utbildningen är kostnadsfri och hålls av domaransvarig i Rönnängs IK. För våra domare som vill gå vidare till distriktsdomare eller mer betalar Rönnängs IK kursavgiften.</a:t>
            </a:r>
            <a:endParaRPr lang="sv-SE" sz="1400" dirty="0"/>
          </a:p>
          <a:p>
            <a:pPr lvl="0">
              <a:lnSpc>
                <a:spcPct val="70000"/>
              </a:lnSpc>
              <a:spcBef>
                <a:spcPts val="1000"/>
              </a:spcBef>
              <a:buClr>
                <a:schemeClr val="dk1"/>
              </a:buClr>
              <a:buSzPts val="1120"/>
            </a:pPr>
            <a:endParaRPr lang="sv-SE" sz="1200" dirty="0">
              <a:solidFill>
                <a:schemeClr val="dk1"/>
              </a:solidFill>
              <a:latin typeface="Calibri"/>
              <a:ea typeface="Calibri"/>
              <a:cs typeface="Calibri"/>
              <a:sym typeface="Calibri"/>
            </a:endParaRPr>
          </a:p>
          <a:p>
            <a:pPr>
              <a:lnSpc>
                <a:spcPct val="70000"/>
              </a:lnSpc>
              <a:spcBef>
                <a:spcPts val="1000"/>
              </a:spcBef>
              <a:buClr>
                <a:schemeClr val="dk1"/>
              </a:buClr>
              <a:buSzPts val="1120"/>
            </a:pPr>
            <a:endParaRPr lang="sv-SE" sz="1200" dirty="0">
              <a:solidFill>
                <a:srgbClr val="00B0F0"/>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1120"/>
              <a:buFont typeface="Arial"/>
              <a:buNone/>
            </a:pPr>
            <a:endParaRPr sz="1200" dirty="0"/>
          </a:p>
          <a:p>
            <a:pPr marL="0" marR="0" lvl="0" indent="0" algn="l" rtl="0">
              <a:lnSpc>
                <a:spcPct val="70000"/>
              </a:lnSpc>
              <a:spcBef>
                <a:spcPts val="1000"/>
              </a:spcBef>
              <a:spcAft>
                <a:spcPts val="0"/>
              </a:spcAft>
              <a:buClr>
                <a:schemeClr val="dk1"/>
              </a:buClr>
              <a:buSzPts val="1120"/>
              <a:buFont typeface="Arial"/>
              <a:buNone/>
            </a:pPr>
            <a:endParaRPr sz="1200" b="0" u="none" dirty="0">
              <a:solidFill>
                <a:schemeClr val="dk1"/>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1120"/>
              <a:buFont typeface="Arial"/>
              <a:buNone/>
            </a:pPr>
            <a:endParaRPr sz="1200" b="0" u="none" dirty="0">
              <a:solidFill>
                <a:schemeClr val="dk1"/>
              </a:solidFill>
              <a:latin typeface="Calibri"/>
              <a:ea typeface="Calibri"/>
              <a:cs typeface="Calibri"/>
              <a:sym typeface="Calibri"/>
            </a:endParaRPr>
          </a:p>
        </p:txBody>
      </p:sp>
      <p:sp>
        <p:nvSpPr>
          <p:cNvPr id="4" name="Rectangle: Rounded Corners 3">
            <a:extLst>
              <a:ext uri="{FF2B5EF4-FFF2-40B4-BE49-F238E27FC236}">
                <a16:creationId xmlns:a16="http://schemas.microsoft.com/office/drawing/2014/main" id="{EC8FB99A-456A-4096-942E-7D6AC6469D56}"/>
              </a:ext>
            </a:extLst>
          </p:cNvPr>
          <p:cNvSpPr/>
          <p:nvPr/>
        </p:nvSpPr>
        <p:spPr>
          <a:xfrm>
            <a:off x="1236410" y="1107032"/>
            <a:ext cx="2831262" cy="58279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t>DOMARE</a:t>
            </a:r>
          </a:p>
        </p:txBody>
      </p:sp>
      <p:sp>
        <p:nvSpPr>
          <p:cNvPr id="5" name="Rectangle: Rounded Corners 4">
            <a:extLst>
              <a:ext uri="{FF2B5EF4-FFF2-40B4-BE49-F238E27FC236}">
                <a16:creationId xmlns:a16="http://schemas.microsoft.com/office/drawing/2014/main" id="{B1C55FF8-CC06-46C2-9E09-FE72E36F99D5}"/>
              </a:ext>
            </a:extLst>
          </p:cNvPr>
          <p:cNvSpPr/>
          <p:nvPr/>
        </p:nvSpPr>
        <p:spPr>
          <a:xfrm>
            <a:off x="6195721" y="1107032"/>
            <a:ext cx="2831262" cy="58279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t>DAIF (domaransvarig i förening)</a:t>
            </a:r>
          </a:p>
        </p:txBody>
      </p:sp>
      <p:sp>
        <p:nvSpPr>
          <p:cNvPr id="6" name="Google Shape;162;p25">
            <a:extLst>
              <a:ext uri="{FF2B5EF4-FFF2-40B4-BE49-F238E27FC236}">
                <a16:creationId xmlns:a16="http://schemas.microsoft.com/office/drawing/2014/main" id="{5A88AB0F-F85E-4E15-8388-E00E9D9DFBF0}"/>
              </a:ext>
            </a:extLst>
          </p:cNvPr>
          <p:cNvSpPr/>
          <p:nvPr/>
        </p:nvSpPr>
        <p:spPr>
          <a:xfrm>
            <a:off x="6195721" y="1936403"/>
            <a:ext cx="5434626" cy="4351338"/>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1000"/>
              </a:spcBef>
              <a:spcAft>
                <a:spcPts val="0"/>
              </a:spcAft>
              <a:buClr>
                <a:schemeClr val="dk1"/>
              </a:buClr>
              <a:buSzPts val="1120"/>
              <a:buFont typeface="Arial"/>
              <a:buNone/>
            </a:pPr>
            <a:r>
              <a:rPr lang="en-GB" sz="1400" b="0" i="1" u="none" dirty="0" err="1">
                <a:solidFill>
                  <a:schemeClr val="dk1"/>
                </a:solidFill>
                <a:latin typeface="Calibri"/>
                <a:ea typeface="Calibri"/>
                <a:cs typeface="Calibri"/>
                <a:sym typeface="Calibri"/>
              </a:rPr>
              <a:t>Domaransvarig</a:t>
            </a:r>
            <a:r>
              <a:rPr lang="en-GB" sz="1400" b="0" u="none" dirty="0">
                <a:solidFill>
                  <a:schemeClr val="dk1"/>
                </a:solidFill>
                <a:latin typeface="Calibri"/>
                <a:ea typeface="Calibri"/>
                <a:cs typeface="Calibri"/>
                <a:sym typeface="Calibri"/>
              </a:rPr>
              <a:t> - </a:t>
            </a:r>
            <a:r>
              <a:rPr lang="en-GB" sz="1400" dirty="0">
                <a:solidFill>
                  <a:schemeClr val="dk1"/>
                </a:solidFill>
                <a:latin typeface="Calibri"/>
                <a:ea typeface="Calibri"/>
                <a:cs typeface="Calibri"/>
                <a:sym typeface="Calibri"/>
              </a:rPr>
              <a:t>T</a:t>
            </a:r>
            <a:r>
              <a:rPr lang="en-GB" sz="1400" b="0" u="none" dirty="0">
                <a:solidFill>
                  <a:schemeClr val="dk1"/>
                </a:solidFill>
                <a:latin typeface="Calibri"/>
                <a:ea typeface="Calibri"/>
                <a:cs typeface="Calibri"/>
                <a:sym typeface="Calibri"/>
              </a:rPr>
              <a:t>ar </a:t>
            </a:r>
            <a:r>
              <a:rPr lang="en-GB" sz="1400" b="0" u="none" dirty="0" err="1">
                <a:solidFill>
                  <a:schemeClr val="dk1"/>
                </a:solidFill>
                <a:latin typeface="Calibri"/>
                <a:ea typeface="Calibri"/>
                <a:cs typeface="Calibri"/>
                <a:sym typeface="Calibri"/>
              </a:rPr>
              <a:t>alla</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domarfrågor</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mellan</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klubben</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och</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förbundet</a:t>
            </a:r>
            <a:r>
              <a:rPr lang="en-GB" sz="1400" b="0" u="none"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A</a:t>
            </a:r>
            <a:r>
              <a:rPr lang="en-GB" sz="1400" b="0" u="none" dirty="0" err="1">
                <a:solidFill>
                  <a:schemeClr val="dk1"/>
                </a:solidFill>
                <a:latin typeface="Calibri"/>
                <a:ea typeface="Calibri"/>
                <a:cs typeface="Calibri"/>
                <a:sym typeface="Calibri"/>
              </a:rPr>
              <a:t>nsvarar</a:t>
            </a:r>
            <a:r>
              <a:rPr lang="en-GB" sz="1400" b="0" u="none" dirty="0">
                <a:solidFill>
                  <a:schemeClr val="dk1"/>
                </a:solidFill>
                <a:latin typeface="Calibri"/>
                <a:ea typeface="Calibri"/>
                <a:cs typeface="Calibri"/>
                <a:sym typeface="Calibri"/>
              </a:rPr>
              <a:t> för </a:t>
            </a:r>
            <a:r>
              <a:rPr lang="en-GB" sz="1400" b="0" u="none" dirty="0" err="1">
                <a:solidFill>
                  <a:schemeClr val="dk1"/>
                </a:solidFill>
                <a:latin typeface="Calibri"/>
                <a:ea typeface="Calibri"/>
                <a:cs typeface="Calibri"/>
                <a:sym typeface="Calibri"/>
              </a:rPr>
              <a:t>att</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utbildningar</a:t>
            </a:r>
            <a:r>
              <a:rPr lang="en-GB" sz="1400" b="0" u="none" dirty="0">
                <a:solidFill>
                  <a:schemeClr val="dk1"/>
                </a:solidFill>
                <a:latin typeface="Calibri"/>
                <a:ea typeface="Calibri"/>
                <a:cs typeface="Calibri"/>
                <a:sym typeface="Calibri"/>
              </a:rPr>
              <a:t> till </a:t>
            </a:r>
            <a:r>
              <a:rPr lang="en-GB" sz="1400" b="0" u="none" dirty="0" err="1">
                <a:solidFill>
                  <a:schemeClr val="dk1"/>
                </a:solidFill>
                <a:latin typeface="Calibri"/>
                <a:ea typeface="Calibri"/>
                <a:cs typeface="Calibri"/>
                <a:sym typeface="Calibri"/>
              </a:rPr>
              <a:t>föreningsdomare</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hålls</a:t>
            </a:r>
            <a:r>
              <a:rPr lang="en-GB" sz="1400" b="0" u="none" dirty="0">
                <a:solidFill>
                  <a:schemeClr val="dk1"/>
                </a:solidFill>
                <a:latin typeface="Calibri"/>
                <a:ea typeface="Calibri"/>
                <a:cs typeface="Calibri"/>
                <a:sym typeface="Calibri"/>
              </a:rPr>
              <a:t> i </a:t>
            </a:r>
            <a:r>
              <a:rPr lang="en-GB" sz="1400" b="0" u="none" dirty="0" err="1">
                <a:solidFill>
                  <a:schemeClr val="dk1"/>
                </a:solidFill>
                <a:latin typeface="Calibri"/>
                <a:ea typeface="Calibri"/>
                <a:cs typeface="Calibri"/>
                <a:sym typeface="Calibri"/>
              </a:rPr>
              <a:t>klubben</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och</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agerar</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bollplank</a:t>
            </a:r>
            <a:r>
              <a:rPr lang="en-GB" sz="1400" b="0" u="none" dirty="0">
                <a:solidFill>
                  <a:schemeClr val="dk1"/>
                </a:solidFill>
                <a:latin typeface="Calibri"/>
                <a:ea typeface="Calibri"/>
                <a:cs typeface="Calibri"/>
                <a:sym typeface="Calibri"/>
              </a:rPr>
              <a:t> för </a:t>
            </a:r>
            <a:r>
              <a:rPr lang="en-GB" sz="1400" b="0" u="none" dirty="0" err="1">
                <a:solidFill>
                  <a:schemeClr val="dk1"/>
                </a:solidFill>
                <a:latin typeface="Calibri"/>
                <a:ea typeface="Calibri"/>
                <a:cs typeface="Calibri"/>
                <a:sym typeface="Calibri"/>
              </a:rPr>
              <a:t>klubbens</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domare</a:t>
            </a:r>
            <a:r>
              <a:rPr lang="en-GB" sz="1400" b="0" u="none" dirty="0">
                <a:solidFill>
                  <a:schemeClr val="dk1"/>
                </a:solidFill>
                <a:latin typeface="Calibri"/>
                <a:ea typeface="Calibri"/>
                <a:cs typeface="Calibri"/>
                <a:sym typeface="Calibri"/>
              </a:rPr>
              <a:t>. Som </a:t>
            </a:r>
            <a:r>
              <a:rPr lang="en-GB" sz="1400" b="0" u="none" dirty="0" err="1">
                <a:solidFill>
                  <a:schemeClr val="dk1"/>
                </a:solidFill>
                <a:latin typeface="Calibri"/>
                <a:ea typeface="Calibri"/>
                <a:cs typeface="Calibri"/>
                <a:sym typeface="Calibri"/>
              </a:rPr>
              <a:t>domaransvarig</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måste</a:t>
            </a:r>
            <a:r>
              <a:rPr lang="en-GB" sz="1400" b="0" u="none" dirty="0">
                <a:solidFill>
                  <a:schemeClr val="dk1"/>
                </a:solidFill>
                <a:latin typeface="Calibri"/>
                <a:ea typeface="Calibri"/>
                <a:cs typeface="Calibri"/>
                <a:sym typeface="Calibri"/>
              </a:rPr>
              <a:t> man ha </a:t>
            </a:r>
            <a:r>
              <a:rPr lang="en-GB" sz="1400" b="0" u="none" dirty="0" err="1">
                <a:solidFill>
                  <a:schemeClr val="dk1"/>
                </a:solidFill>
                <a:latin typeface="Calibri"/>
                <a:ea typeface="Calibri"/>
                <a:cs typeface="Calibri"/>
                <a:sym typeface="Calibri"/>
              </a:rPr>
              <a:t>gått</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domarkursen</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innan</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seriespelet</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börjar</a:t>
            </a:r>
            <a:r>
              <a:rPr lang="en-GB" sz="1400" b="0" u="none" dirty="0">
                <a:solidFill>
                  <a:schemeClr val="dk1"/>
                </a:solidFill>
                <a:latin typeface="Calibri"/>
                <a:ea typeface="Calibri"/>
                <a:cs typeface="Calibri"/>
                <a:sym typeface="Calibri"/>
              </a:rPr>
              <a:t>. </a:t>
            </a:r>
            <a:r>
              <a:rPr lang="en-GB" sz="1400" dirty="0">
                <a:solidFill>
                  <a:schemeClr val="dk1"/>
                </a:solidFill>
                <a:latin typeface="Calibri"/>
                <a:ea typeface="Calibri"/>
                <a:cs typeface="Calibri"/>
                <a:sym typeface="Calibri"/>
              </a:rPr>
              <a:t>Den person man </a:t>
            </a:r>
            <a:r>
              <a:rPr lang="en-GB" sz="1400" dirty="0" err="1">
                <a:solidFill>
                  <a:schemeClr val="dk1"/>
                </a:solidFill>
                <a:latin typeface="Calibri"/>
                <a:ea typeface="Calibri"/>
                <a:cs typeface="Calibri"/>
                <a:sym typeface="Calibri"/>
              </a:rPr>
              <a:t>vänder</a:t>
            </a:r>
            <a:r>
              <a:rPr lang="en-GB" sz="1400" dirty="0">
                <a:solidFill>
                  <a:schemeClr val="dk1"/>
                </a:solidFill>
                <a:latin typeface="Calibri"/>
                <a:ea typeface="Calibri"/>
                <a:cs typeface="Calibri"/>
                <a:sym typeface="Calibri"/>
              </a:rPr>
              <a:t> sig till om man </a:t>
            </a:r>
            <a:r>
              <a:rPr lang="en-GB" sz="1400" dirty="0" err="1">
                <a:solidFill>
                  <a:schemeClr val="dk1"/>
                </a:solidFill>
                <a:latin typeface="Calibri"/>
                <a:ea typeface="Calibri"/>
                <a:cs typeface="Calibri"/>
                <a:sym typeface="Calibri"/>
              </a:rPr>
              <a:t>har</a:t>
            </a:r>
            <a:r>
              <a:rPr lang="en-GB" sz="1400"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frågor</a:t>
            </a:r>
            <a:r>
              <a:rPr lang="en-GB" sz="1400"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och</a:t>
            </a:r>
            <a:r>
              <a:rPr lang="en-GB" sz="1400"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synpunkter</a:t>
            </a:r>
            <a:r>
              <a:rPr lang="en-GB" sz="1400"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som</a:t>
            </a:r>
            <a:r>
              <a:rPr lang="en-GB" sz="1400"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gäller</a:t>
            </a:r>
            <a:r>
              <a:rPr lang="en-GB" sz="1400"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domare</a:t>
            </a:r>
            <a:r>
              <a:rPr lang="en-GB" sz="1400"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och</a:t>
            </a:r>
            <a:r>
              <a:rPr lang="en-GB" sz="1400"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domslut</a:t>
            </a:r>
            <a:r>
              <a:rPr lang="en-GB" sz="1400" dirty="0">
                <a:solidFill>
                  <a:schemeClr val="dk1"/>
                </a:solidFill>
                <a:latin typeface="Calibri"/>
                <a:ea typeface="Calibri"/>
                <a:cs typeface="Calibri"/>
                <a:sym typeface="Calibri"/>
              </a:rPr>
              <a:t>. </a:t>
            </a:r>
          </a:p>
          <a:p>
            <a:pPr marL="0" marR="0" lvl="0" indent="0" algn="l" rtl="0">
              <a:lnSpc>
                <a:spcPct val="70000"/>
              </a:lnSpc>
              <a:spcBef>
                <a:spcPts val="1000"/>
              </a:spcBef>
              <a:spcAft>
                <a:spcPts val="0"/>
              </a:spcAft>
              <a:buClr>
                <a:schemeClr val="dk1"/>
              </a:buClr>
              <a:buSzPts val="1120"/>
              <a:buFont typeface="Arial"/>
              <a:buNone/>
            </a:pPr>
            <a:endParaRPr sz="1400" b="0" u="none" dirty="0">
              <a:solidFill>
                <a:schemeClr val="dk1"/>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1120"/>
              <a:buFont typeface="Arial"/>
              <a:buNone/>
            </a:pPr>
            <a:r>
              <a:rPr lang="en-GB" sz="1400" i="1" dirty="0" err="1">
                <a:solidFill>
                  <a:schemeClr val="dk1"/>
                </a:solidFill>
                <a:latin typeface="Calibri"/>
                <a:ea typeface="Calibri"/>
                <a:cs typeface="Calibri"/>
                <a:sym typeface="Calibri"/>
              </a:rPr>
              <a:t>Domartillsättare</a:t>
            </a:r>
            <a:r>
              <a:rPr lang="en-GB" sz="1400" b="0" u="none" dirty="0">
                <a:solidFill>
                  <a:schemeClr val="dk1"/>
                </a:solidFill>
                <a:latin typeface="Calibri"/>
                <a:ea typeface="Calibri"/>
                <a:cs typeface="Calibri"/>
                <a:sym typeface="Calibri"/>
              </a:rPr>
              <a:t> - </a:t>
            </a:r>
            <a:r>
              <a:rPr lang="en-GB" sz="1400" b="0" u="none" dirty="0" err="1">
                <a:solidFill>
                  <a:schemeClr val="dk1"/>
                </a:solidFill>
                <a:latin typeface="Calibri"/>
                <a:ea typeface="Calibri"/>
                <a:cs typeface="Calibri"/>
                <a:sym typeface="Calibri"/>
              </a:rPr>
              <a:t>Tillsätter</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huvuddomare</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och</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linjemän</a:t>
            </a:r>
            <a:r>
              <a:rPr lang="en-GB" sz="1400" b="0" u="none" dirty="0">
                <a:solidFill>
                  <a:schemeClr val="dk1"/>
                </a:solidFill>
                <a:latin typeface="Calibri"/>
                <a:ea typeface="Calibri"/>
                <a:cs typeface="Calibri"/>
                <a:sym typeface="Calibri"/>
              </a:rPr>
              <a:t> till </a:t>
            </a:r>
            <a:r>
              <a:rPr lang="en-GB" sz="1400" b="0" u="none" dirty="0" err="1">
                <a:solidFill>
                  <a:schemeClr val="dk1"/>
                </a:solidFill>
                <a:latin typeface="Calibri"/>
                <a:ea typeface="Calibri"/>
                <a:cs typeface="Calibri"/>
                <a:sym typeface="Calibri"/>
              </a:rPr>
              <a:t>samtliga</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seriematcher</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och</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cuper</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på</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hemmaplan</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upp</a:t>
            </a:r>
            <a:r>
              <a:rPr lang="en-GB" sz="1400" b="0" u="none" dirty="0">
                <a:solidFill>
                  <a:schemeClr val="dk1"/>
                </a:solidFill>
                <a:latin typeface="Calibri"/>
                <a:ea typeface="Calibri"/>
                <a:cs typeface="Calibri"/>
                <a:sym typeface="Calibri"/>
              </a:rPr>
              <a:t> till B1 </a:t>
            </a:r>
            <a:r>
              <a:rPr lang="en-GB" sz="1400" b="0" u="none" dirty="0" err="1">
                <a:solidFill>
                  <a:schemeClr val="dk1"/>
                </a:solidFill>
                <a:latin typeface="Calibri"/>
                <a:ea typeface="Calibri"/>
                <a:cs typeface="Calibri"/>
                <a:sym typeface="Calibri"/>
              </a:rPr>
              <a:t>samt</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linjemän</a:t>
            </a:r>
            <a:r>
              <a:rPr lang="en-GB" sz="1400" b="0" u="none" dirty="0">
                <a:solidFill>
                  <a:schemeClr val="dk1"/>
                </a:solidFill>
                <a:latin typeface="Calibri"/>
                <a:ea typeface="Calibri"/>
                <a:cs typeface="Calibri"/>
                <a:sym typeface="Calibri"/>
              </a:rPr>
              <a:t> till A1. Vid </a:t>
            </a:r>
            <a:r>
              <a:rPr lang="en-GB" sz="1400" b="0" u="none" dirty="0" err="1">
                <a:solidFill>
                  <a:schemeClr val="dk1"/>
                </a:solidFill>
                <a:latin typeface="Calibri"/>
                <a:ea typeface="Calibri"/>
                <a:cs typeface="Calibri"/>
                <a:sym typeface="Calibri"/>
              </a:rPr>
              <a:t>egna</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träningsmatcher</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ansvarar</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lagen</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själva</a:t>
            </a:r>
            <a:r>
              <a:rPr lang="en-GB" sz="1400" b="0" u="none" dirty="0">
                <a:solidFill>
                  <a:schemeClr val="dk1"/>
                </a:solidFill>
                <a:latin typeface="Calibri"/>
                <a:ea typeface="Calibri"/>
                <a:cs typeface="Calibri"/>
                <a:sym typeface="Calibri"/>
              </a:rPr>
              <a:t> för </a:t>
            </a:r>
            <a:r>
              <a:rPr lang="en-GB" sz="1400" b="0" u="none" dirty="0" err="1">
                <a:solidFill>
                  <a:schemeClr val="dk1"/>
                </a:solidFill>
                <a:latin typeface="Calibri"/>
                <a:ea typeface="Calibri"/>
                <a:cs typeface="Calibri"/>
                <a:sym typeface="Calibri"/>
              </a:rPr>
              <a:t>domare</a:t>
            </a:r>
            <a:r>
              <a:rPr lang="en-GB" sz="1400" b="0" u="none" dirty="0">
                <a:solidFill>
                  <a:schemeClr val="dk1"/>
                </a:solidFill>
                <a:latin typeface="Calibri"/>
                <a:ea typeface="Calibri"/>
                <a:cs typeface="Calibri"/>
                <a:sym typeface="Calibri"/>
              </a:rPr>
              <a:t>, men </a:t>
            </a:r>
            <a:r>
              <a:rPr lang="en-GB" sz="1400" b="0" u="none" dirty="0" err="1">
                <a:solidFill>
                  <a:schemeClr val="dk1"/>
                </a:solidFill>
                <a:latin typeface="Calibri"/>
                <a:ea typeface="Calibri"/>
                <a:cs typeface="Calibri"/>
                <a:sym typeface="Calibri"/>
              </a:rPr>
              <a:t>får</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gärna</a:t>
            </a:r>
            <a:r>
              <a:rPr lang="en-GB" sz="1400" b="0" u="none" dirty="0">
                <a:solidFill>
                  <a:schemeClr val="dk1"/>
                </a:solidFill>
                <a:latin typeface="Calibri"/>
                <a:ea typeface="Calibri"/>
                <a:cs typeface="Calibri"/>
                <a:sym typeface="Calibri"/>
              </a:rPr>
              <a:t> ta </a:t>
            </a:r>
            <a:r>
              <a:rPr lang="en-GB" sz="1400" b="0" u="none" dirty="0" err="1">
                <a:solidFill>
                  <a:schemeClr val="dk1"/>
                </a:solidFill>
                <a:latin typeface="Calibri"/>
                <a:ea typeface="Calibri"/>
                <a:cs typeface="Calibri"/>
                <a:sym typeface="Calibri"/>
              </a:rPr>
              <a:t>hjälp</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av</a:t>
            </a:r>
            <a:r>
              <a:rPr lang="en-GB" sz="1400"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domartillsättare</a:t>
            </a:r>
            <a:r>
              <a:rPr lang="en-GB" sz="1400" b="0" u="none" dirty="0">
                <a:solidFill>
                  <a:schemeClr val="dk1"/>
                </a:solidFill>
                <a:latin typeface="Calibri"/>
                <a:ea typeface="Calibri"/>
                <a:cs typeface="Calibri"/>
                <a:sym typeface="Calibri"/>
              </a:rPr>
              <a:t>.</a:t>
            </a:r>
          </a:p>
          <a:p>
            <a:pPr marL="0" marR="0" lvl="0" indent="0" algn="l" rtl="0">
              <a:lnSpc>
                <a:spcPct val="70000"/>
              </a:lnSpc>
              <a:spcBef>
                <a:spcPts val="1000"/>
              </a:spcBef>
              <a:spcAft>
                <a:spcPts val="0"/>
              </a:spcAft>
              <a:buClr>
                <a:schemeClr val="dk1"/>
              </a:buClr>
              <a:buSzPts val="1120"/>
              <a:buFont typeface="Arial"/>
              <a:buNone/>
            </a:pPr>
            <a:endParaRPr sz="1400" b="0" u="none" dirty="0">
              <a:solidFill>
                <a:schemeClr val="dk1"/>
              </a:solidFill>
              <a:latin typeface="Calibri"/>
              <a:ea typeface="Calibri"/>
              <a:cs typeface="Calibri"/>
              <a:sym typeface="Calibri"/>
            </a:endParaRPr>
          </a:p>
          <a:p>
            <a:pPr marL="228600" marR="0" lvl="0" indent="-228600" algn="l" rtl="0">
              <a:lnSpc>
                <a:spcPct val="70000"/>
              </a:lnSpc>
              <a:spcBef>
                <a:spcPts val="1000"/>
              </a:spcBef>
              <a:spcAft>
                <a:spcPts val="0"/>
              </a:spcAft>
              <a:buClr>
                <a:schemeClr val="dk1"/>
              </a:buClr>
              <a:buSzPts val="1120"/>
              <a:buFont typeface="Arial"/>
              <a:buNone/>
            </a:pPr>
            <a:r>
              <a:rPr lang="en-GB" sz="1400" i="1" dirty="0" err="1">
                <a:solidFill>
                  <a:schemeClr val="dk1"/>
                </a:solidFill>
                <a:latin typeface="Calibri"/>
                <a:ea typeface="Calibri"/>
                <a:cs typeface="Calibri"/>
                <a:sym typeface="Calibri"/>
              </a:rPr>
              <a:t>Hallvärd</a:t>
            </a:r>
            <a:r>
              <a:rPr lang="en-GB" sz="1400" i="1" dirty="0">
                <a:solidFill>
                  <a:schemeClr val="dk1"/>
                </a:solidFill>
                <a:latin typeface="Calibri"/>
                <a:ea typeface="Calibri"/>
                <a:cs typeface="Calibri"/>
                <a:sym typeface="Calibri"/>
              </a:rPr>
              <a:t>/</a:t>
            </a:r>
            <a:r>
              <a:rPr lang="en-GB" sz="1400" i="1" dirty="0" err="1">
                <a:solidFill>
                  <a:schemeClr val="dk1"/>
                </a:solidFill>
                <a:latin typeface="Calibri"/>
                <a:ea typeface="Calibri"/>
                <a:cs typeface="Calibri"/>
                <a:sym typeface="Calibri"/>
              </a:rPr>
              <a:t>Domaransvarig</a:t>
            </a:r>
            <a:r>
              <a:rPr lang="en-GB" sz="1400" b="0" u="none" dirty="0">
                <a:solidFill>
                  <a:schemeClr val="dk1"/>
                </a:solidFill>
                <a:latin typeface="Calibri"/>
                <a:ea typeface="Calibri"/>
                <a:cs typeface="Calibri"/>
                <a:sym typeface="Calibri"/>
              </a:rPr>
              <a:t> – </a:t>
            </a:r>
            <a:r>
              <a:rPr lang="en-GB" sz="1400" b="0" u="none" dirty="0" err="1">
                <a:solidFill>
                  <a:schemeClr val="dk1"/>
                </a:solidFill>
                <a:latin typeface="Calibri"/>
                <a:ea typeface="Calibri"/>
                <a:cs typeface="Calibri"/>
                <a:sym typeface="Calibri"/>
              </a:rPr>
              <a:t>Hallvärd</a:t>
            </a:r>
            <a:r>
              <a:rPr lang="en-GB" sz="1400" b="0" u="none" dirty="0">
                <a:solidFill>
                  <a:schemeClr val="dk1"/>
                </a:solidFill>
                <a:latin typeface="Calibri"/>
                <a:ea typeface="Calibri"/>
                <a:cs typeface="Calibri"/>
                <a:sym typeface="Calibri"/>
              </a:rPr>
              <a:t> ska </a:t>
            </a:r>
            <a:r>
              <a:rPr lang="en-GB" sz="1400" b="0" u="none" dirty="0" err="1">
                <a:solidFill>
                  <a:schemeClr val="dk1"/>
                </a:solidFill>
                <a:latin typeface="Calibri"/>
                <a:ea typeface="Calibri"/>
                <a:cs typeface="Calibri"/>
                <a:sym typeface="Calibri"/>
              </a:rPr>
              <a:t>finnas</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på</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varje</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hemmamatch</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från</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Hockeyskolan</a:t>
            </a:r>
            <a:r>
              <a:rPr lang="en-GB" sz="1400" b="0" u="none" dirty="0">
                <a:solidFill>
                  <a:schemeClr val="dk1"/>
                </a:solidFill>
                <a:latin typeface="Calibri"/>
                <a:ea typeface="Calibri"/>
                <a:cs typeface="Calibri"/>
                <a:sym typeface="Calibri"/>
              </a:rPr>
              <a:t> till A-lags match. </a:t>
            </a:r>
            <a:r>
              <a:rPr lang="en-GB" sz="1400" dirty="0" err="1">
                <a:solidFill>
                  <a:schemeClr val="dk1"/>
                </a:solidFill>
                <a:latin typeface="Calibri"/>
                <a:ea typeface="Calibri"/>
                <a:cs typeface="Calibri"/>
                <a:sym typeface="Calibri"/>
              </a:rPr>
              <a:t>Rutiner</a:t>
            </a:r>
            <a:r>
              <a:rPr lang="en-GB" sz="1400" dirty="0">
                <a:solidFill>
                  <a:schemeClr val="dk1"/>
                </a:solidFill>
                <a:latin typeface="Calibri"/>
                <a:ea typeface="Calibri"/>
                <a:cs typeface="Calibri"/>
                <a:sym typeface="Calibri"/>
              </a:rPr>
              <a:t> för </a:t>
            </a:r>
            <a:r>
              <a:rPr lang="en-GB" sz="1400" dirty="0" err="1">
                <a:solidFill>
                  <a:schemeClr val="dk1"/>
                </a:solidFill>
                <a:latin typeface="Calibri"/>
                <a:ea typeface="Calibri"/>
                <a:cs typeface="Calibri"/>
                <a:sym typeface="Calibri"/>
              </a:rPr>
              <a:t>detta</a:t>
            </a:r>
            <a:r>
              <a:rPr lang="en-GB" sz="1400"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finns</a:t>
            </a:r>
            <a:r>
              <a:rPr lang="en-GB" sz="1400"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på</a:t>
            </a:r>
            <a:r>
              <a:rPr lang="en-GB" sz="1400"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laget</a:t>
            </a:r>
            <a:r>
              <a:rPr lang="en-GB" sz="1400"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samt</a:t>
            </a:r>
            <a:r>
              <a:rPr lang="en-GB" sz="1400" dirty="0">
                <a:solidFill>
                  <a:schemeClr val="dk1"/>
                </a:solidFill>
                <a:latin typeface="Calibri"/>
                <a:ea typeface="Calibri"/>
                <a:cs typeface="Calibri"/>
                <a:sym typeface="Calibri"/>
              </a:rPr>
              <a:t> I </a:t>
            </a:r>
            <a:r>
              <a:rPr lang="en-GB" sz="1400" dirty="0" err="1">
                <a:solidFill>
                  <a:schemeClr val="dk1"/>
                </a:solidFill>
                <a:latin typeface="Calibri"/>
                <a:ea typeface="Calibri"/>
                <a:cs typeface="Calibri"/>
                <a:sym typeface="Calibri"/>
              </a:rPr>
              <a:t>pärm</a:t>
            </a:r>
            <a:r>
              <a:rPr lang="en-GB" sz="1400" dirty="0">
                <a:solidFill>
                  <a:schemeClr val="dk1"/>
                </a:solidFill>
                <a:latin typeface="Calibri"/>
                <a:ea typeface="Calibri"/>
                <a:cs typeface="Calibri"/>
                <a:sym typeface="Calibri"/>
              </a:rPr>
              <a:t> I </a:t>
            </a:r>
            <a:r>
              <a:rPr lang="en-GB" sz="1400" dirty="0" err="1">
                <a:solidFill>
                  <a:schemeClr val="dk1"/>
                </a:solidFill>
                <a:latin typeface="Calibri"/>
                <a:ea typeface="Calibri"/>
                <a:cs typeface="Calibri"/>
                <a:sym typeface="Calibri"/>
              </a:rPr>
              <a:t>kafeterian</a:t>
            </a:r>
            <a:r>
              <a:rPr lang="en-GB" sz="1400" dirty="0">
                <a:solidFill>
                  <a:schemeClr val="dk1"/>
                </a:solidFill>
                <a:latin typeface="Calibri"/>
                <a:ea typeface="Calibri"/>
                <a:cs typeface="Calibri"/>
                <a:sym typeface="Calibri"/>
              </a:rPr>
              <a:t>. </a:t>
            </a:r>
            <a:r>
              <a:rPr lang="en-GB" sz="1400" b="0" u="none" dirty="0">
                <a:solidFill>
                  <a:schemeClr val="dk1"/>
                </a:solidFill>
                <a:latin typeface="Calibri"/>
                <a:ea typeface="Calibri"/>
                <a:cs typeface="Calibri"/>
                <a:sym typeface="Calibri"/>
              </a:rPr>
              <a:t>Vid </a:t>
            </a:r>
            <a:r>
              <a:rPr lang="en-GB" sz="1400" b="0" u="none" dirty="0" err="1">
                <a:solidFill>
                  <a:schemeClr val="dk1"/>
                </a:solidFill>
                <a:latin typeface="Calibri"/>
                <a:ea typeface="Calibri"/>
                <a:cs typeface="Calibri"/>
                <a:sym typeface="Calibri"/>
              </a:rPr>
              <a:t>ungdomsmatcher</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är</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även</a:t>
            </a:r>
            <a:r>
              <a:rPr lang="en-GB" sz="1400" b="0" u="none" dirty="0">
                <a:solidFill>
                  <a:schemeClr val="dk1"/>
                </a:solidFill>
                <a:latin typeface="Calibri"/>
                <a:ea typeface="Calibri"/>
                <a:cs typeface="Calibri"/>
                <a:sym typeface="Calibri"/>
              </a:rPr>
              <a:t> den </a:t>
            </a:r>
            <a:r>
              <a:rPr lang="en-GB" sz="1400" b="0" u="none" dirty="0" err="1">
                <a:solidFill>
                  <a:schemeClr val="dk1"/>
                </a:solidFill>
                <a:latin typeface="Calibri"/>
                <a:ea typeface="Calibri"/>
                <a:cs typeface="Calibri"/>
                <a:sym typeface="Calibri"/>
              </a:rPr>
              <a:t>här</a:t>
            </a:r>
            <a:r>
              <a:rPr lang="en-GB" sz="1400" b="0" u="none"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personen</a:t>
            </a:r>
            <a:r>
              <a:rPr lang="en-GB" sz="1400"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domaransvarig</a:t>
            </a:r>
            <a:r>
              <a:rPr lang="en-GB" sz="1400"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vilket</a:t>
            </a:r>
            <a:r>
              <a:rPr lang="en-GB" sz="1400"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innebär</a:t>
            </a:r>
            <a:r>
              <a:rPr lang="en-GB" sz="1400" dirty="0">
                <a:solidFill>
                  <a:schemeClr val="dk1"/>
                </a:solidFill>
                <a:latin typeface="Calibri"/>
                <a:ea typeface="Calibri"/>
                <a:cs typeface="Calibri"/>
                <a:sym typeface="Calibri"/>
              </a:rPr>
              <a:t> </a:t>
            </a:r>
            <a:r>
              <a:rPr lang="en-GB" sz="1400" dirty="0" err="1">
                <a:solidFill>
                  <a:schemeClr val="dk1"/>
                </a:solidFill>
                <a:latin typeface="Calibri"/>
                <a:ea typeface="Calibri"/>
                <a:cs typeface="Calibri"/>
                <a:sym typeface="Calibri"/>
              </a:rPr>
              <a:t>att</a:t>
            </a:r>
            <a:r>
              <a:rPr lang="en-GB" sz="1400" dirty="0">
                <a:solidFill>
                  <a:schemeClr val="dk1"/>
                </a:solidFill>
                <a:latin typeface="Calibri"/>
                <a:ea typeface="Calibri"/>
                <a:cs typeface="Calibri"/>
                <a:sym typeface="Calibri"/>
              </a:rPr>
              <a:t> man </a:t>
            </a:r>
            <a:r>
              <a:rPr lang="en-GB" sz="1400" dirty="0" err="1">
                <a:solidFill>
                  <a:schemeClr val="dk1"/>
                </a:solidFill>
                <a:latin typeface="Calibri"/>
                <a:ea typeface="Calibri"/>
                <a:cs typeface="Calibri"/>
                <a:sym typeface="Calibri"/>
              </a:rPr>
              <a:t>kollar</a:t>
            </a:r>
            <a:r>
              <a:rPr lang="en-GB" sz="1400"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så</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att</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allt</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är</a:t>
            </a:r>
            <a:r>
              <a:rPr lang="en-GB" sz="1400" b="0" u="none" dirty="0">
                <a:solidFill>
                  <a:schemeClr val="dk1"/>
                </a:solidFill>
                <a:latin typeface="Calibri"/>
                <a:ea typeface="Calibri"/>
                <a:cs typeface="Calibri"/>
                <a:sym typeface="Calibri"/>
              </a:rPr>
              <a:t> OK under </a:t>
            </a:r>
            <a:r>
              <a:rPr lang="en-GB" sz="1400" b="0" u="none" dirty="0" err="1">
                <a:solidFill>
                  <a:schemeClr val="dk1"/>
                </a:solidFill>
                <a:latin typeface="Calibri"/>
                <a:ea typeface="Calibri"/>
                <a:cs typeface="Calibri"/>
                <a:sym typeface="Calibri"/>
              </a:rPr>
              <a:t>pauserna</a:t>
            </a:r>
            <a:r>
              <a:rPr lang="en-GB" sz="1400" b="0" u="none" dirty="0">
                <a:solidFill>
                  <a:schemeClr val="dk1"/>
                </a:solidFill>
                <a:latin typeface="Calibri"/>
                <a:ea typeface="Calibri"/>
                <a:cs typeface="Calibri"/>
                <a:sym typeface="Calibri"/>
              </a:rPr>
              <a:t> och </a:t>
            </a:r>
            <a:r>
              <a:rPr lang="en-GB" sz="1400" b="0" u="none" dirty="0" err="1">
                <a:solidFill>
                  <a:schemeClr val="dk1"/>
                </a:solidFill>
                <a:latin typeface="Calibri"/>
                <a:ea typeface="Calibri"/>
                <a:cs typeface="Calibri"/>
                <a:sym typeface="Calibri"/>
              </a:rPr>
              <a:t>efter</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matchen</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Är</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även</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uppmärksam</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och</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agerar</a:t>
            </a:r>
            <a:r>
              <a:rPr lang="en-GB" sz="1400" b="0" u="none" dirty="0">
                <a:solidFill>
                  <a:schemeClr val="dk1"/>
                </a:solidFill>
                <a:latin typeface="Calibri"/>
                <a:ea typeface="Calibri"/>
                <a:cs typeface="Calibri"/>
                <a:sym typeface="Calibri"/>
              </a:rPr>
              <a:t> om </a:t>
            </a:r>
            <a:r>
              <a:rPr lang="en-GB" sz="1400" b="0" u="none" dirty="0" err="1">
                <a:solidFill>
                  <a:schemeClr val="dk1"/>
                </a:solidFill>
                <a:latin typeface="Calibri"/>
                <a:ea typeface="Calibri"/>
                <a:cs typeface="Calibri"/>
                <a:sym typeface="Calibri"/>
              </a:rPr>
              <a:t>personer</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på</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läktaren</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uppträder</a:t>
            </a:r>
            <a:r>
              <a:rPr lang="en-GB" sz="1400" b="0" u="none" dirty="0">
                <a:solidFill>
                  <a:schemeClr val="dk1"/>
                </a:solidFill>
                <a:latin typeface="Calibri"/>
                <a:ea typeface="Calibri"/>
                <a:cs typeface="Calibri"/>
                <a:sym typeface="Calibri"/>
              </a:rPr>
              <a:t> </a:t>
            </a:r>
            <a:r>
              <a:rPr lang="en-GB" sz="1400" b="0" u="none" dirty="0" err="1">
                <a:solidFill>
                  <a:schemeClr val="dk1"/>
                </a:solidFill>
                <a:latin typeface="Calibri"/>
                <a:ea typeface="Calibri"/>
                <a:cs typeface="Calibri"/>
                <a:sym typeface="Calibri"/>
              </a:rPr>
              <a:t>olämpligt</a:t>
            </a:r>
            <a:r>
              <a:rPr lang="en-GB" sz="1400" b="0" u="none" dirty="0">
                <a:solidFill>
                  <a:schemeClr val="dk1"/>
                </a:solidFill>
                <a:latin typeface="Calibri"/>
                <a:ea typeface="Calibri"/>
                <a:cs typeface="Calibri"/>
                <a:sym typeface="Calibri"/>
              </a:rPr>
              <a:t>.</a:t>
            </a:r>
          </a:p>
          <a:p>
            <a:pPr marL="228600" marR="0" lvl="0" indent="-228600" algn="l" rtl="0">
              <a:lnSpc>
                <a:spcPct val="70000"/>
              </a:lnSpc>
              <a:spcBef>
                <a:spcPts val="1000"/>
              </a:spcBef>
              <a:spcAft>
                <a:spcPts val="0"/>
              </a:spcAft>
              <a:buClr>
                <a:schemeClr val="dk1"/>
              </a:buClr>
              <a:buSzPts val="1120"/>
              <a:buFont typeface="Arial"/>
              <a:buNone/>
            </a:pPr>
            <a:endParaRPr lang="sv-SE" sz="1400" b="0" u="none" dirty="0">
              <a:solidFill>
                <a:schemeClr val="dk1"/>
              </a:solidFill>
              <a:latin typeface="Calibri"/>
              <a:ea typeface="Calibri"/>
              <a:cs typeface="Calibri"/>
              <a:sym typeface="Calibri"/>
            </a:endParaRPr>
          </a:p>
          <a:p>
            <a:pPr marL="228600" indent="-228600">
              <a:lnSpc>
                <a:spcPct val="70000"/>
              </a:lnSpc>
              <a:spcBef>
                <a:spcPts val="1000"/>
              </a:spcBef>
              <a:buClr>
                <a:schemeClr val="dk1"/>
              </a:buClr>
              <a:buSzPts val="1120"/>
            </a:pPr>
            <a:r>
              <a:rPr lang="sv-SE" sz="1400" dirty="0">
                <a:solidFill>
                  <a:schemeClr val="dk1"/>
                </a:solidFill>
                <a:latin typeface="Calibri"/>
                <a:ea typeface="Calibri"/>
                <a:cs typeface="Calibri"/>
                <a:sym typeface="Calibri"/>
              </a:rPr>
              <a:t>I slutet av varje säsong görs en utvärdering, behovsanalys och eventuell nyrekrytering av Domarverksamheten inför nästa säsong. </a:t>
            </a:r>
          </a:p>
          <a:p>
            <a:pPr marL="228600" marR="0" lvl="0" indent="-228600" algn="l" rtl="0">
              <a:lnSpc>
                <a:spcPct val="70000"/>
              </a:lnSpc>
              <a:spcBef>
                <a:spcPts val="1000"/>
              </a:spcBef>
              <a:spcAft>
                <a:spcPts val="0"/>
              </a:spcAft>
              <a:buClr>
                <a:schemeClr val="dk1"/>
              </a:buClr>
              <a:buSzPts val="1120"/>
              <a:buFont typeface="Arial"/>
              <a:buNone/>
            </a:pPr>
            <a:endParaRPr sz="1200" b="0" u="none" dirty="0">
              <a:solidFill>
                <a:schemeClr val="dk1"/>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1120"/>
              <a:buFont typeface="Arial"/>
              <a:buNone/>
            </a:pPr>
            <a:endParaRPr sz="1200" b="0" u="none"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962" y="0"/>
            <a:ext cx="2462373" cy="1143000"/>
          </a:xfrm>
        </p:spPr>
        <p:txBody>
          <a:bodyPr>
            <a:normAutofit fontScale="90000"/>
          </a:bodyPr>
          <a:lstStyle/>
          <a:p>
            <a:pPr algn="l"/>
            <a:r>
              <a:rPr lang="en-US" dirty="0"/>
              <a:t>Roller/LAG</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925543777"/>
              </p:ext>
            </p:extLst>
          </p:nvPr>
        </p:nvGraphicFramePr>
        <p:xfrm>
          <a:off x="1772403" y="533401"/>
          <a:ext cx="8862939" cy="6030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9648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018488" cy="1143000"/>
          </a:xfrm>
        </p:spPr>
        <p:txBody>
          <a:bodyPr>
            <a:normAutofit/>
          </a:bodyPr>
          <a:lstStyle/>
          <a:p>
            <a:pPr algn="l"/>
            <a:r>
              <a:rPr lang="en-US" dirty="0"/>
              <a:t>Roller/LAG</a:t>
            </a:r>
          </a:p>
        </p:txBody>
      </p:sp>
      <p:sp>
        <p:nvSpPr>
          <p:cNvPr id="5" name="Content Placeholder 4"/>
          <p:cNvSpPr>
            <a:spLocks noGrp="1"/>
          </p:cNvSpPr>
          <p:nvPr>
            <p:ph sz="half" idx="2"/>
          </p:nvPr>
        </p:nvSpPr>
        <p:spPr>
          <a:xfrm>
            <a:off x="291270" y="1780062"/>
            <a:ext cx="4681475" cy="3951288"/>
          </a:xfrm>
        </p:spPr>
        <p:txBody>
          <a:bodyPr>
            <a:normAutofit/>
          </a:bodyPr>
          <a:lstStyle/>
          <a:p>
            <a:r>
              <a:rPr lang="en-US" sz="1200" dirty="0" err="1"/>
              <a:t>Följa</a:t>
            </a:r>
            <a:r>
              <a:rPr lang="en-US" sz="1200" dirty="0"/>
              <a:t> </a:t>
            </a:r>
            <a:r>
              <a:rPr lang="en-US" sz="1200" dirty="0" err="1"/>
              <a:t>Röda</a:t>
            </a:r>
            <a:r>
              <a:rPr lang="en-US" sz="1200" dirty="0"/>
              <a:t> </a:t>
            </a:r>
            <a:r>
              <a:rPr lang="en-US" sz="1200" dirty="0" err="1"/>
              <a:t>Tråden</a:t>
            </a:r>
            <a:r>
              <a:rPr lang="en-US" sz="1200" dirty="0"/>
              <a:t> </a:t>
            </a:r>
            <a:r>
              <a:rPr lang="en-US" sz="1200" dirty="0" err="1"/>
              <a:t>och</a:t>
            </a:r>
            <a:r>
              <a:rPr lang="en-US" sz="1200" dirty="0"/>
              <a:t> </a:t>
            </a:r>
            <a:r>
              <a:rPr lang="en-US" sz="1200" dirty="0" err="1"/>
              <a:t>övriga</a:t>
            </a:r>
            <a:r>
              <a:rPr lang="en-US" sz="1200" dirty="0"/>
              <a:t> </a:t>
            </a:r>
            <a:r>
              <a:rPr lang="en-US" sz="1200" dirty="0" err="1"/>
              <a:t>styrdokument</a:t>
            </a:r>
            <a:endParaRPr lang="en-US" sz="1200" dirty="0"/>
          </a:p>
          <a:p>
            <a:r>
              <a:rPr lang="en-US" sz="1200" dirty="0"/>
              <a:t>All </a:t>
            </a:r>
            <a:r>
              <a:rPr lang="en-US" sz="1200" dirty="0" err="1"/>
              <a:t>spelarutveckling</a:t>
            </a:r>
            <a:endParaRPr lang="en-US" sz="1200" dirty="0"/>
          </a:p>
          <a:p>
            <a:r>
              <a:rPr lang="en-US" sz="1200" dirty="0" err="1"/>
              <a:t>Säsongens</a:t>
            </a:r>
            <a:r>
              <a:rPr lang="en-US" sz="1200" dirty="0"/>
              <a:t> </a:t>
            </a:r>
            <a:r>
              <a:rPr lang="en-US" sz="1200" dirty="0" err="1"/>
              <a:t>träningsupplägg</a:t>
            </a:r>
            <a:r>
              <a:rPr lang="en-US" sz="1200" dirty="0"/>
              <a:t>, </a:t>
            </a:r>
            <a:r>
              <a:rPr lang="en-US" sz="1200" dirty="0" err="1"/>
              <a:t>både</a:t>
            </a:r>
            <a:r>
              <a:rPr lang="sv-SE" sz="1200" dirty="0"/>
              <a:t> isträning och barmarksträning</a:t>
            </a:r>
          </a:p>
          <a:p>
            <a:r>
              <a:rPr lang="sv-SE" sz="1200" dirty="0"/>
              <a:t>Ansvarar för lagets sammanhållning </a:t>
            </a:r>
          </a:p>
          <a:p>
            <a:r>
              <a:rPr lang="en-US" sz="1200" dirty="0" err="1"/>
              <a:t>Alla</a:t>
            </a:r>
            <a:r>
              <a:rPr lang="en-US" sz="1200" dirty="0"/>
              <a:t> </a:t>
            </a:r>
            <a:r>
              <a:rPr lang="en-US" sz="1200" dirty="0" err="1"/>
              <a:t>laguttagningar</a:t>
            </a:r>
            <a:endParaRPr lang="en-US" sz="1200" dirty="0"/>
          </a:p>
          <a:p>
            <a:r>
              <a:rPr lang="en-US" sz="1200" dirty="0"/>
              <a:t>All </a:t>
            </a:r>
            <a:r>
              <a:rPr lang="en-US" sz="1200" dirty="0" err="1"/>
              <a:t>coachning</a:t>
            </a:r>
            <a:r>
              <a:rPr lang="en-US" sz="1200" dirty="0"/>
              <a:t> vid </a:t>
            </a:r>
            <a:r>
              <a:rPr lang="en-US" sz="1200" dirty="0" err="1"/>
              <a:t>träning</a:t>
            </a:r>
            <a:r>
              <a:rPr lang="en-US" sz="1200" dirty="0"/>
              <a:t> </a:t>
            </a:r>
            <a:r>
              <a:rPr lang="en-US" sz="1200" dirty="0" err="1"/>
              <a:t>och</a:t>
            </a:r>
            <a:r>
              <a:rPr lang="en-US" sz="1200" dirty="0"/>
              <a:t> match</a:t>
            </a:r>
          </a:p>
          <a:p>
            <a:r>
              <a:rPr lang="en-US" sz="1200" dirty="0" err="1"/>
              <a:t>Att</a:t>
            </a:r>
            <a:r>
              <a:rPr lang="en-US" sz="1200" dirty="0"/>
              <a:t> </a:t>
            </a:r>
            <a:r>
              <a:rPr lang="en-US" sz="1200" dirty="0" err="1"/>
              <a:t>deltaga</a:t>
            </a:r>
            <a:r>
              <a:rPr lang="en-US" sz="1200" dirty="0"/>
              <a:t> </a:t>
            </a:r>
            <a:r>
              <a:rPr lang="en-US" sz="1200" dirty="0" err="1"/>
              <a:t>och</a:t>
            </a:r>
            <a:r>
              <a:rPr lang="en-US" sz="1200" dirty="0"/>
              <a:t> </a:t>
            </a:r>
            <a:r>
              <a:rPr lang="en-US" sz="1200" dirty="0" err="1"/>
              <a:t>bidra</a:t>
            </a:r>
            <a:r>
              <a:rPr lang="en-US" sz="1200" dirty="0"/>
              <a:t> </a:t>
            </a:r>
            <a:r>
              <a:rPr lang="en-US" sz="1200" dirty="0" err="1"/>
              <a:t>i</a:t>
            </a:r>
            <a:r>
              <a:rPr lang="en-US" sz="1200" dirty="0"/>
              <a:t> </a:t>
            </a:r>
            <a:r>
              <a:rPr lang="en-US" sz="1200" dirty="0" err="1"/>
              <a:t>Tränarrådet</a:t>
            </a:r>
            <a:endParaRPr lang="en-US" sz="1200" dirty="0"/>
          </a:p>
          <a:p>
            <a:r>
              <a:rPr lang="en-US" sz="1200" dirty="0" err="1"/>
              <a:t>Att</a:t>
            </a:r>
            <a:r>
              <a:rPr lang="en-US" sz="1200" dirty="0"/>
              <a:t> </a:t>
            </a:r>
            <a:r>
              <a:rPr lang="en-US" sz="1200" dirty="0" err="1"/>
              <a:t>hålla</a:t>
            </a:r>
            <a:r>
              <a:rPr lang="en-US" sz="1200" dirty="0"/>
              <a:t> </a:t>
            </a:r>
            <a:r>
              <a:rPr lang="en-US" sz="1200" dirty="0" err="1"/>
              <a:t>övriga</a:t>
            </a:r>
            <a:r>
              <a:rPr lang="en-US" sz="1200" dirty="0"/>
              <a:t> </a:t>
            </a:r>
            <a:r>
              <a:rPr lang="en-US" sz="1200" dirty="0" err="1"/>
              <a:t>ledare</a:t>
            </a:r>
            <a:r>
              <a:rPr lang="en-US" sz="1200" dirty="0"/>
              <a:t> </a:t>
            </a:r>
            <a:r>
              <a:rPr lang="en-US" sz="1200" dirty="0" err="1"/>
              <a:t>väl</a:t>
            </a:r>
            <a:r>
              <a:rPr lang="en-US" sz="1200" dirty="0"/>
              <a:t> </a:t>
            </a:r>
            <a:r>
              <a:rPr lang="en-US" sz="1200" dirty="0" err="1"/>
              <a:t>informerade</a:t>
            </a:r>
            <a:endParaRPr lang="en-US" sz="1200" dirty="0"/>
          </a:p>
          <a:p>
            <a:r>
              <a:rPr lang="en-US" sz="1200" dirty="0" err="1"/>
              <a:t>Att</a:t>
            </a:r>
            <a:r>
              <a:rPr lang="en-US" sz="1200" dirty="0"/>
              <a:t> </a:t>
            </a:r>
            <a:r>
              <a:rPr lang="en-US" sz="1200" dirty="0" err="1"/>
              <a:t>tillsammans</a:t>
            </a:r>
            <a:r>
              <a:rPr lang="en-US" sz="1200" dirty="0"/>
              <a:t> med </a:t>
            </a:r>
            <a:r>
              <a:rPr lang="en-US" sz="1200" dirty="0" err="1"/>
              <a:t>lagledare</a:t>
            </a:r>
            <a:r>
              <a:rPr lang="en-US" sz="1200" dirty="0"/>
              <a:t> </a:t>
            </a:r>
            <a:r>
              <a:rPr lang="en-US" sz="1200" dirty="0" err="1"/>
              <a:t>planera</a:t>
            </a:r>
            <a:r>
              <a:rPr lang="en-US" sz="1200" dirty="0"/>
              <a:t> </a:t>
            </a:r>
            <a:r>
              <a:rPr lang="en-US" sz="1200" dirty="0" err="1"/>
              <a:t>deltagande</a:t>
            </a:r>
            <a:r>
              <a:rPr lang="en-US" sz="1200" dirty="0"/>
              <a:t> I </a:t>
            </a:r>
            <a:r>
              <a:rPr lang="en-US" sz="1200" dirty="0" err="1"/>
              <a:t>cuper</a:t>
            </a:r>
            <a:endParaRPr lang="en-US" sz="1200" dirty="0"/>
          </a:p>
          <a:p>
            <a:r>
              <a:rPr lang="en-US" sz="1200" dirty="0" err="1"/>
              <a:t>Att</a:t>
            </a:r>
            <a:r>
              <a:rPr lang="en-US" sz="1200" dirty="0"/>
              <a:t> </a:t>
            </a:r>
            <a:r>
              <a:rPr lang="en-US" sz="1200" dirty="0" err="1"/>
              <a:t>tillsammans</a:t>
            </a:r>
            <a:r>
              <a:rPr lang="en-US" sz="1200" dirty="0"/>
              <a:t> med </a:t>
            </a:r>
            <a:r>
              <a:rPr lang="en-US" sz="1200" dirty="0" err="1"/>
              <a:t>lagledare</a:t>
            </a:r>
            <a:r>
              <a:rPr lang="en-US" sz="1200" dirty="0"/>
              <a:t> </a:t>
            </a:r>
            <a:r>
              <a:rPr lang="en-US" sz="1200" dirty="0" err="1"/>
              <a:t>genomföra</a:t>
            </a:r>
            <a:r>
              <a:rPr lang="en-US" sz="1200" dirty="0"/>
              <a:t> </a:t>
            </a:r>
            <a:r>
              <a:rPr lang="en-US" sz="1200" dirty="0" err="1"/>
              <a:t>föräldramöten</a:t>
            </a:r>
            <a:r>
              <a:rPr lang="en-US" sz="1200" dirty="0"/>
              <a:t> I </a:t>
            </a:r>
            <a:r>
              <a:rPr lang="en-US" sz="1200" dirty="0" err="1"/>
              <a:t>lämplig</a:t>
            </a:r>
            <a:r>
              <a:rPr lang="en-US" sz="1200" dirty="0"/>
              <a:t> </a:t>
            </a:r>
            <a:r>
              <a:rPr lang="en-US" sz="1200" dirty="0" err="1"/>
              <a:t>omfattning</a:t>
            </a:r>
            <a:endParaRPr lang="en-US" sz="1200" dirty="0"/>
          </a:p>
          <a:p>
            <a:endParaRPr lang="en-US" sz="1200" dirty="0"/>
          </a:p>
        </p:txBody>
      </p:sp>
      <p:sp>
        <p:nvSpPr>
          <p:cNvPr id="7" name="Content Placeholder 6"/>
          <p:cNvSpPr>
            <a:spLocks noGrp="1"/>
          </p:cNvSpPr>
          <p:nvPr>
            <p:ph sz="quarter" idx="4"/>
          </p:nvPr>
        </p:nvSpPr>
        <p:spPr>
          <a:xfrm>
            <a:off x="327439" y="5531867"/>
            <a:ext cx="4681476" cy="1326133"/>
          </a:xfrm>
        </p:spPr>
        <p:txBody>
          <a:bodyPr>
            <a:normAutofit/>
          </a:bodyPr>
          <a:lstStyle/>
          <a:p>
            <a:r>
              <a:rPr lang="en-US" sz="1200" dirty="0" err="1"/>
              <a:t>Att</a:t>
            </a:r>
            <a:r>
              <a:rPr lang="en-US" sz="1200" dirty="0"/>
              <a:t> </a:t>
            </a:r>
            <a:r>
              <a:rPr lang="en-US" sz="1200" dirty="0" err="1"/>
              <a:t>assistera</a:t>
            </a:r>
            <a:r>
              <a:rPr lang="en-US" sz="1200" dirty="0"/>
              <a:t> </a:t>
            </a:r>
            <a:r>
              <a:rPr lang="en-US" sz="1200" dirty="0" err="1"/>
              <a:t>Huvudtränare</a:t>
            </a:r>
            <a:r>
              <a:rPr lang="en-US" sz="1200" dirty="0"/>
              <a:t> I </a:t>
            </a:r>
            <a:r>
              <a:rPr lang="en-US" sz="1200" dirty="0" err="1"/>
              <a:t>dess</a:t>
            </a:r>
            <a:r>
              <a:rPr lang="en-US" sz="1200" dirty="0"/>
              <a:t> </a:t>
            </a:r>
            <a:r>
              <a:rPr lang="en-US" sz="1200" dirty="0" err="1"/>
              <a:t>ansvarsområden</a:t>
            </a:r>
            <a:endParaRPr lang="en-US" sz="1200" dirty="0"/>
          </a:p>
          <a:p>
            <a:r>
              <a:rPr lang="sv-SE" sz="1200" dirty="0"/>
              <a:t>Biträdande tränare/målvaktsansvarig, skall avlasta huvudtränaren samt ansvara för lagets målvaktsträning.</a:t>
            </a:r>
          </a:p>
          <a:p>
            <a:endParaRPr lang="en-US" sz="1200" dirty="0"/>
          </a:p>
        </p:txBody>
      </p:sp>
      <p:sp>
        <p:nvSpPr>
          <p:cNvPr id="9" name="Content Placeholder 6"/>
          <p:cNvSpPr txBox="1">
            <a:spLocks/>
          </p:cNvSpPr>
          <p:nvPr/>
        </p:nvSpPr>
        <p:spPr>
          <a:xfrm>
            <a:off x="5162803" y="2906712"/>
            <a:ext cx="6380335" cy="39512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sz="1200" dirty="0" err="1"/>
              <a:t>Att</a:t>
            </a:r>
            <a:r>
              <a:rPr lang="en-US" sz="1200" dirty="0"/>
              <a:t> </a:t>
            </a:r>
            <a:r>
              <a:rPr lang="en-US" sz="1200" dirty="0" err="1"/>
              <a:t>handha</a:t>
            </a:r>
            <a:r>
              <a:rPr lang="en-US" sz="1200" dirty="0"/>
              <a:t> </a:t>
            </a:r>
            <a:r>
              <a:rPr lang="en-US" sz="1200" dirty="0" err="1"/>
              <a:t>lagets</a:t>
            </a:r>
            <a:r>
              <a:rPr lang="en-US" sz="1200" dirty="0"/>
              <a:t> </a:t>
            </a:r>
            <a:r>
              <a:rPr lang="en-US" sz="1200" dirty="0" err="1"/>
              <a:t>gemensamma</a:t>
            </a:r>
            <a:r>
              <a:rPr lang="en-US" sz="1200" dirty="0"/>
              <a:t> material </a:t>
            </a:r>
            <a:r>
              <a:rPr lang="en-US" sz="1200" dirty="0" err="1"/>
              <a:t>och</a:t>
            </a:r>
            <a:r>
              <a:rPr lang="en-US" sz="1200" dirty="0"/>
              <a:t> </a:t>
            </a:r>
            <a:r>
              <a:rPr lang="en-US" sz="1200" dirty="0" err="1"/>
              <a:t>utrustning</a:t>
            </a:r>
            <a:r>
              <a:rPr lang="en-US" sz="1200" dirty="0"/>
              <a:t> </a:t>
            </a:r>
            <a:r>
              <a:rPr lang="en-US" sz="1200" dirty="0" err="1"/>
              <a:t>innan</a:t>
            </a:r>
            <a:r>
              <a:rPr lang="en-US" sz="1200" dirty="0"/>
              <a:t>, under </a:t>
            </a:r>
            <a:r>
              <a:rPr lang="en-US" sz="1200" dirty="0" err="1"/>
              <a:t>och</a:t>
            </a:r>
            <a:r>
              <a:rPr lang="en-US" sz="1200" dirty="0"/>
              <a:t> </a:t>
            </a:r>
            <a:r>
              <a:rPr lang="en-US" sz="1200" dirty="0" err="1"/>
              <a:t>efter</a:t>
            </a:r>
            <a:r>
              <a:rPr lang="en-US" sz="1200" dirty="0"/>
              <a:t> </a:t>
            </a:r>
            <a:r>
              <a:rPr lang="en-US" sz="1200" dirty="0" err="1"/>
              <a:t>träning</a:t>
            </a:r>
            <a:r>
              <a:rPr lang="en-US" sz="1200" dirty="0"/>
              <a:t> </a:t>
            </a:r>
            <a:r>
              <a:rPr lang="en-US" sz="1200" dirty="0" err="1"/>
              <a:t>och</a:t>
            </a:r>
            <a:r>
              <a:rPr lang="en-US" sz="1200" dirty="0"/>
              <a:t> match</a:t>
            </a:r>
          </a:p>
          <a:p>
            <a:r>
              <a:rPr lang="en-US" sz="1200" dirty="0" err="1"/>
              <a:t>Lagets</a:t>
            </a:r>
            <a:r>
              <a:rPr lang="en-US" sz="1200" dirty="0"/>
              <a:t> </a:t>
            </a:r>
            <a:r>
              <a:rPr lang="en-US" sz="1200" dirty="0" err="1"/>
              <a:t>sjukvårdsväska</a:t>
            </a:r>
            <a:r>
              <a:rPr lang="en-US" sz="1200" dirty="0"/>
              <a:t> vid </a:t>
            </a:r>
            <a:r>
              <a:rPr lang="en-US" sz="1200" dirty="0" err="1"/>
              <a:t>träning</a:t>
            </a:r>
            <a:r>
              <a:rPr lang="en-US" sz="1200" dirty="0"/>
              <a:t> </a:t>
            </a:r>
            <a:r>
              <a:rPr lang="en-US" sz="1200" dirty="0" err="1"/>
              <a:t>och</a:t>
            </a:r>
            <a:r>
              <a:rPr lang="en-US" sz="1200" dirty="0"/>
              <a:t> match</a:t>
            </a:r>
          </a:p>
          <a:p>
            <a:r>
              <a:rPr lang="en-US" sz="1200" dirty="0" err="1"/>
              <a:t>Att</a:t>
            </a:r>
            <a:r>
              <a:rPr lang="en-US" sz="1200" dirty="0"/>
              <a:t> </a:t>
            </a:r>
            <a:r>
              <a:rPr lang="en-US" sz="1200" dirty="0" err="1"/>
              <a:t>utbilda</a:t>
            </a:r>
            <a:r>
              <a:rPr lang="en-US" sz="1200" dirty="0"/>
              <a:t> </a:t>
            </a:r>
            <a:r>
              <a:rPr lang="en-US" sz="1200" dirty="0" err="1"/>
              <a:t>spelare</a:t>
            </a:r>
            <a:r>
              <a:rPr lang="en-US" sz="1200" dirty="0"/>
              <a:t> I </a:t>
            </a:r>
            <a:r>
              <a:rPr lang="en-US" sz="1200" dirty="0" err="1"/>
              <a:t>omvårdnad</a:t>
            </a:r>
            <a:r>
              <a:rPr lang="en-US" sz="1200" dirty="0"/>
              <a:t> av </a:t>
            </a:r>
            <a:r>
              <a:rPr lang="en-US" sz="1200" dirty="0" err="1"/>
              <a:t>egen</a:t>
            </a:r>
            <a:r>
              <a:rPr lang="en-US" sz="1200" dirty="0"/>
              <a:t> </a:t>
            </a:r>
            <a:r>
              <a:rPr lang="en-US" sz="1200" dirty="0" err="1"/>
              <a:t>utrustning</a:t>
            </a:r>
            <a:endParaRPr lang="en-US" sz="1200" dirty="0"/>
          </a:p>
          <a:p>
            <a:r>
              <a:rPr lang="en-US" sz="1200" dirty="0" err="1"/>
              <a:t>Att</a:t>
            </a:r>
            <a:r>
              <a:rPr lang="en-US" sz="1200" dirty="0"/>
              <a:t> </a:t>
            </a:r>
            <a:r>
              <a:rPr lang="en-US" sz="1200" dirty="0" err="1"/>
              <a:t>tillsammans</a:t>
            </a:r>
            <a:r>
              <a:rPr lang="en-US" sz="1200" dirty="0"/>
              <a:t> med </a:t>
            </a:r>
            <a:r>
              <a:rPr lang="en-US" sz="1200" dirty="0" err="1"/>
              <a:t>övriga</a:t>
            </a:r>
            <a:r>
              <a:rPr lang="en-US" sz="1200" dirty="0"/>
              <a:t> </a:t>
            </a:r>
            <a:r>
              <a:rPr lang="en-US" sz="1200" dirty="0" err="1"/>
              <a:t>materialare</a:t>
            </a:r>
            <a:r>
              <a:rPr lang="en-US" sz="1200" dirty="0"/>
              <a:t> </a:t>
            </a:r>
            <a:r>
              <a:rPr lang="en-US" sz="1200" dirty="0" err="1"/>
              <a:t>förbereda</a:t>
            </a:r>
            <a:r>
              <a:rPr lang="en-US" sz="1200" dirty="0"/>
              <a:t> </a:t>
            </a:r>
            <a:r>
              <a:rPr lang="en-US" sz="1200" dirty="0" err="1"/>
              <a:t>och</a:t>
            </a:r>
            <a:r>
              <a:rPr lang="en-US" sz="1200" dirty="0"/>
              <a:t> </a:t>
            </a:r>
            <a:r>
              <a:rPr lang="en-US" sz="1200" dirty="0" err="1"/>
              <a:t>anpassa</a:t>
            </a:r>
            <a:r>
              <a:rPr lang="en-US" sz="1200" dirty="0"/>
              <a:t> </a:t>
            </a:r>
            <a:r>
              <a:rPr lang="en-US" sz="1200" dirty="0" err="1"/>
              <a:t>förråd</a:t>
            </a:r>
            <a:r>
              <a:rPr lang="en-US" sz="1200" dirty="0"/>
              <a:t> </a:t>
            </a:r>
            <a:r>
              <a:rPr lang="en-US" sz="1200" dirty="0" err="1"/>
              <a:t>och</a:t>
            </a:r>
            <a:r>
              <a:rPr lang="en-US" sz="1200" dirty="0"/>
              <a:t> </a:t>
            </a:r>
            <a:r>
              <a:rPr lang="en-US" sz="1200" dirty="0" err="1"/>
              <a:t>utrustning</a:t>
            </a:r>
            <a:r>
              <a:rPr lang="en-US" sz="1200" dirty="0"/>
              <a:t> </a:t>
            </a:r>
            <a:r>
              <a:rPr lang="en-US" sz="1200" dirty="0" err="1"/>
              <a:t>efter</a:t>
            </a:r>
            <a:r>
              <a:rPr lang="en-US" sz="1200" dirty="0"/>
              <a:t> </a:t>
            </a:r>
            <a:r>
              <a:rPr lang="en-US" sz="1200" dirty="0" err="1"/>
              <a:t>och</a:t>
            </a:r>
            <a:r>
              <a:rPr lang="en-US" sz="1200" dirty="0"/>
              <a:t> </a:t>
            </a:r>
            <a:r>
              <a:rPr lang="en-US" sz="1200" dirty="0" err="1"/>
              <a:t>inför</a:t>
            </a:r>
            <a:r>
              <a:rPr lang="en-US" sz="1200" dirty="0"/>
              <a:t> </a:t>
            </a:r>
            <a:r>
              <a:rPr lang="en-US" sz="1200" dirty="0" err="1"/>
              <a:t>säsong</a:t>
            </a:r>
            <a:endParaRPr lang="en-US" sz="1200" dirty="0"/>
          </a:p>
          <a:p>
            <a:r>
              <a:rPr lang="en-US" sz="1200" dirty="0" err="1"/>
              <a:t>Att</a:t>
            </a:r>
            <a:r>
              <a:rPr lang="en-US" sz="1200" dirty="0"/>
              <a:t> </a:t>
            </a:r>
            <a:r>
              <a:rPr lang="en-US" sz="1200" dirty="0" err="1"/>
              <a:t>finnas</a:t>
            </a:r>
            <a:r>
              <a:rPr lang="en-US" sz="1200" dirty="0"/>
              <a:t> </a:t>
            </a:r>
            <a:r>
              <a:rPr lang="en-US" sz="1200" dirty="0" err="1"/>
              <a:t>tillgänglig</a:t>
            </a:r>
            <a:r>
              <a:rPr lang="en-US" sz="1200" dirty="0"/>
              <a:t> I </a:t>
            </a:r>
            <a:r>
              <a:rPr lang="en-US" sz="1200" dirty="0" err="1"/>
              <a:t>båset</a:t>
            </a:r>
            <a:r>
              <a:rPr lang="en-US" sz="1200" dirty="0"/>
              <a:t> </a:t>
            </a:r>
            <a:r>
              <a:rPr lang="en-US" sz="1200" dirty="0" err="1"/>
              <a:t>eller</a:t>
            </a:r>
            <a:r>
              <a:rPr lang="en-US" sz="1200" dirty="0"/>
              <a:t> </a:t>
            </a:r>
            <a:r>
              <a:rPr lang="en-US" sz="1200" dirty="0" err="1"/>
              <a:t>dess</a:t>
            </a:r>
            <a:r>
              <a:rPr lang="en-US" sz="1200" dirty="0"/>
              <a:t> </a:t>
            </a:r>
            <a:r>
              <a:rPr lang="en-US" sz="1200" dirty="0" err="1"/>
              <a:t>närhet</a:t>
            </a:r>
            <a:r>
              <a:rPr lang="en-US" sz="1200" dirty="0"/>
              <a:t> vid </a:t>
            </a:r>
            <a:r>
              <a:rPr lang="en-US" sz="1200" dirty="0" err="1"/>
              <a:t>träning</a:t>
            </a:r>
            <a:r>
              <a:rPr lang="en-US" sz="1200" dirty="0"/>
              <a:t> </a:t>
            </a:r>
            <a:r>
              <a:rPr lang="en-US" sz="1200" dirty="0" err="1"/>
              <a:t>och</a:t>
            </a:r>
            <a:r>
              <a:rPr lang="en-US" sz="1200" dirty="0"/>
              <a:t> match</a:t>
            </a:r>
          </a:p>
          <a:p>
            <a:r>
              <a:rPr lang="en-US" sz="1200" dirty="0" err="1"/>
              <a:t>Att</a:t>
            </a:r>
            <a:r>
              <a:rPr lang="en-US" sz="1200" dirty="0"/>
              <a:t> </a:t>
            </a:r>
            <a:r>
              <a:rPr lang="en-US" sz="1200" dirty="0" err="1"/>
              <a:t>hålla</a:t>
            </a:r>
            <a:r>
              <a:rPr lang="en-US" sz="1200" dirty="0"/>
              <a:t> </a:t>
            </a:r>
            <a:r>
              <a:rPr lang="en-US" sz="1200" dirty="0" err="1"/>
              <a:t>övriga</a:t>
            </a:r>
            <a:r>
              <a:rPr lang="en-US" sz="1200" dirty="0"/>
              <a:t> </a:t>
            </a:r>
            <a:r>
              <a:rPr lang="en-US" sz="1200" dirty="0" err="1"/>
              <a:t>ledare</a:t>
            </a:r>
            <a:r>
              <a:rPr lang="en-US" sz="1200" dirty="0"/>
              <a:t> </a:t>
            </a:r>
            <a:r>
              <a:rPr lang="en-US" sz="1200" dirty="0" err="1"/>
              <a:t>väl</a:t>
            </a:r>
            <a:r>
              <a:rPr lang="en-US" sz="1200" dirty="0"/>
              <a:t> </a:t>
            </a:r>
            <a:r>
              <a:rPr lang="en-US" sz="1200" dirty="0" err="1"/>
              <a:t>informerade</a:t>
            </a:r>
            <a:endParaRPr lang="en-US" sz="1200" dirty="0"/>
          </a:p>
          <a:p>
            <a:r>
              <a:rPr lang="sv-SE" sz="1200" dirty="0"/>
              <a:t>Materialansvarig för Juniorlaget är huvudansvarig för </a:t>
            </a:r>
            <a:r>
              <a:rPr lang="sv-SE" sz="1200" dirty="0" err="1"/>
              <a:t>sliprum</a:t>
            </a:r>
            <a:r>
              <a:rPr lang="sv-SE" sz="1200" dirty="0"/>
              <a:t>, slipmaskin samt utbildar skridskoslipare i varje ungdomslag.</a:t>
            </a:r>
          </a:p>
          <a:p>
            <a:r>
              <a:rPr lang="sv-SE" sz="1200" dirty="0"/>
              <a:t>A-laget får riktlinjer från </a:t>
            </a:r>
            <a:r>
              <a:rPr lang="sv-SE" sz="1200" dirty="0" err="1"/>
              <a:t>Sportkommitte´n</a:t>
            </a:r>
            <a:r>
              <a:rPr lang="sv-SE" sz="1200" dirty="0"/>
              <a:t> vid säsongens början avseende materialkostnader som varje spelare får förbruka</a:t>
            </a:r>
            <a:endParaRPr lang="en-US" sz="1200" dirty="0"/>
          </a:p>
        </p:txBody>
      </p:sp>
      <p:sp>
        <p:nvSpPr>
          <p:cNvPr id="13" name="Rectangle: Rounded Corners 12">
            <a:extLst>
              <a:ext uri="{FF2B5EF4-FFF2-40B4-BE49-F238E27FC236}">
                <a16:creationId xmlns:a16="http://schemas.microsoft.com/office/drawing/2014/main" id="{FD69CBC7-8C01-46F6-9709-FAAFA2EEBC86}"/>
              </a:ext>
            </a:extLst>
          </p:cNvPr>
          <p:cNvSpPr/>
          <p:nvPr/>
        </p:nvSpPr>
        <p:spPr>
          <a:xfrm>
            <a:off x="327439" y="1166981"/>
            <a:ext cx="1520021" cy="58279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t>Huvudtränare</a:t>
            </a:r>
          </a:p>
        </p:txBody>
      </p:sp>
      <p:sp>
        <p:nvSpPr>
          <p:cNvPr id="14" name="Rectangle: Rounded Corners 13">
            <a:extLst>
              <a:ext uri="{FF2B5EF4-FFF2-40B4-BE49-F238E27FC236}">
                <a16:creationId xmlns:a16="http://schemas.microsoft.com/office/drawing/2014/main" id="{B306ED33-0C42-42AC-9121-2A32883587F6}"/>
              </a:ext>
            </a:extLst>
          </p:cNvPr>
          <p:cNvSpPr/>
          <p:nvPr/>
        </p:nvSpPr>
        <p:spPr>
          <a:xfrm>
            <a:off x="327439" y="4882356"/>
            <a:ext cx="1520021" cy="59732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t>Assisterande Tränare</a:t>
            </a:r>
          </a:p>
        </p:txBody>
      </p:sp>
      <p:sp>
        <p:nvSpPr>
          <p:cNvPr id="17" name="Rectangle: Rounded Corners 16">
            <a:extLst>
              <a:ext uri="{FF2B5EF4-FFF2-40B4-BE49-F238E27FC236}">
                <a16:creationId xmlns:a16="http://schemas.microsoft.com/office/drawing/2014/main" id="{BD8C34A1-1A84-4645-A232-DCDA8493EEFB}"/>
              </a:ext>
            </a:extLst>
          </p:cNvPr>
          <p:cNvSpPr/>
          <p:nvPr/>
        </p:nvSpPr>
        <p:spPr>
          <a:xfrm>
            <a:off x="5234722" y="2336495"/>
            <a:ext cx="1819219" cy="58279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t>Materialförvaltare</a:t>
            </a:r>
          </a:p>
        </p:txBody>
      </p:sp>
      <p:sp>
        <p:nvSpPr>
          <p:cNvPr id="19" name="Rectangle: Rounded Corners 18">
            <a:extLst>
              <a:ext uri="{FF2B5EF4-FFF2-40B4-BE49-F238E27FC236}">
                <a16:creationId xmlns:a16="http://schemas.microsoft.com/office/drawing/2014/main" id="{B8A2AB9B-E83C-4C5E-8070-2D19B455B61D}"/>
              </a:ext>
            </a:extLst>
          </p:cNvPr>
          <p:cNvSpPr/>
          <p:nvPr/>
        </p:nvSpPr>
        <p:spPr>
          <a:xfrm>
            <a:off x="5234722" y="1166981"/>
            <a:ext cx="1520021" cy="58279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t>Spelare</a:t>
            </a:r>
          </a:p>
        </p:txBody>
      </p:sp>
      <p:sp>
        <p:nvSpPr>
          <p:cNvPr id="20" name="Content Placeholder 6">
            <a:extLst>
              <a:ext uri="{FF2B5EF4-FFF2-40B4-BE49-F238E27FC236}">
                <a16:creationId xmlns:a16="http://schemas.microsoft.com/office/drawing/2014/main" id="{0A9935D1-12B1-42B3-8537-E9E1F84CAD24}"/>
              </a:ext>
            </a:extLst>
          </p:cNvPr>
          <p:cNvSpPr txBox="1">
            <a:spLocks/>
          </p:cNvSpPr>
          <p:nvPr/>
        </p:nvSpPr>
        <p:spPr>
          <a:xfrm>
            <a:off x="5234722" y="1749772"/>
            <a:ext cx="3935479" cy="13261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sz="1200" dirty="0" err="1"/>
              <a:t>Följa</a:t>
            </a:r>
            <a:r>
              <a:rPr lang="en-US" sz="1200" dirty="0"/>
              <a:t> </a:t>
            </a:r>
            <a:r>
              <a:rPr lang="en-US" sz="1200" dirty="0" err="1"/>
              <a:t>Röda</a:t>
            </a:r>
            <a:r>
              <a:rPr lang="en-US" sz="1200" dirty="0"/>
              <a:t> </a:t>
            </a:r>
            <a:r>
              <a:rPr lang="en-US" sz="1200" dirty="0" err="1"/>
              <a:t>Tråden</a:t>
            </a:r>
            <a:r>
              <a:rPr lang="en-US" sz="1200" dirty="0"/>
              <a:t> </a:t>
            </a:r>
            <a:r>
              <a:rPr lang="en-US" sz="1200" dirty="0" err="1"/>
              <a:t>och</a:t>
            </a:r>
            <a:r>
              <a:rPr lang="en-US" sz="1200" dirty="0"/>
              <a:t> </a:t>
            </a:r>
            <a:r>
              <a:rPr lang="en-US" sz="1200" dirty="0" err="1"/>
              <a:t>övriga</a:t>
            </a:r>
            <a:r>
              <a:rPr lang="en-US" sz="1200" dirty="0"/>
              <a:t> </a:t>
            </a:r>
            <a:r>
              <a:rPr lang="en-US" sz="1200" dirty="0" err="1"/>
              <a:t>styrdoktument</a:t>
            </a:r>
            <a:endParaRPr lang="en-US" sz="1200" dirty="0"/>
          </a:p>
          <a:p>
            <a:pPr>
              <a:buClrTx/>
            </a:pPr>
            <a:endParaRPr lang="en-US" sz="1200" dirty="0"/>
          </a:p>
        </p:txBody>
      </p:sp>
    </p:spTree>
    <p:extLst>
      <p:ext uri="{BB962C8B-B14F-4D97-AF65-F5344CB8AC3E}">
        <p14:creationId xmlns:p14="http://schemas.microsoft.com/office/powerpoint/2010/main" val="4250156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494" y="-11565"/>
            <a:ext cx="2924710" cy="1143000"/>
          </a:xfrm>
        </p:spPr>
        <p:txBody>
          <a:bodyPr>
            <a:normAutofit/>
          </a:bodyPr>
          <a:lstStyle/>
          <a:p>
            <a:pPr algn="l"/>
            <a:r>
              <a:rPr lang="en-US" dirty="0"/>
              <a:t>Roller/LAG</a:t>
            </a:r>
          </a:p>
        </p:txBody>
      </p:sp>
      <p:sp>
        <p:nvSpPr>
          <p:cNvPr id="5" name="Content Placeholder 4"/>
          <p:cNvSpPr>
            <a:spLocks noGrp="1"/>
          </p:cNvSpPr>
          <p:nvPr>
            <p:ph sz="half" idx="2"/>
          </p:nvPr>
        </p:nvSpPr>
        <p:spPr>
          <a:xfrm>
            <a:off x="223051" y="1671131"/>
            <a:ext cx="5825569" cy="4616822"/>
          </a:xfrm>
        </p:spPr>
        <p:txBody>
          <a:bodyPr>
            <a:noAutofit/>
          </a:bodyPr>
          <a:lstStyle/>
          <a:p>
            <a:r>
              <a:rPr lang="en-US" sz="1200" dirty="0" err="1"/>
              <a:t>Följa</a:t>
            </a:r>
            <a:r>
              <a:rPr lang="en-US" sz="1200" dirty="0"/>
              <a:t> </a:t>
            </a:r>
            <a:r>
              <a:rPr lang="en-US" sz="1200" dirty="0" err="1"/>
              <a:t>Röda</a:t>
            </a:r>
            <a:r>
              <a:rPr lang="en-US" sz="1200" dirty="0"/>
              <a:t> </a:t>
            </a:r>
            <a:r>
              <a:rPr lang="en-US" sz="1200" dirty="0" err="1"/>
              <a:t>Tråden</a:t>
            </a:r>
            <a:r>
              <a:rPr lang="en-US" sz="1200" dirty="0"/>
              <a:t> </a:t>
            </a:r>
            <a:r>
              <a:rPr lang="en-US" sz="1200" dirty="0" err="1"/>
              <a:t>och</a:t>
            </a:r>
            <a:r>
              <a:rPr lang="en-US" sz="1200" dirty="0"/>
              <a:t> </a:t>
            </a:r>
            <a:r>
              <a:rPr lang="en-US" sz="1200" dirty="0" err="1"/>
              <a:t>övriga</a:t>
            </a:r>
            <a:r>
              <a:rPr lang="en-US" sz="1200" dirty="0"/>
              <a:t> </a:t>
            </a:r>
            <a:r>
              <a:rPr lang="en-US" sz="1200" dirty="0" err="1"/>
              <a:t>styrdoktument</a:t>
            </a:r>
            <a:endParaRPr lang="en-US" sz="1200" dirty="0"/>
          </a:p>
          <a:p>
            <a:r>
              <a:rPr lang="en-US" sz="1200" dirty="0" err="1"/>
              <a:t>Lagets</a:t>
            </a:r>
            <a:r>
              <a:rPr lang="en-US" sz="1200" dirty="0"/>
              <a:t> </a:t>
            </a:r>
            <a:r>
              <a:rPr lang="en-US" sz="1200" dirty="0" err="1"/>
              <a:t>sida</a:t>
            </a:r>
            <a:r>
              <a:rPr lang="en-US" sz="1200" dirty="0"/>
              <a:t> </a:t>
            </a:r>
            <a:r>
              <a:rPr lang="en-US" sz="1200" dirty="0" err="1"/>
              <a:t>och</a:t>
            </a:r>
            <a:r>
              <a:rPr lang="en-US" sz="1200" dirty="0"/>
              <a:t> </a:t>
            </a:r>
            <a:r>
              <a:rPr lang="en-US" sz="1200" dirty="0" err="1"/>
              <a:t>dess</a:t>
            </a:r>
            <a:r>
              <a:rPr lang="en-US" sz="1200" dirty="0"/>
              <a:t> </a:t>
            </a:r>
            <a:r>
              <a:rPr lang="en-US" sz="1200" dirty="0" err="1"/>
              <a:t>innehåll</a:t>
            </a:r>
            <a:r>
              <a:rPr lang="en-US" sz="1200" dirty="0"/>
              <a:t> </a:t>
            </a:r>
            <a:r>
              <a:rPr lang="en-US" sz="1200" dirty="0" err="1"/>
              <a:t>på</a:t>
            </a:r>
            <a:r>
              <a:rPr lang="en-US" sz="1200" dirty="0"/>
              <a:t> laget.se</a:t>
            </a:r>
          </a:p>
          <a:p>
            <a:r>
              <a:rPr lang="en-US" sz="1200" dirty="0" err="1"/>
              <a:t>Att</a:t>
            </a:r>
            <a:r>
              <a:rPr lang="en-US" sz="1200" dirty="0"/>
              <a:t> </a:t>
            </a:r>
            <a:r>
              <a:rPr lang="en-US" sz="1200" dirty="0" err="1"/>
              <a:t>rätt</a:t>
            </a:r>
            <a:r>
              <a:rPr lang="en-US" sz="1200" dirty="0"/>
              <a:t> information </a:t>
            </a:r>
            <a:r>
              <a:rPr lang="en-US" sz="1200" dirty="0" err="1"/>
              <a:t>kommer</a:t>
            </a:r>
            <a:r>
              <a:rPr lang="en-US" sz="1200" dirty="0"/>
              <a:t> </a:t>
            </a:r>
            <a:r>
              <a:rPr lang="en-US" sz="1200" dirty="0" err="1"/>
              <a:t>ledare</a:t>
            </a:r>
            <a:r>
              <a:rPr lang="en-US" sz="1200" dirty="0"/>
              <a:t>, </a:t>
            </a:r>
            <a:r>
              <a:rPr lang="en-US" sz="1200" dirty="0" err="1"/>
              <a:t>spelare</a:t>
            </a:r>
            <a:r>
              <a:rPr lang="en-US" sz="1200" dirty="0"/>
              <a:t> </a:t>
            </a:r>
            <a:r>
              <a:rPr lang="en-US" sz="1200" dirty="0" err="1"/>
              <a:t>och</a:t>
            </a:r>
            <a:r>
              <a:rPr lang="en-US" sz="1200" dirty="0"/>
              <a:t> </a:t>
            </a:r>
            <a:r>
              <a:rPr lang="en-US" sz="1200" dirty="0" err="1"/>
              <a:t>föräldrar</a:t>
            </a:r>
            <a:r>
              <a:rPr lang="en-US" sz="1200" dirty="0"/>
              <a:t> till del</a:t>
            </a:r>
          </a:p>
          <a:p>
            <a:r>
              <a:rPr lang="en-US" sz="1200" dirty="0" err="1"/>
              <a:t>Tillsammans</a:t>
            </a:r>
            <a:r>
              <a:rPr lang="en-US" sz="1200" dirty="0"/>
              <a:t> med </a:t>
            </a:r>
            <a:r>
              <a:rPr lang="en-US" sz="1200" dirty="0" err="1"/>
              <a:t>huvudtränare</a:t>
            </a:r>
            <a:r>
              <a:rPr lang="en-US" sz="1200" dirty="0"/>
              <a:t> </a:t>
            </a:r>
            <a:r>
              <a:rPr lang="en-US" sz="1200" dirty="0" err="1"/>
              <a:t>genomföra</a:t>
            </a:r>
            <a:r>
              <a:rPr lang="en-US" sz="1200" dirty="0"/>
              <a:t> </a:t>
            </a:r>
            <a:r>
              <a:rPr lang="en-US" sz="1200" dirty="0" err="1"/>
              <a:t>förldramöten</a:t>
            </a:r>
            <a:r>
              <a:rPr lang="en-US" sz="1200" dirty="0"/>
              <a:t> I </a:t>
            </a:r>
            <a:r>
              <a:rPr lang="en-US" sz="1200" dirty="0" err="1"/>
              <a:t>lämplig</a:t>
            </a:r>
            <a:r>
              <a:rPr lang="en-US" sz="1200" dirty="0"/>
              <a:t> </a:t>
            </a:r>
            <a:r>
              <a:rPr lang="en-US" sz="1200" dirty="0" err="1"/>
              <a:t>omfattning</a:t>
            </a:r>
            <a:endParaRPr lang="en-US" sz="1200" dirty="0"/>
          </a:p>
          <a:p>
            <a:r>
              <a:rPr lang="en-US" sz="1200" dirty="0" err="1"/>
              <a:t>Att</a:t>
            </a:r>
            <a:r>
              <a:rPr lang="en-US" sz="1200" dirty="0"/>
              <a:t> </a:t>
            </a:r>
            <a:r>
              <a:rPr lang="en-US" sz="1200" dirty="0" err="1"/>
              <a:t>föräldrar</a:t>
            </a:r>
            <a:r>
              <a:rPr lang="en-US" sz="1200" dirty="0"/>
              <a:t> </a:t>
            </a:r>
            <a:r>
              <a:rPr lang="en-US" sz="1200" dirty="0" err="1"/>
              <a:t>får</a:t>
            </a:r>
            <a:r>
              <a:rPr lang="en-US" sz="1200" dirty="0"/>
              <a:t> </a:t>
            </a:r>
            <a:r>
              <a:rPr lang="en-US" sz="1200" dirty="0" err="1"/>
              <a:t>funktionärsutbildning</a:t>
            </a:r>
            <a:endParaRPr lang="en-US" sz="1200" dirty="0"/>
          </a:p>
          <a:p>
            <a:r>
              <a:rPr lang="en-US" sz="1200" dirty="0" err="1"/>
              <a:t>Att</a:t>
            </a:r>
            <a:r>
              <a:rPr lang="en-US" sz="1200" dirty="0"/>
              <a:t> </a:t>
            </a:r>
            <a:r>
              <a:rPr lang="en-US" sz="1200" dirty="0" err="1"/>
              <a:t>adminstrera</a:t>
            </a:r>
            <a:r>
              <a:rPr lang="en-US" sz="1200" dirty="0"/>
              <a:t> </a:t>
            </a:r>
            <a:r>
              <a:rPr lang="en-US" sz="1200" dirty="0" err="1"/>
              <a:t>matchprotokoll</a:t>
            </a:r>
            <a:r>
              <a:rPr lang="en-US" sz="1200" dirty="0"/>
              <a:t>, TSM etc. vid match</a:t>
            </a:r>
          </a:p>
          <a:p>
            <a:r>
              <a:rPr lang="en-US" sz="1200" dirty="0" err="1"/>
              <a:t>Att</a:t>
            </a:r>
            <a:r>
              <a:rPr lang="en-US" sz="1200" dirty="0"/>
              <a:t> </a:t>
            </a:r>
            <a:r>
              <a:rPr lang="en-US" sz="1200" dirty="0" err="1"/>
              <a:t>närvoro</a:t>
            </a:r>
            <a:r>
              <a:rPr lang="en-US" sz="1200" dirty="0"/>
              <a:t> </a:t>
            </a:r>
            <a:r>
              <a:rPr lang="en-US" sz="1200" dirty="0" err="1"/>
              <a:t>rapporteras</a:t>
            </a:r>
            <a:r>
              <a:rPr lang="en-US" sz="1200" dirty="0"/>
              <a:t> </a:t>
            </a:r>
            <a:r>
              <a:rPr lang="en-US" sz="1200" dirty="0" err="1"/>
              <a:t>för</a:t>
            </a:r>
            <a:r>
              <a:rPr lang="en-US" sz="1200" dirty="0"/>
              <a:t> </a:t>
            </a:r>
            <a:r>
              <a:rPr lang="en-US" sz="1200" dirty="0" err="1"/>
              <a:t>spelare</a:t>
            </a:r>
            <a:r>
              <a:rPr lang="en-US" sz="1200" dirty="0"/>
              <a:t> </a:t>
            </a:r>
            <a:r>
              <a:rPr lang="en-US" sz="1200" dirty="0" err="1"/>
              <a:t>och</a:t>
            </a:r>
            <a:r>
              <a:rPr lang="en-US" sz="1200" dirty="0"/>
              <a:t> </a:t>
            </a:r>
            <a:r>
              <a:rPr lang="en-US" sz="1200" dirty="0" err="1"/>
              <a:t>ledare</a:t>
            </a:r>
            <a:endParaRPr lang="en-US" sz="1200" dirty="0"/>
          </a:p>
          <a:p>
            <a:r>
              <a:rPr lang="en-US" sz="1200" dirty="0" err="1"/>
              <a:t>Att</a:t>
            </a:r>
            <a:r>
              <a:rPr lang="en-US" sz="1200" dirty="0"/>
              <a:t> via </a:t>
            </a:r>
            <a:r>
              <a:rPr lang="en-US" sz="1200" dirty="0" err="1"/>
              <a:t>kanslist</a:t>
            </a:r>
            <a:r>
              <a:rPr lang="en-US" sz="1200" dirty="0"/>
              <a:t> </a:t>
            </a:r>
            <a:r>
              <a:rPr lang="en-US" sz="1200" dirty="0" err="1"/>
              <a:t>söka</a:t>
            </a:r>
            <a:r>
              <a:rPr lang="en-US" sz="1200" dirty="0"/>
              <a:t> </a:t>
            </a:r>
            <a:r>
              <a:rPr lang="en-US" sz="1200" dirty="0" err="1"/>
              <a:t>sanktioner</a:t>
            </a:r>
            <a:r>
              <a:rPr lang="en-US" sz="1200" dirty="0"/>
              <a:t> </a:t>
            </a:r>
            <a:r>
              <a:rPr lang="en-US" sz="1200" dirty="0" err="1"/>
              <a:t>för</a:t>
            </a:r>
            <a:r>
              <a:rPr lang="en-US" sz="1200" dirty="0"/>
              <a:t> </a:t>
            </a:r>
            <a:r>
              <a:rPr lang="en-US" sz="1200" dirty="0" err="1"/>
              <a:t>cuper</a:t>
            </a:r>
            <a:r>
              <a:rPr lang="en-US" sz="1200" dirty="0"/>
              <a:t> etc.</a:t>
            </a:r>
            <a:r>
              <a:rPr lang="sv-SE" sz="1200" dirty="0"/>
              <a:t> Ser till att </a:t>
            </a:r>
            <a:endParaRPr lang="en-US" sz="1200" dirty="0"/>
          </a:p>
          <a:p>
            <a:r>
              <a:rPr lang="en-US" sz="1200" dirty="0" err="1"/>
              <a:t>Att</a:t>
            </a:r>
            <a:r>
              <a:rPr lang="en-US" sz="1200" dirty="0"/>
              <a:t> </a:t>
            </a:r>
            <a:r>
              <a:rPr lang="en-US" sz="1200" dirty="0" err="1"/>
              <a:t>representera</a:t>
            </a:r>
            <a:r>
              <a:rPr lang="en-US" sz="1200" dirty="0"/>
              <a:t> </a:t>
            </a:r>
            <a:r>
              <a:rPr lang="en-US" sz="1200" dirty="0" err="1"/>
              <a:t>Rönnängs</a:t>
            </a:r>
            <a:r>
              <a:rPr lang="en-US" sz="1200" dirty="0"/>
              <a:t> IK (</a:t>
            </a:r>
            <a:r>
              <a:rPr lang="en-US" sz="1200" dirty="0" err="1"/>
              <a:t>välkommna</a:t>
            </a:r>
            <a:r>
              <a:rPr lang="en-US" sz="1200" dirty="0"/>
              <a:t> </a:t>
            </a:r>
            <a:r>
              <a:rPr lang="en-US" sz="1200" dirty="0" err="1"/>
              <a:t>motståndare</a:t>
            </a:r>
            <a:r>
              <a:rPr lang="en-US" sz="1200" dirty="0"/>
              <a:t> etc.)</a:t>
            </a:r>
          </a:p>
          <a:p>
            <a:r>
              <a:rPr lang="en-US" sz="1200" dirty="0" err="1"/>
              <a:t>Att</a:t>
            </a:r>
            <a:r>
              <a:rPr lang="en-US" sz="1200" dirty="0"/>
              <a:t> </a:t>
            </a:r>
            <a:r>
              <a:rPr lang="en-US" sz="1200" dirty="0" err="1"/>
              <a:t>bokföra</a:t>
            </a:r>
            <a:r>
              <a:rPr lang="en-US" sz="1200" dirty="0"/>
              <a:t> </a:t>
            </a:r>
            <a:r>
              <a:rPr lang="en-US" sz="1200" dirty="0" err="1"/>
              <a:t>och</a:t>
            </a:r>
            <a:r>
              <a:rPr lang="en-US" sz="1200" dirty="0"/>
              <a:t> </a:t>
            </a:r>
            <a:r>
              <a:rPr lang="en-US" sz="1200" dirty="0" err="1"/>
              <a:t>rapportera</a:t>
            </a:r>
            <a:r>
              <a:rPr lang="en-US" sz="1200" dirty="0"/>
              <a:t> (till </a:t>
            </a:r>
            <a:r>
              <a:rPr lang="en-US" sz="1200" dirty="0" err="1"/>
              <a:t>kanslist</a:t>
            </a:r>
            <a:r>
              <a:rPr lang="en-US" sz="1200" dirty="0"/>
              <a:t>) </a:t>
            </a:r>
            <a:r>
              <a:rPr lang="en-US" sz="1200" dirty="0" err="1"/>
              <a:t>skador</a:t>
            </a:r>
            <a:r>
              <a:rPr lang="en-US" sz="1200" dirty="0"/>
              <a:t> vid </a:t>
            </a:r>
            <a:r>
              <a:rPr lang="en-US" sz="1200" dirty="0" err="1"/>
              <a:t>träning</a:t>
            </a:r>
            <a:r>
              <a:rPr lang="en-US" sz="1200" dirty="0"/>
              <a:t> </a:t>
            </a:r>
            <a:r>
              <a:rPr lang="en-US" sz="1200" dirty="0" err="1"/>
              <a:t>och</a:t>
            </a:r>
            <a:r>
              <a:rPr lang="en-US" sz="1200" dirty="0"/>
              <a:t> match</a:t>
            </a:r>
          </a:p>
          <a:p>
            <a:r>
              <a:rPr lang="en-US" sz="1200" dirty="0" err="1"/>
              <a:t>Att</a:t>
            </a:r>
            <a:r>
              <a:rPr lang="en-US" sz="1200" dirty="0"/>
              <a:t> </a:t>
            </a:r>
            <a:r>
              <a:rPr lang="en-US" sz="1200" dirty="0" err="1"/>
              <a:t>tillsammans</a:t>
            </a:r>
            <a:r>
              <a:rPr lang="en-US" sz="1200" dirty="0"/>
              <a:t> med </a:t>
            </a:r>
            <a:r>
              <a:rPr lang="en-US" sz="1200" dirty="0" err="1"/>
              <a:t>huvudtränare</a:t>
            </a:r>
            <a:r>
              <a:rPr lang="en-US" sz="1200" dirty="0"/>
              <a:t> </a:t>
            </a:r>
            <a:r>
              <a:rPr lang="en-US" sz="1200" dirty="0" err="1"/>
              <a:t>planera</a:t>
            </a:r>
            <a:r>
              <a:rPr lang="en-US" sz="1200" dirty="0"/>
              <a:t> </a:t>
            </a:r>
            <a:r>
              <a:rPr lang="en-US" sz="1200" dirty="0" err="1"/>
              <a:t>deltagande</a:t>
            </a:r>
            <a:r>
              <a:rPr lang="en-US" sz="1200" dirty="0"/>
              <a:t> I </a:t>
            </a:r>
            <a:r>
              <a:rPr lang="en-US" sz="1200" dirty="0" err="1"/>
              <a:t>cuper</a:t>
            </a:r>
            <a:endParaRPr lang="en-US" sz="1200" dirty="0"/>
          </a:p>
          <a:p>
            <a:r>
              <a:rPr lang="en-US" sz="1200" dirty="0" err="1"/>
              <a:t>Att</a:t>
            </a:r>
            <a:r>
              <a:rPr lang="en-US" sz="1200" dirty="0"/>
              <a:t> </a:t>
            </a:r>
            <a:r>
              <a:rPr lang="en-US" sz="1200" dirty="0" err="1"/>
              <a:t>tillsammans</a:t>
            </a:r>
            <a:r>
              <a:rPr lang="en-US" sz="1200" dirty="0"/>
              <a:t> med </a:t>
            </a:r>
            <a:r>
              <a:rPr lang="en-US" sz="1200" dirty="0" err="1"/>
              <a:t>övriga</a:t>
            </a:r>
            <a:r>
              <a:rPr lang="en-US" sz="1200" dirty="0"/>
              <a:t> (roller) </a:t>
            </a:r>
            <a:r>
              <a:rPr lang="en-US" sz="1200" dirty="0" err="1"/>
              <a:t>arrangera</a:t>
            </a:r>
            <a:r>
              <a:rPr lang="en-US" sz="1200" dirty="0"/>
              <a:t> </a:t>
            </a:r>
            <a:r>
              <a:rPr lang="en-US" sz="1200" dirty="0" err="1"/>
              <a:t>cuper</a:t>
            </a:r>
            <a:r>
              <a:rPr lang="en-US" sz="1200" dirty="0"/>
              <a:t> etc. </a:t>
            </a:r>
            <a:r>
              <a:rPr lang="en-US" sz="1200" dirty="0" err="1"/>
              <a:t>för</a:t>
            </a:r>
            <a:r>
              <a:rPr lang="en-US" sz="1200" dirty="0"/>
              <a:t> </a:t>
            </a:r>
            <a:r>
              <a:rPr lang="en-US" sz="1200" dirty="0" err="1"/>
              <a:t>laget</a:t>
            </a:r>
            <a:r>
              <a:rPr lang="en-US" sz="1200" dirty="0"/>
              <a:t> </a:t>
            </a:r>
            <a:r>
              <a:rPr lang="en-US" sz="1200" dirty="0" err="1"/>
              <a:t>och</a:t>
            </a:r>
            <a:r>
              <a:rPr lang="en-US" sz="1200" dirty="0"/>
              <a:t> </a:t>
            </a:r>
            <a:r>
              <a:rPr lang="en-US" sz="1200" dirty="0" err="1"/>
              <a:t>klubben</a:t>
            </a:r>
            <a:endParaRPr lang="en-US" sz="1200" dirty="0"/>
          </a:p>
          <a:p>
            <a:r>
              <a:rPr lang="en-US" sz="1200" dirty="0" err="1"/>
              <a:t>Att</a:t>
            </a:r>
            <a:r>
              <a:rPr lang="en-US" sz="1200" dirty="0"/>
              <a:t> </a:t>
            </a:r>
            <a:r>
              <a:rPr lang="en-US" sz="1200" dirty="0" err="1"/>
              <a:t>tillsammans</a:t>
            </a:r>
            <a:r>
              <a:rPr lang="en-US" sz="1200" dirty="0"/>
              <a:t> med </a:t>
            </a:r>
            <a:r>
              <a:rPr lang="en-US" sz="1200" dirty="0" err="1"/>
              <a:t>styrelserepresentatnt</a:t>
            </a:r>
            <a:r>
              <a:rPr lang="en-US" sz="1200" dirty="0"/>
              <a:t> </a:t>
            </a:r>
            <a:r>
              <a:rPr lang="en-US" sz="1200" dirty="0" err="1"/>
              <a:t>utbilda</a:t>
            </a:r>
            <a:r>
              <a:rPr lang="en-US" sz="1200" dirty="0"/>
              <a:t> </a:t>
            </a:r>
            <a:r>
              <a:rPr lang="en-US" sz="1200" dirty="0" err="1"/>
              <a:t>föräldrar</a:t>
            </a:r>
            <a:r>
              <a:rPr lang="en-US" sz="1200" dirty="0"/>
              <a:t> ang. </a:t>
            </a:r>
            <a:r>
              <a:rPr lang="en-US" sz="1200" dirty="0" err="1"/>
              <a:t>föreningens</a:t>
            </a:r>
            <a:r>
              <a:rPr lang="en-US" sz="1200" dirty="0"/>
              <a:t> </a:t>
            </a:r>
            <a:r>
              <a:rPr lang="en-US" sz="1200" dirty="0" err="1"/>
              <a:t>styrdokument</a:t>
            </a:r>
            <a:r>
              <a:rPr lang="en-US" sz="1200" dirty="0"/>
              <a:t> </a:t>
            </a:r>
            <a:r>
              <a:rPr lang="en-US" sz="1200" dirty="0" err="1"/>
              <a:t>och</a:t>
            </a:r>
            <a:r>
              <a:rPr lang="en-US" sz="1200" dirty="0"/>
              <a:t> </a:t>
            </a:r>
            <a:r>
              <a:rPr lang="en-US" sz="1200" dirty="0" err="1"/>
              <a:t>policys</a:t>
            </a:r>
            <a:r>
              <a:rPr lang="en-US" sz="1200" dirty="0"/>
              <a:t> (</a:t>
            </a:r>
            <a:r>
              <a:rPr lang="en-US" sz="1200" dirty="0" err="1"/>
              <a:t>Röda</a:t>
            </a:r>
            <a:r>
              <a:rPr lang="en-US" sz="1200" dirty="0"/>
              <a:t> </a:t>
            </a:r>
            <a:r>
              <a:rPr lang="en-US" sz="1200" dirty="0" err="1"/>
              <a:t>Tråden</a:t>
            </a:r>
            <a:r>
              <a:rPr lang="en-US" sz="1200" dirty="0"/>
              <a:t>, </a:t>
            </a:r>
            <a:r>
              <a:rPr lang="en-US" sz="1200" dirty="0" err="1"/>
              <a:t>Stadgar</a:t>
            </a:r>
            <a:r>
              <a:rPr lang="en-US" sz="1200" dirty="0"/>
              <a:t> etc.)</a:t>
            </a:r>
          </a:p>
          <a:p>
            <a:r>
              <a:rPr lang="sv-SE" sz="1200" dirty="0"/>
              <a:t>Junior &amp; Seniorverksamhet: att boka istider, bussar till matcher samt att administrera helheten i laget</a:t>
            </a:r>
          </a:p>
          <a:p>
            <a:endParaRPr lang="en-US" sz="1200" dirty="0"/>
          </a:p>
          <a:p>
            <a:endParaRPr lang="en-US" sz="1200" dirty="0"/>
          </a:p>
          <a:p>
            <a:endParaRPr lang="en-US" sz="1200" dirty="0"/>
          </a:p>
        </p:txBody>
      </p:sp>
      <p:sp>
        <p:nvSpPr>
          <p:cNvPr id="7" name="Content Placeholder 6"/>
          <p:cNvSpPr>
            <a:spLocks noGrp="1"/>
          </p:cNvSpPr>
          <p:nvPr>
            <p:ph sz="quarter" idx="4"/>
          </p:nvPr>
        </p:nvSpPr>
        <p:spPr>
          <a:xfrm>
            <a:off x="6100650" y="3145415"/>
            <a:ext cx="5077614" cy="868802"/>
          </a:xfrm>
        </p:spPr>
        <p:txBody>
          <a:bodyPr>
            <a:normAutofit/>
          </a:bodyPr>
          <a:lstStyle/>
          <a:p>
            <a:pPr marL="228600" indent="-228600">
              <a:lnSpc>
                <a:spcPct val="70000"/>
              </a:lnSpc>
              <a:spcBef>
                <a:spcPts val="1000"/>
              </a:spcBef>
              <a:buClr>
                <a:schemeClr val="dk1"/>
              </a:buClr>
              <a:buSzPts val="1750"/>
            </a:pPr>
            <a:r>
              <a:rPr lang="en-US" sz="1200" dirty="0" err="1"/>
              <a:t>Följa</a:t>
            </a:r>
            <a:r>
              <a:rPr lang="en-US" sz="1200" dirty="0"/>
              <a:t> </a:t>
            </a:r>
            <a:r>
              <a:rPr lang="en-US" sz="1200" dirty="0" err="1"/>
              <a:t>Röda</a:t>
            </a:r>
            <a:r>
              <a:rPr lang="en-US" sz="1200" dirty="0"/>
              <a:t> </a:t>
            </a:r>
            <a:r>
              <a:rPr lang="en-US" sz="1200" dirty="0" err="1"/>
              <a:t>Tråden</a:t>
            </a:r>
            <a:r>
              <a:rPr lang="en-US" sz="1200" dirty="0"/>
              <a:t> </a:t>
            </a:r>
            <a:r>
              <a:rPr lang="en-US" sz="1200" dirty="0" err="1"/>
              <a:t>och</a:t>
            </a:r>
            <a:r>
              <a:rPr lang="en-US" sz="1200" dirty="0"/>
              <a:t> </a:t>
            </a:r>
            <a:r>
              <a:rPr lang="en-US" sz="1200" dirty="0" err="1"/>
              <a:t>övriga</a:t>
            </a:r>
            <a:r>
              <a:rPr lang="en-US" sz="1200" dirty="0"/>
              <a:t> </a:t>
            </a:r>
            <a:r>
              <a:rPr lang="en-US" sz="1200" dirty="0" err="1"/>
              <a:t>styrdoktument</a:t>
            </a:r>
            <a:endParaRPr lang="en-US" sz="1200" dirty="0"/>
          </a:p>
          <a:p>
            <a:pPr marL="228600" lvl="0" indent="-228600">
              <a:lnSpc>
                <a:spcPct val="70000"/>
              </a:lnSpc>
              <a:spcBef>
                <a:spcPts val="1000"/>
              </a:spcBef>
              <a:buClr>
                <a:schemeClr val="dk1"/>
              </a:buClr>
              <a:buSzPts val="1750"/>
            </a:pPr>
            <a:r>
              <a:rPr lang="sv-SE" sz="1200" dirty="0"/>
              <a:t>Tecknar ett konto i lagets namn, betalar in domar pengar till klubben, sköter inbetalningar till cuper, tar emot inbetalningar från spelarna vid försäljning</a:t>
            </a:r>
          </a:p>
          <a:p>
            <a:pPr marL="0" indent="0">
              <a:buNone/>
            </a:pPr>
            <a:endParaRPr lang="en-US" sz="1200" dirty="0"/>
          </a:p>
          <a:p>
            <a:endParaRPr lang="en-US" sz="1200" dirty="0"/>
          </a:p>
        </p:txBody>
      </p:sp>
      <p:sp>
        <p:nvSpPr>
          <p:cNvPr id="9" name="Content Placeholder 6"/>
          <p:cNvSpPr txBox="1">
            <a:spLocks/>
          </p:cNvSpPr>
          <p:nvPr/>
        </p:nvSpPr>
        <p:spPr>
          <a:xfrm>
            <a:off x="6142278" y="1015959"/>
            <a:ext cx="4680621" cy="12031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sz="1200" dirty="0" err="1"/>
              <a:t>Följa</a:t>
            </a:r>
            <a:r>
              <a:rPr lang="en-US" sz="1200" dirty="0"/>
              <a:t> </a:t>
            </a:r>
            <a:r>
              <a:rPr lang="en-US" sz="1200" dirty="0" err="1"/>
              <a:t>Röda</a:t>
            </a:r>
            <a:r>
              <a:rPr lang="en-US" sz="1200" dirty="0"/>
              <a:t> </a:t>
            </a:r>
            <a:r>
              <a:rPr lang="en-US" sz="1200" dirty="0" err="1"/>
              <a:t>Tråden</a:t>
            </a:r>
            <a:r>
              <a:rPr lang="en-US" sz="1200" dirty="0"/>
              <a:t> </a:t>
            </a:r>
            <a:r>
              <a:rPr lang="en-US" sz="1200" dirty="0" err="1"/>
              <a:t>och</a:t>
            </a:r>
            <a:r>
              <a:rPr lang="en-US" sz="1200" dirty="0"/>
              <a:t> </a:t>
            </a:r>
            <a:r>
              <a:rPr lang="en-US" sz="1200" dirty="0" err="1"/>
              <a:t>övriga</a:t>
            </a:r>
            <a:r>
              <a:rPr lang="en-US" sz="1200" dirty="0"/>
              <a:t> </a:t>
            </a:r>
            <a:r>
              <a:rPr lang="en-US" sz="1200" dirty="0" err="1"/>
              <a:t>styrdoktument</a:t>
            </a:r>
            <a:endParaRPr lang="en-US" sz="1200" dirty="0"/>
          </a:p>
          <a:p>
            <a:r>
              <a:rPr lang="sv-SE" sz="1200" dirty="0"/>
              <a:t>2 Faddrar/lag ansvarar för att organisera, delegera samt samordna föräldragruppen inom det egna laget.</a:t>
            </a:r>
          </a:p>
          <a:p>
            <a:r>
              <a:rPr lang="sv-SE" sz="1200" dirty="0"/>
              <a:t>Vara föräldrarnas kontakt med det egna lagets lagledning. </a:t>
            </a:r>
          </a:p>
          <a:p>
            <a:r>
              <a:rPr lang="en-US" sz="1200" dirty="0" err="1"/>
              <a:t>Att</a:t>
            </a:r>
            <a:r>
              <a:rPr lang="en-US" sz="1200" dirty="0"/>
              <a:t> </a:t>
            </a:r>
            <a:r>
              <a:rPr lang="en-US" sz="1200" dirty="0" err="1"/>
              <a:t>närvara</a:t>
            </a:r>
            <a:r>
              <a:rPr lang="en-US" sz="1200" dirty="0"/>
              <a:t> </a:t>
            </a:r>
            <a:r>
              <a:rPr lang="en-US" sz="1200" dirty="0" err="1"/>
              <a:t>och</a:t>
            </a:r>
            <a:r>
              <a:rPr lang="en-US" sz="1200" dirty="0"/>
              <a:t> </a:t>
            </a:r>
            <a:r>
              <a:rPr lang="en-US" sz="1200" dirty="0" err="1"/>
              <a:t>bidra</a:t>
            </a:r>
            <a:r>
              <a:rPr lang="en-US" sz="1200" dirty="0"/>
              <a:t> I </a:t>
            </a:r>
            <a:r>
              <a:rPr lang="en-US" sz="1200" dirty="0" err="1"/>
              <a:t>Fadderföreningen</a:t>
            </a:r>
            <a:endParaRPr lang="en-US" sz="1200" dirty="0"/>
          </a:p>
          <a:p>
            <a:pPr marL="0" indent="0">
              <a:buNone/>
            </a:pPr>
            <a:endParaRPr lang="en-US" sz="1200" dirty="0"/>
          </a:p>
          <a:p>
            <a:pPr marL="0" indent="0">
              <a:buNone/>
            </a:pPr>
            <a:endParaRPr lang="en-US" dirty="0"/>
          </a:p>
        </p:txBody>
      </p:sp>
      <p:sp>
        <p:nvSpPr>
          <p:cNvPr id="11" name="Content Placeholder 6"/>
          <p:cNvSpPr txBox="1">
            <a:spLocks/>
          </p:cNvSpPr>
          <p:nvPr/>
        </p:nvSpPr>
        <p:spPr>
          <a:xfrm>
            <a:off x="6036642" y="6231174"/>
            <a:ext cx="4253746" cy="7165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a:lnSpc>
                <a:spcPct val="70000"/>
              </a:lnSpc>
              <a:buClrTx/>
            </a:pPr>
            <a:r>
              <a:rPr lang="en-US" sz="1200" dirty="0" err="1"/>
              <a:t>Följa</a:t>
            </a:r>
            <a:r>
              <a:rPr lang="en-US" sz="1200" dirty="0"/>
              <a:t> </a:t>
            </a:r>
            <a:r>
              <a:rPr lang="en-US" sz="1200" dirty="0" err="1"/>
              <a:t>Röda</a:t>
            </a:r>
            <a:r>
              <a:rPr lang="en-US" sz="1200" dirty="0"/>
              <a:t> </a:t>
            </a:r>
            <a:r>
              <a:rPr lang="en-US" sz="1200" dirty="0" err="1"/>
              <a:t>Tråden</a:t>
            </a:r>
            <a:r>
              <a:rPr lang="en-US" sz="1200" dirty="0"/>
              <a:t> </a:t>
            </a:r>
            <a:r>
              <a:rPr lang="en-US" sz="1200" dirty="0" err="1"/>
              <a:t>och</a:t>
            </a:r>
            <a:r>
              <a:rPr lang="en-US" sz="1200" dirty="0"/>
              <a:t> </a:t>
            </a:r>
            <a:r>
              <a:rPr lang="en-US" sz="1200" dirty="0" err="1"/>
              <a:t>övriga</a:t>
            </a:r>
            <a:r>
              <a:rPr lang="en-US" sz="1200" dirty="0"/>
              <a:t> </a:t>
            </a:r>
            <a:r>
              <a:rPr lang="en-US" sz="1200" dirty="0" err="1"/>
              <a:t>styrdoktument</a:t>
            </a:r>
            <a:endParaRPr lang="en-US" sz="1200" dirty="0"/>
          </a:p>
          <a:p>
            <a:pPr>
              <a:lnSpc>
                <a:spcPct val="70000"/>
              </a:lnSpc>
              <a:buClrTx/>
            </a:pPr>
            <a:r>
              <a:rPr lang="sv-SE" sz="1200" dirty="0"/>
              <a:t>Junior &amp; Seniorverksamhet: Ansvarig för uppdatering av det egna lagets hemsida &amp; sociala medier </a:t>
            </a:r>
            <a:endParaRPr lang="en-US" sz="1200" dirty="0"/>
          </a:p>
          <a:p>
            <a:pPr marL="0" indent="0">
              <a:buNone/>
            </a:pPr>
            <a:endParaRPr lang="en-US" sz="1200" dirty="0"/>
          </a:p>
          <a:p>
            <a:pPr marL="0" indent="0">
              <a:buNone/>
            </a:pPr>
            <a:endParaRPr lang="en-US" sz="1200" dirty="0"/>
          </a:p>
        </p:txBody>
      </p:sp>
      <p:sp>
        <p:nvSpPr>
          <p:cNvPr id="12" name="Content Placeholder 6"/>
          <p:cNvSpPr txBox="1">
            <a:spLocks/>
          </p:cNvSpPr>
          <p:nvPr/>
        </p:nvSpPr>
        <p:spPr>
          <a:xfrm>
            <a:off x="3519766" y="2504314"/>
            <a:ext cx="2375247" cy="25228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endParaRPr lang="en-US" sz="1200"/>
          </a:p>
          <a:p>
            <a:endParaRPr lang="en-US" sz="1200"/>
          </a:p>
          <a:p>
            <a:endParaRPr lang="en-US" sz="1200"/>
          </a:p>
        </p:txBody>
      </p:sp>
      <p:sp>
        <p:nvSpPr>
          <p:cNvPr id="13" name="Rectangle: Rounded Corners 12">
            <a:extLst>
              <a:ext uri="{FF2B5EF4-FFF2-40B4-BE49-F238E27FC236}">
                <a16:creationId xmlns:a16="http://schemas.microsoft.com/office/drawing/2014/main" id="{DDCA0326-FB1D-41D6-B312-AC2A1DAC32A4}"/>
              </a:ext>
            </a:extLst>
          </p:cNvPr>
          <p:cNvSpPr/>
          <p:nvPr/>
        </p:nvSpPr>
        <p:spPr>
          <a:xfrm>
            <a:off x="281836" y="936441"/>
            <a:ext cx="2831262" cy="58279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t>Lagledare</a:t>
            </a:r>
          </a:p>
        </p:txBody>
      </p:sp>
      <p:sp>
        <p:nvSpPr>
          <p:cNvPr id="15" name="Rectangle: Rounded Corners 14">
            <a:extLst>
              <a:ext uri="{FF2B5EF4-FFF2-40B4-BE49-F238E27FC236}">
                <a16:creationId xmlns:a16="http://schemas.microsoft.com/office/drawing/2014/main" id="{16CF47B4-40DD-4A11-9508-48BD34D57247}"/>
              </a:ext>
            </a:extLst>
          </p:cNvPr>
          <p:cNvSpPr/>
          <p:nvPr/>
        </p:nvSpPr>
        <p:spPr>
          <a:xfrm>
            <a:off x="6360466" y="2357076"/>
            <a:ext cx="2831262" cy="58279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t>Kassör</a:t>
            </a:r>
          </a:p>
        </p:txBody>
      </p:sp>
      <p:sp>
        <p:nvSpPr>
          <p:cNvPr id="16" name="Rectangle: Rounded Corners 15">
            <a:extLst>
              <a:ext uri="{FF2B5EF4-FFF2-40B4-BE49-F238E27FC236}">
                <a16:creationId xmlns:a16="http://schemas.microsoft.com/office/drawing/2014/main" id="{86A07C7D-D433-4D65-AED7-2BFFD21ECAF8}"/>
              </a:ext>
            </a:extLst>
          </p:cNvPr>
          <p:cNvSpPr/>
          <p:nvPr/>
        </p:nvSpPr>
        <p:spPr>
          <a:xfrm>
            <a:off x="6289927" y="5550645"/>
            <a:ext cx="2831262" cy="58279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t>Kommunikationsansvarig</a:t>
            </a:r>
          </a:p>
        </p:txBody>
      </p:sp>
      <p:sp>
        <p:nvSpPr>
          <p:cNvPr id="17" name="Rectangle: Rounded Corners 16">
            <a:extLst>
              <a:ext uri="{FF2B5EF4-FFF2-40B4-BE49-F238E27FC236}">
                <a16:creationId xmlns:a16="http://schemas.microsoft.com/office/drawing/2014/main" id="{B09A7DC8-3DA5-47DF-8099-6C05919A4817}"/>
              </a:ext>
            </a:extLst>
          </p:cNvPr>
          <p:cNvSpPr/>
          <p:nvPr/>
        </p:nvSpPr>
        <p:spPr>
          <a:xfrm>
            <a:off x="6325659" y="268539"/>
            <a:ext cx="2831262" cy="58279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t>Fadder</a:t>
            </a:r>
          </a:p>
        </p:txBody>
      </p:sp>
      <p:sp>
        <p:nvSpPr>
          <p:cNvPr id="19" name="Rectangle: Rounded Corners 18">
            <a:extLst>
              <a:ext uri="{FF2B5EF4-FFF2-40B4-BE49-F238E27FC236}">
                <a16:creationId xmlns:a16="http://schemas.microsoft.com/office/drawing/2014/main" id="{27ADCD17-2B73-45E8-84A4-7F070EF35319}"/>
              </a:ext>
            </a:extLst>
          </p:cNvPr>
          <p:cNvSpPr/>
          <p:nvPr/>
        </p:nvSpPr>
        <p:spPr>
          <a:xfrm>
            <a:off x="6289927" y="4033969"/>
            <a:ext cx="2831262" cy="58279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t>Cafeteriaansvarig</a:t>
            </a:r>
          </a:p>
        </p:txBody>
      </p:sp>
      <p:sp>
        <p:nvSpPr>
          <p:cNvPr id="20" name="Content Placeholder 6">
            <a:extLst>
              <a:ext uri="{FF2B5EF4-FFF2-40B4-BE49-F238E27FC236}">
                <a16:creationId xmlns:a16="http://schemas.microsoft.com/office/drawing/2014/main" id="{2A8720B8-8F40-4028-80D6-B27F15C90B34}"/>
              </a:ext>
            </a:extLst>
          </p:cNvPr>
          <p:cNvSpPr txBox="1">
            <a:spLocks/>
          </p:cNvSpPr>
          <p:nvPr/>
        </p:nvSpPr>
        <p:spPr>
          <a:xfrm>
            <a:off x="6096000" y="4717030"/>
            <a:ext cx="3826693" cy="582791"/>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sz="4800" dirty="0" err="1"/>
              <a:t>Följa</a:t>
            </a:r>
            <a:r>
              <a:rPr lang="en-US" sz="4800" dirty="0"/>
              <a:t> </a:t>
            </a:r>
            <a:r>
              <a:rPr lang="en-US" sz="4800" dirty="0" err="1"/>
              <a:t>Röda</a:t>
            </a:r>
            <a:r>
              <a:rPr lang="en-US" sz="4800" dirty="0"/>
              <a:t> </a:t>
            </a:r>
            <a:r>
              <a:rPr lang="en-US" sz="4800" dirty="0" err="1"/>
              <a:t>Tråden</a:t>
            </a:r>
            <a:r>
              <a:rPr lang="en-US" sz="4800" dirty="0"/>
              <a:t> </a:t>
            </a:r>
            <a:r>
              <a:rPr lang="en-US" sz="4800" dirty="0" err="1"/>
              <a:t>och</a:t>
            </a:r>
            <a:r>
              <a:rPr lang="en-US" sz="4800" dirty="0"/>
              <a:t> </a:t>
            </a:r>
            <a:r>
              <a:rPr lang="en-US" sz="4800" dirty="0" err="1"/>
              <a:t>övriga</a:t>
            </a:r>
            <a:r>
              <a:rPr lang="en-US" sz="4800" dirty="0"/>
              <a:t> </a:t>
            </a:r>
            <a:r>
              <a:rPr lang="en-US" sz="4800" dirty="0" err="1"/>
              <a:t>styrdoktument</a:t>
            </a:r>
            <a:endParaRPr lang="en-US" sz="4800" dirty="0"/>
          </a:p>
          <a:p>
            <a:r>
              <a:rPr lang="sv-SE" sz="4800" dirty="0"/>
              <a:t>Bemanna lagets tilldelade veckor, samt jobba för turordning på egna hemmamatcher</a:t>
            </a:r>
          </a:p>
          <a:p>
            <a:r>
              <a:rPr lang="sv-SE" sz="4800" dirty="0"/>
              <a:t>Detta kan vara samma person som är fadder</a:t>
            </a:r>
            <a:endParaRPr lang="en-US" sz="4800" dirty="0"/>
          </a:p>
          <a:p>
            <a:pPr marL="0" indent="0">
              <a:buNone/>
            </a:pPr>
            <a:endParaRPr lang="en-US" sz="1200" dirty="0"/>
          </a:p>
          <a:p>
            <a:pPr marL="0" indent="0">
              <a:buNone/>
            </a:pPr>
            <a:endParaRPr lang="en-US" dirty="0"/>
          </a:p>
        </p:txBody>
      </p:sp>
    </p:spTree>
    <p:extLst>
      <p:ext uri="{BB962C8B-B14F-4D97-AF65-F5344CB8AC3E}">
        <p14:creationId xmlns:p14="http://schemas.microsoft.com/office/powerpoint/2010/main" val="3417838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E039E2-38E9-EFD1-D864-C07DFDCAD56E}"/>
              </a:ext>
            </a:extLst>
          </p:cNvPr>
          <p:cNvSpPr>
            <a:spLocks noGrp="1"/>
          </p:cNvSpPr>
          <p:nvPr>
            <p:ph type="title"/>
          </p:nvPr>
        </p:nvSpPr>
        <p:spPr>
          <a:xfrm>
            <a:off x="3488924" y="340216"/>
            <a:ext cx="8703076" cy="1160110"/>
          </a:xfrm>
          <a:prstGeom prst="ellipse">
            <a:avLst/>
          </a:prstGeom>
        </p:spPr>
        <p:txBody>
          <a:bodyPr vert="horz" lIns="91440" tIns="45720" rIns="91440" bIns="45720" rtlCol="0">
            <a:normAutofit fontScale="90000"/>
          </a:bodyPr>
          <a:lstStyle/>
          <a:p>
            <a:r>
              <a:rPr lang="en-US" sz="4100" kern="1200" dirty="0" err="1">
                <a:latin typeface="+mj-lt"/>
                <a:ea typeface="+mj-ea"/>
                <a:cs typeface="+mj-cs"/>
              </a:rPr>
              <a:t>Föräldrar</a:t>
            </a:r>
            <a:br>
              <a:rPr lang="en-US" sz="4100" kern="1200" dirty="0">
                <a:latin typeface="+mj-lt"/>
                <a:ea typeface="+mj-ea"/>
                <a:cs typeface="+mj-cs"/>
              </a:rPr>
            </a:br>
            <a:r>
              <a:rPr lang="sv-SE" sz="1800" dirty="0">
                <a:effectLst/>
                <a:latin typeface="Calibri" panose="020F0502020204030204" pitchFamily="34" charset="0"/>
                <a:ea typeface="Calibri" panose="020F0502020204030204" pitchFamily="34" charset="0"/>
              </a:rPr>
              <a:t>Den viktigaste rollen för oss alla som Idrottsföräldrar är att stötta våra barn, i såväl med- som motgång. </a:t>
            </a:r>
            <a:endParaRPr lang="en-US" sz="4100" kern="1200" dirty="0">
              <a:latin typeface="+mj-lt"/>
              <a:ea typeface="+mj-ea"/>
              <a:cs typeface="+mj-cs"/>
            </a:endParaRPr>
          </a:p>
        </p:txBody>
      </p:sp>
      <p:pic>
        <p:nvPicPr>
          <p:cNvPr id="4" name="Platshållare för innehåll 3" descr="En bild som visar röd&#10;&#10;Automatiskt genererad beskrivning">
            <a:extLst>
              <a:ext uri="{FF2B5EF4-FFF2-40B4-BE49-F238E27FC236}">
                <a16:creationId xmlns:a16="http://schemas.microsoft.com/office/drawing/2014/main" id="{ED2AC5AE-A0F5-C696-ADD1-C915499A446F}"/>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backgroundRemoval t="1778" b="97778" l="0" r="100000"/>
                    </a14:imgEffect>
                  </a14:imgLayer>
                </a14:imgProps>
              </a:ext>
              <a:ext uri="{28A0092B-C50C-407E-A947-70E740481C1C}">
                <a14:useLocalDpi xmlns:a14="http://schemas.microsoft.com/office/drawing/2010/main" val="0"/>
              </a:ext>
            </a:extLst>
          </a:blip>
          <a:srcRect l="26529" r="3601"/>
          <a:stretch/>
        </p:blipFill>
        <p:spPr>
          <a:xfrm>
            <a:off x="651252" y="519618"/>
            <a:ext cx="4024332" cy="5683955"/>
          </a:xfrm>
          <a:custGeom>
            <a:avLst/>
            <a:gdLst/>
            <a:ahLst/>
            <a:cxnLst/>
            <a:rect l="l" t="t" r="r" b="b"/>
            <a:pathLst>
              <a:path w="4643496" h="5550370">
                <a:moveTo>
                  <a:pt x="81586" y="0"/>
                </a:moveTo>
                <a:lnTo>
                  <a:pt x="4561910" y="0"/>
                </a:lnTo>
                <a:cubicBezTo>
                  <a:pt x="4606969" y="0"/>
                  <a:pt x="4643496" y="36527"/>
                  <a:pt x="4643496" y="81586"/>
                </a:cubicBezTo>
                <a:lnTo>
                  <a:pt x="4643496" y="5468784"/>
                </a:lnTo>
                <a:cubicBezTo>
                  <a:pt x="4643496" y="5513843"/>
                  <a:pt x="4606969" y="5550370"/>
                  <a:pt x="4561910" y="5550370"/>
                </a:cubicBezTo>
                <a:lnTo>
                  <a:pt x="81586" y="5550370"/>
                </a:lnTo>
                <a:cubicBezTo>
                  <a:pt x="36527" y="5550370"/>
                  <a:pt x="0" y="5513843"/>
                  <a:pt x="0" y="5468784"/>
                </a:cubicBezTo>
                <a:lnTo>
                  <a:pt x="0" y="81586"/>
                </a:lnTo>
                <a:cubicBezTo>
                  <a:pt x="0" y="36527"/>
                  <a:pt x="36527" y="0"/>
                  <a:pt x="81586" y="0"/>
                </a:cubicBezTo>
                <a:close/>
              </a:path>
            </a:pathLst>
          </a:custGeom>
        </p:spPr>
      </p:pic>
      <p:graphicFrame>
        <p:nvGraphicFramePr>
          <p:cNvPr id="6" name="textruta 2">
            <a:extLst>
              <a:ext uri="{FF2B5EF4-FFF2-40B4-BE49-F238E27FC236}">
                <a16:creationId xmlns:a16="http://schemas.microsoft.com/office/drawing/2014/main" id="{F490B920-573A-7D2D-CB78-C6ACA7AFC69A}"/>
              </a:ext>
            </a:extLst>
          </p:cNvPr>
          <p:cNvGraphicFramePr/>
          <p:nvPr/>
        </p:nvGraphicFramePr>
        <p:xfrm>
          <a:off x="6276513" y="1500326"/>
          <a:ext cx="5264235" cy="47142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37501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047" y="4493"/>
            <a:ext cx="10972800" cy="1143000"/>
          </a:xfrm>
        </p:spPr>
        <p:txBody>
          <a:bodyPr/>
          <a:lstStyle/>
          <a:p>
            <a:pPr algn="l"/>
            <a:r>
              <a:rPr lang="en-US" dirty="0"/>
              <a:t>ÅRSHJUL</a:t>
            </a:r>
          </a:p>
        </p:txBody>
      </p:sp>
      <p:graphicFrame>
        <p:nvGraphicFramePr>
          <p:cNvPr id="5" name="Diagram 4"/>
          <p:cNvGraphicFramePr/>
          <p:nvPr/>
        </p:nvGraphicFramePr>
        <p:xfrm>
          <a:off x="3830208" y="2120089"/>
          <a:ext cx="4996745" cy="3368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undad rektangulär 14"/>
          <p:cNvSpPr/>
          <p:nvPr/>
        </p:nvSpPr>
        <p:spPr>
          <a:xfrm>
            <a:off x="7882037" y="1119326"/>
            <a:ext cx="2700440" cy="631936"/>
          </a:xfrm>
          <a:prstGeom prst="wedgeRoundRectCallout">
            <a:avLst>
              <a:gd name="adj1" fmla="val -60473"/>
              <a:gd name="adj2" fmla="val 178953"/>
              <a:gd name="adj3" fmla="val 16667"/>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Arial" panose="020B0604020202020204" pitchFamily="34" charset="0"/>
              <a:buChar char="•"/>
              <a:defRPr/>
            </a:pPr>
            <a:r>
              <a:rPr lang="sv-SE" i="1" dirty="0">
                <a:solidFill>
                  <a:schemeClr val="tx1"/>
                </a:solidFill>
                <a:highlight>
                  <a:srgbClr val="FFFF00"/>
                </a:highlight>
              </a:rPr>
              <a:t>Sportlotten</a:t>
            </a:r>
          </a:p>
          <a:p>
            <a:pPr marL="285750" indent="-285750">
              <a:buFont typeface="Arial" panose="020B0604020202020204" pitchFamily="34" charset="0"/>
              <a:buChar char="•"/>
              <a:defRPr/>
            </a:pPr>
            <a:r>
              <a:rPr lang="sv-SE" i="1" dirty="0">
                <a:solidFill>
                  <a:schemeClr val="tx1"/>
                </a:solidFill>
              </a:rPr>
              <a:t>Alf Andersson Cup</a:t>
            </a:r>
          </a:p>
        </p:txBody>
      </p:sp>
      <p:sp>
        <p:nvSpPr>
          <p:cNvPr id="8" name="Rundad rektangulär 15"/>
          <p:cNvSpPr/>
          <p:nvPr/>
        </p:nvSpPr>
        <p:spPr>
          <a:xfrm>
            <a:off x="5331707" y="708917"/>
            <a:ext cx="2244071" cy="764420"/>
          </a:xfrm>
          <a:prstGeom prst="wedgeRoundRectCallout">
            <a:avLst>
              <a:gd name="adj1" fmla="val 1504"/>
              <a:gd name="adj2" fmla="val 122734"/>
              <a:gd name="adj3" fmla="val 16667"/>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Arial" panose="020B0604020202020204" pitchFamily="34" charset="0"/>
              <a:buChar char="•"/>
              <a:defRPr/>
            </a:pPr>
            <a:endParaRPr lang="sv-SE" i="1" dirty="0">
              <a:solidFill>
                <a:schemeClr val="tx1"/>
              </a:solidFill>
            </a:endParaRPr>
          </a:p>
        </p:txBody>
      </p:sp>
      <p:sp>
        <p:nvSpPr>
          <p:cNvPr id="9" name="Rundad rektangulär 16"/>
          <p:cNvSpPr/>
          <p:nvPr/>
        </p:nvSpPr>
        <p:spPr>
          <a:xfrm>
            <a:off x="2486347" y="1208122"/>
            <a:ext cx="2769162" cy="647700"/>
          </a:xfrm>
          <a:prstGeom prst="wedgeRoundRectCallout">
            <a:avLst>
              <a:gd name="adj1" fmla="val 55454"/>
              <a:gd name="adj2" fmla="val 119798"/>
              <a:gd name="adj3" fmla="val 16667"/>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Arial" panose="020B0604020202020204" pitchFamily="34" charset="0"/>
              <a:buChar char="•"/>
              <a:defRPr/>
            </a:pPr>
            <a:endParaRPr lang="sv-SE" i="1" dirty="0">
              <a:solidFill>
                <a:schemeClr val="tx1"/>
              </a:solidFill>
            </a:endParaRPr>
          </a:p>
        </p:txBody>
      </p:sp>
      <p:sp>
        <p:nvSpPr>
          <p:cNvPr id="10" name="Rundad rektangulär 17"/>
          <p:cNvSpPr/>
          <p:nvPr/>
        </p:nvSpPr>
        <p:spPr>
          <a:xfrm>
            <a:off x="2266951" y="2033211"/>
            <a:ext cx="1727200" cy="600177"/>
          </a:xfrm>
          <a:prstGeom prst="wedgeRoundRectCallout">
            <a:avLst>
              <a:gd name="adj1" fmla="val 85242"/>
              <a:gd name="adj2" fmla="val 61133"/>
              <a:gd name="adj3" fmla="val 16667"/>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1" name="Rundad rektangulär 18"/>
          <p:cNvSpPr/>
          <p:nvPr/>
        </p:nvSpPr>
        <p:spPr>
          <a:xfrm>
            <a:off x="344036" y="2703942"/>
            <a:ext cx="2937762" cy="1239719"/>
          </a:xfrm>
          <a:prstGeom prst="wedgeRoundRectCallout">
            <a:avLst>
              <a:gd name="adj1" fmla="val 89064"/>
              <a:gd name="adj2" fmla="val 11926"/>
              <a:gd name="adj3" fmla="val 16667"/>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Arial" panose="020B0604020202020204" pitchFamily="34" charset="0"/>
              <a:buChar char="•"/>
              <a:defRPr/>
            </a:pPr>
            <a:r>
              <a:rPr lang="sv-SE" i="1" dirty="0">
                <a:solidFill>
                  <a:schemeClr val="tx1"/>
                </a:solidFill>
                <a:highlight>
                  <a:srgbClr val="FFFF00"/>
                </a:highlight>
              </a:rPr>
              <a:t>Bingolotter</a:t>
            </a:r>
          </a:p>
          <a:p>
            <a:pPr marL="285750" indent="-285750">
              <a:buFont typeface="Arial" panose="020B0604020202020204" pitchFamily="34" charset="0"/>
              <a:buChar char="•"/>
              <a:defRPr/>
            </a:pPr>
            <a:r>
              <a:rPr lang="sv-SE" i="1" dirty="0">
                <a:solidFill>
                  <a:schemeClr val="tx1"/>
                </a:solidFill>
              </a:rPr>
              <a:t>Tjörncupen</a:t>
            </a:r>
          </a:p>
          <a:p>
            <a:pPr marL="285750" indent="-285750">
              <a:buFont typeface="Arial" panose="020B0604020202020204" pitchFamily="34" charset="0"/>
              <a:buChar char="•"/>
              <a:defRPr/>
            </a:pPr>
            <a:r>
              <a:rPr lang="sv-SE" i="1" dirty="0">
                <a:solidFill>
                  <a:schemeClr val="tx1"/>
                </a:solidFill>
              </a:rPr>
              <a:t>Föräldramöten</a:t>
            </a:r>
          </a:p>
          <a:p>
            <a:pPr marL="285750" indent="-285750">
              <a:buFont typeface="Arial" panose="020B0604020202020204" pitchFamily="34" charset="0"/>
              <a:buChar char="•"/>
              <a:defRPr/>
            </a:pPr>
            <a:r>
              <a:rPr lang="sv-SE" i="1" dirty="0">
                <a:solidFill>
                  <a:schemeClr val="tx1"/>
                </a:solidFill>
              </a:rPr>
              <a:t>Domarutbildning RIK</a:t>
            </a:r>
          </a:p>
        </p:txBody>
      </p:sp>
      <p:sp>
        <p:nvSpPr>
          <p:cNvPr id="12" name="Rundad rektangulär 19"/>
          <p:cNvSpPr/>
          <p:nvPr/>
        </p:nvSpPr>
        <p:spPr>
          <a:xfrm>
            <a:off x="5583446" y="5902362"/>
            <a:ext cx="2118989" cy="727604"/>
          </a:xfrm>
          <a:prstGeom prst="wedgeRoundRectCallout">
            <a:avLst>
              <a:gd name="adj1" fmla="val -3171"/>
              <a:gd name="adj2" fmla="val -111494"/>
              <a:gd name="adj3" fmla="val 16667"/>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3" name="Rundad rektangulär 20"/>
          <p:cNvSpPr/>
          <p:nvPr/>
        </p:nvSpPr>
        <p:spPr>
          <a:xfrm>
            <a:off x="8865847" y="3347361"/>
            <a:ext cx="3013280" cy="1452445"/>
          </a:xfrm>
          <a:prstGeom prst="wedgeRoundRectCallout">
            <a:avLst>
              <a:gd name="adj1" fmla="val -66712"/>
              <a:gd name="adj2" fmla="val -15798"/>
              <a:gd name="adj3" fmla="val 16667"/>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sv-SE" i="1" dirty="0">
              <a:solidFill>
                <a:schemeClr val="tx1"/>
              </a:solidFill>
            </a:endParaRPr>
          </a:p>
          <a:p>
            <a:pPr marL="285750" indent="-285750">
              <a:buFont typeface="Arial" panose="020B0604020202020204" pitchFamily="34" charset="0"/>
              <a:buChar char="•"/>
              <a:defRPr/>
            </a:pPr>
            <a:r>
              <a:rPr lang="sv-SE" dirty="0">
                <a:solidFill>
                  <a:schemeClr val="tx1"/>
                </a:solidFill>
              </a:rPr>
              <a:t>RIK-Fest/</a:t>
            </a:r>
            <a:r>
              <a:rPr lang="sv-SE" dirty="0" err="1">
                <a:solidFill>
                  <a:schemeClr val="tx1"/>
                </a:solidFill>
              </a:rPr>
              <a:t>After</a:t>
            </a:r>
            <a:r>
              <a:rPr lang="sv-SE" dirty="0">
                <a:solidFill>
                  <a:schemeClr val="tx1"/>
                </a:solidFill>
              </a:rPr>
              <a:t> </a:t>
            </a:r>
            <a:r>
              <a:rPr lang="sv-SE" dirty="0" err="1">
                <a:solidFill>
                  <a:schemeClr val="tx1"/>
                </a:solidFill>
              </a:rPr>
              <a:t>Season</a:t>
            </a:r>
            <a:endParaRPr lang="sv-SE" i="1" dirty="0">
              <a:solidFill>
                <a:schemeClr val="tx1"/>
              </a:solidFill>
            </a:endParaRPr>
          </a:p>
          <a:p>
            <a:pPr marL="285750" indent="-285750">
              <a:buFont typeface="Arial" panose="020B0604020202020204" pitchFamily="34" charset="0"/>
              <a:buChar char="•"/>
              <a:defRPr/>
            </a:pPr>
            <a:r>
              <a:rPr lang="sv-SE" i="1" dirty="0">
                <a:solidFill>
                  <a:schemeClr val="tx1"/>
                </a:solidFill>
              </a:rPr>
              <a:t>Säsongsavslutning</a:t>
            </a:r>
          </a:p>
          <a:p>
            <a:pPr marL="285750" indent="-285750">
              <a:buFont typeface="Arial" panose="020B0604020202020204" pitchFamily="34" charset="0"/>
              <a:buChar char="•"/>
              <a:defRPr/>
            </a:pPr>
            <a:r>
              <a:rPr lang="sv-SE" i="1" dirty="0">
                <a:solidFill>
                  <a:schemeClr val="tx1"/>
                </a:solidFill>
              </a:rPr>
              <a:t>Städdag</a:t>
            </a:r>
          </a:p>
        </p:txBody>
      </p:sp>
      <p:sp>
        <p:nvSpPr>
          <p:cNvPr id="14" name="Rundad rektangulär 21"/>
          <p:cNvSpPr/>
          <p:nvPr/>
        </p:nvSpPr>
        <p:spPr>
          <a:xfrm>
            <a:off x="13100" y="4081534"/>
            <a:ext cx="3817108" cy="1690226"/>
          </a:xfrm>
          <a:prstGeom prst="wedgeRoundRectCallout">
            <a:avLst>
              <a:gd name="adj1" fmla="val 84281"/>
              <a:gd name="adj2" fmla="val -22751"/>
              <a:gd name="adj3" fmla="val 16667"/>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5" name="Rundad rektangulär 22"/>
          <p:cNvSpPr/>
          <p:nvPr/>
        </p:nvSpPr>
        <p:spPr>
          <a:xfrm>
            <a:off x="8826953" y="1883655"/>
            <a:ext cx="3091069" cy="1308911"/>
          </a:xfrm>
          <a:prstGeom prst="wedgeRoundRectCallout">
            <a:avLst>
              <a:gd name="adj1" fmla="val -69820"/>
              <a:gd name="adj2" fmla="val 35734"/>
              <a:gd name="adj3" fmla="val 16667"/>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Arial" panose="020B0604020202020204" pitchFamily="34" charset="0"/>
              <a:buChar char="•"/>
              <a:defRPr/>
            </a:pPr>
            <a:r>
              <a:rPr lang="sv-SE" dirty="0">
                <a:solidFill>
                  <a:schemeClr val="tx1"/>
                </a:solidFill>
              </a:rPr>
              <a:t>Jan </a:t>
            </a:r>
            <a:r>
              <a:rPr lang="sv-SE" dirty="0" err="1">
                <a:solidFill>
                  <a:schemeClr val="tx1"/>
                </a:solidFill>
              </a:rPr>
              <a:t>Ovars</a:t>
            </a:r>
            <a:r>
              <a:rPr lang="sv-SE" dirty="0">
                <a:solidFill>
                  <a:schemeClr val="tx1"/>
                </a:solidFill>
              </a:rPr>
              <a:t> Cup</a:t>
            </a:r>
          </a:p>
          <a:p>
            <a:pPr marL="285750" indent="-285750">
              <a:buFont typeface="Arial" panose="020B0604020202020204" pitchFamily="34" charset="0"/>
              <a:buChar char="•"/>
              <a:defRPr/>
            </a:pPr>
            <a:r>
              <a:rPr lang="sv-SE" dirty="0">
                <a:solidFill>
                  <a:schemeClr val="tx1"/>
                </a:solidFill>
              </a:rPr>
              <a:t>Sportlotten, avslut</a:t>
            </a:r>
            <a:endParaRPr lang="sv-SE" i="1" dirty="0">
              <a:solidFill>
                <a:schemeClr val="tx1"/>
              </a:solidFill>
            </a:endParaRPr>
          </a:p>
        </p:txBody>
      </p:sp>
      <p:sp>
        <p:nvSpPr>
          <p:cNvPr id="16" name="Rundad rektangulär 23"/>
          <p:cNvSpPr/>
          <p:nvPr/>
        </p:nvSpPr>
        <p:spPr>
          <a:xfrm>
            <a:off x="8041095" y="5942128"/>
            <a:ext cx="2924149" cy="648072"/>
          </a:xfrm>
          <a:prstGeom prst="wedgeRoundRectCallout">
            <a:avLst>
              <a:gd name="adj1" fmla="val -45967"/>
              <a:gd name="adj2" fmla="val -122823"/>
              <a:gd name="adj3" fmla="val 16667"/>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Arial" panose="020B0604020202020204" pitchFamily="34" charset="0"/>
              <a:buChar char="•"/>
              <a:defRPr/>
            </a:pPr>
            <a:endParaRPr lang="sv-SE" i="1" dirty="0">
              <a:solidFill>
                <a:schemeClr val="tx1"/>
              </a:solidFill>
            </a:endParaRPr>
          </a:p>
        </p:txBody>
      </p:sp>
      <p:sp>
        <p:nvSpPr>
          <p:cNvPr id="17" name="Rundad rektangulär 25"/>
          <p:cNvSpPr/>
          <p:nvPr/>
        </p:nvSpPr>
        <p:spPr>
          <a:xfrm>
            <a:off x="8921216" y="5047802"/>
            <a:ext cx="2688581" cy="587122"/>
          </a:xfrm>
          <a:prstGeom prst="wedgeRoundRectCallout">
            <a:avLst>
              <a:gd name="adj1" fmla="val -87127"/>
              <a:gd name="adj2" fmla="val -77597"/>
              <a:gd name="adj3" fmla="val 16667"/>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22" name="textruta 40"/>
          <p:cNvSpPr txBox="1">
            <a:spLocks noChangeArrowheads="1"/>
          </p:cNvSpPr>
          <p:nvPr/>
        </p:nvSpPr>
        <p:spPr bwMode="auto">
          <a:xfrm>
            <a:off x="3192013" y="4331481"/>
            <a:ext cx="1373187" cy="584776"/>
          </a:xfrm>
          <a:prstGeom prst="rect">
            <a:avLst/>
          </a:prstGeom>
          <a:noFill/>
          <a:ln w="9525">
            <a:noFill/>
            <a:miter lim="800000"/>
            <a:headEnd/>
            <a:tailEnd/>
          </a:ln>
        </p:spPr>
        <p:txBody>
          <a:bodyPr wrap="square">
            <a:spAutoFit/>
          </a:bodyPr>
          <a:lstStyle/>
          <a:p>
            <a:endParaRPr lang="sv-SE" sz="1200" dirty="0">
              <a:latin typeface="Bookman Old Style"/>
              <a:cs typeface="Bookman Old Style"/>
            </a:endParaRPr>
          </a:p>
          <a:p>
            <a:endParaRPr lang="sv-SE" sz="1000" dirty="0">
              <a:latin typeface="Calibri" pitchFamily="34" charset="0"/>
            </a:endParaRPr>
          </a:p>
          <a:p>
            <a:pPr>
              <a:buFont typeface="Arial" charset="0"/>
              <a:buChar char="•"/>
            </a:pPr>
            <a:endParaRPr lang="sv-SE" sz="1000" dirty="0">
              <a:latin typeface="Calibri" pitchFamily="34" charset="0"/>
            </a:endParaRPr>
          </a:p>
        </p:txBody>
      </p:sp>
      <p:sp>
        <p:nvSpPr>
          <p:cNvPr id="23" name="Rundad rektangulär 38"/>
          <p:cNvSpPr/>
          <p:nvPr/>
        </p:nvSpPr>
        <p:spPr>
          <a:xfrm>
            <a:off x="2629833" y="5908578"/>
            <a:ext cx="2374757" cy="962148"/>
          </a:xfrm>
          <a:prstGeom prst="wedgeRoundRectCallout">
            <a:avLst>
              <a:gd name="adj1" fmla="val 63737"/>
              <a:gd name="adj2" fmla="val -47549"/>
              <a:gd name="adj3" fmla="val 16667"/>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Arial" panose="020B0604020202020204" pitchFamily="34" charset="0"/>
              <a:buChar char="•"/>
              <a:defRPr/>
            </a:pPr>
            <a:r>
              <a:rPr lang="sv-SE" dirty="0">
                <a:solidFill>
                  <a:schemeClr val="tx1"/>
                </a:solidFill>
              </a:rPr>
              <a:t>Uppstartscamp</a:t>
            </a:r>
          </a:p>
          <a:p>
            <a:pPr marL="285750" indent="-285750">
              <a:buFont typeface="Arial" panose="020B0604020202020204" pitchFamily="34" charset="0"/>
              <a:buChar char="•"/>
              <a:defRPr/>
            </a:pPr>
            <a:r>
              <a:rPr lang="sv-SE" dirty="0">
                <a:solidFill>
                  <a:schemeClr val="tx1"/>
                </a:solidFill>
                <a:highlight>
                  <a:srgbClr val="FFFF00"/>
                </a:highlight>
              </a:rPr>
              <a:t>Kirrat &amp; Klart</a:t>
            </a:r>
          </a:p>
        </p:txBody>
      </p:sp>
      <p:sp>
        <p:nvSpPr>
          <p:cNvPr id="28" name="textruta 39"/>
          <p:cNvSpPr txBox="1"/>
          <p:nvPr/>
        </p:nvSpPr>
        <p:spPr>
          <a:xfrm>
            <a:off x="7482902" y="5433065"/>
            <a:ext cx="184731" cy="246221"/>
          </a:xfrm>
          <a:prstGeom prst="rect">
            <a:avLst/>
          </a:prstGeom>
          <a:noFill/>
        </p:spPr>
        <p:txBody>
          <a:bodyPr wrap="none" rtlCol="0">
            <a:spAutoFit/>
          </a:bodyPr>
          <a:lstStyle/>
          <a:p>
            <a:endParaRPr lang="sv-SE" sz="1000"/>
          </a:p>
        </p:txBody>
      </p:sp>
      <p:sp>
        <p:nvSpPr>
          <p:cNvPr id="4" name="textruta 3">
            <a:extLst>
              <a:ext uri="{FF2B5EF4-FFF2-40B4-BE49-F238E27FC236}">
                <a16:creationId xmlns:a16="http://schemas.microsoft.com/office/drawing/2014/main" id="{6B4A34ED-CA1A-D197-6684-C21F3072EA87}"/>
              </a:ext>
            </a:extLst>
          </p:cNvPr>
          <p:cNvSpPr txBox="1"/>
          <p:nvPr/>
        </p:nvSpPr>
        <p:spPr>
          <a:xfrm>
            <a:off x="8962330" y="5047801"/>
            <a:ext cx="2267324" cy="646331"/>
          </a:xfrm>
          <a:prstGeom prst="rect">
            <a:avLst/>
          </a:prstGeom>
          <a:noFill/>
        </p:spPr>
        <p:txBody>
          <a:bodyPr wrap="square">
            <a:spAutoFit/>
          </a:bodyPr>
          <a:lstStyle/>
          <a:p>
            <a:pPr marL="285750" indent="-285750">
              <a:buFont typeface="Arial" panose="020B0604020202020204" pitchFamily="34" charset="0"/>
              <a:buChar char="•"/>
              <a:defRPr/>
            </a:pPr>
            <a:r>
              <a:rPr lang="sv-SE" dirty="0">
                <a:solidFill>
                  <a:schemeClr val="tx1"/>
                </a:solidFill>
              </a:rPr>
              <a:t>Årsmöte</a:t>
            </a:r>
          </a:p>
          <a:p>
            <a:pPr marL="285750" indent="-285750">
              <a:buFont typeface="Arial" panose="020B0604020202020204" pitchFamily="34" charset="0"/>
              <a:buChar char="•"/>
              <a:defRPr/>
            </a:pPr>
            <a:r>
              <a:rPr lang="sv-SE" i="1" dirty="0"/>
              <a:t>Havets dag</a:t>
            </a:r>
            <a:endParaRPr lang="sv-SE" i="1" dirty="0">
              <a:solidFill>
                <a:schemeClr val="tx1"/>
              </a:solidFill>
            </a:endParaRPr>
          </a:p>
        </p:txBody>
      </p:sp>
      <p:sp>
        <p:nvSpPr>
          <p:cNvPr id="6" name="textruta 5">
            <a:extLst>
              <a:ext uri="{FF2B5EF4-FFF2-40B4-BE49-F238E27FC236}">
                <a16:creationId xmlns:a16="http://schemas.microsoft.com/office/drawing/2014/main" id="{6568EF59-36FB-B24C-AF86-9A904980FE5F}"/>
              </a:ext>
            </a:extLst>
          </p:cNvPr>
          <p:cNvSpPr txBox="1"/>
          <p:nvPr/>
        </p:nvSpPr>
        <p:spPr>
          <a:xfrm>
            <a:off x="468385" y="4200038"/>
            <a:ext cx="3226446" cy="1384995"/>
          </a:xfrm>
          <a:prstGeom prst="rect">
            <a:avLst/>
          </a:prstGeom>
          <a:noFill/>
        </p:spPr>
        <p:txBody>
          <a:bodyPr wrap="square">
            <a:spAutoFit/>
          </a:bodyPr>
          <a:lstStyle/>
          <a:p>
            <a:pPr marL="285750" indent="-285750">
              <a:buFont typeface="Arial" panose="020B0604020202020204" pitchFamily="34" charset="0"/>
              <a:buChar char="•"/>
              <a:defRPr/>
            </a:pPr>
            <a:r>
              <a:rPr lang="sv-SE" sz="1200" i="1" dirty="0"/>
              <a:t>Fotografering</a:t>
            </a:r>
          </a:p>
          <a:p>
            <a:pPr marL="285750" indent="-285750">
              <a:buFont typeface="Arial" panose="020B0604020202020204" pitchFamily="34" charset="0"/>
              <a:buChar char="•"/>
              <a:defRPr/>
            </a:pPr>
            <a:r>
              <a:rPr lang="sv-SE" sz="1200" i="1" dirty="0">
                <a:solidFill>
                  <a:schemeClr val="tx1"/>
                </a:solidFill>
              </a:rPr>
              <a:t>Kirrat &amp; Klart, avslut</a:t>
            </a:r>
          </a:p>
          <a:p>
            <a:pPr marL="285750" indent="-285750">
              <a:buFont typeface="Arial" panose="020B0604020202020204" pitchFamily="34" charset="0"/>
              <a:buChar char="•"/>
              <a:defRPr/>
            </a:pPr>
            <a:r>
              <a:rPr lang="sv-SE" sz="1200" i="1" dirty="0"/>
              <a:t>RIK Dag/Start H skolan</a:t>
            </a:r>
            <a:endParaRPr lang="sv-SE" sz="1200" i="1" dirty="0">
              <a:solidFill>
                <a:schemeClr val="tx1"/>
              </a:solidFill>
            </a:endParaRPr>
          </a:p>
          <a:p>
            <a:pPr marL="285750" indent="-285750">
              <a:buFont typeface="Arial" panose="020B0604020202020204" pitchFamily="34" charset="0"/>
              <a:buChar char="•"/>
              <a:defRPr/>
            </a:pPr>
            <a:r>
              <a:rPr lang="sv-SE" sz="1200" i="1" dirty="0"/>
              <a:t>Sekretariatutbildning</a:t>
            </a:r>
          </a:p>
          <a:p>
            <a:pPr marL="285750" indent="-285750">
              <a:buFont typeface="Arial" panose="020B0604020202020204" pitchFamily="34" charset="0"/>
              <a:buChar char="•"/>
              <a:defRPr/>
            </a:pPr>
            <a:r>
              <a:rPr lang="sv-SE" sz="1200" i="1" dirty="0">
                <a:solidFill>
                  <a:schemeClr val="tx1"/>
                </a:solidFill>
              </a:rPr>
              <a:t>Kick Off</a:t>
            </a:r>
          </a:p>
          <a:p>
            <a:pPr marL="285750" indent="-285750">
              <a:buFont typeface="Arial" panose="020B0604020202020204" pitchFamily="34" charset="0"/>
              <a:buChar char="•"/>
              <a:defRPr/>
            </a:pPr>
            <a:r>
              <a:rPr lang="sv-SE" sz="1200" i="1" dirty="0"/>
              <a:t>Belastningsregister, vart annat år</a:t>
            </a:r>
          </a:p>
          <a:p>
            <a:pPr marL="285750" indent="-285750">
              <a:buFont typeface="Arial" panose="020B0604020202020204" pitchFamily="34" charset="0"/>
              <a:buChar char="•"/>
              <a:defRPr/>
            </a:pPr>
            <a:r>
              <a:rPr lang="sv-SE" sz="1200" i="1" dirty="0">
                <a:solidFill>
                  <a:schemeClr val="tx1"/>
                </a:solidFill>
              </a:rPr>
              <a:t>Föräldramöten</a:t>
            </a:r>
          </a:p>
        </p:txBody>
      </p:sp>
      <p:sp>
        <p:nvSpPr>
          <p:cNvPr id="18" name="textruta 17">
            <a:extLst>
              <a:ext uri="{FF2B5EF4-FFF2-40B4-BE49-F238E27FC236}">
                <a16:creationId xmlns:a16="http://schemas.microsoft.com/office/drawing/2014/main" id="{1313C10B-24E2-B6A6-C8CF-FFC02DF84CD1}"/>
              </a:ext>
            </a:extLst>
          </p:cNvPr>
          <p:cNvSpPr txBox="1"/>
          <p:nvPr/>
        </p:nvSpPr>
        <p:spPr>
          <a:xfrm>
            <a:off x="2391030" y="2016001"/>
            <a:ext cx="2267324" cy="646331"/>
          </a:xfrm>
          <a:prstGeom prst="rect">
            <a:avLst/>
          </a:prstGeom>
          <a:noFill/>
        </p:spPr>
        <p:txBody>
          <a:bodyPr wrap="square">
            <a:spAutoFit/>
          </a:bodyPr>
          <a:lstStyle/>
          <a:p>
            <a:pPr marL="285750" indent="-285750">
              <a:buFont typeface="Arial" panose="020B0604020202020204" pitchFamily="34" charset="0"/>
              <a:buChar char="•"/>
              <a:defRPr/>
            </a:pPr>
            <a:r>
              <a:rPr lang="sv-SE" i="1" dirty="0"/>
              <a:t>Bingolotter</a:t>
            </a:r>
          </a:p>
          <a:p>
            <a:pPr marL="285750" indent="-285750">
              <a:buFont typeface="Arial" panose="020B0604020202020204" pitchFamily="34" charset="0"/>
              <a:buChar char="•"/>
              <a:defRPr/>
            </a:pPr>
            <a:r>
              <a:rPr lang="sv-SE" i="1" dirty="0">
                <a:solidFill>
                  <a:schemeClr val="tx1"/>
                </a:solidFill>
              </a:rPr>
              <a:t>Städdag</a:t>
            </a:r>
          </a:p>
        </p:txBody>
      </p:sp>
      <p:sp>
        <p:nvSpPr>
          <p:cNvPr id="19" name="textruta 18">
            <a:extLst>
              <a:ext uri="{FF2B5EF4-FFF2-40B4-BE49-F238E27FC236}">
                <a16:creationId xmlns:a16="http://schemas.microsoft.com/office/drawing/2014/main" id="{550B5572-07EF-D949-7EC5-31E5A13A7613}"/>
              </a:ext>
            </a:extLst>
          </p:cNvPr>
          <p:cNvSpPr txBox="1"/>
          <p:nvPr/>
        </p:nvSpPr>
        <p:spPr>
          <a:xfrm>
            <a:off x="2737266" y="1242715"/>
            <a:ext cx="2267324" cy="369332"/>
          </a:xfrm>
          <a:prstGeom prst="rect">
            <a:avLst/>
          </a:prstGeom>
          <a:noFill/>
        </p:spPr>
        <p:txBody>
          <a:bodyPr wrap="square">
            <a:spAutoFit/>
          </a:bodyPr>
          <a:lstStyle/>
          <a:p>
            <a:pPr marL="285750" indent="-285750">
              <a:buFont typeface="Arial" panose="020B0604020202020204" pitchFamily="34" charset="0"/>
              <a:buChar char="•"/>
              <a:defRPr/>
            </a:pPr>
            <a:r>
              <a:rPr lang="sv-SE" i="1" dirty="0"/>
              <a:t>Bingolotter, avslut</a:t>
            </a:r>
            <a:endParaRPr lang="sv-SE" i="1" dirty="0">
              <a:solidFill>
                <a:schemeClr val="tx1"/>
              </a:solidFill>
            </a:endParaRPr>
          </a:p>
        </p:txBody>
      </p:sp>
      <p:sp>
        <p:nvSpPr>
          <p:cNvPr id="21" name="textruta 20">
            <a:extLst>
              <a:ext uri="{FF2B5EF4-FFF2-40B4-BE49-F238E27FC236}">
                <a16:creationId xmlns:a16="http://schemas.microsoft.com/office/drawing/2014/main" id="{29BDEC13-E595-7D92-3E53-86EF65B03CD5}"/>
              </a:ext>
            </a:extLst>
          </p:cNvPr>
          <p:cNvSpPr txBox="1"/>
          <p:nvPr/>
        </p:nvSpPr>
        <p:spPr>
          <a:xfrm>
            <a:off x="5435111" y="756487"/>
            <a:ext cx="2267324" cy="369332"/>
          </a:xfrm>
          <a:prstGeom prst="rect">
            <a:avLst/>
          </a:prstGeom>
          <a:noFill/>
        </p:spPr>
        <p:txBody>
          <a:bodyPr wrap="square">
            <a:spAutoFit/>
          </a:bodyPr>
          <a:lstStyle/>
          <a:p>
            <a:pPr marL="285750" indent="-285750">
              <a:buFont typeface="Arial" panose="020B0604020202020204" pitchFamily="34" charset="0"/>
              <a:buChar char="•"/>
              <a:defRPr/>
            </a:pPr>
            <a:r>
              <a:rPr lang="sv-SE" i="1" dirty="0">
                <a:solidFill>
                  <a:schemeClr val="tx1"/>
                </a:solidFill>
              </a:rPr>
              <a:t>2 Kronas match</a:t>
            </a:r>
          </a:p>
        </p:txBody>
      </p:sp>
      <p:sp>
        <p:nvSpPr>
          <p:cNvPr id="3" name="textruta 2">
            <a:extLst>
              <a:ext uri="{FF2B5EF4-FFF2-40B4-BE49-F238E27FC236}">
                <a16:creationId xmlns:a16="http://schemas.microsoft.com/office/drawing/2014/main" id="{3E65B218-95D9-C165-266D-E482BD7871E0}"/>
              </a:ext>
            </a:extLst>
          </p:cNvPr>
          <p:cNvSpPr txBox="1"/>
          <p:nvPr/>
        </p:nvSpPr>
        <p:spPr>
          <a:xfrm>
            <a:off x="5614713" y="6100975"/>
            <a:ext cx="2267324" cy="369332"/>
          </a:xfrm>
          <a:prstGeom prst="rect">
            <a:avLst/>
          </a:prstGeom>
          <a:noFill/>
        </p:spPr>
        <p:txBody>
          <a:bodyPr wrap="square">
            <a:spAutoFit/>
          </a:bodyPr>
          <a:lstStyle/>
          <a:p>
            <a:pPr marL="285750" indent="-285750">
              <a:buFont typeface="Arial" panose="020B0604020202020204" pitchFamily="34" charset="0"/>
              <a:buChar char="•"/>
              <a:defRPr/>
            </a:pPr>
            <a:r>
              <a:rPr lang="sv-SE" dirty="0">
                <a:solidFill>
                  <a:schemeClr val="tx1"/>
                </a:solidFill>
              </a:rPr>
              <a:t>Träbåtsfestivalen</a:t>
            </a:r>
          </a:p>
        </p:txBody>
      </p:sp>
      <p:sp>
        <p:nvSpPr>
          <p:cNvPr id="20" name="Pil: vänsterböjd 19">
            <a:extLst>
              <a:ext uri="{FF2B5EF4-FFF2-40B4-BE49-F238E27FC236}">
                <a16:creationId xmlns:a16="http://schemas.microsoft.com/office/drawing/2014/main" id="{8E1D8DAA-5B94-019E-2F24-53AD17766283}"/>
              </a:ext>
            </a:extLst>
          </p:cNvPr>
          <p:cNvSpPr/>
          <p:nvPr/>
        </p:nvSpPr>
        <p:spPr>
          <a:xfrm>
            <a:off x="6553836" y="3219678"/>
            <a:ext cx="731520" cy="1216152"/>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5" name="Rak pilkoppling 24">
            <a:extLst>
              <a:ext uri="{FF2B5EF4-FFF2-40B4-BE49-F238E27FC236}">
                <a16:creationId xmlns:a16="http://schemas.microsoft.com/office/drawing/2014/main" id="{751652A8-4E12-0067-5721-98DF8AAE415D}"/>
              </a:ext>
            </a:extLst>
          </p:cNvPr>
          <p:cNvCxnSpPr>
            <a:cxnSpLocks/>
          </p:cNvCxnSpPr>
          <p:nvPr/>
        </p:nvCxnSpPr>
        <p:spPr>
          <a:xfrm flipH="1">
            <a:off x="7086992" y="648787"/>
            <a:ext cx="954103" cy="2629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Pratbubbla: oval 28">
            <a:extLst>
              <a:ext uri="{FF2B5EF4-FFF2-40B4-BE49-F238E27FC236}">
                <a16:creationId xmlns:a16="http://schemas.microsoft.com/office/drawing/2014/main" id="{82CF4FBE-EE75-20E3-C1E0-93D721862AE1}"/>
              </a:ext>
            </a:extLst>
          </p:cNvPr>
          <p:cNvSpPr/>
          <p:nvPr/>
        </p:nvSpPr>
        <p:spPr>
          <a:xfrm>
            <a:off x="7575266" y="107440"/>
            <a:ext cx="2520725" cy="516654"/>
          </a:xfrm>
          <a:prstGeom prst="wedgeEllipse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2">
                  <a:lumMod val="40000"/>
                  <a:lumOff val="60000"/>
                </a:schemeClr>
              </a:solidFill>
            </a:endParaRPr>
          </a:p>
        </p:txBody>
      </p:sp>
      <p:sp>
        <p:nvSpPr>
          <p:cNvPr id="31" name="textruta 30">
            <a:extLst>
              <a:ext uri="{FF2B5EF4-FFF2-40B4-BE49-F238E27FC236}">
                <a16:creationId xmlns:a16="http://schemas.microsoft.com/office/drawing/2014/main" id="{273CE8AC-6FF3-3F9D-87AC-D59D89131D13}"/>
              </a:ext>
            </a:extLst>
          </p:cNvPr>
          <p:cNvSpPr txBox="1"/>
          <p:nvPr/>
        </p:nvSpPr>
        <p:spPr>
          <a:xfrm>
            <a:off x="7441466" y="164079"/>
            <a:ext cx="2770973" cy="369332"/>
          </a:xfrm>
          <a:prstGeom prst="rect">
            <a:avLst/>
          </a:prstGeom>
          <a:noFill/>
        </p:spPr>
        <p:txBody>
          <a:bodyPr wrap="square">
            <a:spAutoFit/>
          </a:bodyPr>
          <a:lstStyle/>
          <a:p>
            <a:pPr marL="285750" indent="-285750">
              <a:buFont typeface="Arial" panose="020B0604020202020204" pitchFamily="34" charset="0"/>
              <a:buChar char="•"/>
              <a:defRPr/>
            </a:pPr>
            <a:r>
              <a:rPr lang="sv-SE" i="1" dirty="0"/>
              <a:t>Bemanning kafeterian</a:t>
            </a:r>
            <a:endParaRPr lang="sv-SE" i="1" dirty="0">
              <a:solidFill>
                <a:schemeClr val="tx1"/>
              </a:solidFill>
            </a:endParaRPr>
          </a:p>
        </p:txBody>
      </p:sp>
    </p:spTree>
    <p:extLst>
      <p:ext uri="{BB962C8B-B14F-4D97-AF65-F5344CB8AC3E}">
        <p14:creationId xmlns:p14="http://schemas.microsoft.com/office/powerpoint/2010/main" val="2553163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98E1420-6536-A8DC-6BEA-16ED804BFEC5}"/>
              </a:ext>
            </a:extLst>
          </p:cNvPr>
          <p:cNvPicPr>
            <a:picLocks noChangeAspect="1"/>
          </p:cNvPicPr>
          <p:nvPr/>
        </p:nvPicPr>
        <p:blipFill>
          <a:blip r:embed="rId3"/>
          <a:stretch>
            <a:fillRect/>
          </a:stretch>
        </p:blipFill>
        <p:spPr>
          <a:xfrm>
            <a:off x="1430886" y="433272"/>
            <a:ext cx="1825495" cy="874603"/>
          </a:xfrm>
          <a:prstGeom prst="rect">
            <a:avLst/>
          </a:prstGeom>
        </p:spPr>
      </p:pic>
      <p:pic>
        <p:nvPicPr>
          <p:cNvPr id="4" name="Bildobjekt 3">
            <a:extLst>
              <a:ext uri="{FF2B5EF4-FFF2-40B4-BE49-F238E27FC236}">
                <a16:creationId xmlns:a16="http://schemas.microsoft.com/office/drawing/2014/main" id="{501446D9-C156-4E4A-E497-536A94153DF5}"/>
              </a:ext>
            </a:extLst>
          </p:cNvPr>
          <p:cNvPicPr>
            <a:picLocks noChangeAspect="1"/>
          </p:cNvPicPr>
          <p:nvPr/>
        </p:nvPicPr>
        <p:blipFill>
          <a:blip r:embed="rId3"/>
          <a:stretch>
            <a:fillRect/>
          </a:stretch>
        </p:blipFill>
        <p:spPr>
          <a:xfrm>
            <a:off x="1430885" y="4268129"/>
            <a:ext cx="1825495" cy="874603"/>
          </a:xfrm>
          <a:prstGeom prst="rect">
            <a:avLst/>
          </a:prstGeom>
        </p:spPr>
      </p:pic>
      <p:pic>
        <p:nvPicPr>
          <p:cNvPr id="5" name="Bildobjekt 4">
            <a:extLst>
              <a:ext uri="{FF2B5EF4-FFF2-40B4-BE49-F238E27FC236}">
                <a16:creationId xmlns:a16="http://schemas.microsoft.com/office/drawing/2014/main" id="{A9260507-D313-88FC-9C0D-453DB6CD348B}"/>
              </a:ext>
            </a:extLst>
          </p:cNvPr>
          <p:cNvPicPr>
            <a:picLocks noChangeAspect="1"/>
          </p:cNvPicPr>
          <p:nvPr/>
        </p:nvPicPr>
        <p:blipFill>
          <a:blip r:embed="rId3"/>
          <a:stretch>
            <a:fillRect/>
          </a:stretch>
        </p:blipFill>
        <p:spPr>
          <a:xfrm>
            <a:off x="1430885" y="1617932"/>
            <a:ext cx="1825495" cy="874603"/>
          </a:xfrm>
          <a:prstGeom prst="rect">
            <a:avLst/>
          </a:prstGeom>
        </p:spPr>
      </p:pic>
      <p:pic>
        <p:nvPicPr>
          <p:cNvPr id="6" name="Bildobjekt 5">
            <a:extLst>
              <a:ext uri="{FF2B5EF4-FFF2-40B4-BE49-F238E27FC236}">
                <a16:creationId xmlns:a16="http://schemas.microsoft.com/office/drawing/2014/main" id="{AFA9E8AC-F9B3-9813-7268-F1A80461F04C}"/>
              </a:ext>
            </a:extLst>
          </p:cNvPr>
          <p:cNvPicPr>
            <a:picLocks noChangeAspect="1"/>
          </p:cNvPicPr>
          <p:nvPr/>
        </p:nvPicPr>
        <p:blipFill>
          <a:blip r:embed="rId3"/>
          <a:stretch>
            <a:fillRect/>
          </a:stretch>
        </p:blipFill>
        <p:spPr>
          <a:xfrm>
            <a:off x="1430884" y="5606422"/>
            <a:ext cx="1825495" cy="874603"/>
          </a:xfrm>
          <a:prstGeom prst="rect">
            <a:avLst/>
          </a:prstGeom>
        </p:spPr>
      </p:pic>
      <p:pic>
        <p:nvPicPr>
          <p:cNvPr id="7" name="Bildobjekt 6">
            <a:extLst>
              <a:ext uri="{FF2B5EF4-FFF2-40B4-BE49-F238E27FC236}">
                <a16:creationId xmlns:a16="http://schemas.microsoft.com/office/drawing/2014/main" id="{58A57DD4-7A3C-B88D-7EA9-3E69218507BD}"/>
              </a:ext>
            </a:extLst>
          </p:cNvPr>
          <p:cNvPicPr>
            <a:picLocks noChangeAspect="1"/>
          </p:cNvPicPr>
          <p:nvPr/>
        </p:nvPicPr>
        <p:blipFill>
          <a:blip r:embed="rId3"/>
          <a:stretch>
            <a:fillRect/>
          </a:stretch>
        </p:blipFill>
        <p:spPr>
          <a:xfrm>
            <a:off x="1430885" y="2929836"/>
            <a:ext cx="1825495" cy="874603"/>
          </a:xfrm>
          <a:prstGeom prst="rect">
            <a:avLst/>
          </a:prstGeom>
        </p:spPr>
      </p:pic>
      <p:sp>
        <p:nvSpPr>
          <p:cNvPr id="8" name="textruta 7">
            <a:extLst>
              <a:ext uri="{FF2B5EF4-FFF2-40B4-BE49-F238E27FC236}">
                <a16:creationId xmlns:a16="http://schemas.microsoft.com/office/drawing/2014/main" id="{0D69CBFE-CBF5-1401-BD82-5432F7CBC1B3}"/>
              </a:ext>
            </a:extLst>
          </p:cNvPr>
          <p:cNvSpPr txBox="1"/>
          <p:nvPr/>
        </p:nvSpPr>
        <p:spPr>
          <a:xfrm>
            <a:off x="1525754" y="4631581"/>
            <a:ext cx="2198914" cy="307777"/>
          </a:xfrm>
          <a:prstGeom prst="rect">
            <a:avLst/>
          </a:prstGeom>
          <a:noFill/>
        </p:spPr>
        <p:txBody>
          <a:bodyPr wrap="square" rtlCol="0">
            <a:spAutoFit/>
          </a:bodyPr>
          <a:lstStyle/>
          <a:p>
            <a:r>
              <a:rPr lang="sv-SE" sz="1400" dirty="0">
                <a:highlight>
                  <a:srgbClr val="FFFF00"/>
                </a:highlight>
              </a:rPr>
              <a:t>Kostnader för Aktiva</a:t>
            </a:r>
          </a:p>
        </p:txBody>
      </p:sp>
      <p:sp>
        <p:nvSpPr>
          <p:cNvPr id="9" name="textruta 8">
            <a:extLst>
              <a:ext uri="{FF2B5EF4-FFF2-40B4-BE49-F238E27FC236}">
                <a16:creationId xmlns:a16="http://schemas.microsoft.com/office/drawing/2014/main" id="{E4DA8BAE-63B1-A526-2134-57C31BC687DA}"/>
              </a:ext>
            </a:extLst>
          </p:cNvPr>
          <p:cNvSpPr txBox="1"/>
          <p:nvPr/>
        </p:nvSpPr>
        <p:spPr>
          <a:xfrm>
            <a:off x="1601799" y="843182"/>
            <a:ext cx="2198914" cy="307777"/>
          </a:xfrm>
          <a:prstGeom prst="rect">
            <a:avLst/>
          </a:prstGeom>
          <a:noFill/>
        </p:spPr>
        <p:txBody>
          <a:bodyPr wrap="square" rtlCol="0">
            <a:spAutoFit/>
          </a:bodyPr>
          <a:lstStyle/>
          <a:p>
            <a:r>
              <a:rPr lang="sv-SE" sz="1400" dirty="0">
                <a:highlight>
                  <a:srgbClr val="FFFF00"/>
                </a:highlight>
              </a:rPr>
              <a:t>Föreningens Cuper</a:t>
            </a:r>
          </a:p>
        </p:txBody>
      </p:sp>
      <p:sp>
        <p:nvSpPr>
          <p:cNvPr id="11" name="textruta 10">
            <a:extLst>
              <a:ext uri="{FF2B5EF4-FFF2-40B4-BE49-F238E27FC236}">
                <a16:creationId xmlns:a16="http://schemas.microsoft.com/office/drawing/2014/main" id="{BA015041-7F8E-611A-17B6-4B82F20627CF}"/>
              </a:ext>
            </a:extLst>
          </p:cNvPr>
          <p:cNvSpPr txBox="1"/>
          <p:nvPr/>
        </p:nvSpPr>
        <p:spPr>
          <a:xfrm>
            <a:off x="1600126" y="6014818"/>
            <a:ext cx="1656253" cy="307777"/>
          </a:xfrm>
          <a:prstGeom prst="rect">
            <a:avLst/>
          </a:prstGeom>
          <a:noFill/>
        </p:spPr>
        <p:txBody>
          <a:bodyPr wrap="square" rtlCol="0">
            <a:spAutoFit/>
          </a:bodyPr>
          <a:lstStyle/>
          <a:p>
            <a:r>
              <a:rPr lang="sv-SE" sz="1400" dirty="0">
                <a:highlight>
                  <a:srgbClr val="FFFF00"/>
                </a:highlight>
              </a:rPr>
              <a:t>Sportslig Utveckling</a:t>
            </a:r>
          </a:p>
        </p:txBody>
      </p:sp>
      <p:sp>
        <p:nvSpPr>
          <p:cNvPr id="12" name="textruta 11">
            <a:extLst>
              <a:ext uri="{FF2B5EF4-FFF2-40B4-BE49-F238E27FC236}">
                <a16:creationId xmlns:a16="http://schemas.microsoft.com/office/drawing/2014/main" id="{826F71BC-4D7B-3722-0F63-C6B35E90D438}"/>
              </a:ext>
            </a:extLst>
          </p:cNvPr>
          <p:cNvSpPr txBox="1"/>
          <p:nvPr/>
        </p:nvSpPr>
        <p:spPr>
          <a:xfrm>
            <a:off x="1525754" y="3303260"/>
            <a:ext cx="1735081" cy="307777"/>
          </a:xfrm>
          <a:prstGeom prst="rect">
            <a:avLst/>
          </a:prstGeom>
          <a:noFill/>
        </p:spPr>
        <p:txBody>
          <a:bodyPr wrap="square" rtlCol="0">
            <a:spAutoFit/>
          </a:bodyPr>
          <a:lstStyle/>
          <a:p>
            <a:r>
              <a:rPr lang="sv-SE" sz="1400" dirty="0">
                <a:highlight>
                  <a:srgbClr val="FFFF00"/>
                </a:highlight>
              </a:rPr>
              <a:t>Sponsring &amp; Intäkter</a:t>
            </a:r>
          </a:p>
        </p:txBody>
      </p:sp>
      <p:sp>
        <p:nvSpPr>
          <p:cNvPr id="13" name="textruta 12">
            <a:extLst>
              <a:ext uri="{FF2B5EF4-FFF2-40B4-BE49-F238E27FC236}">
                <a16:creationId xmlns:a16="http://schemas.microsoft.com/office/drawing/2014/main" id="{B3A5D617-632E-7B80-BE61-42FEECFC76C7}"/>
              </a:ext>
            </a:extLst>
          </p:cNvPr>
          <p:cNvSpPr txBox="1"/>
          <p:nvPr/>
        </p:nvSpPr>
        <p:spPr>
          <a:xfrm>
            <a:off x="4303986" y="1617932"/>
            <a:ext cx="7520151" cy="1323439"/>
          </a:xfrm>
          <a:prstGeom prst="rect">
            <a:avLst/>
          </a:prstGeom>
          <a:noFill/>
        </p:spPr>
        <p:txBody>
          <a:bodyPr wrap="square" rtlCol="0">
            <a:spAutoFit/>
          </a:bodyPr>
          <a:lstStyle/>
          <a:p>
            <a:r>
              <a:rPr lang="sv-SE" sz="4000" b="1" dirty="0"/>
              <a:t>                Föreningens Verksamhetsplan &amp; Framtidsvision</a:t>
            </a:r>
          </a:p>
        </p:txBody>
      </p:sp>
      <p:sp>
        <p:nvSpPr>
          <p:cNvPr id="14" name="textruta 13">
            <a:extLst>
              <a:ext uri="{FF2B5EF4-FFF2-40B4-BE49-F238E27FC236}">
                <a16:creationId xmlns:a16="http://schemas.microsoft.com/office/drawing/2014/main" id="{9FBB52A8-9BDF-6C28-9F9A-7D39CA182D4B}"/>
              </a:ext>
            </a:extLst>
          </p:cNvPr>
          <p:cNvSpPr txBox="1"/>
          <p:nvPr/>
        </p:nvSpPr>
        <p:spPr>
          <a:xfrm>
            <a:off x="1752400" y="1771565"/>
            <a:ext cx="1972268" cy="600164"/>
          </a:xfrm>
          <a:prstGeom prst="rect">
            <a:avLst/>
          </a:prstGeom>
          <a:noFill/>
        </p:spPr>
        <p:txBody>
          <a:bodyPr wrap="square" rtlCol="0">
            <a:spAutoFit/>
          </a:bodyPr>
          <a:lstStyle/>
          <a:p>
            <a:r>
              <a:rPr lang="sv-SE" sz="1100" dirty="0">
                <a:highlight>
                  <a:srgbClr val="FFFF00"/>
                </a:highlight>
              </a:rPr>
              <a:t>Kommunikation</a:t>
            </a:r>
            <a:br>
              <a:rPr lang="sv-SE" sz="1100" dirty="0">
                <a:highlight>
                  <a:srgbClr val="FFFF00"/>
                </a:highlight>
              </a:rPr>
            </a:br>
            <a:r>
              <a:rPr lang="sv-SE" sz="1100" dirty="0"/>
              <a:t>             </a:t>
            </a:r>
            <a:r>
              <a:rPr lang="sv-SE" sz="1100" dirty="0">
                <a:highlight>
                  <a:srgbClr val="FFFF00"/>
                </a:highlight>
              </a:rPr>
              <a:t>&amp;</a:t>
            </a:r>
            <a:br>
              <a:rPr lang="sv-SE" sz="1100" dirty="0"/>
            </a:br>
            <a:r>
              <a:rPr lang="sv-SE" sz="1100" dirty="0">
                <a:highlight>
                  <a:srgbClr val="FFFF00"/>
                </a:highlight>
              </a:rPr>
              <a:t>Synlighet av Styrelsen</a:t>
            </a:r>
          </a:p>
        </p:txBody>
      </p:sp>
    </p:spTree>
    <p:extLst>
      <p:ext uri="{BB962C8B-B14F-4D97-AF65-F5344CB8AC3E}">
        <p14:creationId xmlns:p14="http://schemas.microsoft.com/office/powerpoint/2010/main" val="1643090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74A152E0-90A5-C66F-460A-8B6E75CB93C9}"/>
              </a:ext>
            </a:extLst>
          </p:cNvPr>
          <p:cNvPicPr>
            <a:picLocks noChangeAspect="1"/>
          </p:cNvPicPr>
          <p:nvPr/>
        </p:nvPicPr>
        <p:blipFill>
          <a:blip r:embed="rId3"/>
          <a:stretch>
            <a:fillRect/>
          </a:stretch>
        </p:blipFill>
        <p:spPr>
          <a:xfrm>
            <a:off x="466242" y="1487291"/>
            <a:ext cx="3987456" cy="2118938"/>
          </a:xfrm>
          <a:prstGeom prst="rect">
            <a:avLst/>
          </a:prstGeom>
        </p:spPr>
      </p:pic>
      <p:sp>
        <p:nvSpPr>
          <p:cNvPr id="5" name="textruta 4">
            <a:extLst>
              <a:ext uri="{FF2B5EF4-FFF2-40B4-BE49-F238E27FC236}">
                <a16:creationId xmlns:a16="http://schemas.microsoft.com/office/drawing/2014/main" id="{EF0D574F-A570-6E87-536A-538FAD311ACE}"/>
              </a:ext>
            </a:extLst>
          </p:cNvPr>
          <p:cNvSpPr txBox="1"/>
          <p:nvPr/>
        </p:nvSpPr>
        <p:spPr>
          <a:xfrm>
            <a:off x="4689448" y="58846"/>
            <a:ext cx="5512790" cy="6740307"/>
          </a:xfrm>
          <a:prstGeom prst="rect">
            <a:avLst/>
          </a:prstGeom>
          <a:noFill/>
        </p:spPr>
        <p:txBody>
          <a:bodyPr wrap="square">
            <a:spAutoFit/>
          </a:bodyPr>
          <a:lstStyle/>
          <a:p>
            <a:pPr marL="0" indent="0" algn="l" rtl="0" fontAlgn="base">
              <a:buNone/>
            </a:pPr>
            <a:r>
              <a:rPr lang="sv-SE" sz="1600" b="1" i="1" dirty="0">
                <a:solidFill>
                  <a:srgbClr val="000000"/>
                </a:solidFill>
                <a:effectLst/>
                <a:latin typeface="72 Black" panose="020B0A04030603020204" pitchFamily="34" charset="0"/>
                <a:cs typeface="72 Black" panose="020B0A04030603020204" pitchFamily="34" charset="0"/>
              </a:rPr>
              <a:t>Mål: </a:t>
            </a:r>
            <a:r>
              <a:rPr lang="sv-SE" sz="1600" b="0" i="0" dirty="0">
                <a:solidFill>
                  <a:srgbClr val="000000"/>
                </a:solidFill>
                <a:effectLst/>
                <a:latin typeface="72 Black" panose="020B0A04030603020204" pitchFamily="34" charset="0"/>
                <a:cs typeface="72 Black" panose="020B0A04030603020204" pitchFamily="34" charset="0"/>
              </a:rPr>
              <a:t> </a:t>
            </a:r>
            <a:endParaRPr lang="sv-SE" sz="1600" b="0" i="0" dirty="0">
              <a:solidFill>
                <a:srgbClr val="FF0000"/>
              </a:solidFill>
              <a:effectLst/>
              <a:latin typeface="72 Black" panose="020B0A04030603020204" pitchFamily="34" charset="0"/>
              <a:cs typeface="72 Black" panose="020B0A04030603020204" pitchFamily="34" charset="0"/>
            </a:endParaRPr>
          </a:p>
          <a:p>
            <a:pPr marL="0" indent="0" algn="l" rtl="0" fontAlgn="base">
              <a:buNone/>
            </a:pPr>
            <a:r>
              <a:rPr lang="sv-SE" sz="1600" b="0" i="0" dirty="0">
                <a:solidFill>
                  <a:srgbClr val="000000"/>
                </a:solidFill>
                <a:effectLst/>
                <a:latin typeface="72 Black" panose="020B0A04030603020204" pitchFamily="34" charset="0"/>
                <a:cs typeface="72 Black" panose="020B0A04030603020204" pitchFamily="34" charset="0"/>
              </a:rPr>
              <a:t>Målet är att arbeta fram ett tydligt ramverk kring anordnandet av egna cuper  </a:t>
            </a:r>
          </a:p>
          <a:p>
            <a:pPr marL="0" indent="0" algn="l" rtl="0" fontAlgn="base">
              <a:buNone/>
            </a:pPr>
            <a:r>
              <a:rPr lang="sv-SE" sz="1600" b="1" i="1" dirty="0">
                <a:solidFill>
                  <a:srgbClr val="000000"/>
                </a:solidFill>
                <a:effectLst/>
                <a:latin typeface="72 Black" panose="020B0A04030603020204" pitchFamily="34" charset="0"/>
                <a:cs typeface="72 Black" panose="020B0A04030603020204" pitchFamily="34" charset="0"/>
              </a:rPr>
              <a:t>Syfte: </a:t>
            </a:r>
            <a:r>
              <a:rPr lang="sv-SE" sz="1600" b="0" i="0" dirty="0">
                <a:solidFill>
                  <a:srgbClr val="000000"/>
                </a:solidFill>
                <a:effectLst/>
                <a:latin typeface="72 Black" panose="020B0A04030603020204" pitchFamily="34" charset="0"/>
                <a:cs typeface="72 Black" panose="020B0A04030603020204" pitchFamily="34" charset="0"/>
              </a:rPr>
              <a:t> </a:t>
            </a:r>
          </a:p>
          <a:p>
            <a:pPr marL="0" indent="0" algn="l" rtl="0" fontAlgn="base">
              <a:buNone/>
            </a:pPr>
            <a:r>
              <a:rPr lang="sv-SE" sz="1600" b="0" i="0" dirty="0">
                <a:solidFill>
                  <a:srgbClr val="000000"/>
                </a:solidFill>
                <a:effectLst/>
                <a:latin typeface="72 Black" panose="020B0A04030603020204" pitchFamily="34" charset="0"/>
                <a:cs typeface="72 Black" panose="020B0A04030603020204" pitchFamily="34" charset="0"/>
              </a:rPr>
              <a:t>Att delta i cup är ett bra och roligt sätt att arbeta med allt från laganda till sportslig utveckling. Vi vill ta bättre tillvara erfarenheterna från olika cuper och se till att vi deltar i de som ger mest för våra spelare och lag.  </a:t>
            </a:r>
          </a:p>
          <a:p>
            <a:pPr marL="0" indent="0" algn="l" rtl="0" fontAlgn="base">
              <a:buNone/>
            </a:pPr>
            <a:r>
              <a:rPr lang="sv-SE" sz="1600" b="0" i="0" dirty="0">
                <a:solidFill>
                  <a:srgbClr val="000000"/>
                </a:solidFill>
                <a:effectLst/>
                <a:latin typeface="72 Black" panose="020B0A04030603020204" pitchFamily="34" charset="0"/>
                <a:cs typeface="72 Black" panose="020B0A04030603020204" pitchFamily="34" charset="0"/>
              </a:rPr>
              <a:t>Att anordna cup är ett bra sätt för laget och föreningen att </a:t>
            </a:r>
            <a:r>
              <a:rPr lang="sv-SE" sz="1600" dirty="0">
                <a:solidFill>
                  <a:srgbClr val="000000"/>
                </a:solidFill>
                <a:latin typeface="72 Black" panose="020B0A04030603020204" pitchFamily="34" charset="0"/>
                <a:cs typeface="72 Black" panose="020B0A04030603020204" pitchFamily="34" charset="0"/>
              </a:rPr>
              <a:t>jobba in pengar.</a:t>
            </a:r>
            <a:r>
              <a:rPr lang="sv-SE" sz="1600" b="0" i="0" dirty="0">
                <a:solidFill>
                  <a:srgbClr val="000000"/>
                </a:solidFill>
                <a:effectLst/>
                <a:latin typeface="72 Black" panose="020B0A04030603020204" pitchFamily="34" charset="0"/>
                <a:cs typeface="72 Black" panose="020B0A04030603020204" pitchFamily="34" charset="0"/>
              </a:rPr>
              <a:t> Det finns viss dokumentation och stöd för anordnande lag, men denna behöver ses över och knytas ihop</a:t>
            </a:r>
          </a:p>
          <a:p>
            <a:pPr marL="0" indent="0" algn="l" rtl="0" fontAlgn="base">
              <a:buNone/>
            </a:pPr>
            <a:endParaRPr lang="sv-SE" sz="1600" dirty="0">
              <a:solidFill>
                <a:srgbClr val="000000"/>
              </a:solidFill>
              <a:latin typeface="72 Black" panose="020B0A04030603020204" pitchFamily="34" charset="0"/>
              <a:cs typeface="72 Black" panose="020B0A04030603020204" pitchFamily="34" charset="0"/>
            </a:endParaRPr>
          </a:p>
          <a:p>
            <a:pPr marL="0" indent="0" algn="l" rtl="0" fontAlgn="base">
              <a:buNone/>
            </a:pPr>
            <a:r>
              <a:rPr lang="sv-SE" sz="1600" b="1" i="0" dirty="0">
                <a:solidFill>
                  <a:srgbClr val="000000"/>
                </a:solidFill>
                <a:effectLst/>
                <a:latin typeface="72 Black" panose="020B0A04030603020204" pitchFamily="34" charset="0"/>
                <a:cs typeface="72 Black" panose="020B0A04030603020204" pitchFamily="34" charset="0"/>
              </a:rPr>
              <a:t>Vad Hänt: </a:t>
            </a:r>
            <a:r>
              <a:rPr lang="sv-SE" sz="1600" b="0" i="0" dirty="0">
                <a:solidFill>
                  <a:srgbClr val="000000"/>
                </a:solidFill>
                <a:effectLst/>
                <a:latin typeface="72 Black" panose="020B0A04030603020204" pitchFamily="34" charset="0"/>
                <a:cs typeface="72 Black" panose="020B0A04030603020204" pitchFamily="34" charset="0"/>
              </a:rPr>
              <a:t> </a:t>
            </a:r>
            <a:br>
              <a:rPr lang="sv-SE" sz="1600" b="0" i="0" dirty="0">
                <a:solidFill>
                  <a:srgbClr val="000000"/>
                </a:solidFill>
                <a:effectLst/>
                <a:latin typeface="72 Black" panose="020B0A04030603020204" pitchFamily="34" charset="0"/>
                <a:cs typeface="72 Black" panose="020B0A04030603020204" pitchFamily="34" charset="0"/>
              </a:rPr>
            </a:br>
            <a:r>
              <a:rPr lang="sv-SE" sz="1600" b="0" i="0" dirty="0">
                <a:solidFill>
                  <a:srgbClr val="000000"/>
                </a:solidFill>
                <a:effectLst/>
                <a:latin typeface="72 Black" panose="020B0A04030603020204" pitchFamily="34" charset="0"/>
                <a:cs typeface="72 Black" panose="020B0A04030603020204" pitchFamily="34" charset="0"/>
              </a:rPr>
              <a:t>Inga cuper med inbjudna lag anordnades hemma i hallen förra säsongen – detta utifrån begräsning ytor/Omklädningsrum</a:t>
            </a:r>
            <a:br>
              <a:rPr lang="sv-SE" sz="1600" b="0" i="0" dirty="0">
                <a:solidFill>
                  <a:srgbClr val="000000"/>
                </a:solidFill>
                <a:effectLst/>
                <a:latin typeface="72 Black" panose="020B0A04030603020204" pitchFamily="34" charset="0"/>
                <a:cs typeface="72 Black" panose="020B0A04030603020204" pitchFamily="34" charset="0"/>
              </a:rPr>
            </a:br>
            <a:br>
              <a:rPr lang="sv-SE" sz="1600" b="0" i="0" dirty="0">
                <a:solidFill>
                  <a:srgbClr val="000000"/>
                </a:solidFill>
                <a:effectLst/>
                <a:latin typeface="72 Black" panose="020B0A04030603020204" pitchFamily="34" charset="0"/>
                <a:cs typeface="72 Black" panose="020B0A04030603020204" pitchFamily="34" charset="0"/>
              </a:rPr>
            </a:br>
            <a:r>
              <a:rPr lang="sv-SE" sz="1600" b="0" i="0" dirty="0">
                <a:solidFill>
                  <a:srgbClr val="000000"/>
                </a:solidFill>
                <a:effectLst/>
                <a:latin typeface="72 Black" panose="020B0A04030603020204" pitchFamily="34" charset="0"/>
                <a:cs typeface="72 Black" panose="020B0A04030603020204" pitchFamily="34" charset="0"/>
              </a:rPr>
              <a:t>En mycket lyckad och uppskattad Uppstartscamp för våra egna spelare, U9-U16 genomfördes under augusti månad</a:t>
            </a:r>
          </a:p>
          <a:p>
            <a:pPr marL="0" indent="0" algn="l" rtl="0" fontAlgn="base">
              <a:buNone/>
            </a:pPr>
            <a:endParaRPr lang="sv-SE" sz="1600" dirty="0">
              <a:solidFill>
                <a:srgbClr val="000000"/>
              </a:solidFill>
              <a:latin typeface="72 Black" panose="020B0A04030603020204" pitchFamily="34" charset="0"/>
              <a:cs typeface="72 Black" panose="020B0A04030603020204" pitchFamily="34" charset="0"/>
            </a:endParaRPr>
          </a:p>
          <a:p>
            <a:pPr marL="0" indent="0" algn="l" rtl="0" fontAlgn="base">
              <a:buNone/>
            </a:pPr>
            <a:r>
              <a:rPr lang="sv-SE" sz="1600" b="1" i="0" dirty="0">
                <a:solidFill>
                  <a:srgbClr val="000000"/>
                </a:solidFill>
                <a:effectLst/>
                <a:latin typeface="72 Black" panose="020B0A04030603020204" pitchFamily="34" charset="0"/>
                <a:cs typeface="72 Black" panose="020B0A04030603020204" pitchFamily="34" charset="0"/>
              </a:rPr>
              <a:t>Vad Framåt:</a:t>
            </a:r>
            <a:br>
              <a:rPr lang="sv-SE" sz="1600" b="0" i="0" dirty="0">
                <a:solidFill>
                  <a:srgbClr val="000000"/>
                </a:solidFill>
                <a:effectLst/>
                <a:latin typeface="72 Black" panose="020B0A04030603020204" pitchFamily="34" charset="0"/>
                <a:cs typeface="72 Black" panose="020B0A04030603020204" pitchFamily="34" charset="0"/>
              </a:rPr>
            </a:br>
            <a:r>
              <a:rPr lang="sv-SE" sz="1600" b="0" i="0" dirty="0">
                <a:solidFill>
                  <a:srgbClr val="000000"/>
                </a:solidFill>
                <a:effectLst/>
                <a:latin typeface="72 Black" panose="020B0A04030603020204" pitchFamily="34" charset="0"/>
                <a:cs typeface="72 Black" panose="020B0A04030603020204" pitchFamily="34" charset="0"/>
              </a:rPr>
              <a:t>Förhoppningsvis kan vi hinna genomföra 1 eller 2 cuper efter nyår</a:t>
            </a:r>
          </a:p>
          <a:p>
            <a:pPr marL="0" indent="0" algn="l" rtl="0" fontAlgn="base">
              <a:buNone/>
            </a:pPr>
            <a:r>
              <a:rPr lang="sv-SE" sz="1600" dirty="0">
                <a:solidFill>
                  <a:srgbClr val="000000"/>
                </a:solidFill>
                <a:latin typeface="72 Black" panose="020B0A04030603020204" pitchFamily="34" charset="0"/>
                <a:cs typeface="72 Black" panose="020B0A04030603020204" pitchFamily="34" charset="0"/>
              </a:rPr>
              <a:t>I samband med detta uppdateras föreningens dokument gällande att anordna cuper</a:t>
            </a:r>
          </a:p>
          <a:p>
            <a:pPr marL="0" indent="0" algn="l" rtl="0" fontAlgn="base">
              <a:buNone/>
            </a:pPr>
            <a:r>
              <a:rPr lang="sv-SE" sz="1600" b="0" i="0" dirty="0">
                <a:solidFill>
                  <a:srgbClr val="000000"/>
                </a:solidFill>
                <a:effectLst/>
                <a:latin typeface="72 Black" panose="020B0A04030603020204" pitchFamily="34" charset="0"/>
                <a:cs typeface="72 Black" panose="020B0A04030603020204" pitchFamily="34" charset="0"/>
              </a:rPr>
              <a:t>Cup grupp?</a:t>
            </a:r>
          </a:p>
          <a:p>
            <a:pPr marL="0" indent="0" algn="l" rtl="0" fontAlgn="base">
              <a:buNone/>
            </a:pPr>
            <a:r>
              <a:rPr lang="sv-SE" sz="1600" b="0" i="0" dirty="0">
                <a:solidFill>
                  <a:srgbClr val="000000"/>
                </a:solidFill>
                <a:effectLst/>
                <a:latin typeface="72 Black" panose="020B0A04030603020204" pitchFamily="34" charset="0"/>
                <a:cs typeface="72 Black" panose="020B0A04030603020204" pitchFamily="34" charset="0"/>
              </a:rPr>
              <a:t>Utveckling vår egna uppstartscamp</a:t>
            </a:r>
          </a:p>
        </p:txBody>
      </p:sp>
    </p:spTree>
    <p:extLst>
      <p:ext uri="{BB962C8B-B14F-4D97-AF65-F5344CB8AC3E}">
        <p14:creationId xmlns:p14="http://schemas.microsoft.com/office/powerpoint/2010/main" val="216835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8" name="Rectangle 127">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CCD4C33-D46C-2734-26DE-B2F101DA85EA}"/>
              </a:ext>
            </a:extLst>
          </p:cNvPr>
          <p:cNvSpPr>
            <a:spLocks noGrp="1"/>
          </p:cNvSpPr>
          <p:nvPr>
            <p:ph type="ctrTitle"/>
          </p:nvPr>
        </p:nvSpPr>
        <p:spPr>
          <a:xfrm>
            <a:off x="638882" y="3577456"/>
            <a:ext cx="10909640" cy="1687814"/>
          </a:xfrm>
        </p:spPr>
        <p:txBody>
          <a:bodyPr anchor="b">
            <a:normAutofit/>
          </a:bodyPr>
          <a:lstStyle/>
          <a:p>
            <a:r>
              <a:rPr lang="sv-SE" sz="3600" dirty="0">
                <a:latin typeface="72 Black" panose="020B0A04030603020204" pitchFamily="34" charset="0"/>
                <a:cs typeface="72 Black" panose="020B0A04030603020204" pitchFamily="34" charset="0"/>
              </a:rPr>
              <a:t>  Varmt Välkomna Till Föräldramöte </a:t>
            </a:r>
            <a:br>
              <a:rPr lang="sv-SE" sz="3600" dirty="0">
                <a:latin typeface="72 Black" panose="020B0A04030603020204" pitchFamily="34" charset="0"/>
                <a:cs typeface="72 Black" panose="020B0A04030603020204" pitchFamily="34" charset="0"/>
              </a:rPr>
            </a:br>
            <a:br>
              <a:rPr lang="sv-SE" sz="3600" dirty="0">
                <a:latin typeface="72 Black" panose="020B0A04030603020204" pitchFamily="34" charset="0"/>
                <a:cs typeface="72 Black" panose="020B0A04030603020204" pitchFamily="34" charset="0"/>
              </a:rPr>
            </a:br>
            <a:r>
              <a:rPr lang="sv-SE" sz="3600" dirty="0">
                <a:latin typeface="72 Black" panose="020B0A04030603020204" pitchFamily="34" charset="0"/>
                <a:cs typeface="72 Black" panose="020B0A04030603020204" pitchFamily="34" charset="0"/>
              </a:rPr>
              <a:t>  - Vilka är vi som är här idag</a:t>
            </a:r>
            <a:endParaRPr lang="en-US" sz="3600" dirty="0">
              <a:latin typeface="72 Black" panose="020B0A04030603020204" pitchFamily="34" charset="0"/>
              <a:cs typeface="72 Black" panose="020B0A04030603020204" pitchFamily="34" charset="0"/>
            </a:endParaRPr>
          </a:p>
        </p:txBody>
      </p:sp>
      <p:pic>
        <p:nvPicPr>
          <p:cNvPr id="123" name="Bildobjekt 122">
            <a:extLst>
              <a:ext uri="{FF2B5EF4-FFF2-40B4-BE49-F238E27FC236}">
                <a16:creationId xmlns:a16="http://schemas.microsoft.com/office/drawing/2014/main" id="{53051C34-A017-431F-0F3D-FAE77D4062A5}"/>
              </a:ext>
            </a:extLst>
          </p:cNvPr>
          <p:cNvPicPr>
            <a:picLocks noChangeAspect="1"/>
          </p:cNvPicPr>
          <p:nvPr/>
        </p:nvPicPr>
        <p:blipFill>
          <a:blip r:embed="rId3"/>
          <a:stretch>
            <a:fillRect/>
          </a:stretch>
        </p:blipFill>
        <p:spPr>
          <a:xfrm>
            <a:off x="2905326" y="591670"/>
            <a:ext cx="6376752" cy="2742004"/>
          </a:xfrm>
          <a:prstGeom prst="rect">
            <a:avLst/>
          </a:prstGeom>
        </p:spPr>
      </p:pic>
      <p:sp>
        <p:nvSpPr>
          <p:cNvPr id="130"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9971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F86E016-B2D1-78EA-C5FD-41C72D809398}"/>
              </a:ext>
            </a:extLst>
          </p:cNvPr>
          <p:cNvPicPr>
            <a:picLocks noChangeAspect="1"/>
          </p:cNvPicPr>
          <p:nvPr/>
        </p:nvPicPr>
        <p:blipFill>
          <a:blip r:embed="rId3"/>
          <a:stretch>
            <a:fillRect/>
          </a:stretch>
        </p:blipFill>
        <p:spPr>
          <a:xfrm>
            <a:off x="472236" y="1587946"/>
            <a:ext cx="4205475" cy="2357330"/>
          </a:xfrm>
          <a:prstGeom prst="rect">
            <a:avLst/>
          </a:prstGeom>
        </p:spPr>
      </p:pic>
      <p:sp>
        <p:nvSpPr>
          <p:cNvPr id="5" name="textruta 4">
            <a:extLst>
              <a:ext uri="{FF2B5EF4-FFF2-40B4-BE49-F238E27FC236}">
                <a16:creationId xmlns:a16="http://schemas.microsoft.com/office/drawing/2014/main" id="{DF5D710A-6992-4679-51E8-362404AFFF6C}"/>
              </a:ext>
            </a:extLst>
          </p:cNvPr>
          <p:cNvSpPr txBox="1"/>
          <p:nvPr/>
        </p:nvSpPr>
        <p:spPr>
          <a:xfrm>
            <a:off x="4872434" y="1496974"/>
            <a:ext cx="6097712" cy="5078313"/>
          </a:xfrm>
          <a:prstGeom prst="rect">
            <a:avLst/>
          </a:prstGeom>
          <a:noFill/>
        </p:spPr>
        <p:txBody>
          <a:bodyPr wrap="square">
            <a:spAutoFit/>
          </a:bodyPr>
          <a:lstStyle/>
          <a:p>
            <a:pPr marL="0" indent="0">
              <a:buNone/>
            </a:pPr>
            <a:r>
              <a:rPr lang="sv-SE" b="1" i="1" dirty="0">
                <a:solidFill>
                  <a:schemeClr val="tx1"/>
                </a:solidFill>
                <a:latin typeface="72 Black" panose="020B0A04030603020204" pitchFamily="34" charset="0"/>
                <a:cs typeface="72 Black" panose="020B0A04030603020204" pitchFamily="34" charset="0"/>
              </a:rPr>
              <a:t>Mål: </a:t>
            </a:r>
            <a:r>
              <a:rPr lang="sv-SE" dirty="0">
                <a:solidFill>
                  <a:schemeClr val="tx1"/>
                </a:solidFill>
                <a:latin typeface="72 Black" panose="020B0A04030603020204" pitchFamily="34" charset="0"/>
                <a:cs typeface="72 Black" panose="020B0A04030603020204" pitchFamily="34" charset="0"/>
              </a:rPr>
              <a:t> </a:t>
            </a:r>
            <a:endParaRPr lang="en-US" dirty="0">
              <a:solidFill>
                <a:schemeClr val="tx1"/>
              </a:solidFill>
              <a:latin typeface="72 Black" panose="020B0A04030603020204" pitchFamily="34" charset="0"/>
              <a:ea typeface="+mn-lt"/>
              <a:cs typeface="72 Black" panose="020B0A04030603020204" pitchFamily="34" charset="0"/>
            </a:endParaRPr>
          </a:p>
          <a:p>
            <a:pPr marL="0" indent="0">
              <a:buNone/>
            </a:pPr>
            <a:r>
              <a:rPr lang="sv-SE" dirty="0">
                <a:solidFill>
                  <a:schemeClr val="tx1"/>
                </a:solidFill>
                <a:latin typeface="72 Black" panose="020B0A04030603020204" pitchFamily="34" charset="0"/>
                <a:cs typeface="72 Black" panose="020B0A04030603020204" pitchFamily="34" charset="0"/>
              </a:rPr>
              <a:t>Alla medlemmar ska känna att de har den information de behöver för att vara verksamma I Rönnängs IK.  </a:t>
            </a:r>
            <a:endParaRPr lang="en-US" dirty="0">
              <a:solidFill>
                <a:schemeClr val="tx1"/>
              </a:solidFill>
              <a:latin typeface="72 Black" panose="020B0A04030603020204" pitchFamily="34" charset="0"/>
              <a:ea typeface="+mn-lt"/>
              <a:cs typeface="72 Black" panose="020B0A04030603020204" pitchFamily="34" charset="0"/>
            </a:endParaRPr>
          </a:p>
          <a:p>
            <a:pPr marL="0" indent="0">
              <a:buNone/>
            </a:pPr>
            <a:r>
              <a:rPr lang="sv-SE" b="1" i="1" dirty="0">
                <a:solidFill>
                  <a:schemeClr val="tx1"/>
                </a:solidFill>
                <a:latin typeface="72 Black" panose="020B0A04030603020204" pitchFamily="34" charset="0"/>
                <a:cs typeface="72 Black" panose="020B0A04030603020204" pitchFamily="34" charset="0"/>
              </a:rPr>
              <a:t>Syfte: </a:t>
            </a:r>
            <a:r>
              <a:rPr lang="sv-SE" dirty="0">
                <a:solidFill>
                  <a:schemeClr val="tx1"/>
                </a:solidFill>
                <a:latin typeface="72 Black" panose="020B0A04030603020204" pitchFamily="34" charset="0"/>
                <a:cs typeface="72 Black" panose="020B0A04030603020204" pitchFamily="34" charset="0"/>
              </a:rPr>
              <a:t> </a:t>
            </a:r>
            <a:endParaRPr lang="en-US" dirty="0">
              <a:solidFill>
                <a:schemeClr val="tx1"/>
              </a:solidFill>
              <a:latin typeface="72 Black" panose="020B0A04030603020204" pitchFamily="34" charset="0"/>
              <a:ea typeface="+mn-lt"/>
              <a:cs typeface="72 Black" panose="020B0A04030603020204" pitchFamily="34" charset="0"/>
            </a:endParaRPr>
          </a:p>
          <a:p>
            <a:pPr marL="0" indent="0">
              <a:buNone/>
            </a:pPr>
            <a:r>
              <a:rPr lang="sv-SE" dirty="0">
                <a:solidFill>
                  <a:schemeClr val="tx1"/>
                </a:solidFill>
                <a:latin typeface="72 Black" panose="020B0A04030603020204" pitchFamily="34" charset="0"/>
                <a:cs typeface="72 Black" panose="020B0A04030603020204" pitchFamily="34" charset="0"/>
              </a:rPr>
              <a:t>Vi vill verka för en förening där vi håller ihop verksamheten från hockeyskola till </a:t>
            </a:r>
            <a:r>
              <a:rPr lang="sv-SE" dirty="0">
                <a:solidFill>
                  <a:schemeClr val="tx1"/>
                </a:solidFill>
                <a:latin typeface="72 Black" panose="020B0A04030603020204" pitchFamily="34" charset="0"/>
                <a:ea typeface="+mn-lt"/>
                <a:cs typeface="72 Black" panose="020B0A04030603020204" pitchFamily="34" charset="0"/>
              </a:rPr>
              <a:t> A-lag, där det finns en stolthet kring allt vi engagerar oss i. Vi behöver lyfta dialogen kring hur vi utvecklar Rönnängs IK och </a:t>
            </a:r>
            <a:r>
              <a:rPr lang="sv-SE" dirty="0">
                <a:solidFill>
                  <a:schemeClr val="tx1"/>
                </a:solidFill>
                <a:latin typeface="72 Black" panose="020B0A04030603020204" pitchFamily="34" charset="0"/>
                <a:cs typeface="72 Black" panose="020B0A04030603020204" pitchFamily="34" charset="0"/>
              </a:rPr>
              <a:t>steg på vägen är att öka kommunikation och synlighet från styrelsen samt fokus från oss alla kring vår kultur  </a:t>
            </a:r>
          </a:p>
          <a:p>
            <a:pPr marL="0" indent="0">
              <a:buNone/>
            </a:pPr>
            <a:endParaRPr lang="sv-SE" dirty="0">
              <a:latin typeface="72 Black" panose="020B0A04030603020204" pitchFamily="34" charset="0"/>
              <a:cs typeface="72 Black" panose="020B0A04030603020204" pitchFamily="34" charset="0"/>
            </a:endParaRPr>
          </a:p>
          <a:p>
            <a:pPr marL="0" indent="0">
              <a:buNone/>
            </a:pPr>
            <a:r>
              <a:rPr lang="sv-SE" b="1" dirty="0">
                <a:solidFill>
                  <a:schemeClr val="tx1"/>
                </a:solidFill>
                <a:latin typeface="72 Black" panose="020B0A04030603020204" pitchFamily="34" charset="0"/>
                <a:cs typeface="72 Black" panose="020B0A04030603020204" pitchFamily="34" charset="0"/>
              </a:rPr>
              <a:t>Vad Hänt:</a:t>
            </a:r>
            <a:br>
              <a:rPr lang="sv-SE" b="1" dirty="0">
                <a:solidFill>
                  <a:schemeClr val="tx1"/>
                </a:solidFill>
                <a:latin typeface="72 Black" panose="020B0A04030603020204" pitchFamily="34" charset="0"/>
                <a:cs typeface="72 Black" panose="020B0A04030603020204" pitchFamily="34" charset="0"/>
              </a:rPr>
            </a:br>
            <a:r>
              <a:rPr lang="sv-SE" dirty="0">
                <a:solidFill>
                  <a:schemeClr val="tx1"/>
                </a:solidFill>
                <a:latin typeface="72 Black" panose="020B0A04030603020204" pitchFamily="34" charset="0"/>
                <a:cs typeface="72 Black" panose="020B0A04030603020204" pitchFamily="34" charset="0"/>
              </a:rPr>
              <a:t>Genomförande av Kick Off varje säsongsstart</a:t>
            </a:r>
            <a:br>
              <a:rPr lang="sv-SE" dirty="0">
                <a:solidFill>
                  <a:schemeClr val="tx1"/>
                </a:solidFill>
                <a:latin typeface="72 Black" panose="020B0A04030603020204" pitchFamily="34" charset="0"/>
                <a:cs typeface="72 Black" panose="020B0A04030603020204" pitchFamily="34" charset="0"/>
              </a:rPr>
            </a:br>
            <a:r>
              <a:rPr lang="sv-SE" dirty="0">
                <a:solidFill>
                  <a:schemeClr val="tx1"/>
                </a:solidFill>
                <a:latin typeface="72 Black" panose="020B0A04030603020204" pitchFamily="34" charset="0"/>
                <a:cs typeface="72 Black" panose="020B0A04030603020204" pitchFamily="34" charset="0"/>
              </a:rPr>
              <a:t>Enkät föreningens kultur</a:t>
            </a:r>
          </a:p>
          <a:p>
            <a:pPr marL="0" indent="0">
              <a:buNone/>
            </a:pPr>
            <a:endParaRPr lang="sv-SE" dirty="0">
              <a:latin typeface="72 Black" panose="020B0A04030603020204" pitchFamily="34" charset="0"/>
              <a:cs typeface="72 Black" panose="020B0A04030603020204" pitchFamily="34" charset="0"/>
            </a:endParaRPr>
          </a:p>
          <a:p>
            <a:pPr marL="0" indent="0">
              <a:buNone/>
            </a:pPr>
            <a:r>
              <a:rPr lang="sv-SE" b="1" dirty="0">
                <a:solidFill>
                  <a:schemeClr val="tx1"/>
                </a:solidFill>
                <a:latin typeface="72 Black" panose="020B0A04030603020204" pitchFamily="34" charset="0"/>
                <a:cs typeface="72 Black" panose="020B0A04030603020204" pitchFamily="34" charset="0"/>
              </a:rPr>
              <a:t>Vad Framåt:</a:t>
            </a:r>
            <a:br>
              <a:rPr lang="sv-SE" b="1" dirty="0">
                <a:solidFill>
                  <a:schemeClr val="tx1"/>
                </a:solidFill>
                <a:latin typeface="72 Black" panose="020B0A04030603020204" pitchFamily="34" charset="0"/>
                <a:cs typeface="72 Black" panose="020B0A04030603020204" pitchFamily="34" charset="0"/>
              </a:rPr>
            </a:br>
            <a:r>
              <a:rPr lang="sv-SE" dirty="0">
                <a:solidFill>
                  <a:schemeClr val="tx1"/>
                </a:solidFill>
                <a:latin typeface="72 Black" panose="020B0A04030603020204" pitchFamily="34" charset="0"/>
                <a:cs typeface="72 Black" panose="020B0A04030603020204" pitchFamily="34" charset="0"/>
              </a:rPr>
              <a:t>Styrelsen deltar i alla lags föräldramöten under hösten</a:t>
            </a:r>
            <a:br>
              <a:rPr lang="sv-SE" dirty="0">
                <a:solidFill>
                  <a:schemeClr val="tx1"/>
                </a:solidFill>
                <a:latin typeface="72 Black" panose="020B0A04030603020204" pitchFamily="34" charset="0"/>
                <a:cs typeface="72 Black" panose="020B0A04030603020204" pitchFamily="34" charset="0"/>
              </a:rPr>
            </a:br>
            <a:r>
              <a:rPr lang="sv-SE" dirty="0">
                <a:solidFill>
                  <a:schemeClr val="tx1"/>
                </a:solidFill>
                <a:latin typeface="72 Black" panose="020B0A04030603020204" pitchFamily="34" charset="0"/>
                <a:cs typeface="72 Black" panose="020B0A04030603020204" pitchFamily="34" charset="0"/>
              </a:rPr>
              <a:t>Kommunikationsansvarig</a:t>
            </a:r>
            <a:endParaRPr lang="en-US" dirty="0">
              <a:solidFill>
                <a:schemeClr val="tx1"/>
              </a:solidFill>
              <a:latin typeface="72 Black" panose="020B0A04030603020204" pitchFamily="34" charset="0"/>
              <a:cs typeface="72 Black" panose="020B0A04030603020204" pitchFamily="34" charset="0"/>
            </a:endParaRPr>
          </a:p>
        </p:txBody>
      </p:sp>
    </p:spTree>
    <p:extLst>
      <p:ext uri="{BB962C8B-B14F-4D97-AF65-F5344CB8AC3E}">
        <p14:creationId xmlns:p14="http://schemas.microsoft.com/office/powerpoint/2010/main" val="1477707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ubrik 1">
            <a:extLst>
              <a:ext uri="{FF2B5EF4-FFF2-40B4-BE49-F238E27FC236}">
                <a16:creationId xmlns:a16="http://schemas.microsoft.com/office/drawing/2014/main" id="{1710836E-8AA3-D2F5-B3C7-435A996E50EA}"/>
              </a:ext>
            </a:extLst>
          </p:cNvPr>
          <p:cNvSpPr>
            <a:spLocks noGrp="1"/>
          </p:cNvSpPr>
          <p:nvPr/>
        </p:nvSpPr>
        <p:spPr bwMode="blackWhite">
          <a:xfrm>
            <a:off x="2555631" y="1441938"/>
            <a:ext cx="7080738" cy="3974124"/>
          </a:xfrm>
          <a:prstGeom prst="rect">
            <a:avLst/>
          </a:prstGeom>
        </p:spPr>
        <p:txBody>
          <a:bodyPr vert="horz" lIns="91440" tIns="45720" rIns="91440" bIns="45720" rtlCol="0" anchor="ctr" anchorCtr="1">
            <a:norm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spcAft>
                <a:spcPts val="600"/>
              </a:spcAft>
            </a:pPr>
            <a:r>
              <a:rPr lang="en-US" sz="5400">
                <a:solidFill>
                  <a:schemeClr val="bg1">
                    <a:lumMod val="95000"/>
                    <a:lumOff val="5000"/>
                  </a:schemeClr>
                </a:solidFill>
              </a:rPr>
              <a:t>Kulturarbete</a:t>
            </a:r>
          </a:p>
        </p:txBody>
      </p:sp>
    </p:spTree>
    <p:extLst>
      <p:ext uri="{BB962C8B-B14F-4D97-AF65-F5344CB8AC3E}">
        <p14:creationId xmlns:p14="http://schemas.microsoft.com/office/powerpoint/2010/main" val="4184035692"/>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B8057-8BA9-177A-96AD-9253FD995E7C}"/>
              </a:ext>
            </a:extLst>
          </p:cNvPr>
          <p:cNvSpPr>
            <a:spLocks noGrp="1"/>
          </p:cNvSpPr>
          <p:nvPr>
            <p:ph type="title"/>
          </p:nvPr>
        </p:nvSpPr>
        <p:spPr/>
        <p:txBody>
          <a:bodyPr/>
          <a:lstStyle/>
          <a:p>
            <a:r>
              <a:rPr lang="sv-SE" dirty="0"/>
              <a:t>RESPONDENTER</a:t>
            </a:r>
            <a:endParaRPr lang="en-US" dirty="0"/>
          </a:p>
        </p:txBody>
      </p:sp>
      <p:graphicFrame>
        <p:nvGraphicFramePr>
          <p:cNvPr id="5" name="Content Placeholder 2">
            <a:extLst>
              <a:ext uri="{FF2B5EF4-FFF2-40B4-BE49-F238E27FC236}">
                <a16:creationId xmlns:a16="http://schemas.microsoft.com/office/drawing/2014/main" id="{DF56F8DD-2F1A-90D0-0F97-AF680329240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2707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8250A-12D9-A4AD-67A2-3B3257A592E5}"/>
              </a:ext>
            </a:extLst>
          </p:cNvPr>
          <p:cNvSpPr>
            <a:spLocks noGrp="1"/>
          </p:cNvSpPr>
          <p:nvPr>
            <p:ph type="ctrTitle"/>
          </p:nvPr>
        </p:nvSpPr>
        <p:spPr/>
        <p:txBody>
          <a:bodyPr/>
          <a:lstStyle/>
          <a:p>
            <a:r>
              <a:rPr lang="sv-SE" dirty="0"/>
              <a:t>A-laget</a:t>
            </a:r>
            <a:endParaRPr lang="en-US" dirty="0"/>
          </a:p>
        </p:txBody>
      </p:sp>
      <p:sp>
        <p:nvSpPr>
          <p:cNvPr id="3" name="Subtitle 2">
            <a:extLst>
              <a:ext uri="{FF2B5EF4-FFF2-40B4-BE49-F238E27FC236}">
                <a16:creationId xmlns:a16="http://schemas.microsoft.com/office/drawing/2014/main" id="{ADD97E4D-E489-D0EB-B64F-629A1683B251}"/>
              </a:ext>
            </a:extLst>
          </p:cNvPr>
          <p:cNvSpPr>
            <a:spLocks noGrp="1"/>
          </p:cNvSpPr>
          <p:nvPr>
            <p:ph type="subTitle" idx="1"/>
          </p:nvPr>
        </p:nvSpPr>
        <p:spPr>
          <a:xfrm>
            <a:off x="5735277" y="1535605"/>
            <a:ext cx="6801612" cy="1239894"/>
          </a:xfrm>
        </p:spPr>
        <p:txBody>
          <a:bodyPr/>
          <a:lstStyle/>
          <a:p>
            <a:r>
              <a:rPr lang="en-US" dirty="0" err="1"/>
              <a:t>Världens</a:t>
            </a:r>
            <a:r>
              <a:rPr lang="en-US" dirty="0"/>
              <a:t> </a:t>
            </a:r>
            <a:r>
              <a:rPr lang="en-US" dirty="0" err="1"/>
              <a:t>bästa</a:t>
            </a:r>
            <a:r>
              <a:rPr lang="en-US" dirty="0"/>
              <a:t> </a:t>
            </a:r>
            <a:r>
              <a:rPr lang="en-US" dirty="0" err="1"/>
              <a:t>klubb</a:t>
            </a:r>
            <a:r>
              <a:rPr lang="en-US" dirty="0"/>
              <a:t>!</a:t>
            </a:r>
          </a:p>
        </p:txBody>
      </p:sp>
      <p:sp>
        <p:nvSpPr>
          <p:cNvPr id="4" name="Subtitle 2">
            <a:extLst>
              <a:ext uri="{FF2B5EF4-FFF2-40B4-BE49-F238E27FC236}">
                <a16:creationId xmlns:a16="http://schemas.microsoft.com/office/drawing/2014/main" id="{F03BC56E-1058-104A-75F2-1145BD05C01C}"/>
              </a:ext>
            </a:extLst>
          </p:cNvPr>
          <p:cNvSpPr txBox="1">
            <a:spLocks/>
          </p:cNvSpPr>
          <p:nvPr/>
        </p:nvSpPr>
        <p:spPr>
          <a:xfrm>
            <a:off x="-705612" y="4414065"/>
            <a:ext cx="6801612" cy="1239894"/>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sv-SE" dirty="0"/>
              <a:t>Glada folk med leenden på läpparna</a:t>
            </a:r>
            <a:endParaRPr lang="en-US" dirty="0"/>
          </a:p>
        </p:txBody>
      </p:sp>
      <p:sp>
        <p:nvSpPr>
          <p:cNvPr id="6" name="Subtitle 2">
            <a:extLst>
              <a:ext uri="{FF2B5EF4-FFF2-40B4-BE49-F238E27FC236}">
                <a16:creationId xmlns:a16="http://schemas.microsoft.com/office/drawing/2014/main" id="{97EF79AB-6899-8D98-9391-74EF4F438DAC}"/>
              </a:ext>
            </a:extLst>
          </p:cNvPr>
          <p:cNvSpPr txBox="1">
            <a:spLocks/>
          </p:cNvSpPr>
          <p:nvPr/>
        </p:nvSpPr>
        <p:spPr>
          <a:xfrm>
            <a:off x="4502233" y="5744838"/>
            <a:ext cx="6801612" cy="1239894"/>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sv-SE" dirty="0"/>
              <a:t>Bra stämning högt i tak. (I vårat lag)</a:t>
            </a:r>
            <a:endParaRPr lang="en-US" dirty="0"/>
          </a:p>
        </p:txBody>
      </p:sp>
      <p:sp>
        <p:nvSpPr>
          <p:cNvPr id="7" name="Subtitle 2">
            <a:extLst>
              <a:ext uri="{FF2B5EF4-FFF2-40B4-BE49-F238E27FC236}">
                <a16:creationId xmlns:a16="http://schemas.microsoft.com/office/drawing/2014/main" id="{50F82409-D36E-E32A-DEDB-98EDFB8C8B39}"/>
              </a:ext>
            </a:extLst>
          </p:cNvPr>
          <p:cNvSpPr txBox="1">
            <a:spLocks/>
          </p:cNvSpPr>
          <p:nvPr/>
        </p:nvSpPr>
        <p:spPr>
          <a:xfrm>
            <a:off x="389382" y="1461997"/>
            <a:ext cx="6801612" cy="1239894"/>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sv-SE" dirty="0"/>
              <a:t>Jag tycker att vi har en bra kultur i laget</a:t>
            </a:r>
            <a:endParaRPr lang="en-US" dirty="0"/>
          </a:p>
        </p:txBody>
      </p:sp>
      <p:sp>
        <p:nvSpPr>
          <p:cNvPr id="8" name="Subtitle 2">
            <a:extLst>
              <a:ext uri="{FF2B5EF4-FFF2-40B4-BE49-F238E27FC236}">
                <a16:creationId xmlns:a16="http://schemas.microsoft.com/office/drawing/2014/main" id="{2A219FC8-7BB7-C2A9-0A67-591A44D43175}"/>
              </a:ext>
            </a:extLst>
          </p:cNvPr>
          <p:cNvSpPr txBox="1">
            <a:spLocks/>
          </p:cNvSpPr>
          <p:nvPr/>
        </p:nvSpPr>
        <p:spPr>
          <a:xfrm>
            <a:off x="-248412" y="5744838"/>
            <a:ext cx="6801612" cy="1239894"/>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sv-SE" dirty="0"/>
              <a:t>accepterande anda. Alla får vara sig själva</a:t>
            </a:r>
            <a:endParaRPr lang="en-US" dirty="0"/>
          </a:p>
        </p:txBody>
      </p:sp>
      <p:sp>
        <p:nvSpPr>
          <p:cNvPr id="9" name="Subtitle 2">
            <a:extLst>
              <a:ext uri="{FF2B5EF4-FFF2-40B4-BE49-F238E27FC236}">
                <a16:creationId xmlns:a16="http://schemas.microsoft.com/office/drawing/2014/main" id="{4ED3C3DA-8F11-EA04-6913-91748D687379}"/>
              </a:ext>
            </a:extLst>
          </p:cNvPr>
          <p:cNvSpPr txBox="1">
            <a:spLocks/>
          </p:cNvSpPr>
          <p:nvPr/>
        </p:nvSpPr>
        <p:spPr>
          <a:xfrm>
            <a:off x="6096000" y="4608032"/>
            <a:ext cx="6801612" cy="1239894"/>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US" dirty="0" err="1"/>
              <a:t>Familjärisk</a:t>
            </a:r>
            <a:endParaRPr lang="en-US" dirty="0"/>
          </a:p>
        </p:txBody>
      </p:sp>
      <p:sp>
        <p:nvSpPr>
          <p:cNvPr id="10" name="Subtitle 2">
            <a:extLst>
              <a:ext uri="{FF2B5EF4-FFF2-40B4-BE49-F238E27FC236}">
                <a16:creationId xmlns:a16="http://schemas.microsoft.com/office/drawing/2014/main" id="{0A50730A-E8CB-5DD3-B69E-A6E5ECD7D523}"/>
              </a:ext>
            </a:extLst>
          </p:cNvPr>
          <p:cNvSpPr txBox="1">
            <a:spLocks/>
          </p:cNvSpPr>
          <p:nvPr/>
        </p:nvSpPr>
        <p:spPr>
          <a:xfrm>
            <a:off x="3790188" y="610858"/>
            <a:ext cx="6801612" cy="1239894"/>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sv-SE" dirty="0"/>
              <a:t>Samma, bättre än någonsin i nuläget anser jag.</a:t>
            </a:r>
            <a:endParaRPr lang="en-US" dirty="0"/>
          </a:p>
        </p:txBody>
      </p:sp>
    </p:spTree>
    <p:extLst>
      <p:ext uri="{BB962C8B-B14F-4D97-AF65-F5344CB8AC3E}">
        <p14:creationId xmlns:p14="http://schemas.microsoft.com/office/powerpoint/2010/main" val="4276676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8250A-12D9-A4AD-67A2-3B3257A592E5}"/>
              </a:ext>
            </a:extLst>
          </p:cNvPr>
          <p:cNvSpPr>
            <a:spLocks noGrp="1"/>
          </p:cNvSpPr>
          <p:nvPr>
            <p:ph type="ctrTitle"/>
          </p:nvPr>
        </p:nvSpPr>
        <p:spPr/>
        <p:txBody>
          <a:bodyPr/>
          <a:lstStyle/>
          <a:p>
            <a:r>
              <a:rPr lang="sv-SE" dirty="0"/>
              <a:t>TRÄNARE</a:t>
            </a:r>
            <a:endParaRPr lang="en-US" dirty="0"/>
          </a:p>
        </p:txBody>
      </p:sp>
      <p:sp>
        <p:nvSpPr>
          <p:cNvPr id="3" name="Subtitle 2">
            <a:extLst>
              <a:ext uri="{FF2B5EF4-FFF2-40B4-BE49-F238E27FC236}">
                <a16:creationId xmlns:a16="http://schemas.microsoft.com/office/drawing/2014/main" id="{ADD97E4D-E489-D0EB-B64F-629A1683B251}"/>
              </a:ext>
            </a:extLst>
          </p:cNvPr>
          <p:cNvSpPr>
            <a:spLocks noGrp="1"/>
          </p:cNvSpPr>
          <p:nvPr>
            <p:ph type="subTitle" idx="1"/>
          </p:nvPr>
        </p:nvSpPr>
        <p:spPr>
          <a:xfrm>
            <a:off x="3828802" y="1290531"/>
            <a:ext cx="6801612" cy="1239894"/>
          </a:xfrm>
        </p:spPr>
        <p:txBody>
          <a:bodyPr/>
          <a:lstStyle/>
          <a:p>
            <a:r>
              <a:rPr lang="en-US" dirty="0" err="1"/>
              <a:t>Ganska</a:t>
            </a:r>
            <a:r>
              <a:rPr lang="en-US" dirty="0"/>
              <a:t> </a:t>
            </a:r>
            <a:r>
              <a:rPr lang="en-US" dirty="0" err="1"/>
              <a:t>ansträngd</a:t>
            </a:r>
            <a:r>
              <a:rPr lang="en-US" dirty="0"/>
              <a:t> </a:t>
            </a:r>
          </a:p>
        </p:txBody>
      </p:sp>
      <p:sp>
        <p:nvSpPr>
          <p:cNvPr id="4" name="Subtitle 2">
            <a:extLst>
              <a:ext uri="{FF2B5EF4-FFF2-40B4-BE49-F238E27FC236}">
                <a16:creationId xmlns:a16="http://schemas.microsoft.com/office/drawing/2014/main" id="{F03BC56E-1058-104A-75F2-1145BD05C01C}"/>
              </a:ext>
            </a:extLst>
          </p:cNvPr>
          <p:cNvSpPr txBox="1">
            <a:spLocks/>
          </p:cNvSpPr>
          <p:nvPr/>
        </p:nvSpPr>
        <p:spPr>
          <a:xfrm>
            <a:off x="6987154" y="1421703"/>
            <a:ext cx="6801612" cy="1239894"/>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sv-SE" dirty="0"/>
              <a:t>Splittrad klubb</a:t>
            </a:r>
            <a:endParaRPr lang="en-US" dirty="0"/>
          </a:p>
        </p:txBody>
      </p:sp>
      <p:sp>
        <p:nvSpPr>
          <p:cNvPr id="6" name="Subtitle 2">
            <a:extLst>
              <a:ext uri="{FF2B5EF4-FFF2-40B4-BE49-F238E27FC236}">
                <a16:creationId xmlns:a16="http://schemas.microsoft.com/office/drawing/2014/main" id="{97EF79AB-6899-8D98-9391-74EF4F438DAC}"/>
              </a:ext>
            </a:extLst>
          </p:cNvPr>
          <p:cNvSpPr txBox="1">
            <a:spLocks/>
          </p:cNvSpPr>
          <p:nvPr/>
        </p:nvSpPr>
        <p:spPr>
          <a:xfrm>
            <a:off x="5027221" y="5717674"/>
            <a:ext cx="6801612" cy="1239894"/>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sv-SE" dirty="0"/>
              <a:t>Otydliga regler och krav ifrån vad föreningen anser Rik står för</a:t>
            </a:r>
            <a:endParaRPr lang="en-US" dirty="0"/>
          </a:p>
        </p:txBody>
      </p:sp>
      <p:sp>
        <p:nvSpPr>
          <p:cNvPr id="7" name="Subtitle 2">
            <a:extLst>
              <a:ext uri="{FF2B5EF4-FFF2-40B4-BE49-F238E27FC236}">
                <a16:creationId xmlns:a16="http://schemas.microsoft.com/office/drawing/2014/main" id="{50F82409-D36E-E32A-DEDB-98EDFB8C8B39}"/>
              </a:ext>
            </a:extLst>
          </p:cNvPr>
          <p:cNvSpPr txBox="1">
            <a:spLocks/>
          </p:cNvSpPr>
          <p:nvPr/>
        </p:nvSpPr>
        <p:spPr>
          <a:xfrm>
            <a:off x="631836" y="1309895"/>
            <a:ext cx="4652683" cy="1239894"/>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sv-SE" dirty="0"/>
              <a:t>Det är tränarna med huvudtränaren som ansvarig som skapar kulturen i laget</a:t>
            </a:r>
            <a:endParaRPr lang="en-US" dirty="0"/>
          </a:p>
        </p:txBody>
      </p:sp>
      <p:sp>
        <p:nvSpPr>
          <p:cNvPr id="8" name="Subtitle 2">
            <a:extLst>
              <a:ext uri="{FF2B5EF4-FFF2-40B4-BE49-F238E27FC236}">
                <a16:creationId xmlns:a16="http://schemas.microsoft.com/office/drawing/2014/main" id="{2A219FC8-7BB7-C2A9-0A67-591A44D43175}"/>
              </a:ext>
            </a:extLst>
          </p:cNvPr>
          <p:cNvSpPr txBox="1">
            <a:spLocks/>
          </p:cNvSpPr>
          <p:nvPr/>
        </p:nvSpPr>
        <p:spPr>
          <a:xfrm>
            <a:off x="190975" y="4308212"/>
            <a:ext cx="4202895" cy="2115082"/>
          </a:xfrm>
          <a:prstGeom prst="rect">
            <a:avLst/>
          </a:prstGeom>
          <a:noFill/>
        </p:spPr>
        <p:txBody>
          <a:bodyPr vert="horz" lIns="91440" tIns="45720" rIns="91440" bIns="45720" rtlCol="0">
            <a:normAutofit fontScale="92500" lnSpcReduction="1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sv-SE" dirty="0" err="1"/>
              <a:t>T.ex</a:t>
            </a:r>
            <a:r>
              <a:rPr lang="sv-SE" dirty="0"/>
              <a:t> Att vi har ett A-lag med många spelare från orten. A-lags spelare är med och spelar med de yngre killarna på allmänhetens åkning t.ex. Vet att två killar i </a:t>
            </a:r>
            <a:r>
              <a:rPr lang="sv-SE" dirty="0" err="1"/>
              <a:t>Stingers</a:t>
            </a:r>
            <a:r>
              <a:rPr lang="sv-SE" dirty="0"/>
              <a:t> skulle ha halva isen själva när de hade någon slags friåkning/öppen träning i klubben.</a:t>
            </a:r>
            <a:endParaRPr lang="en-US" dirty="0"/>
          </a:p>
        </p:txBody>
      </p:sp>
      <p:sp>
        <p:nvSpPr>
          <p:cNvPr id="9" name="Subtitle 2">
            <a:extLst>
              <a:ext uri="{FF2B5EF4-FFF2-40B4-BE49-F238E27FC236}">
                <a16:creationId xmlns:a16="http://schemas.microsoft.com/office/drawing/2014/main" id="{4ED3C3DA-8F11-EA04-6913-91748D687379}"/>
              </a:ext>
            </a:extLst>
          </p:cNvPr>
          <p:cNvSpPr txBox="1">
            <a:spLocks/>
          </p:cNvSpPr>
          <p:nvPr/>
        </p:nvSpPr>
        <p:spPr>
          <a:xfrm>
            <a:off x="5027221" y="4370902"/>
            <a:ext cx="6801612" cy="1239894"/>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sv-SE" dirty="0"/>
              <a:t>Känns som alla jobbar olika. Saknas en röd tråd det har alltid saknats i denna klubben</a:t>
            </a:r>
            <a:endParaRPr lang="en-US" dirty="0"/>
          </a:p>
        </p:txBody>
      </p:sp>
      <p:sp>
        <p:nvSpPr>
          <p:cNvPr id="10" name="Subtitle 2">
            <a:extLst>
              <a:ext uri="{FF2B5EF4-FFF2-40B4-BE49-F238E27FC236}">
                <a16:creationId xmlns:a16="http://schemas.microsoft.com/office/drawing/2014/main" id="{0A50730A-E8CB-5DD3-B69E-A6E5ECD7D523}"/>
              </a:ext>
            </a:extLst>
          </p:cNvPr>
          <p:cNvSpPr txBox="1">
            <a:spLocks/>
          </p:cNvSpPr>
          <p:nvPr/>
        </p:nvSpPr>
        <p:spPr>
          <a:xfrm>
            <a:off x="384918" y="242272"/>
            <a:ext cx="6801612" cy="1239894"/>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sv-SE" dirty="0"/>
              <a:t>Relativt bra stämning bland spelarna. Några dispyter finns det men på det stora hela är det lugnt i </a:t>
            </a:r>
            <a:r>
              <a:rPr lang="sv-SE" dirty="0" err="1"/>
              <a:t>omkl.rummen</a:t>
            </a:r>
            <a:endParaRPr lang="en-US" dirty="0"/>
          </a:p>
        </p:txBody>
      </p:sp>
      <p:sp>
        <p:nvSpPr>
          <p:cNvPr id="5" name="Subtitle 2">
            <a:extLst>
              <a:ext uri="{FF2B5EF4-FFF2-40B4-BE49-F238E27FC236}">
                <a16:creationId xmlns:a16="http://schemas.microsoft.com/office/drawing/2014/main" id="{01A20744-BEE6-A260-1ACC-71D5A712D014}"/>
              </a:ext>
            </a:extLst>
          </p:cNvPr>
          <p:cNvSpPr txBox="1">
            <a:spLocks/>
          </p:cNvSpPr>
          <p:nvPr/>
        </p:nvSpPr>
        <p:spPr>
          <a:xfrm>
            <a:off x="6721939" y="140160"/>
            <a:ext cx="6801612" cy="1239894"/>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sv-SE" dirty="0"/>
              <a:t>Ingen vidare stämning idag. </a:t>
            </a:r>
          </a:p>
          <a:p>
            <a:r>
              <a:rPr lang="sv-SE" dirty="0"/>
              <a:t>rena katastrofen o ja får säga mitt</a:t>
            </a:r>
            <a:endParaRPr lang="en-US" dirty="0"/>
          </a:p>
        </p:txBody>
      </p:sp>
    </p:spTree>
    <p:extLst>
      <p:ext uri="{BB962C8B-B14F-4D97-AF65-F5344CB8AC3E}">
        <p14:creationId xmlns:p14="http://schemas.microsoft.com/office/powerpoint/2010/main" val="3231043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8250A-12D9-A4AD-67A2-3B3257A592E5}"/>
              </a:ext>
            </a:extLst>
          </p:cNvPr>
          <p:cNvSpPr>
            <a:spLocks noGrp="1"/>
          </p:cNvSpPr>
          <p:nvPr>
            <p:ph type="ctrTitle"/>
          </p:nvPr>
        </p:nvSpPr>
        <p:spPr/>
        <p:txBody>
          <a:bodyPr/>
          <a:lstStyle/>
          <a:p>
            <a:r>
              <a:rPr lang="sv-SE" dirty="0"/>
              <a:t>FÖRÄLDRAR</a:t>
            </a:r>
            <a:endParaRPr lang="en-US" dirty="0"/>
          </a:p>
        </p:txBody>
      </p:sp>
      <p:sp>
        <p:nvSpPr>
          <p:cNvPr id="3" name="Subtitle 2">
            <a:extLst>
              <a:ext uri="{FF2B5EF4-FFF2-40B4-BE49-F238E27FC236}">
                <a16:creationId xmlns:a16="http://schemas.microsoft.com/office/drawing/2014/main" id="{ADD97E4D-E489-D0EB-B64F-629A1683B251}"/>
              </a:ext>
            </a:extLst>
          </p:cNvPr>
          <p:cNvSpPr>
            <a:spLocks noGrp="1"/>
          </p:cNvSpPr>
          <p:nvPr>
            <p:ph type="subTitle" idx="1"/>
          </p:nvPr>
        </p:nvSpPr>
        <p:spPr>
          <a:xfrm>
            <a:off x="5338483" y="752317"/>
            <a:ext cx="6801612" cy="1239894"/>
          </a:xfrm>
        </p:spPr>
        <p:txBody>
          <a:bodyPr/>
          <a:lstStyle/>
          <a:p>
            <a:r>
              <a:rPr lang="sv-SE" dirty="0"/>
              <a:t> Tränarnas barn och andras ungar, </a:t>
            </a:r>
            <a:r>
              <a:rPr lang="sv-SE" dirty="0" err="1"/>
              <a:t>primeras</a:t>
            </a:r>
            <a:r>
              <a:rPr lang="sv-SE" dirty="0"/>
              <a:t> endast om du hjälper till att vinna. Dåligt uppförande saknar bestraffning</a:t>
            </a:r>
            <a:endParaRPr lang="en-US" dirty="0"/>
          </a:p>
        </p:txBody>
      </p:sp>
      <p:sp>
        <p:nvSpPr>
          <p:cNvPr id="4" name="Subtitle 2">
            <a:extLst>
              <a:ext uri="{FF2B5EF4-FFF2-40B4-BE49-F238E27FC236}">
                <a16:creationId xmlns:a16="http://schemas.microsoft.com/office/drawing/2014/main" id="{F03BC56E-1058-104A-75F2-1145BD05C01C}"/>
              </a:ext>
            </a:extLst>
          </p:cNvPr>
          <p:cNvSpPr txBox="1">
            <a:spLocks/>
          </p:cNvSpPr>
          <p:nvPr/>
        </p:nvSpPr>
        <p:spPr>
          <a:xfrm>
            <a:off x="3234552" y="1793069"/>
            <a:ext cx="9222664" cy="1239894"/>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sv-SE" dirty="0"/>
              <a:t>Ledare som ser till sitt eget före klubben 		</a:t>
            </a:r>
            <a:r>
              <a:rPr lang="en-US" dirty="0" err="1"/>
              <a:t>Jaget</a:t>
            </a:r>
            <a:r>
              <a:rPr lang="en-US" dirty="0"/>
              <a:t> </a:t>
            </a:r>
            <a:r>
              <a:rPr lang="en-US" dirty="0" err="1"/>
              <a:t>före</a:t>
            </a:r>
            <a:r>
              <a:rPr lang="en-US" dirty="0"/>
              <a:t> </a:t>
            </a:r>
            <a:r>
              <a:rPr lang="en-US" dirty="0" err="1"/>
              <a:t>laget</a:t>
            </a:r>
            <a:endParaRPr lang="en-US" dirty="0"/>
          </a:p>
        </p:txBody>
      </p:sp>
      <p:sp>
        <p:nvSpPr>
          <p:cNvPr id="6" name="Subtitle 2">
            <a:extLst>
              <a:ext uri="{FF2B5EF4-FFF2-40B4-BE49-F238E27FC236}">
                <a16:creationId xmlns:a16="http://schemas.microsoft.com/office/drawing/2014/main" id="{97EF79AB-6899-8D98-9391-74EF4F438DAC}"/>
              </a:ext>
            </a:extLst>
          </p:cNvPr>
          <p:cNvSpPr txBox="1">
            <a:spLocks/>
          </p:cNvSpPr>
          <p:nvPr/>
        </p:nvSpPr>
        <p:spPr>
          <a:xfrm>
            <a:off x="5027221" y="5717674"/>
            <a:ext cx="6801612" cy="1239894"/>
          </a:xfrm>
          <a:prstGeom prst="rect">
            <a:avLst/>
          </a:prstGeom>
          <a:noFill/>
        </p:spPr>
        <p:txBody>
          <a:bodyPr vert="horz" lIns="91440" tIns="45720" rIns="91440" bIns="45720" rtlCol="0">
            <a:normAutofit fontScale="85000" lnSpcReduction="1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sv-SE" dirty="0"/>
              <a:t>Ja , hur länge har folk suttit på sina poster. Börja kolla över detta. Nya ledare som brinner för hockey har kommit med </a:t>
            </a:r>
            <a:r>
              <a:rPr lang="sv-SE" dirty="0" err="1"/>
              <a:t>såååå</a:t>
            </a:r>
            <a:r>
              <a:rPr lang="sv-SE" dirty="0"/>
              <a:t> många idéer om nytänkande. De har enbart fått nej som svar och nej så gör vi inte i rik. Ledsamt och tråkigt.  Vad ska rik stå för gammalt och grått ? </a:t>
            </a:r>
            <a:endParaRPr lang="en-US" dirty="0"/>
          </a:p>
        </p:txBody>
      </p:sp>
      <p:sp>
        <p:nvSpPr>
          <p:cNvPr id="7" name="Subtitle 2">
            <a:extLst>
              <a:ext uri="{FF2B5EF4-FFF2-40B4-BE49-F238E27FC236}">
                <a16:creationId xmlns:a16="http://schemas.microsoft.com/office/drawing/2014/main" id="{50F82409-D36E-E32A-DEDB-98EDFB8C8B39}"/>
              </a:ext>
            </a:extLst>
          </p:cNvPr>
          <p:cNvSpPr txBox="1">
            <a:spLocks/>
          </p:cNvSpPr>
          <p:nvPr/>
        </p:nvSpPr>
        <p:spPr>
          <a:xfrm>
            <a:off x="190975" y="2549788"/>
            <a:ext cx="3762034" cy="1239894"/>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sv-SE" dirty="0"/>
              <a:t>Där inget nytt ska tas in , inga nya idéer tas emot bra av de styrande. Behövs en förändring nu i rik. </a:t>
            </a:r>
            <a:endParaRPr lang="en-US" dirty="0"/>
          </a:p>
        </p:txBody>
      </p:sp>
      <p:sp>
        <p:nvSpPr>
          <p:cNvPr id="8" name="Subtitle 2">
            <a:extLst>
              <a:ext uri="{FF2B5EF4-FFF2-40B4-BE49-F238E27FC236}">
                <a16:creationId xmlns:a16="http://schemas.microsoft.com/office/drawing/2014/main" id="{2A219FC8-7BB7-C2A9-0A67-591A44D43175}"/>
              </a:ext>
            </a:extLst>
          </p:cNvPr>
          <p:cNvSpPr txBox="1">
            <a:spLocks/>
          </p:cNvSpPr>
          <p:nvPr/>
        </p:nvSpPr>
        <p:spPr>
          <a:xfrm>
            <a:off x="190975" y="4308212"/>
            <a:ext cx="4202895" cy="2115082"/>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sv-SE" dirty="0"/>
              <a:t>En kultur där dåliga beteenden är OK. Det skapas på så vis en acceptans som är dålig för alla. Både för de som tillåts fortsätta med sina dåliga beteende och de som uppför sig. Det skapas en hierarki inom gruppen som är skadlig.</a:t>
            </a:r>
            <a:endParaRPr lang="en-US" dirty="0"/>
          </a:p>
        </p:txBody>
      </p:sp>
      <p:sp>
        <p:nvSpPr>
          <p:cNvPr id="9" name="Subtitle 2">
            <a:extLst>
              <a:ext uri="{FF2B5EF4-FFF2-40B4-BE49-F238E27FC236}">
                <a16:creationId xmlns:a16="http://schemas.microsoft.com/office/drawing/2014/main" id="{4ED3C3DA-8F11-EA04-6913-91748D687379}"/>
              </a:ext>
            </a:extLst>
          </p:cNvPr>
          <p:cNvSpPr txBox="1">
            <a:spLocks/>
          </p:cNvSpPr>
          <p:nvPr/>
        </p:nvSpPr>
        <p:spPr>
          <a:xfrm>
            <a:off x="5027221" y="4370902"/>
            <a:ext cx="6801612" cy="1239894"/>
          </a:xfrm>
          <a:prstGeom prst="rect">
            <a:avLst/>
          </a:prstGeom>
          <a:noFill/>
        </p:spPr>
        <p:txBody>
          <a:bodyPr vert="horz" lIns="91440" tIns="45720" rIns="91440" bIns="45720" rtlCol="0">
            <a:normAutofit fontScale="92500" lnSpcReduction="1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sv-SE" dirty="0"/>
              <a:t>När vi byter om med äldre lag att det är mycket skällsord och många meningar med </a:t>
            </a:r>
            <a:r>
              <a:rPr lang="sv-SE" dirty="0" err="1"/>
              <a:t>med</a:t>
            </a:r>
            <a:r>
              <a:rPr lang="sv-SE" dirty="0"/>
              <a:t> </a:t>
            </a:r>
            <a:r>
              <a:rPr lang="sv-SE" dirty="0" err="1"/>
              <a:t>t.ex</a:t>
            </a:r>
            <a:r>
              <a:rPr lang="sv-SE" dirty="0"/>
              <a:t> ”fan va bög”, fan va ”gay”. Föräldrarna till barnen till några av dessa barn är med i omklädningsrummet men reagerar EJ!</a:t>
            </a:r>
            <a:endParaRPr lang="en-US" dirty="0"/>
          </a:p>
        </p:txBody>
      </p:sp>
      <p:sp>
        <p:nvSpPr>
          <p:cNvPr id="10" name="Subtitle 2">
            <a:extLst>
              <a:ext uri="{FF2B5EF4-FFF2-40B4-BE49-F238E27FC236}">
                <a16:creationId xmlns:a16="http://schemas.microsoft.com/office/drawing/2014/main" id="{0A50730A-E8CB-5DD3-B69E-A6E5ECD7D523}"/>
              </a:ext>
            </a:extLst>
          </p:cNvPr>
          <p:cNvSpPr txBox="1">
            <a:spLocks/>
          </p:cNvSpPr>
          <p:nvPr/>
        </p:nvSpPr>
        <p:spPr>
          <a:xfrm>
            <a:off x="384918" y="242272"/>
            <a:ext cx="4543342" cy="1239894"/>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sv-SE" dirty="0"/>
              <a:t>Vissa spelare får privilegier (tex om föräldrar är tränare eller sitter i styrelsen)</a:t>
            </a:r>
            <a:endParaRPr lang="en-US" dirty="0"/>
          </a:p>
        </p:txBody>
      </p:sp>
      <p:sp>
        <p:nvSpPr>
          <p:cNvPr id="5" name="Subtitle 2">
            <a:extLst>
              <a:ext uri="{FF2B5EF4-FFF2-40B4-BE49-F238E27FC236}">
                <a16:creationId xmlns:a16="http://schemas.microsoft.com/office/drawing/2014/main" id="{01A20744-BEE6-A260-1ACC-71D5A712D014}"/>
              </a:ext>
            </a:extLst>
          </p:cNvPr>
          <p:cNvSpPr txBox="1">
            <a:spLocks/>
          </p:cNvSpPr>
          <p:nvPr/>
        </p:nvSpPr>
        <p:spPr>
          <a:xfrm>
            <a:off x="5175178" y="136773"/>
            <a:ext cx="6801612" cy="1239894"/>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sv-SE" dirty="0"/>
              <a:t>Tränarnas barn och kompisar får bete sig hur dom vill</a:t>
            </a:r>
            <a:endParaRPr lang="en-US" dirty="0"/>
          </a:p>
        </p:txBody>
      </p:sp>
    </p:spTree>
    <p:extLst>
      <p:ext uri="{BB962C8B-B14F-4D97-AF65-F5344CB8AC3E}">
        <p14:creationId xmlns:p14="http://schemas.microsoft.com/office/powerpoint/2010/main" val="2574381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B9664B-8494-5331-5422-73F5969E031B}"/>
              </a:ext>
            </a:extLst>
          </p:cNvPr>
          <p:cNvSpPr>
            <a:spLocks noGrp="1"/>
          </p:cNvSpPr>
          <p:nvPr>
            <p:ph type="body" idx="1"/>
          </p:nvPr>
        </p:nvSpPr>
        <p:spPr>
          <a:xfrm>
            <a:off x="1773435" y="2313433"/>
            <a:ext cx="4270248" cy="704087"/>
          </a:xfrm>
        </p:spPr>
        <p:txBody>
          <a:bodyPr/>
          <a:lstStyle/>
          <a:p>
            <a:r>
              <a:rPr lang="sv-SE" dirty="0"/>
              <a:t>KULTUR</a:t>
            </a:r>
            <a:endParaRPr lang="en-US" dirty="0"/>
          </a:p>
        </p:txBody>
      </p:sp>
      <p:sp>
        <p:nvSpPr>
          <p:cNvPr id="3" name="Content Placeholder 2">
            <a:extLst>
              <a:ext uri="{FF2B5EF4-FFF2-40B4-BE49-F238E27FC236}">
                <a16:creationId xmlns:a16="http://schemas.microsoft.com/office/drawing/2014/main" id="{EE438417-4554-498A-489F-95DA0777967C}"/>
              </a:ext>
            </a:extLst>
          </p:cNvPr>
          <p:cNvSpPr>
            <a:spLocks noGrp="1"/>
          </p:cNvSpPr>
          <p:nvPr>
            <p:ph sz="half" idx="2"/>
          </p:nvPr>
        </p:nvSpPr>
        <p:spPr>
          <a:xfrm>
            <a:off x="2141569" y="3143250"/>
            <a:ext cx="4270248" cy="2596776"/>
          </a:xfrm>
        </p:spPr>
        <p:txBody>
          <a:bodyPr>
            <a:normAutofit/>
          </a:bodyPr>
          <a:lstStyle/>
          <a:p>
            <a:r>
              <a:rPr lang="sv-SE" sz="1900" dirty="0"/>
              <a:t>Nepotism (vänskapskorruption)</a:t>
            </a:r>
          </a:p>
          <a:p>
            <a:r>
              <a:rPr lang="sv-SE" sz="1900" dirty="0"/>
              <a:t>Dåligt beteende får inga konsekvenser</a:t>
            </a:r>
          </a:p>
          <a:p>
            <a:r>
              <a:rPr lang="sv-SE" sz="1900" dirty="0"/>
              <a:t>Otydlig/omodern målsättning (säger sig vara en breddförening)</a:t>
            </a:r>
          </a:p>
          <a:p>
            <a:endParaRPr lang="en-US" dirty="0"/>
          </a:p>
          <a:p>
            <a:endParaRPr lang="en-US" dirty="0"/>
          </a:p>
        </p:txBody>
      </p:sp>
      <p:sp>
        <p:nvSpPr>
          <p:cNvPr id="4" name="Content Placeholder 3">
            <a:extLst>
              <a:ext uri="{FF2B5EF4-FFF2-40B4-BE49-F238E27FC236}">
                <a16:creationId xmlns:a16="http://schemas.microsoft.com/office/drawing/2014/main" id="{3CD0E213-C36B-2AEA-FD95-7B90ADB1D3A9}"/>
              </a:ext>
            </a:extLst>
          </p:cNvPr>
          <p:cNvSpPr>
            <a:spLocks noGrp="1"/>
          </p:cNvSpPr>
          <p:nvPr>
            <p:ph sz="quarter" idx="4"/>
          </p:nvPr>
        </p:nvSpPr>
        <p:spPr>
          <a:xfrm>
            <a:off x="6896449" y="3143250"/>
            <a:ext cx="4253484" cy="2596776"/>
          </a:xfrm>
        </p:spPr>
        <p:txBody>
          <a:bodyPr>
            <a:normAutofit/>
          </a:bodyPr>
          <a:lstStyle/>
          <a:p>
            <a:r>
              <a:rPr lang="sv-SE" sz="1900" dirty="0"/>
              <a:t>Privilegier &amp; Favorisering</a:t>
            </a:r>
          </a:p>
          <a:p>
            <a:r>
              <a:rPr lang="sv-SE" sz="1900" dirty="0"/>
              <a:t>Agerar inte på dåligt beteende eller språkbruk</a:t>
            </a:r>
          </a:p>
          <a:p>
            <a:r>
              <a:rPr lang="sv-SE" sz="1900" dirty="0"/>
              <a:t>Konflikthantering har stor potential</a:t>
            </a:r>
          </a:p>
          <a:p>
            <a:r>
              <a:rPr lang="sv-SE" sz="1900" dirty="0"/>
              <a:t>Talangfokus</a:t>
            </a:r>
          </a:p>
          <a:p>
            <a:r>
              <a:rPr lang="sv-SE" sz="1900" dirty="0"/>
              <a:t>Otydlighet</a:t>
            </a:r>
          </a:p>
          <a:p>
            <a:endParaRPr lang="sv-SE" dirty="0"/>
          </a:p>
          <a:p>
            <a:endParaRPr lang="sv-SE" dirty="0"/>
          </a:p>
        </p:txBody>
      </p:sp>
      <p:sp>
        <p:nvSpPr>
          <p:cNvPr id="5" name="Text Placeholder 4">
            <a:extLst>
              <a:ext uri="{FF2B5EF4-FFF2-40B4-BE49-F238E27FC236}">
                <a16:creationId xmlns:a16="http://schemas.microsoft.com/office/drawing/2014/main" id="{F6C418F1-1CDA-28B7-7A72-1498A0301667}"/>
              </a:ext>
            </a:extLst>
          </p:cNvPr>
          <p:cNvSpPr>
            <a:spLocks noGrp="1"/>
          </p:cNvSpPr>
          <p:nvPr>
            <p:ph type="body" sz="quarter" idx="13"/>
          </p:nvPr>
        </p:nvSpPr>
        <p:spPr>
          <a:xfrm>
            <a:off x="6433318" y="2313433"/>
            <a:ext cx="4270248" cy="704087"/>
          </a:xfrm>
        </p:spPr>
        <p:txBody>
          <a:bodyPr/>
          <a:lstStyle/>
          <a:p>
            <a:r>
              <a:rPr lang="sv-SE" dirty="0"/>
              <a:t>BETEENDE</a:t>
            </a:r>
            <a:endParaRPr lang="en-US" dirty="0"/>
          </a:p>
        </p:txBody>
      </p:sp>
      <p:sp>
        <p:nvSpPr>
          <p:cNvPr id="6" name="Title 5">
            <a:extLst>
              <a:ext uri="{FF2B5EF4-FFF2-40B4-BE49-F238E27FC236}">
                <a16:creationId xmlns:a16="http://schemas.microsoft.com/office/drawing/2014/main" id="{1447428B-1B2E-3126-9717-E4F164CA8F40}"/>
              </a:ext>
            </a:extLst>
          </p:cNvPr>
          <p:cNvSpPr>
            <a:spLocks noGrp="1"/>
          </p:cNvSpPr>
          <p:nvPr>
            <p:ph type="title"/>
          </p:nvPr>
        </p:nvSpPr>
        <p:spPr/>
        <p:txBody>
          <a:bodyPr/>
          <a:lstStyle/>
          <a:p>
            <a:r>
              <a:rPr lang="sv-SE" dirty="0"/>
              <a:t>Nuläge!</a:t>
            </a:r>
            <a:endParaRPr lang="en-US" dirty="0"/>
          </a:p>
        </p:txBody>
      </p:sp>
    </p:spTree>
    <p:extLst>
      <p:ext uri="{BB962C8B-B14F-4D97-AF65-F5344CB8AC3E}">
        <p14:creationId xmlns:p14="http://schemas.microsoft.com/office/powerpoint/2010/main" val="265482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B9664B-8494-5331-5422-73F5969E031B}"/>
              </a:ext>
            </a:extLst>
          </p:cNvPr>
          <p:cNvSpPr>
            <a:spLocks noGrp="1"/>
          </p:cNvSpPr>
          <p:nvPr>
            <p:ph type="body" idx="1"/>
          </p:nvPr>
        </p:nvSpPr>
        <p:spPr>
          <a:xfrm>
            <a:off x="1720498" y="2287097"/>
            <a:ext cx="4270248" cy="704087"/>
          </a:xfrm>
        </p:spPr>
        <p:txBody>
          <a:bodyPr/>
          <a:lstStyle/>
          <a:p>
            <a:r>
              <a:rPr lang="sv-SE" dirty="0"/>
              <a:t>KULTUR</a:t>
            </a:r>
            <a:endParaRPr lang="en-US" dirty="0"/>
          </a:p>
        </p:txBody>
      </p:sp>
      <p:sp>
        <p:nvSpPr>
          <p:cNvPr id="3" name="Content Placeholder 2">
            <a:extLst>
              <a:ext uri="{FF2B5EF4-FFF2-40B4-BE49-F238E27FC236}">
                <a16:creationId xmlns:a16="http://schemas.microsoft.com/office/drawing/2014/main" id="{EE438417-4554-498A-489F-95DA0777967C}"/>
              </a:ext>
            </a:extLst>
          </p:cNvPr>
          <p:cNvSpPr>
            <a:spLocks noGrp="1"/>
          </p:cNvSpPr>
          <p:nvPr>
            <p:ph sz="half" idx="2"/>
          </p:nvPr>
        </p:nvSpPr>
        <p:spPr>
          <a:xfrm>
            <a:off x="2664088" y="3143250"/>
            <a:ext cx="4270248" cy="2596776"/>
          </a:xfrm>
        </p:spPr>
        <p:txBody>
          <a:bodyPr/>
          <a:lstStyle/>
          <a:p>
            <a:endParaRPr lang="en-US" dirty="0"/>
          </a:p>
          <a:p>
            <a:endParaRPr lang="en-US" dirty="0"/>
          </a:p>
        </p:txBody>
      </p:sp>
      <p:sp>
        <p:nvSpPr>
          <p:cNvPr id="4" name="Content Placeholder 3">
            <a:extLst>
              <a:ext uri="{FF2B5EF4-FFF2-40B4-BE49-F238E27FC236}">
                <a16:creationId xmlns:a16="http://schemas.microsoft.com/office/drawing/2014/main" id="{3CD0E213-C36B-2AEA-FD95-7B90ADB1D3A9}"/>
              </a:ext>
            </a:extLst>
          </p:cNvPr>
          <p:cNvSpPr>
            <a:spLocks noGrp="1"/>
          </p:cNvSpPr>
          <p:nvPr>
            <p:ph sz="quarter" idx="4"/>
          </p:nvPr>
        </p:nvSpPr>
        <p:spPr>
          <a:xfrm>
            <a:off x="5697795" y="3296532"/>
            <a:ext cx="4253484" cy="2596776"/>
          </a:xfrm>
        </p:spPr>
        <p:txBody>
          <a:bodyPr/>
          <a:lstStyle/>
          <a:p>
            <a:r>
              <a:rPr lang="sv-SE" sz="1800" dirty="0"/>
              <a:t>Likabehandling – rättvisa, se &amp; utveckla ALLA</a:t>
            </a:r>
          </a:p>
          <a:p>
            <a:r>
              <a:rPr lang="sv-SE" sz="1800" dirty="0"/>
              <a:t>Fostrar/Disciplin</a:t>
            </a:r>
          </a:p>
          <a:p>
            <a:r>
              <a:rPr lang="sv-SE" sz="1800" dirty="0"/>
              <a:t>Tydlighet</a:t>
            </a:r>
          </a:p>
          <a:p>
            <a:r>
              <a:rPr lang="sv-SE" sz="1800" dirty="0"/>
              <a:t>Trygghet</a:t>
            </a:r>
          </a:p>
          <a:p>
            <a:endParaRPr lang="sv-SE" dirty="0"/>
          </a:p>
          <a:p>
            <a:pPr marL="0" indent="0">
              <a:buNone/>
            </a:pPr>
            <a:endParaRPr lang="sv-SE" dirty="0"/>
          </a:p>
        </p:txBody>
      </p:sp>
      <p:sp>
        <p:nvSpPr>
          <p:cNvPr id="5" name="Text Placeholder 4">
            <a:extLst>
              <a:ext uri="{FF2B5EF4-FFF2-40B4-BE49-F238E27FC236}">
                <a16:creationId xmlns:a16="http://schemas.microsoft.com/office/drawing/2014/main" id="{F6C418F1-1CDA-28B7-7A72-1498A0301667}"/>
              </a:ext>
            </a:extLst>
          </p:cNvPr>
          <p:cNvSpPr>
            <a:spLocks noGrp="1"/>
          </p:cNvSpPr>
          <p:nvPr>
            <p:ph type="body" sz="quarter" idx="13"/>
          </p:nvPr>
        </p:nvSpPr>
        <p:spPr>
          <a:xfrm>
            <a:off x="5340795" y="2287097"/>
            <a:ext cx="4270248" cy="704087"/>
          </a:xfrm>
        </p:spPr>
        <p:txBody>
          <a:bodyPr/>
          <a:lstStyle/>
          <a:p>
            <a:r>
              <a:rPr lang="sv-SE" dirty="0"/>
              <a:t>BETEENDE</a:t>
            </a:r>
            <a:endParaRPr lang="en-US" dirty="0"/>
          </a:p>
        </p:txBody>
      </p:sp>
      <p:sp>
        <p:nvSpPr>
          <p:cNvPr id="6" name="Title 5">
            <a:extLst>
              <a:ext uri="{FF2B5EF4-FFF2-40B4-BE49-F238E27FC236}">
                <a16:creationId xmlns:a16="http://schemas.microsoft.com/office/drawing/2014/main" id="{1447428B-1B2E-3126-9717-E4F164CA8F40}"/>
              </a:ext>
            </a:extLst>
          </p:cNvPr>
          <p:cNvSpPr>
            <a:spLocks noGrp="1"/>
          </p:cNvSpPr>
          <p:nvPr>
            <p:ph type="title"/>
          </p:nvPr>
        </p:nvSpPr>
        <p:spPr/>
        <p:txBody>
          <a:bodyPr/>
          <a:lstStyle/>
          <a:p>
            <a:r>
              <a:rPr lang="sv-SE" dirty="0"/>
              <a:t>Framtid!</a:t>
            </a:r>
            <a:endParaRPr lang="en-US" dirty="0"/>
          </a:p>
        </p:txBody>
      </p:sp>
      <p:sp>
        <p:nvSpPr>
          <p:cNvPr id="7" name="Content Placeholder 2">
            <a:extLst>
              <a:ext uri="{FF2B5EF4-FFF2-40B4-BE49-F238E27FC236}">
                <a16:creationId xmlns:a16="http://schemas.microsoft.com/office/drawing/2014/main" id="{C25DA9D2-1B75-323D-E410-E3EB4BD7FD02}"/>
              </a:ext>
            </a:extLst>
          </p:cNvPr>
          <p:cNvSpPr txBox="1">
            <a:spLocks/>
          </p:cNvSpPr>
          <p:nvPr/>
        </p:nvSpPr>
        <p:spPr>
          <a:xfrm>
            <a:off x="2716047" y="3295316"/>
            <a:ext cx="4270248" cy="259677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sv-SE" dirty="0"/>
              <a:t>Gemenskap</a:t>
            </a:r>
          </a:p>
          <a:p>
            <a:r>
              <a:rPr lang="sv-SE" dirty="0"/>
              <a:t>Alla får vara med</a:t>
            </a:r>
          </a:p>
          <a:p>
            <a:r>
              <a:rPr lang="sv-SE" dirty="0"/>
              <a:t>Nytänkande</a:t>
            </a:r>
          </a:p>
          <a:p>
            <a:r>
              <a:rPr lang="sv-SE" dirty="0"/>
              <a:t>Ingen slutar</a:t>
            </a:r>
          </a:p>
          <a:p>
            <a:r>
              <a:rPr lang="sv-SE" dirty="0"/>
              <a:t>Långsiktighet</a:t>
            </a:r>
          </a:p>
          <a:p>
            <a:endParaRPr lang="en-US" dirty="0"/>
          </a:p>
          <a:p>
            <a:endParaRPr lang="en-US" dirty="0"/>
          </a:p>
        </p:txBody>
      </p:sp>
    </p:spTree>
    <p:extLst>
      <p:ext uri="{BB962C8B-B14F-4D97-AF65-F5344CB8AC3E}">
        <p14:creationId xmlns:p14="http://schemas.microsoft.com/office/powerpoint/2010/main" val="364968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A2C14-2196-50A9-D808-0C42A887588B}"/>
              </a:ext>
            </a:extLst>
          </p:cNvPr>
          <p:cNvSpPr>
            <a:spLocks noGrp="1"/>
          </p:cNvSpPr>
          <p:nvPr>
            <p:ph type="title"/>
          </p:nvPr>
        </p:nvSpPr>
        <p:spPr>
          <a:xfrm>
            <a:off x="1079510" y="4769810"/>
            <a:ext cx="4457690" cy="1332000"/>
          </a:xfrm>
        </p:spPr>
        <p:txBody>
          <a:bodyPr vert="horz" lIns="91440" tIns="45720" rIns="91440" bIns="45720" rtlCol="0" anchor="ctr" anchorCtr="0">
            <a:normAutofit/>
          </a:bodyPr>
          <a:lstStyle/>
          <a:p>
            <a:pPr algn="ctr"/>
            <a:r>
              <a:rPr lang="en-US" sz="4800" err="1">
                <a:latin typeface="72 Black" panose="020B0A04030603020204" pitchFamily="34" charset="0"/>
                <a:cs typeface="72 Black" panose="020B0A04030603020204" pitchFamily="34" charset="0"/>
              </a:rPr>
              <a:t>Röda</a:t>
            </a:r>
            <a:r>
              <a:rPr lang="en-US" sz="4800">
                <a:latin typeface="72 Black" panose="020B0A04030603020204" pitchFamily="34" charset="0"/>
                <a:cs typeface="72 Black" panose="020B0A04030603020204" pitchFamily="34" charset="0"/>
              </a:rPr>
              <a:t> </a:t>
            </a:r>
            <a:r>
              <a:rPr lang="en-US" sz="4800" err="1">
                <a:latin typeface="72 Black" panose="020B0A04030603020204" pitchFamily="34" charset="0"/>
                <a:cs typeface="72 Black" panose="020B0A04030603020204" pitchFamily="34" charset="0"/>
              </a:rPr>
              <a:t>Tråden</a:t>
            </a:r>
            <a:endParaRPr lang="en-US" sz="4800">
              <a:latin typeface="72 Black" panose="020B0A04030603020204" pitchFamily="34" charset="0"/>
              <a:cs typeface="72 Black" panose="020B0A04030603020204" pitchFamily="34" charset="0"/>
            </a:endParaRPr>
          </a:p>
        </p:txBody>
      </p:sp>
      <p:pic>
        <p:nvPicPr>
          <p:cNvPr id="5" name="Content Placeholder 4" descr="Shape, arrow&#10;&#10;Description automatically generated">
            <a:extLst>
              <a:ext uri="{FF2B5EF4-FFF2-40B4-BE49-F238E27FC236}">
                <a16:creationId xmlns:a16="http://schemas.microsoft.com/office/drawing/2014/main" id="{D93A9B5F-A9D7-186B-7D2A-D845662D328A}"/>
              </a:ext>
            </a:extLst>
          </p:cNvPr>
          <p:cNvPicPr>
            <a:picLocks noGrp="1" noChangeAspect="1"/>
          </p:cNvPicPr>
          <p:nvPr>
            <p:ph idx="1"/>
          </p:nvPr>
        </p:nvPicPr>
        <p:blipFill rotWithShape="1">
          <a:blip r:embed="rId3"/>
          <a:srcRect t="6913" b="14962"/>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3" name="textruta 2">
            <a:extLst>
              <a:ext uri="{FF2B5EF4-FFF2-40B4-BE49-F238E27FC236}">
                <a16:creationId xmlns:a16="http://schemas.microsoft.com/office/drawing/2014/main" id="{82871E2F-E0D3-20E5-1CD6-ECDA863819F3}"/>
              </a:ext>
            </a:extLst>
          </p:cNvPr>
          <p:cNvSpPr txBox="1"/>
          <p:nvPr/>
        </p:nvSpPr>
        <p:spPr>
          <a:xfrm>
            <a:off x="297951" y="3429000"/>
            <a:ext cx="4109662" cy="2585323"/>
          </a:xfrm>
          <a:prstGeom prst="rect">
            <a:avLst/>
          </a:prstGeom>
          <a:noFill/>
        </p:spPr>
        <p:txBody>
          <a:bodyPr wrap="square" rtlCol="0">
            <a:spAutoFit/>
          </a:bodyPr>
          <a:lstStyle/>
          <a:p>
            <a:r>
              <a:rPr lang="sv-SE" dirty="0"/>
              <a:t>Vad behöver utvecklas kopplat till kultur i det lag du tillhör?</a:t>
            </a:r>
          </a:p>
          <a:p>
            <a:endParaRPr lang="sv-SE" dirty="0"/>
          </a:p>
          <a:p>
            <a:r>
              <a:rPr lang="sv-SE" dirty="0"/>
              <a:t>Hur kan ni göra det?</a:t>
            </a:r>
          </a:p>
          <a:p>
            <a:endParaRPr lang="sv-SE" dirty="0"/>
          </a:p>
          <a:p>
            <a:r>
              <a:rPr lang="sv-SE" dirty="0"/>
              <a:t>När börjar ni?</a:t>
            </a:r>
          </a:p>
          <a:p>
            <a:endParaRPr lang="sv-SE" dirty="0"/>
          </a:p>
          <a:p>
            <a:r>
              <a:rPr lang="sv-SE" dirty="0"/>
              <a:t> </a:t>
            </a:r>
          </a:p>
          <a:p>
            <a:endParaRPr lang="sv-SE" dirty="0"/>
          </a:p>
        </p:txBody>
      </p:sp>
    </p:spTree>
    <p:extLst>
      <p:ext uri="{BB962C8B-B14F-4D97-AF65-F5344CB8AC3E}">
        <p14:creationId xmlns:p14="http://schemas.microsoft.com/office/powerpoint/2010/main" val="1825938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D94C25BA-A859-5EC8-9AF8-B7613BDFAEDA}"/>
              </a:ext>
            </a:extLst>
          </p:cNvPr>
          <p:cNvPicPr>
            <a:picLocks noChangeAspect="1"/>
          </p:cNvPicPr>
          <p:nvPr/>
        </p:nvPicPr>
        <p:blipFill>
          <a:blip r:embed="rId3"/>
          <a:stretch>
            <a:fillRect/>
          </a:stretch>
        </p:blipFill>
        <p:spPr>
          <a:xfrm>
            <a:off x="472611" y="1676239"/>
            <a:ext cx="3927661" cy="2114925"/>
          </a:xfrm>
          <a:prstGeom prst="rect">
            <a:avLst/>
          </a:prstGeom>
        </p:spPr>
      </p:pic>
      <p:sp>
        <p:nvSpPr>
          <p:cNvPr id="5" name="textruta 4">
            <a:extLst>
              <a:ext uri="{FF2B5EF4-FFF2-40B4-BE49-F238E27FC236}">
                <a16:creationId xmlns:a16="http://schemas.microsoft.com/office/drawing/2014/main" id="{CE47C64B-02A0-D548-98A3-A11703613C95}"/>
              </a:ext>
            </a:extLst>
          </p:cNvPr>
          <p:cNvSpPr txBox="1"/>
          <p:nvPr/>
        </p:nvSpPr>
        <p:spPr>
          <a:xfrm>
            <a:off x="4733818" y="1455876"/>
            <a:ext cx="6097712" cy="4524315"/>
          </a:xfrm>
          <a:prstGeom prst="rect">
            <a:avLst/>
          </a:prstGeom>
          <a:noFill/>
        </p:spPr>
        <p:txBody>
          <a:bodyPr wrap="square">
            <a:spAutoFit/>
          </a:bodyPr>
          <a:lstStyle/>
          <a:p>
            <a:pPr marL="0" indent="0" algn="l" rtl="0" fontAlgn="base">
              <a:buNone/>
            </a:pPr>
            <a:r>
              <a:rPr lang="sv-SE" sz="1800" b="1" i="1" dirty="0">
                <a:solidFill>
                  <a:srgbClr val="000000"/>
                </a:solidFill>
                <a:effectLst/>
                <a:latin typeface="72 Black" panose="020B0A04030603020204" pitchFamily="34" charset="0"/>
                <a:cs typeface="72 Black" panose="020B0A04030603020204" pitchFamily="34" charset="0"/>
              </a:rPr>
              <a:t>Mål: </a:t>
            </a:r>
            <a:r>
              <a:rPr lang="sv-SE" sz="1800" b="0" i="0" dirty="0">
                <a:solidFill>
                  <a:srgbClr val="000000"/>
                </a:solidFill>
                <a:effectLst/>
                <a:latin typeface="72 Black" panose="020B0A04030603020204" pitchFamily="34" charset="0"/>
                <a:cs typeface="72 Black" panose="020B0A04030603020204" pitchFamily="34" charset="0"/>
              </a:rPr>
              <a:t> </a:t>
            </a:r>
            <a:endParaRPr lang="sv-SE" b="0" i="0" dirty="0">
              <a:solidFill>
                <a:srgbClr val="000000"/>
              </a:solidFill>
              <a:effectLst/>
              <a:latin typeface="72 Black" panose="020B0A04030603020204" pitchFamily="34" charset="0"/>
              <a:cs typeface="72 Black" panose="020B0A04030603020204" pitchFamily="34" charset="0"/>
            </a:endParaRPr>
          </a:p>
          <a:p>
            <a:pPr marL="0" indent="0" algn="l" rtl="0" fontAlgn="base">
              <a:buNone/>
            </a:pPr>
            <a:r>
              <a:rPr lang="sv-SE" sz="1800" b="0" i="0" dirty="0">
                <a:solidFill>
                  <a:srgbClr val="000000"/>
                </a:solidFill>
                <a:effectLst/>
                <a:latin typeface="72 Black" panose="020B0A04030603020204" pitchFamily="34" charset="0"/>
                <a:cs typeface="72 Black" panose="020B0A04030603020204" pitchFamily="34" charset="0"/>
              </a:rPr>
              <a:t>Rönnängs IKs mål är att behålla sponsorintäkter som resulterar i en självfinansierad  A-lagsverksamhet  </a:t>
            </a:r>
            <a:endParaRPr lang="sv-SE" b="0" i="0" dirty="0">
              <a:solidFill>
                <a:srgbClr val="000000"/>
              </a:solidFill>
              <a:effectLst/>
              <a:latin typeface="72 Black" panose="020B0A04030603020204" pitchFamily="34" charset="0"/>
              <a:cs typeface="72 Black" panose="020B0A04030603020204" pitchFamily="34" charset="0"/>
            </a:endParaRPr>
          </a:p>
          <a:p>
            <a:pPr marL="0" indent="0" algn="l" rtl="0" fontAlgn="base">
              <a:buNone/>
            </a:pPr>
            <a:r>
              <a:rPr lang="sv-SE" sz="1800" b="1" i="1" dirty="0">
                <a:solidFill>
                  <a:srgbClr val="000000"/>
                </a:solidFill>
                <a:effectLst/>
                <a:latin typeface="72 Black" panose="020B0A04030603020204" pitchFamily="34" charset="0"/>
                <a:cs typeface="72 Black" panose="020B0A04030603020204" pitchFamily="34" charset="0"/>
              </a:rPr>
              <a:t>Syfte: </a:t>
            </a:r>
            <a:r>
              <a:rPr lang="sv-SE" sz="1800" b="0" i="0" dirty="0">
                <a:solidFill>
                  <a:srgbClr val="000000"/>
                </a:solidFill>
                <a:effectLst/>
                <a:latin typeface="72 Black" panose="020B0A04030603020204" pitchFamily="34" charset="0"/>
                <a:cs typeface="72 Black" panose="020B0A04030603020204" pitchFamily="34" charset="0"/>
              </a:rPr>
              <a:t> </a:t>
            </a:r>
            <a:endParaRPr lang="sv-SE" b="0" i="0" dirty="0">
              <a:solidFill>
                <a:srgbClr val="000000"/>
              </a:solidFill>
              <a:effectLst/>
              <a:latin typeface="72 Black" panose="020B0A04030603020204" pitchFamily="34" charset="0"/>
              <a:cs typeface="72 Black" panose="020B0A04030603020204" pitchFamily="34" charset="0"/>
            </a:endParaRPr>
          </a:p>
          <a:p>
            <a:pPr marL="0" indent="0" algn="l" rtl="0" fontAlgn="base">
              <a:buNone/>
            </a:pPr>
            <a:r>
              <a:rPr lang="sv-SE" sz="1800" b="0" i="0" dirty="0">
                <a:solidFill>
                  <a:srgbClr val="000000"/>
                </a:solidFill>
                <a:effectLst/>
                <a:latin typeface="72 Black" panose="020B0A04030603020204" pitchFamily="34" charset="0"/>
                <a:cs typeface="72 Black" panose="020B0A04030603020204" pitchFamily="34" charset="0"/>
              </a:rPr>
              <a:t>Vi vill behålla våra långsiktig relationer med våra sponsorer och därmed säkra fortsatt stabila intäkter. Det är viktigt att vi har ett strukturerat och attraktivt erbjudande som upplevs som rättvist och där våra sponsorer känner att de får värde av sitt partnerskap.  </a:t>
            </a:r>
          </a:p>
          <a:p>
            <a:pPr marL="0" indent="0" algn="l" rtl="0" fontAlgn="base">
              <a:buNone/>
            </a:pPr>
            <a:endParaRPr lang="sv-SE" dirty="0">
              <a:solidFill>
                <a:srgbClr val="000000"/>
              </a:solidFill>
              <a:latin typeface="72 Black" panose="020B0A04030603020204" pitchFamily="34" charset="0"/>
              <a:cs typeface="72 Black" panose="020B0A04030603020204" pitchFamily="34" charset="0"/>
            </a:endParaRPr>
          </a:p>
          <a:p>
            <a:pPr marL="0" indent="0" algn="l" rtl="0" fontAlgn="base">
              <a:buNone/>
            </a:pPr>
            <a:r>
              <a:rPr lang="sv-SE" b="1" i="0" dirty="0">
                <a:solidFill>
                  <a:srgbClr val="000000"/>
                </a:solidFill>
                <a:effectLst/>
                <a:latin typeface="72 Black" panose="020B0A04030603020204" pitchFamily="34" charset="0"/>
                <a:cs typeface="72 Black" panose="020B0A04030603020204" pitchFamily="34" charset="0"/>
              </a:rPr>
              <a:t>Vad Hänt:</a:t>
            </a:r>
            <a:br>
              <a:rPr lang="sv-SE" b="1" i="0" dirty="0">
                <a:solidFill>
                  <a:srgbClr val="000000"/>
                </a:solidFill>
                <a:effectLst/>
                <a:latin typeface="72 Black" panose="020B0A04030603020204" pitchFamily="34" charset="0"/>
                <a:cs typeface="72 Black" panose="020B0A04030603020204" pitchFamily="34" charset="0"/>
              </a:rPr>
            </a:br>
            <a:endParaRPr lang="sv-SE" i="0" dirty="0">
              <a:solidFill>
                <a:srgbClr val="000000"/>
              </a:solidFill>
              <a:effectLst/>
              <a:latin typeface="72 Black" panose="020B0A04030603020204" pitchFamily="34" charset="0"/>
              <a:cs typeface="72 Black" panose="020B0A04030603020204" pitchFamily="34" charset="0"/>
            </a:endParaRPr>
          </a:p>
          <a:p>
            <a:pPr marL="0" indent="0" algn="l" rtl="0" fontAlgn="base">
              <a:buNone/>
            </a:pPr>
            <a:endParaRPr lang="sv-SE" dirty="0">
              <a:solidFill>
                <a:srgbClr val="000000"/>
              </a:solidFill>
              <a:latin typeface="72 Black" panose="020B0A04030603020204" pitchFamily="34" charset="0"/>
              <a:cs typeface="72 Black" panose="020B0A04030603020204" pitchFamily="34" charset="0"/>
            </a:endParaRPr>
          </a:p>
          <a:p>
            <a:pPr marL="0" indent="0" algn="l" rtl="0" fontAlgn="base">
              <a:buNone/>
            </a:pPr>
            <a:r>
              <a:rPr lang="sv-SE" b="1" i="0" dirty="0">
                <a:solidFill>
                  <a:srgbClr val="000000"/>
                </a:solidFill>
                <a:effectLst/>
                <a:latin typeface="72 Black" panose="020B0A04030603020204" pitchFamily="34" charset="0"/>
                <a:cs typeface="72 Black" panose="020B0A04030603020204" pitchFamily="34" charset="0"/>
              </a:rPr>
              <a:t>Vad Framåt:</a:t>
            </a:r>
            <a:br>
              <a:rPr lang="sv-SE" b="1" i="0" dirty="0">
                <a:solidFill>
                  <a:srgbClr val="000000"/>
                </a:solidFill>
                <a:effectLst/>
                <a:latin typeface="72 Black" panose="020B0A04030603020204" pitchFamily="34" charset="0"/>
                <a:cs typeface="72 Black" panose="020B0A04030603020204" pitchFamily="34" charset="0"/>
              </a:rPr>
            </a:br>
            <a:r>
              <a:rPr lang="sv-SE" i="0" dirty="0">
                <a:solidFill>
                  <a:srgbClr val="000000"/>
                </a:solidFill>
                <a:effectLst/>
                <a:latin typeface="72 Black" panose="020B0A04030603020204" pitchFamily="34" charset="0"/>
                <a:cs typeface="72 Black" panose="020B0A04030603020204" pitchFamily="34" charset="0"/>
              </a:rPr>
              <a:t>Sarg/Skyltar</a:t>
            </a:r>
            <a:br>
              <a:rPr lang="sv-SE" i="0" dirty="0">
                <a:solidFill>
                  <a:srgbClr val="000000"/>
                </a:solidFill>
                <a:effectLst/>
                <a:latin typeface="72 Black" panose="020B0A04030603020204" pitchFamily="34" charset="0"/>
                <a:cs typeface="72 Black" panose="020B0A04030603020204" pitchFamily="34" charset="0"/>
              </a:rPr>
            </a:br>
            <a:r>
              <a:rPr lang="sv-SE" i="0" dirty="0">
                <a:solidFill>
                  <a:srgbClr val="000000"/>
                </a:solidFill>
                <a:effectLst/>
                <a:latin typeface="72 Black" panose="020B0A04030603020204" pitchFamily="34" charset="0"/>
                <a:cs typeface="72 Black" panose="020B0A04030603020204" pitchFamily="34" charset="0"/>
              </a:rPr>
              <a:t>Behov flera sponsorer</a:t>
            </a:r>
          </a:p>
        </p:txBody>
      </p:sp>
    </p:spTree>
    <p:extLst>
      <p:ext uri="{BB962C8B-B14F-4D97-AF65-F5344CB8AC3E}">
        <p14:creationId xmlns:p14="http://schemas.microsoft.com/office/powerpoint/2010/main" val="2782025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A35FF-3719-6D3F-A9AB-182043F5AE6A}"/>
              </a:ext>
            </a:extLst>
          </p:cNvPr>
          <p:cNvSpPr>
            <a:spLocks noGrp="1"/>
          </p:cNvSpPr>
          <p:nvPr>
            <p:ph type="title"/>
          </p:nvPr>
        </p:nvSpPr>
        <p:spPr>
          <a:xfrm>
            <a:off x="989401" y="395044"/>
            <a:ext cx="9702046" cy="1191479"/>
          </a:xfrm>
        </p:spPr>
        <p:txBody>
          <a:bodyPr>
            <a:normAutofit fontScale="90000"/>
          </a:bodyPr>
          <a:lstStyle/>
          <a:p>
            <a:r>
              <a:rPr lang="sv-SE" dirty="0"/>
              <a:t>Syftet med styrelsens medverkan</a:t>
            </a:r>
            <a:br>
              <a:rPr lang="sv-SE" dirty="0"/>
            </a:br>
            <a:br>
              <a:rPr lang="sv-SE" dirty="0"/>
            </a:br>
            <a:endParaRPr lang="en-US" dirty="0"/>
          </a:p>
        </p:txBody>
      </p:sp>
      <p:sp>
        <p:nvSpPr>
          <p:cNvPr id="4" name="Platshållare för innehåll 3">
            <a:extLst>
              <a:ext uri="{FF2B5EF4-FFF2-40B4-BE49-F238E27FC236}">
                <a16:creationId xmlns:a16="http://schemas.microsoft.com/office/drawing/2014/main" id="{058CB89A-9701-6237-8A6E-E9A98E6AD833}"/>
              </a:ext>
            </a:extLst>
          </p:cNvPr>
          <p:cNvSpPr>
            <a:spLocks noGrp="1"/>
          </p:cNvSpPr>
          <p:nvPr>
            <p:ph idx="1"/>
          </p:nvPr>
        </p:nvSpPr>
        <p:spPr/>
        <p:txBody>
          <a:bodyPr>
            <a:normAutofit fontScale="92500" lnSpcReduction="10000"/>
          </a:bodyPr>
          <a:lstStyle/>
          <a:p>
            <a:pPr marL="0" indent="0">
              <a:buNone/>
            </a:pPr>
            <a:r>
              <a:rPr lang="sv-SE" dirty="0"/>
              <a:t>                </a:t>
            </a:r>
            <a:r>
              <a:rPr lang="sv-SE" sz="2300" dirty="0"/>
              <a:t>Föreningskänsla</a:t>
            </a:r>
            <a:br>
              <a:rPr lang="sv-SE" dirty="0"/>
            </a:br>
            <a:endParaRPr lang="sv-SE" dirty="0"/>
          </a:p>
          <a:p>
            <a:pPr marL="0" indent="0">
              <a:buNone/>
            </a:pPr>
            <a:r>
              <a:rPr lang="sv-SE" dirty="0"/>
              <a:t>                </a:t>
            </a:r>
            <a:r>
              <a:rPr lang="sv-SE" sz="2300" dirty="0"/>
              <a:t>Komma varandra närmare</a:t>
            </a:r>
            <a:br>
              <a:rPr lang="sv-SE" dirty="0"/>
            </a:br>
            <a:endParaRPr lang="sv-SE" dirty="0"/>
          </a:p>
          <a:p>
            <a:pPr marL="0" indent="0">
              <a:buNone/>
            </a:pPr>
            <a:r>
              <a:rPr lang="sv-SE" dirty="0"/>
              <a:t>                </a:t>
            </a:r>
            <a:r>
              <a:rPr lang="sv-SE" sz="2300" dirty="0"/>
              <a:t>Gemensam Riktning/Verksamhetsplan</a:t>
            </a:r>
            <a:br>
              <a:rPr lang="sv-SE" dirty="0"/>
            </a:br>
            <a:endParaRPr lang="sv-SE" dirty="0"/>
          </a:p>
          <a:p>
            <a:pPr marL="0" indent="0">
              <a:buNone/>
            </a:pPr>
            <a:r>
              <a:rPr lang="sv-SE" dirty="0"/>
              <a:t>                </a:t>
            </a:r>
            <a:r>
              <a:rPr lang="sv-SE" sz="2200" dirty="0"/>
              <a:t>Glädje</a:t>
            </a:r>
            <a:br>
              <a:rPr lang="sv-SE" dirty="0"/>
            </a:br>
            <a:endParaRPr lang="sv-SE" dirty="0"/>
          </a:p>
          <a:p>
            <a:pPr marL="0" indent="0">
              <a:buNone/>
            </a:pPr>
            <a:r>
              <a:rPr lang="sv-SE" dirty="0"/>
              <a:t>                </a:t>
            </a:r>
            <a:r>
              <a:rPr lang="sv-SE" sz="2300" dirty="0"/>
              <a:t>Gemenskap</a:t>
            </a:r>
            <a:br>
              <a:rPr lang="sv-SE" dirty="0"/>
            </a:br>
            <a:endParaRPr lang="sv-SE" dirty="0"/>
          </a:p>
          <a:p>
            <a:pPr marL="0" indent="0">
              <a:buNone/>
            </a:pPr>
            <a:r>
              <a:rPr lang="sv-SE" dirty="0"/>
              <a:t> </a:t>
            </a:r>
            <a:endParaRPr lang="sv-SE" sz="2300" dirty="0"/>
          </a:p>
        </p:txBody>
      </p:sp>
      <p:pic>
        <p:nvPicPr>
          <p:cNvPr id="6" name="Bildobjekt 5">
            <a:extLst>
              <a:ext uri="{FF2B5EF4-FFF2-40B4-BE49-F238E27FC236}">
                <a16:creationId xmlns:a16="http://schemas.microsoft.com/office/drawing/2014/main" id="{BC70DA05-2A8E-BFAB-25C1-0C682EE512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4" b="95801" l="4348" r="92391">
                        <a14:foregroundMark x1="89946" y1="16798" x2="89946" y2="16798"/>
                        <a14:foregroundMark x1="77174" y1="33858" x2="77174" y2="33858"/>
                        <a14:foregroundMark x1="70652" y1="39370" x2="70652" y2="39370"/>
                        <a14:foregroundMark x1="51902" y1="65879" x2="51902" y2="65879"/>
                        <a14:foregroundMark x1="77174" y1="30709" x2="77174" y2="30709"/>
                        <a14:foregroundMark x1="27717" y1="95801" x2="27717" y2="95801"/>
                        <a14:foregroundMark x1="12228" y1="89501" x2="12228" y2="89501"/>
                        <a14:foregroundMark x1="13043" y1="95013" x2="13043" y2="95013"/>
                        <a14:foregroundMark x1="4348" y1="91864" x2="4348" y2="91864"/>
                        <a14:foregroundMark x1="26087" y1="70604" x2="26087" y2="70604"/>
                        <a14:foregroundMark x1="22011" y1="72966" x2="22011" y2="72966"/>
                        <a14:foregroundMark x1="20380" y1="79265" x2="20380" y2="79265"/>
                        <a14:foregroundMark x1="92391" y1="12861" x2="92391" y2="12861"/>
                        <a14:foregroundMark x1="86685" y1="17585" x2="86685" y2="17585"/>
                        <a14:foregroundMark x1="18750" y1="94226" x2="18750" y2="94226"/>
                        <a14:foregroundMark x1="31793" y1="94226" x2="31793" y2="94226"/>
                      </a14:backgroundRemoval>
                    </a14:imgEffect>
                  </a14:imgLayer>
                </a14:imgProps>
              </a:ext>
            </a:extLst>
          </a:blip>
          <a:stretch>
            <a:fillRect/>
          </a:stretch>
        </p:blipFill>
        <p:spPr>
          <a:xfrm>
            <a:off x="1048967" y="1685128"/>
            <a:ext cx="503052" cy="520823"/>
          </a:xfrm>
          <a:prstGeom prst="rect">
            <a:avLst/>
          </a:prstGeom>
        </p:spPr>
      </p:pic>
      <p:pic>
        <p:nvPicPr>
          <p:cNvPr id="7" name="Bildobjekt 6">
            <a:extLst>
              <a:ext uri="{FF2B5EF4-FFF2-40B4-BE49-F238E27FC236}">
                <a16:creationId xmlns:a16="http://schemas.microsoft.com/office/drawing/2014/main" id="{36ED65E9-C222-92CF-0A08-738CC158ED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4" b="95801" l="4348" r="92391">
                        <a14:foregroundMark x1="89946" y1="16798" x2="89946" y2="16798"/>
                        <a14:foregroundMark x1="77174" y1="33858" x2="77174" y2="33858"/>
                        <a14:foregroundMark x1="70652" y1="39370" x2="70652" y2="39370"/>
                        <a14:foregroundMark x1="51902" y1="65879" x2="51902" y2="65879"/>
                        <a14:foregroundMark x1="77174" y1="30709" x2="77174" y2="30709"/>
                        <a14:foregroundMark x1="27717" y1="95801" x2="27717" y2="95801"/>
                        <a14:foregroundMark x1="12228" y1="89501" x2="12228" y2="89501"/>
                        <a14:foregroundMark x1="13043" y1="95013" x2="13043" y2="95013"/>
                        <a14:foregroundMark x1="4348" y1="91864" x2="4348" y2="91864"/>
                        <a14:foregroundMark x1="26087" y1="70604" x2="26087" y2="70604"/>
                        <a14:foregroundMark x1="22011" y1="72966" x2="22011" y2="72966"/>
                        <a14:foregroundMark x1="20380" y1="79265" x2="20380" y2="79265"/>
                        <a14:foregroundMark x1="92391" y1="12861" x2="92391" y2="12861"/>
                        <a14:foregroundMark x1="86685" y1="17585" x2="86685" y2="17585"/>
                        <a14:foregroundMark x1="18750" y1="94226" x2="18750" y2="94226"/>
                        <a14:foregroundMark x1="31793" y1="94226" x2="31793" y2="94226"/>
                      </a14:backgroundRemoval>
                    </a14:imgEffect>
                  </a14:imgLayer>
                </a14:imgProps>
              </a:ext>
            </a:extLst>
          </a:blip>
          <a:stretch>
            <a:fillRect/>
          </a:stretch>
        </p:blipFill>
        <p:spPr>
          <a:xfrm>
            <a:off x="1065718" y="2445053"/>
            <a:ext cx="503052" cy="520823"/>
          </a:xfrm>
          <a:prstGeom prst="rect">
            <a:avLst/>
          </a:prstGeom>
        </p:spPr>
      </p:pic>
      <p:pic>
        <p:nvPicPr>
          <p:cNvPr id="8" name="Bildobjekt 7">
            <a:extLst>
              <a:ext uri="{FF2B5EF4-FFF2-40B4-BE49-F238E27FC236}">
                <a16:creationId xmlns:a16="http://schemas.microsoft.com/office/drawing/2014/main" id="{BD3BA533-7966-4AD5-17A1-AA5110167B6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4" b="95801" l="4348" r="92391">
                        <a14:foregroundMark x1="89946" y1="16798" x2="89946" y2="16798"/>
                        <a14:foregroundMark x1="77174" y1="33858" x2="77174" y2="33858"/>
                        <a14:foregroundMark x1="70652" y1="39370" x2="70652" y2="39370"/>
                        <a14:foregroundMark x1="51902" y1="65879" x2="51902" y2="65879"/>
                        <a14:foregroundMark x1="77174" y1="30709" x2="77174" y2="30709"/>
                        <a14:foregroundMark x1="27717" y1="95801" x2="27717" y2="95801"/>
                        <a14:foregroundMark x1="12228" y1="89501" x2="12228" y2="89501"/>
                        <a14:foregroundMark x1="13043" y1="95013" x2="13043" y2="95013"/>
                        <a14:foregroundMark x1="4348" y1="91864" x2="4348" y2="91864"/>
                        <a14:foregroundMark x1="26087" y1="70604" x2="26087" y2="70604"/>
                        <a14:foregroundMark x1="22011" y1="72966" x2="22011" y2="72966"/>
                        <a14:foregroundMark x1="20380" y1="79265" x2="20380" y2="79265"/>
                        <a14:foregroundMark x1="92391" y1="12861" x2="92391" y2="12861"/>
                        <a14:foregroundMark x1="86685" y1="17585" x2="86685" y2="17585"/>
                        <a14:foregroundMark x1="18750" y1="94226" x2="18750" y2="94226"/>
                        <a14:foregroundMark x1="31793" y1="94226" x2="31793" y2="94226"/>
                      </a14:backgroundRemoval>
                    </a14:imgEffect>
                  </a14:imgLayer>
                </a14:imgProps>
              </a:ext>
            </a:extLst>
          </a:blip>
          <a:stretch>
            <a:fillRect/>
          </a:stretch>
        </p:blipFill>
        <p:spPr>
          <a:xfrm>
            <a:off x="1065718" y="3242015"/>
            <a:ext cx="503052" cy="520823"/>
          </a:xfrm>
          <a:prstGeom prst="rect">
            <a:avLst/>
          </a:prstGeom>
        </p:spPr>
      </p:pic>
      <p:pic>
        <p:nvPicPr>
          <p:cNvPr id="9" name="Bildobjekt 8">
            <a:extLst>
              <a:ext uri="{FF2B5EF4-FFF2-40B4-BE49-F238E27FC236}">
                <a16:creationId xmlns:a16="http://schemas.microsoft.com/office/drawing/2014/main" id="{F6EA8F24-9499-EDC0-F7B8-CDA8CC237C0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4" b="95801" l="4348" r="92391">
                        <a14:foregroundMark x1="89946" y1="16798" x2="89946" y2="16798"/>
                        <a14:foregroundMark x1="77174" y1="33858" x2="77174" y2="33858"/>
                        <a14:foregroundMark x1="70652" y1="39370" x2="70652" y2="39370"/>
                        <a14:foregroundMark x1="51902" y1="65879" x2="51902" y2="65879"/>
                        <a14:foregroundMark x1="77174" y1="30709" x2="77174" y2="30709"/>
                        <a14:foregroundMark x1="27717" y1="95801" x2="27717" y2="95801"/>
                        <a14:foregroundMark x1="12228" y1="89501" x2="12228" y2="89501"/>
                        <a14:foregroundMark x1="13043" y1="95013" x2="13043" y2="95013"/>
                        <a14:foregroundMark x1="4348" y1="91864" x2="4348" y2="91864"/>
                        <a14:foregroundMark x1="26087" y1="70604" x2="26087" y2="70604"/>
                        <a14:foregroundMark x1="22011" y1="72966" x2="22011" y2="72966"/>
                        <a14:foregroundMark x1="20380" y1="79265" x2="20380" y2="79265"/>
                        <a14:foregroundMark x1="92391" y1="12861" x2="92391" y2="12861"/>
                        <a14:foregroundMark x1="86685" y1="17585" x2="86685" y2="17585"/>
                        <a14:foregroundMark x1="18750" y1="94226" x2="18750" y2="94226"/>
                        <a14:foregroundMark x1="31793" y1="94226" x2="31793" y2="94226"/>
                      </a14:backgroundRemoval>
                    </a14:imgEffect>
                  </a14:imgLayer>
                </a14:imgProps>
              </a:ext>
            </a:extLst>
          </a:blip>
          <a:stretch>
            <a:fillRect/>
          </a:stretch>
        </p:blipFill>
        <p:spPr>
          <a:xfrm>
            <a:off x="1065718" y="4092754"/>
            <a:ext cx="503052" cy="520823"/>
          </a:xfrm>
          <a:prstGeom prst="rect">
            <a:avLst/>
          </a:prstGeom>
        </p:spPr>
      </p:pic>
      <p:pic>
        <p:nvPicPr>
          <p:cNvPr id="10" name="Bildobjekt 9">
            <a:extLst>
              <a:ext uri="{FF2B5EF4-FFF2-40B4-BE49-F238E27FC236}">
                <a16:creationId xmlns:a16="http://schemas.microsoft.com/office/drawing/2014/main" id="{00C5A0D8-663A-A6F4-D303-3D201540305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4" b="95801" l="4348" r="92391">
                        <a14:foregroundMark x1="89946" y1="16798" x2="89946" y2="16798"/>
                        <a14:foregroundMark x1="77174" y1="33858" x2="77174" y2="33858"/>
                        <a14:foregroundMark x1="70652" y1="39370" x2="70652" y2="39370"/>
                        <a14:foregroundMark x1="51902" y1="65879" x2="51902" y2="65879"/>
                        <a14:foregroundMark x1="77174" y1="30709" x2="77174" y2="30709"/>
                        <a14:foregroundMark x1="27717" y1="95801" x2="27717" y2="95801"/>
                        <a14:foregroundMark x1="12228" y1="89501" x2="12228" y2="89501"/>
                        <a14:foregroundMark x1="13043" y1="95013" x2="13043" y2="95013"/>
                        <a14:foregroundMark x1="4348" y1="91864" x2="4348" y2="91864"/>
                        <a14:foregroundMark x1="26087" y1="70604" x2="26087" y2="70604"/>
                        <a14:foregroundMark x1="22011" y1="72966" x2="22011" y2="72966"/>
                        <a14:foregroundMark x1="20380" y1="79265" x2="20380" y2="79265"/>
                        <a14:foregroundMark x1="92391" y1="12861" x2="92391" y2="12861"/>
                        <a14:foregroundMark x1="86685" y1="17585" x2="86685" y2="17585"/>
                        <a14:foregroundMark x1="18750" y1="94226" x2="18750" y2="94226"/>
                        <a14:foregroundMark x1="31793" y1="94226" x2="31793" y2="94226"/>
                      </a14:backgroundRemoval>
                    </a14:imgEffect>
                  </a14:imgLayer>
                </a14:imgProps>
              </a:ext>
            </a:extLst>
          </a:blip>
          <a:stretch>
            <a:fillRect/>
          </a:stretch>
        </p:blipFill>
        <p:spPr>
          <a:xfrm>
            <a:off x="1065718" y="4767411"/>
            <a:ext cx="503052" cy="520823"/>
          </a:xfrm>
          <a:prstGeom prst="rect">
            <a:avLst/>
          </a:prstGeom>
        </p:spPr>
      </p:pic>
    </p:spTree>
    <p:extLst>
      <p:ext uri="{BB962C8B-B14F-4D97-AF65-F5344CB8AC3E}">
        <p14:creationId xmlns:p14="http://schemas.microsoft.com/office/powerpoint/2010/main" val="2789847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94DD719-71E4-04C0-122D-5516A48ACF1A}"/>
              </a:ext>
            </a:extLst>
          </p:cNvPr>
          <p:cNvPicPr>
            <a:picLocks noChangeAspect="1"/>
          </p:cNvPicPr>
          <p:nvPr/>
        </p:nvPicPr>
        <p:blipFill>
          <a:blip r:embed="rId3"/>
          <a:stretch>
            <a:fillRect/>
          </a:stretch>
        </p:blipFill>
        <p:spPr>
          <a:xfrm>
            <a:off x="447194" y="1516080"/>
            <a:ext cx="3653110" cy="2285358"/>
          </a:xfrm>
          <a:prstGeom prst="rect">
            <a:avLst/>
          </a:prstGeom>
        </p:spPr>
      </p:pic>
      <p:sp>
        <p:nvSpPr>
          <p:cNvPr id="5" name="textruta 4">
            <a:extLst>
              <a:ext uri="{FF2B5EF4-FFF2-40B4-BE49-F238E27FC236}">
                <a16:creationId xmlns:a16="http://schemas.microsoft.com/office/drawing/2014/main" id="{2315F90D-32CD-2C01-1187-144E9BB5129B}"/>
              </a:ext>
            </a:extLst>
          </p:cNvPr>
          <p:cNvSpPr txBox="1"/>
          <p:nvPr/>
        </p:nvSpPr>
        <p:spPr>
          <a:xfrm>
            <a:off x="4425593" y="1266410"/>
            <a:ext cx="6097712" cy="5909310"/>
          </a:xfrm>
          <a:prstGeom prst="rect">
            <a:avLst/>
          </a:prstGeom>
          <a:noFill/>
        </p:spPr>
        <p:txBody>
          <a:bodyPr wrap="square">
            <a:spAutoFit/>
          </a:bodyPr>
          <a:lstStyle/>
          <a:p>
            <a:pPr marL="0" indent="0" algn="l" rtl="0" fontAlgn="base">
              <a:buNone/>
            </a:pPr>
            <a:r>
              <a:rPr lang="sv-SE" sz="1800" b="1" i="1" u="none" strike="noStrike" dirty="0">
                <a:solidFill>
                  <a:srgbClr val="000000"/>
                </a:solidFill>
                <a:effectLst/>
                <a:latin typeface="72 Black" panose="020B0A04030603020204" pitchFamily="34" charset="0"/>
                <a:cs typeface="72 Black" panose="020B0A04030603020204" pitchFamily="34" charset="0"/>
              </a:rPr>
              <a:t>Mål:</a:t>
            </a:r>
            <a:endParaRPr lang="sv-SE" sz="1800" dirty="0">
              <a:solidFill>
                <a:srgbClr val="000000"/>
              </a:solidFill>
              <a:latin typeface="72 Black" panose="020B0A04030603020204" pitchFamily="34" charset="0"/>
              <a:cs typeface="72 Black" panose="020B0A04030603020204" pitchFamily="34" charset="0"/>
            </a:endParaRPr>
          </a:p>
          <a:p>
            <a:pPr marL="0" indent="0" algn="l" rtl="0" fontAlgn="base">
              <a:buNone/>
            </a:pPr>
            <a:r>
              <a:rPr lang="sv-SE" sz="1800" b="0" i="0" u="none" strike="noStrike" dirty="0">
                <a:solidFill>
                  <a:srgbClr val="000000"/>
                </a:solidFill>
                <a:effectLst/>
                <a:latin typeface="72 Black" panose="020B0A04030603020204" pitchFamily="34" charset="0"/>
                <a:cs typeface="72 Black" panose="020B0A04030603020204" pitchFamily="34" charset="0"/>
              </a:rPr>
              <a:t>Att Rönnängs IK har en tydlig plan för sportslig utveckling ur spelarens och ledarens perspektiv, från hockeyskola till A-lag. </a:t>
            </a:r>
            <a:r>
              <a:rPr lang="en-US" sz="1800" b="0" i="0" dirty="0">
                <a:solidFill>
                  <a:srgbClr val="000000"/>
                </a:solidFill>
                <a:effectLst/>
                <a:latin typeface="72 Black" panose="020B0A04030603020204" pitchFamily="34" charset="0"/>
                <a:cs typeface="72 Black" panose="020B0A04030603020204" pitchFamily="34" charset="0"/>
              </a:rPr>
              <a:t>​</a:t>
            </a:r>
            <a:br>
              <a:rPr lang="en-US" sz="1800" b="0" i="0" dirty="0">
                <a:solidFill>
                  <a:srgbClr val="000000"/>
                </a:solidFill>
                <a:effectLst/>
                <a:latin typeface="72 Black" panose="020B0A04030603020204" pitchFamily="34" charset="0"/>
                <a:cs typeface="72 Black" panose="020B0A04030603020204" pitchFamily="34" charset="0"/>
              </a:rPr>
            </a:br>
            <a:r>
              <a:rPr lang="sv-SE" sz="1800" b="0" i="0" u="none" strike="noStrike" dirty="0">
                <a:solidFill>
                  <a:srgbClr val="000000"/>
                </a:solidFill>
                <a:effectLst/>
                <a:latin typeface="72 Black" panose="020B0A04030603020204" pitchFamily="34" charset="0"/>
                <a:cs typeface="72 Black" panose="020B0A04030603020204" pitchFamily="34" charset="0"/>
              </a:rPr>
              <a:t> </a:t>
            </a:r>
            <a:r>
              <a:rPr lang="en-US" sz="1800" b="0" i="0" dirty="0">
                <a:solidFill>
                  <a:srgbClr val="000000"/>
                </a:solidFill>
                <a:effectLst/>
                <a:latin typeface="72 Black" panose="020B0A04030603020204" pitchFamily="34" charset="0"/>
                <a:cs typeface="72 Black" panose="020B0A04030603020204" pitchFamily="34" charset="0"/>
              </a:rPr>
              <a:t>​</a:t>
            </a:r>
            <a:br>
              <a:rPr lang="en-US" sz="1800" b="0" i="0" dirty="0">
                <a:solidFill>
                  <a:srgbClr val="000000"/>
                </a:solidFill>
                <a:effectLst/>
                <a:latin typeface="72 Black" panose="020B0A04030603020204" pitchFamily="34" charset="0"/>
                <a:cs typeface="72 Black" panose="020B0A04030603020204" pitchFamily="34" charset="0"/>
              </a:rPr>
            </a:br>
            <a:r>
              <a:rPr lang="sv-SE" sz="1800" b="1" i="1" u="none" strike="noStrike" dirty="0">
                <a:solidFill>
                  <a:srgbClr val="000000"/>
                </a:solidFill>
                <a:effectLst/>
                <a:latin typeface="72 Black" panose="020B0A04030603020204" pitchFamily="34" charset="0"/>
                <a:cs typeface="72 Black" panose="020B0A04030603020204" pitchFamily="34" charset="0"/>
              </a:rPr>
              <a:t>Syfte: </a:t>
            </a:r>
            <a:br>
              <a:rPr lang="en-US" sz="1800" b="0" i="0" dirty="0">
                <a:solidFill>
                  <a:srgbClr val="000000"/>
                </a:solidFill>
                <a:effectLst/>
                <a:latin typeface="72 Black" panose="020B0A04030603020204" pitchFamily="34" charset="0"/>
                <a:cs typeface="72 Black" panose="020B0A04030603020204" pitchFamily="34" charset="0"/>
              </a:rPr>
            </a:br>
            <a:r>
              <a:rPr lang="sv-SE" sz="1800" b="0" i="0" u="none" strike="noStrike" dirty="0">
                <a:solidFill>
                  <a:srgbClr val="000000"/>
                </a:solidFill>
                <a:effectLst/>
                <a:latin typeface="72 Black" panose="020B0A04030603020204" pitchFamily="34" charset="0"/>
                <a:cs typeface="72 Black" panose="020B0A04030603020204" pitchFamily="34" charset="0"/>
              </a:rPr>
              <a:t>Rönnängs IK vill erbjuda en förstklassig utbildning för alla spelare och ledare.  </a:t>
            </a:r>
            <a:r>
              <a:rPr lang="en-US" sz="1800" b="0" i="0" dirty="0">
                <a:solidFill>
                  <a:srgbClr val="000000"/>
                </a:solidFill>
                <a:effectLst/>
                <a:latin typeface="72 Black" panose="020B0A04030603020204" pitchFamily="34" charset="0"/>
                <a:cs typeface="72 Black" panose="020B0A04030603020204" pitchFamily="34" charset="0"/>
              </a:rPr>
              <a:t>​</a:t>
            </a:r>
            <a:br>
              <a:rPr lang="en-US" sz="1800" b="0" i="0" dirty="0">
                <a:solidFill>
                  <a:srgbClr val="000000"/>
                </a:solidFill>
                <a:effectLst/>
                <a:latin typeface="72 Black" panose="020B0A04030603020204" pitchFamily="34" charset="0"/>
                <a:cs typeface="72 Black" panose="020B0A04030603020204" pitchFamily="34" charset="0"/>
              </a:rPr>
            </a:br>
            <a:r>
              <a:rPr lang="sv-SE" sz="1800" b="0" i="0" u="none" strike="noStrike" dirty="0">
                <a:solidFill>
                  <a:srgbClr val="000000"/>
                </a:solidFill>
                <a:effectLst/>
                <a:latin typeface="72 Black" panose="020B0A04030603020204" pitchFamily="34" charset="0"/>
                <a:cs typeface="72 Black" panose="020B0A04030603020204" pitchFamily="34" charset="0"/>
              </a:rPr>
              <a:t>Vi är en breddklubb och alla individer har olika behov, så för att uppnå vår vision, ”Att skapa en rolig, trygg och meningsfull hockeymiljö” behövs en enhetlig strategi som täcker hur vi arbetar med den sportsliga utvecklingen från hockeyskola till  </a:t>
            </a:r>
            <a:r>
              <a:rPr lang="en-US" sz="1800" b="0" i="0" dirty="0">
                <a:solidFill>
                  <a:srgbClr val="000000"/>
                </a:solidFill>
                <a:effectLst/>
                <a:latin typeface="72 Black" panose="020B0A04030603020204" pitchFamily="34" charset="0"/>
                <a:cs typeface="72 Black" panose="020B0A04030603020204" pitchFamily="34" charset="0"/>
              </a:rPr>
              <a:t>​</a:t>
            </a:r>
            <a:r>
              <a:rPr lang="sv-SE" sz="1800" b="0" i="0" u="none" strike="noStrike" dirty="0">
                <a:solidFill>
                  <a:srgbClr val="000000"/>
                </a:solidFill>
                <a:effectLst/>
                <a:latin typeface="72 Black" panose="020B0A04030603020204" pitchFamily="34" charset="0"/>
                <a:cs typeface="72 Black" panose="020B0A04030603020204" pitchFamily="34" charset="0"/>
              </a:rPr>
              <a:t>A-lag. Vi vill att en plats i A-laget skall vara något att sträva efter för alla som spelar hockey i Rönnängs IK.</a:t>
            </a:r>
          </a:p>
          <a:p>
            <a:pPr marL="0" indent="0" algn="l" rtl="0" fontAlgn="base">
              <a:buNone/>
            </a:pPr>
            <a:endParaRPr lang="sv-SE" dirty="0">
              <a:solidFill>
                <a:srgbClr val="000000"/>
              </a:solidFill>
              <a:latin typeface="72 Black" panose="020B0A04030603020204" pitchFamily="34" charset="0"/>
              <a:cs typeface="72 Black" panose="020B0A04030603020204" pitchFamily="34" charset="0"/>
            </a:endParaRPr>
          </a:p>
          <a:p>
            <a:pPr marL="0" indent="0" algn="l" rtl="0" fontAlgn="base">
              <a:buNone/>
            </a:pPr>
            <a:r>
              <a:rPr lang="sv-SE" sz="1800" b="1" i="0" u="none" strike="noStrike" dirty="0">
                <a:solidFill>
                  <a:srgbClr val="000000"/>
                </a:solidFill>
                <a:effectLst/>
                <a:latin typeface="72 Black" panose="020B0A04030603020204" pitchFamily="34" charset="0"/>
                <a:cs typeface="72 Black" panose="020B0A04030603020204" pitchFamily="34" charset="0"/>
              </a:rPr>
              <a:t>Vad Hänt</a:t>
            </a:r>
            <a:r>
              <a:rPr lang="sv-SE" sz="1800" b="0" i="0" u="none" strike="noStrike" dirty="0">
                <a:solidFill>
                  <a:srgbClr val="000000"/>
                </a:solidFill>
                <a:effectLst/>
                <a:latin typeface="72 Black" panose="020B0A04030603020204" pitchFamily="34" charset="0"/>
                <a:cs typeface="72 Black" panose="020B0A04030603020204" pitchFamily="34" charset="0"/>
              </a:rPr>
              <a:t>:</a:t>
            </a:r>
            <a:br>
              <a:rPr lang="sv-SE" sz="1800" b="0" i="0" u="none" strike="noStrike" dirty="0">
                <a:solidFill>
                  <a:srgbClr val="000000"/>
                </a:solidFill>
                <a:effectLst/>
                <a:latin typeface="72 Black" panose="020B0A04030603020204" pitchFamily="34" charset="0"/>
                <a:cs typeface="72 Black" panose="020B0A04030603020204" pitchFamily="34" charset="0"/>
              </a:rPr>
            </a:br>
            <a:r>
              <a:rPr lang="sv-SE" sz="1800" b="0" i="0" u="none" strike="noStrike" dirty="0">
                <a:solidFill>
                  <a:srgbClr val="000000"/>
                </a:solidFill>
                <a:effectLst/>
                <a:latin typeface="72 Black" panose="020B0A04030603020204" pitchFamily="34" charset="0"/>
                <a:cs typeface="72 Black" panose="020B0A04030603020204" pitchFamily="34" charset="0"/>
              </a:rPr>
              <a:t>Utvärdering/Revidering Röda Tråden</a:t>
            </a:r>
          </a:p>
          <a:p>
            <a:pPr marL="0" indent="0" algn="l" rtl="0" fontAlgn="base">
              <a:buNone/>
            </a:pPr>
            <a:r>
              <a:rPr lang="sv-SE" sz="1800" b="0" i="0" u="none" strike="noStrike" dirty="0">
                <a:solidFill>
                  <a:srgbClr val="000000"/>
                </a:solidFill>
                <a:effectLst/>
                <a:latin typeface="72 Black" panose="020B0A04030603020204" pitchFamily="34" charset="0"/>
                <a:cs typeface="72 Black" panose="020B0A04030603020204" pitchFamily="34" charset="0"/>
              </a:rPr>
              <a:t>Många utbildades innan pandemi</a:t>
            </a:r>
          </a:p>
          <a:p>
            <a:pPr marL="0" indent="0" algn="l" rtl="0" fontAlgn="base">
              <a:buNone/>
            </a:pPr>
            <a:endParaRPr lang="sv-SE" b="1" dirty="0">
              <a:solidFill>
                <a:srgbClr val="000000"/>
              </a:solidFill>
              <a:latin typeface="72 Black" panose="020B0A04030603020204" pitchFamily="34" charset="0"/>
              <a:cs typeface="72 Black" panose="020B0A04030603020204" pitchFamily="34" charset="0"/>
            </a:endParaRPr>
          </a:p>
          <a:p>
            <a:pPr marL="0" indent="0" algn="l" rtl="0" fontAlgn="base">
              <a:buNone/>
            </a:pPr>
            <a:r>
              <a:rPr lang="sv-SE" sz="1800" b="1" i="0" u="none" strike="noStrike" dirty="0">
                <a:solidFill>
                  <a:srgbClr val="000000"/>
                </a:solidFill>
                <a:effectLst/>
                <a:latin typeface="72 Black" panose="020B0A04030603020204" pitchFamily="34" charset="0"/>
                <a:cs typeface="72 Black" panose="020B0A04030603020204" pitchFamily="34" charset="0"/>
              </a:rPr>
              <a:t>Vad Framåt</a:t>
            </a:r>
            <a:r>
              <a:rPr lang="sv-SE" sz="1800" b="0" i="0" u="none" strike="noStrike" dirty="0">
                <a:solidFill>
                  <a:srgbClr val="000000"/>
                </a:solidFill>
                <a:effectLst/>
                <a:latin typeface="72 Black" panose="020B0A04030603020204" pitchFamily="34" charset="0"/>
                <a:cs typeface="72 Black" panose="020B0A04030603020204" pitchFamily="34" charset="0"/>
              </a:rPr>
              <a:t>: </a:t>
            </a:r>
            <a:br>
              <a:rPr lang="sv-SE" sz="1800" b="0" i="0" u="none" strike="noStrike" dirty="0">
                <a:solidFill>
                  <a:srgbClr val="000000"/>
                </a:solidFill>
                <a:effectLst/>
                <a:latin typeface="72 Black" panose="020B0A04030603020204" pitchFamily="34" charset="0"/>
                <a:cs typeface="72 Black" panose="020B0A04030603020204" pitchFamily="34" charset="0"/>
              </a:rPr>
            </a:br>
            <a:r>
              <a:rPr lang="sv-SE" sz="1800" b="0" i="0" u="none" strike="noStrike" dirty="0">
                <a:solidFill>
                  <a:srgbClr val="000000"/>
                </a:solidFill>
                <a:effectLst/>
                <a:latin typeface="72 Black" panose="020B0A04030603020204" pitchFamily="34" charset="0"/>
                <a:cs typeface="72 Black" panose="020B0A04030603020204" pitchFamily="34" charset="0"/>
              </a:rPr>
              <a:t>Utbildningar framåt – Jesper Sandberg</a:t>
            </a:r>
            <a:br>
              <a:rPr lang="sv-SE" sz="1800" b="0" i="0" u="none" strike="noStrike" dirty="0">
                <a:solidFill>
                  <a:srgbClr val="000000"/>
                </a:solidFill>
                <a:effectLst/>
                <a:latin typeface="72 Black" panose="020B0A04030603020204" pitchFamily="34" charset="0"/>
                <a:cs typeface="72 Black" panose="020B0A04030603020204" pitchFamily="34" charset="0"/>
              </a:rPr>
            </a:br>
            <a:endParaRPr lang="sv-SE" dirty="0"/>
          </a:p>
        </p:txBody>
      </p:sp>
    </p:spTree>
    <p:extLst>
      <p:ext uri="{BB962C8B-B14F-4D97-AF65-F5344CB8AC3E}">
        <p14:creationId xmlns:p14="http://schemas.microsoft.com/office/powerpoint/2010/main" val="2353243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10CC892-E7B0-1A8F-F03F-CBD3D3BC9C01}"/>
              </a:ext>
            </a:extLst>
          </p:cNvPr>
          <p:cNvPicPr>
            <a:picLocks noChangeAspect="1"/>
          </p:cNvPicPr>
          <p:nvPr/>
        </p:nvPicPr>
        <p:blipFill>
          <a:blip r:embed="rId3"/>
          <a:stretch>
            <a:fillRect/>
          </a:stretch>
        </p:blipFill>
        <p:spPr>
          <a:xfrm>
            <a:off x="604567" y="1653175"/>
            <a:ext cx="3863383" cy="2137989"/>
          </a:xfrm>
          <a:prstGeom prst="rect">
            <a:avLst/>
          </a:prstGeom>
        </p:spPr>
      </p:pic>
      <p:sp>
        <p:nvSpPr>
          <p:cNvPr id="5" name="textruta 4">
            <a:extLst>
              <a:ext uri="{FF2B5EF4-FFF2-40B4-BE49-F238E27FC236}">
                <a16:creationId xmlns:a16="http://schemas.microsoft.com/office/drawing/2014/main" id="{290A3768-784E-3C89-B398-9F3478FE243D}"/>
              </a:ext>
            </a:extLst>
          </p:cNvPr>
          <p:cNvSpPr txBox="1"/>
          <p:nvPr/>
        </p:nvSpPr>
        <p:spPr>
          <a:xfrm>
            <a:off x="4758622" y="0"/>
            <a:ext cx="6097712" cy="6555641"/>
          </a:xfrm>
          <a:prstGeom prst="rect">
            <a:avLst/>
          </a:prstGeom>
          <a:noFill/>
        </p:spPr>
        <p:txBody>
          <a:bodyPr wrap="square">
            <a:spAutoFit/>
          </a:bodyPr>
          <a:lstStyle/>
          <a:p>
            <a:pPr marL="0" indent="0" algn="l" rtl="0" fontAlgn="base">
              <a:buNone/>
            </a:pPr>
            <a:r>
              <a:rPr lang="sv-SE" sz="1600" b="1" i="1" dirty="0">
                <a:solidFill>
                  <a:srgbClr val="000000"/>
                </a:solidFill>
                <a:effectLst/>
                <a:latin typeface="72 Black" panose="020B0A04030603020204" pitchFamily="34" charset="0"/>
                <a:cs typeface="72 Black" panose="020B0A04030603020204" pitchFamily="34" charset="0"/>
              </a:rPr>
              <a:t>Mål: </a:t>
            </a:r>
            <a:r>
              <a:rPr lang="sv-SE" sz="1600" b="0" i="0" dirty="0">
                <a:solidFill>
                  <a:srgbClr val="000000"/>
                </a:solidFill>
                <a:effectLst/>
                <a:latin typeface="72 Black" panose="020B0A04030603020204" pitchFamily="34" charset="0"/>
                <a:cs typeface="72 Black" panose="020B0A04030603020204" pitchFamily="34" charset="0"/>
              </a:rPr>
              <a:t> </a:t>
            </a:r>
          </a:p>
          <a:p>
            <a:pPr marL="0" indent="0" algn="l" rtl="0" fontAlgn="base">
              <a:buNone/>
            </a:pPr>
            <a:r>
              <a:rPr lang="sv-SE" sz="1600" b="0" i="0" dirty="0">
                <a:solidFill>
                  <a:srgbClr val="000000"/>
                </a:solidFill>
                <a:effectLst/>
                <a:latin typeface="72 Black" panose="020B0A04030603020204" pitchFamily="34" charset="0"/>
                <a:cs typeface="72 Black" panose="020B0A04030603020204" pitchFamily="34" charset="0"/>
              </a:rPr>
              <a:t>En väl balanserad kostnadsmodell där avgiften man som aktiv erlägger står väl i proportion till de aktiviteter, utrustning, lokaler med mera som klubben tillhandahåller.  </a:t>
            </a:r>
            <a:br>
              <a:rPr lang="sv-SE" sz="1600" b="0" i="0" dirty="0">
                <a:solidFill>
                  <a:srgbClr val="000000"/>
                </a:solidFill>
                <a:effectLst/>
                <a:latin typeface="72 Black" panose="020B0A04030603020204" pitchFamily="34" charset="0"/>
                <a:cs typeface="72 Black" panose="020B0A04030603020204" pitchFamily="34" charset="0"/>
              </a:rPr>
            </a:br>
            <a:endParaRPr lang="sv-SE" sz="1600" b="0" i="0" dirty="0">
              <a:solidFill>
                <a:srgbClr val="000000"/>
              </a:solidFill>
              <a:effectLst/>
              <a:latin typeface="72 Black" panose="020B0A04030603020204" pitchFamily="34" charset="0"/>
              <a:cs typeface="72 Black" panose="020B0A04030603020204" pitchFamily="34" charset="0"/>
            </a:endParaRPr>
          </a:p>
          <a:p>
            <a:pPr marL="0" indent="0" algn="l" rtl="0" fontAlgn="base">
              <a:buNone/>
            </a:pPr>
            <a:r>
              <a:rPr lang="sv-SE" sz="1600" b="1" i="1" dirty="0">
                <a:solidFill>
                  <a:srgbClr val="000000"/>
                </a:solidFill>
                <a:effectLst/>
                <a:latin typeface="72 Black" panose="020B0A04030603020204" pitchFamily="34" charset="0"/>
                <a:cs typeface="72 Black" panose="020B0A04030603020204" pitchFamily="34" charset="0"/>
              </a:rPr>
              <a:t>Syfte: </a:t>
            </a:r>
            <a:r>
              <a:rPr lang="sv-SE" sz="1600" b="0" i="0" dirty="0">
                <a:solidFill>
                  <a:srgbClr val="000000"/>
                </a:solidFill>
                <a:effectLst/>
                <a:latin typeface="72 Black" panose="020B0A04030603020204" pitchFamily="34" charset="0"/>
                <a:cs typeface="72 Black" panose="020B0A04030603020204" pitchFamily="34" charset="0"/>
              </a:rPr>
              <a:t> </a:t>
            </a:r>
          </a:p>
          <a:p>
            <a:pPr marL="0" indent="0" algn="l" rtl="0" fontAlgn="base">
              <a:buNone/>
            </a:pPr>
            <a:r>
              <a:rPr lang="sv-SE" sz="1600" b="0" i="0" dirty="0">
                <a:solidFill>
                  <a:srgbClr val="000000"/>
                </a:solidFill>
                <a:effectLst/>
                <a:latin typeface="72 Black" panose="020B0A04030603020204" pitchFamily="34" charset="0"/>
                <a:cs typeface="72 Black" panose="020B0A04030603020204" pitchFamily="34" charset="0"/>
              </a:rPr>
              <a:t>Det skall vara prisvärt att spela hockey I Rönnängs IK. Vi är en breddförening som vill ge så många som möjligt möjlighet att spela hockey samt vara medlem, och det så länge som det går. </a:t>
            </a:r>
          </a:p>
          <a:p>
            <a:pPr marL="0" indent="0" algn="l" rtl="0" fontAlgn="base">
              <a:buNone/>
            </a:pPr>
            <a:endParaRPr lang="sv-SE" sz="1600" b="1" dirty="0">
              <a:solidFill>
                <a:srgbClr val="000000"/>
              </a:solidFill>
              <a:latin typeface="72 Black" panose="020B0A04030603020204" pitchFamily="34" charset="0"/>
              <a:cs typeface="72 Black" panose="020B0A04030603020204" pitchFamily="34" charset="0"/>
            </a:endParaRPr>
          </a:p>
          <a:p>
            <a:pPr marL="0" indent="0" algn="l" rtl="0" fontAlgn="base">
              <a:buNone/>
            </a:pPr>
            <a:r>
              <a:rPr lang="sv-SE" sz="1600" b="1" i="0" dirty="0">
                <a:solidFill>
                  <a:srgbClr val="000000"/>
                </a:solidFill>
                <a:effectLst/>
                <a:latin typeface="72 Black" panose="020B0A04030603020204" pitchFamily="34" charset="0"/>
                <a:cs typeface="72 Black" panose="020B0A04030603020204" pitchFamily="34" charset="0"/>
              </a:rPr>
              <a:t>Vad Hänt:</a:t>
            </a:r>
            <a:br>
              <a:rPr lang="sv-SE" sz="1600" b="1" i="0" dirty="0">
                <a:solidFill>
                  <a:srgbClr val="000000"/>
                </a:solidFill>
                <a:effectLst/>
                <a:latin typeface="72 Black" panose="020B0A04030603020204" pitchFamily="34" charset="0"/>
                <a:cs typeface="72 Black" panose="020B0A04030603020204" pitchFamily="34" charset="0"/>
              </a:rPr>
            </a:br>
            <a:r>
              <a:rPr lang="sv-SE" sz="1600" i="0" dirty="0">
                <a:solidFill>
                  <a:srgbClr val="000000"/>
                </a:solidFill>
                <a:effectLst/>
                <a:latin typeface="72 Black" panose="020B0A04030603020204" pitchFamily="34" charset="0"/>
                <a:cs typeface="72 Black" panose="020B0A04030603020204" pitchFamily="34" charset="0"/>
              </a:rPr>
              <a:t>Inga höjda spelaravgifter de senaste 2 åren, och inte heller i år</a:t>
            </a:r>
            <a:br>
              <a:rPr lang="sv-SE" sz="1600" i="0" dirty="0">
                <a:solidFill>
                  <a:srgbClr val="000000"/>
                </a:solidFill>
                <a:effectLst/>
                <a:latin typeface="72 Black" panose="020B0A04030603020204" pitchFamily="34" charset="0"/>
                <a:cs typeface="72 Black" panose="020B0A04030603020204" pitchFamily="34" charset="0"/>
              </a:rPr>
            </a:br>
            <a:r>
              <a:rPr lang="sv-SE" sz="1600" i="0" dirty="0">
                <a:solidFill>
                  <a:srgbClr val="000000"/>
                </a:solidFill>
                <a:effectLst/>
                <a:latin typeface="72 Black" panose="020B0A04030603020204" pitchFamily="34" charset="0"/>
                <a:cs typeface="72 Black" panose="020B0A04030603020204" pitchFamily="34" charset="0"/>
              </a:rPr>
              <a:t>Subventionerade spelaravgifter för D1/D2</a:t>
            </a:r>
            <a:br>
              <a:rPr lang="sv-SE" sz="1600" i="0" dirty="0">
                <a:solidFill>
                  <a:srgbClr val="000000"/>
                </a:solidFill>
                <a:effectLst/>
                <a:latin typeface="72 Black" panose="020B0A04030603020204" pitchFamily="34" charset="0"/>
                <a:cs typeface="72 Black" panose="020B0A04030603020204" pitchFamily="34" charset="0"/>
              </a:rPr>
            </a:br>
            <a:r>
              <a:rPr lang="sv-SE" sz="1600" i="0" dirty="0">
                <a:solidFill>
                  <a:srgbClr val="000000"/>
                </a:solidFill>
                <a:effectLst/>
                <a:latin typeface="72 Black" panose="020B0A04030603020204" pitchFamily="34" charset="0"/>
                <a:cs typeface="72 Black" panose="020B0A04030603020204" pitchFamily="34" charset="0"/>
              </a:rPr>
              <a:t>Syskonrabatter</a:t>
            </a:r>
            <a:br>
              <a:rPr lang="sv-SE" sz="1600" i="0" dirty="0">
                <a:solidFill>
                  <a:srgbClr val="000000"/>
                </a:solidFill>
                <a:effectLst/>
                <a:latin typeface="72 Black" panose="020B0A04030603020204" pitchFamily="34" charset="0"/>
                <a:cs typeface="72 Black" panose="020B0A04030603020204" pitchFamily="34" charset="0"/>
              </a:rPr>
            </a:br>
            <a:r>
              <a:rPr lang="sv-SE" sz="1600" i="0" dirty="0">
                <a:solidFill>
                  <a:srgbClr val="000000"/>
                </a:solidFill>
                <a:effectLst/>
                <a:latin typeface="72 Black" panose="020B0A04030603020204" pitchFamily="34" charset="0"/>
                <a:cs typeface="72 Black" panose="020B0A04030603020204" pitchFamily="34" charset="0"/>
              </a:rPr>
              <a:t>Nya aktiviteter</a:t>
            </a:r>
            <a:r>
              <a:rPr lang="sv-SE" sz="1600" dirty="0">
                <a:solidFill>
                  <a:srgbClr val="000000"/>
                </a:solidFill>
                <a:latin typeface="72 Black" panose="020B0A04030603020204" pitchFamily="34" charset="0"/>
                <a:cs typeface="72 Black" panose="020B0A04030603020204" pitchFamily="34" charset="0"/>
              </a:rPr>
              <a:t> för inkomst - Havets dag, Uppstartscamp</a:t>
            </a:r>
          </a:p>
          <a:p>
            <a:pPr marL="0" indent="0" algn="l" rtl="0" fontAlgn="base">
              <a:buNone/>
            </a:pPr>
            <a:r>
              <a:rPr lang="sv-SE" sz="1600" i="0" dirty="0">
                <a:solidFill>
                  <a:srgbClr val="000000"/>
                </a:solidFill>
                <a:effectLst/>
                <a:latin typeface="72 Black" panose="020B0A04030603020204" pitchFamily="34" charset="0"/>
                <a:cs typeface="72 Black" panose="020B0A04030603020204" pitchFamily="34" charset="0"/>
              </a:rPr>
              <a:t>Medlemsavgifter med i spelaravgift</a:t>
            </a:r>
          </a:p>
          <a:p>
            <a:pPr marL="0" indent="0" algn="l" rtl="0" fontAlgn="base">
              <a:buNone/>
            </a:pPr>
            <a:endParaRPr lang="sv-SE" sz="1600" dirty="0">
              <a:solidFill>
                <a:srgbClr val="000000"/>
              </a:solidFill>
              <a:latin typeface="72 Black" panose="020B0A04030603020204" pitchFamily="34" charset="0"/>
              <a:cs typeface="72 Black" panose="020B0A04030603020204" pitchFamily="34" charset="0"/>
            </a:endParaRPr>
          </a:p>
          <a:p>
            <a:pPr marL="0" indent="0" algn="l" rtl="0" fontAlgn="base">
              <a:buNone/>
            </a:pPr>
            <a:r>
              <a:rPr lang="sv-SE" sz="1600" b="1" i="0" dirty="0">
                <a:solidFill>
                  <a:srgbClr val="000000"/>
                </a:solidFill>
                <a:effectLst/>
                <a:latin typeface="72 Black" panose="020B0A04030603020204" pitchFamily="34" charset="0"/>
                <a:cs typeface="72 Black" panose="020B0A04030603020204" pitchFamily="34" charset="0"/>
              </a:rPr>
              <a:t>Vad Framåt:</a:t>
            </a:r>
            <a:br>
              <a:rPr lang="sv-SE" sz="1600" b="1" i="0" dirty="0">
                <a:solidFill>
                  <a:srgbClr val="000000"/>
                </a:solidFill>
                <a:effectLst/>
                <a:latin typeface="72 Black" panose="020B0A04030603020204" pitchFamily="34" charset="0"/>
                <a:cs typeface="72 Black" panose="020B0A04030603020204" pitchFamily="34" charset="0"/>
              </a:rPr>
            </a:br>
            <a:r>
              <a:rPr lang="sv-SE" sz="1600" i="0" dirty="0">
                <a:solidFill>
                  <a:srgbClr val="000000"/>
                </a:solidFill>
                <a:effectLst/>
                <a:latin typeface="72 Black" panose="020B0A04030603020204" pitchFamily="34" charset="0"/>
                <a:cs typeface="72 Black" panose="020B0A04030603020204" pitchFamily="34" charset="0"/>
              </a:rPr>
              <a:t>Tydlighet genom föräldramöten om vikten av föräldrar samt vad som förväntas utifrån åtagandet för aktiv medlem(målsman) U9-J20</a:t>
            </a:r>
            <a:br>
              <a:rPr lang="sv-SE" sz="1600" i="0" dirty="0">
                <a:solidFill>
                  <a:srgbClr val="000000"/>
                </a:solidFill>
                <a:effectLst/>
                <a:latin typeface="72 Black" panose="020B0A04030603020204" pitchFamily="34" charset="0"/>
                <a:cs typeface="72 Black" panose="020B0A04030603020204" pitchFamily="34" charset="0"/>
              </a:rPr>
            </a:br>
            <a:r>
              <a:rPr lang="sv-SE" sz="1600" i="0" dirty="0">
                <a:solidFill>
                  <a:srgbClr val="000000"/>
                </a:solidFill>
                <a:effectLst/>
                <a:latin typeface="72 Black" panose="020B0A04030603020204" pitchFamily="34" charset="0"/>
                <a:cs typeface="72 Black" panose="020B0A04030603020204" pitchFamily="34" charset="0"/>
              </a:rPr>
              <a:t>” Om många gör lite, behöver några inte göra för mycket”</a:t>
            </a:r>
            <a:br>
              <a:rPr lang="sv-SE" sz="1600" i="0" dirty="0">
                <a:solidFill>
                  <a:srgbClr val="000000"/>
                </a:solidFill>
                <a:effectLst/>
                <a:latin typeface="72 Black" panose="020B0A04030603020204" pitchFamily="34" charset="0"/>
                <a:cs typeface="72 Black" panose="020B0A04030603020204" pitchFamily="34" charset="0"/>
              </a:rPr>
            </a:br>
            <a:r>
              <a:rPr lang="sv-SE" sz="1600" i="0" dirty="0">
                <a:solidFill>
                  <a:srgbClr val="000000"/>
                </a:solidFill>
                <a:effectLst/>
                <a:latin typeface="72 Black" panose="020B0A04030603020204" pitchFamily="34" charset="0"/>
                <a:cs typeface="72 Black" panose="020B0A04030603020204" pitchFamily="34" charset="0"/>
              </a:rPr>
              <a:t>Cuper samt vidareutveckling av Uppstartscamp</a:t>
            </a:r>
            <a:br>
              <a:rPr lang="sv-SE" sz="1600" i="0" dirty="0">
                <a:solidFill>
                  <a:srgbClr val="000000"/>
                </a:solidFill>
                <a:effectLst/>
                <a:latin typeface="72 Black" panose="020B0A04030603020204" pitchFamily="34" charset="0"/>
                <a:cs typeface="72 Black" panose="020B0A04030603020204" pitchFamily="34" charset="0"/>
              </a:rPr>
            </a:br>
            <a:r>
              <a:rPr lang="sv-SE" sz="1600" i="0" dirty="0">
                <a:solidFill>
                  <a:srgbClr val="000000"/>
                </a:solidFill>
                <a:effectLst/>
                <a:latin typeface="72 Black" panose="020B0A04030603020204" pitchFamily="34" charset="0"/>
                <a:cs typeface="72 Black" panose="020B0A04030603020204" pitchFamily="34" charset="0"/>
              </a:rPr>
              <a:t>Jobba</a:t>
            </a:r>
            <a:r>
              <a:rPr lang="sv-SE" sz="1600" dirty="0">
                <a:solidFill>
                  <a:srgbClr val="000000"/>
                </a:solidFill>
                <a:latin typeface="72 Black" panose="020B0A04030603020204" pitchFamily="34" charset="0"/>
                <a:cs typeface="72 Black" panose="020B0A04030603020204" pitchFamily="34" charset="0"/>
              </a:rPr>
              <a:t> för fortsatt utveckling av aktiviteter med inkomst för förening och lag</a:t>
            </a:r>
            <a:br>
              <a:rPr lang="sv-SE" i="0" dirty="0">
                <a:solidFill>
                  <a:srgbClr val="000000"/>
                </a:solidFill>
                <a:effectLst/>
                <a:latin typeface="72 Black" panose="020B0A04030603020204" pitchFamily="34" charset="0"/>
                <a:cs typeface="72 Black" panose="020B0A04030603020204" pitchFamily="34" charset="0"/>
              </a:rPr>
            </a:br>
            <a:endParaRPr lang="sv-SE" i="0" dirty="0">
              <a:solidFill>
                <a:srgbClr val="000000"/>
              </a:solidFill>
              <a:effectLst/>
              <a:latin typeface="72 Black" panose="020B0A04030603020204" pitchFamily="34" charset="0"/>
              <a:cs typeface="72 Black" panose="020B0A04030603020204" pitchFamily="34" charset="0"/>
            </a:endParaRPr>
          </a:p>
          <a:p>
            <a:pPr marL="0" indent="0" algn="l" rtl="0" fontAlgn="base">
              <a:buNone/>
            </a:pPr>
            <a:endParaRPr lang="sv-SE" b="1" i="0" dirty="0">
              <a:solidFill>
                <a:srgbClr val="000000"/>
              </a:solidFill>
              <a:effectLst/>
              <a:latin typeface="72 Black" panose="020B0A04030603020204" pitchFamily="34" charset="0"/>
              <a:cs typeface="72 Black" panose="020B0A04030603020204" pitchFamily="34" charset="0"/>
            </a:endParaRPr>
          </a:p>
        </p:txBody>
      </p:sp>
    </p:spTree>
    <p:extLst>
      <p:ext uri="{BB962C8B-B14F-4D97-AF65-F5344CB8AC3E}">
        <p14:creationId xmlns:p14="http://schemas.microsoft.com/office/powerpoint/2010/main" val="3475842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7223F3EB-09B7-3EBD-CD32-462F4A9B032F}"/>
              </a:ext>
            </a:extLst>
          </p:cNvPr>
          <p:cNvSpPr>
            <a:spLocks noGrp="1"/>
          </p:cNvSpPr>
          <p:nvPr>
            <p:ph type="ctrTitle"/>
          </p:nvPr>
        </p:nvSpPr>
        <p:spPr>
          <a:xfrm>
            <a:off x="1285241" y="1008993"/>
            <a:ext cx="9231410" cy="3542045"/>
          </a:xfrm>
        </p:spPr>
        <p:txBody>
          <a:bodyPr anchor="b">
            <a:normAutofit/>
          </a:bodyPr>
          <a:lstStyle/>
          <a:p>
            <a:pPr algn="l"/>
            <a:r>
              <a:rPr lang="sv-SE" sz="11500"/>
              <a:t>Tack</a:t>
            </a:r>
          </a:p>
        </p:txBody>
      </p:sp>
    </p:spTree>
    <p:extLst>
      <p:ext uri="{BB962C8B-B14F-4D97-AF65-F5344CB8AC3E}">
        <p14:creationId xmlns:p14="http://schemas.microsoft.com/office/powerpoint/2010/main" val="3201493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5FBFFC6B-5CBA-9F38-4CC2-8E25A2246347}"/>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4400" kern="1200">
                <a:solidFill>
                  <a:srgbClr val="FFFFFF"/>
                </a:solidFill>
                <a:latin typeface="+mj-lt"/>
                <a:ea typeface="+mj-ea"/>
                <a:cs typeface="+mj-cs"/>
              </a:rPr>
              <a:t>Agenda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tshållare för text 2">
            <a:extLst>
              <a:ext uri="{FF2B5EF4-FFF2-40B4-BE49-F238E27FC236}">
                <a16:creationId xmlns:a16="http://schemas.microsoft.com/office/drawing/2014/main" id="{A9031A57-B8C9-90A7-ABB1-C788F43BDC80}"/>
              </a:ext>
            </a:extLst>
          </p:cNvPr>
          <p:cNvSpPr>
            <a:spLocks noGrp="1"/>
          </p:cNvSpPr>
          <p:nvPr>
            <p:ph type="body" idx="1"/>
          </p:nvPr>
        </p:nvSpPr>
        <p:spPr>
          <a:xfrm>
            <a:off x="4447308" y="591344"/>
            <a:ext cx="6906491" cy="5585619"/>
          </a:xfrm>
        </p:spPr>
        <p:txBody>
          <a:bodyPr vert="horz" lIns="91440" tIns="45720" rIns="91440" bIns="45720" rtlCol="0" anchor="ctr">
            <a:normAutofit/>
          </a:bodyPr>
          <a:lstStyle/>
          <a:p>
            <a:r>
              <a:rPr lang="en-US" dirty="0" err="1"/>
              <a:t>Ombyggnation</a:t>
            </a:r>
            <a:r>
              <a:rPr lang="en-US" dirty="0"/>
              <a:t> </a:t>
            </a:r>
            <a:r>
              <a:rPr lang="en-US" dirty="0" err="1"/>
              <a:t>Ishall</a:t>
            </a:r>
            <a:endParaRPr lang="en-US" dirty="0"/>
          </a:p>
          <a:p>
            <a:r>
              <a:rPr lang="en-US" dirty="0" err="1"/>
              <a:t>Värdegrund</a:t>
            </a:r>
            <a:r>
              <a:rPr lang="en-US" dirty="0"/>
              <a:t> </a:t>
            </a:r>
          </a:p>
          <a:p>
            <a:r>
              <a:rPr lang="en-US" dirty="0" err="1"/>
              <a:t>Föreningens</a:t>
            </a:r>
            <a:r>
              <a:rPr lang="en-US" dirty="0"/>
              <a:t> </a:t>
            </a:r>
            <a:r>
              <a:rPr lang="en-US" dirty="0" err="1"/>
              <a:t>organisation</a:t>
            </a:r>
            <a:endParaRPr lang="en-US" dirty="0"/>
          </a:p>
          <a:p>
            <a:r>
              <a:rPr lang="en-US" dirty="0" err="1"/>
              <a:t>Organisation</a:t>
            </a:r>
            <a:r>
              <a:rPr lang="en-US" dirty="0"/>
              <a:t> lag</a:t>
            </a:r>
          </a:p>
          <a:p>
            <a:r>
              <a:rPr lang="en-US" dirty="0" err="1"/>
              <a:t>Föräldratråd</a:t>
            </a:r>
            <a:endParaRPr lang="en-US" dirty="0"/>
          </a:p>
          <a:p>
            <a:r>
              <a:rPr lang="en-US" dirty="0" err="1"/>
              <a:t>Föreningens</a:t>
            </a:r>
            <a:r>
              <a:rPr lang="en-US" dirty="0"/>
              <a:t> </a:t>
            </a:r>
            <a:r>
              <a:rPr lang="en-US" dirty="0" err="1"/>
              <a:t>verksamhetsplan</a:t>
            </a:r>
            <a:endParaRPr lang="en-US" dirty="0"/>
          </a:p>
          <a:p>
            <a:r>
              <a:rPr lang="en-US" dirty="0"/>
              <a:t>Kultur och </a:t>
            </a:r>
            <a:r>
              <a:rPr lang="en-US" dirty="0" err="1"/>
              <a:t>Beteende</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119703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085F79-DB64-A71A-9063-08769A8031FF}"/>
              </a:ext>
            </a:extLst>
          </p:cNvPr>
          <p:cNvSpPr>
            <a:spLocks noGrp="1"/>
          </p:cNvSpPr>
          <p:nvPr>
            <p:ph type="ctrTitle"/>
          </p:nvPr>
        </p:nvSpPr>
        <p:spPr>
          <a:xfrm>
            <a:off x="762000" y="733425"/>
            <a:ext cx="10896600" cy="1115695"/>
          </a:xfrm>
        </p:spPr>
        <p:txBody>
          <a:bodyPr anchor="ctr">
            <a:normAutofit fontScale="90000"/>
          </a:bodyPr>
          <a:lstStyle/>
          <a:p>
            <a:pPr algn="l"/>
            <a:r>
              <a:rPr lang="sv-SE" sz="5300">
                <a:solidFill>
                  <a:schemeClr val="tx2">
                    <a:lumMod val="75000"/>
                    <a:lumOff val="25000"/>
                  </a:schemeClr>
                </a:solidFill>
              </a:rPr>
              <a:t>TJÖRNS ISHALL </a:t>
            </a:r>
            <a:br>
              <a:rPr lang="sv-SE" sz="5300">
                <a:solidFill>
                  <a:schemeClr val="tx2">
                    <a:lumMod val="75000"/>
                    <a:lumOff val="25000"/>
                  </a:schemeClr>
                </a:solidFill>
              </a:rPr>
            </a:br>
            <a:r>
              <a:rPr lang="sv-SE" sz="4400">
                <a:solidFill>
                  <a:schemeClr val="tx2">
                    <a:lumMod val="75000"/>
                    <a:lumOff val="25000"/>
                  </a:schemeClr>
                </a:solidFill>
              </a:rPr>
              <a:t>Om- &amp; Tillbyggnad ishall</a:t>
            </a:r>
            <a:br>
              <a:rPr lang="sv-SE"/>
            </a:br>
            <a:endParaRPr lang="sv-SE"/>
          </a:p>
        </p:txBody>
      </p:sp>
      <p:pic>
        <p:nvPicPr>
          <p:cNvPr id="5" name="Bildobjekt 4">
            <a:extLst>
              <a:ext uri="{FF2B5EF4-FFF2-40B4-BE49-F238E27FC236}">
                <a16:creationId xmlns:a16="http://schemas.microsoft.com/office/drawing/2014/main" id="{93221745-CD24-F455-F1D3-973D9975F8F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1000"/>
                    </a14:imgEffect>
                  </a14:imgLayer>
                </a14:imgProps>
              </a:ext>
            </a:extLst>
          </a:blip>
          <a:stretch>
            <a:fillRect/>
          </a:stretch>
        </p:blipFill>
        <p:spPr>
          <a:xfrm>
            <a:off x="539614" y="1885215"/>
            <a:ext cx="11112771" cy="4580265"/>
          </a:xfrm>
          <a:prstGeom prst="rect">
            <a:avLst/>
          </a:prstGeom>
        </p:spPr>
      </p:pic>
    </p:spTree>
    <p:extLst>
      <p:ext uri="{BB962C8B-B14F-4D97-AF65-F5344CB8AC3E}">
        <p14:creationId xmlns:p14="http://schemas.microsoft.com/office/powerpoint/2010/main" val="972086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CEEB-D55D-603E-97B9-0ACDB064A86D}"/>
              </a:ext>
            </a:extLst>
          </p:cNvPr>
          <p:cNvSpPr>
            <a:spLocks noGrp="1"/>
          </p:cNvSpPr>
          <p:nvPr>
            <p:ph type="ctrTitle"/>
          </p:nvPr>
        </p:nvSpPr>
        <p:spPr>
          <a:xfrm>
            <a:off x="990000" y="395289"/>
            <a:ext cx="4075200" cy="2226688"/>
          </a:xfrm>
        </p:spPr>
        <p:txBody>
          <a:bodyPr>
            <a:normAutofit fontScale="90000"/>
          </a:bodyPr>
          <a:lstStyle/>
          <a:p>
            <a:br>
              <a:rPr lang="sv-SE" dirty="0">
                <a:latin typeface="72 Black" panose="020B0A04030603020204" pitchFamily="34" charset="0"/>
                <a:cs typeface="72 Black" panose="020B0A04030603020204" pitchFamily="34" charset="0"/>
              </a:rPr>
            </a:br>
            <a:br>
              <a:rPr lang="sv-SE" dirty="0">
                <a:latin typeface="72 Black" panose="020B0A04030603020204" pitchFamily="34" charset="0"/>
                <a:cs typeface="72 Black" panose="020B0A04030603020204" pitchFamily="34" charset="0"/>
              </a:rPr>
            </a:br>
            <a:br>
              <a:rPr lang="sv-SE" dirty="0">
                <a:latin typeface="72 Black" panose="020B0A04030603020204" pitchFamily="34" charset="0"/>
                <a:cs typeface="72 Black" panose="020B0A04030603020204" pitchFamily="34" charset="0"/>
              </a:rPr>
            </a:br>
            <a:br>
              <a:rPr lang="sv-SE" dirty="0">
                <a:latin typeface="72 Black" panose="020B0A04030603020204" pitchFamily="34" charset="0"/>
                <a:cs typeface="72 Black" panose="020B0A04030603020204" pitchFamily="34" charset="0"/>
              </a:rPr>
            </a:br>
            <a:br>
              <a:rPr lang="sv-SE" dirty="0">
                <a:latin typeface="72 Black" panose="020B0A04030603020204" pitchFamily="34" charset="0"/>
                <a:cs typeface="72 Black" panose="020B0A04030603020204" pitchFamily="34" charset="0"/>
              </a:rPr>
            </a:br>
            <a:r>
              <a:rPr lang="sv-SE" dirty="0">
                <a:latin typeface="72 Black" panose="020B0A04030603020204" pitchFamily="34" charset="0"/>
                <a:cs typeface="72 Black" panose="020B0A04030603020204" pitchFamily="34" charset="0"/>
              </a:rPr>
              <a:t> </a:t>
            </a:r>
            <a:endParaRPr lang="en-US" dirty="0">
              <a:latin typeface="72 Black" panose="020B0A04030603020204" pitchFamily="34" charset="0"/>
              <a:cs typeface="72 Black" panose="020B0A04030603020204" pitchFamily="34" charset="0"/>
            </a:endParaRPr>
          </a:p>
        </p:txBody>
      </p:sp>
      <p:sp>
        <p:nvSpPr>
          <p:cNvPr id="3" name="Subtitle 2">
            <a:extLst>
              <a:ext uri="{FF2B5EF4-FFF2-40B4-BE49-F238E27FC236}">
                <a16:creationId xmlns:a16="http://schemas.microsoft.com/office/drawing/2014/main" id="{B6B02408-3BA8-6B5F-56EB-59C9B106E64C}"/>
              </a:ext>
            </a:extLst>
          </p:cNvPr>
          <p:cNvSpPr>
            <a:spLocks noGrp="1"/>
          </p:cNvSpPr>
          <p:nvPr>
            <p:ph type="subTitle" idx="1"/>
          </p:nvPr>
        </p:nvSpPr>
        <p:spPr>
          <a:xfrm>
            <a:off x="330178" y="2621977"/>
            <a:ext cx="4075200" cy="2069568"/>
          </a:xfrm>
        </p:spPr>
        <p:txBody>
          <a:bodyPr>
            <a:normAutofit/>
          </a:bodyPr>
          <a:lstStyle/>
          <a:p>
            <a:r>
              <a:rPr lang="sv-SE" sz="6000" dirty="0"/>
              <a:t>Värdegrund</a:t>
            </a:r>
            <a:endParaRPr lang="en-US" sz="6000" dirty="0"/>
          </a:p>
        </p:txBody>
      </p:sp>
      <p:pic>
        <p:nvPicPr>
          <p:cNvPr id="5" name="Picture 4">
            <a:extLst>
              <a:ext uri="{FF2B5EF4-FFF2-40B4-BE49-F238E27FC236}">
                <a16:creationId xmlns:a16="http://schemas.microsoft.com/office/drawing/2014/main" id="{04971586-5C77-0893-B835-B2038A347014}"/>
              </a:ext>
            </a:extLst>
          </p:cNvPr>
          <p:cNvPicPr>
            <a:picLocks noChangeAspect="1"/>
          </p:cNvPicPr>
          <p:nvPr/>
        </p:nvPicPr>
        <p:blipFill rotWithShape="1">
          <a:blip r:embed="rId3"/>
          <a:srcRect t="1595" r="2" b="817"/>
          <a:stretch/>
        </p:blipFill>
        <p:spPr>
          <a:xfrm>
            <a:off x="6211838" y="540000"/>
            <a:ext cx="5778000" cy="5778000"/>
          </a:xfrm>
          <a:custGeom>
            <a:avLst/>
            <a:gdLst/>
            <a:ahLst/>
            <a:cxnLst/>
            <a:rect l="l" t="t" r="r" b="b"/>
            <a:pathLst>
              <a:path w="5778000" h="5778000">
                <a:moveTo>
                  <a:pt x="2889000" y="0"/>
                </a:moveTo>
                <a:cubicBezTo>
                  <a:pt x="4484551" y="0"/>
                  <a:pt x="5778000" y="1293449"/>
                  <a:pt x="5778000" y="2889000"/>
                </a:cubicBezTo>
                <a:cubicBezTo>
                  <a:pt x="5778000" y="4484551"/>
                  <a:pt x="4484551" y="5778000"/>
                  <a:pt x="2889000" y="5778000"/>
                </a:cubicBezTo>
                <a:cubicBezTo>
                  <a:pt x="1293449" y="5778000"/>
                  <a:pt x="0" y="4484551"/>
                  <a:pt x="0" y="2889000"/>
                </a:cubicBezTo>
                <a:cubicBezTo>
                  <a:pt x="0" y="1293449"/>
                  <a:pt x="1293449" y="0"/>
                  <a:pt x="2889000" y="0"/>
                </a:cubicBezTo>
                <a:close/>
              </a:path>
            </a:pathLst>
          </a:custGeom>
        </p:spPr>
      </p:pic>
      <p:sp>
        <p:nvSpPr>
          <p:cNvPr id="6" name="textruta 5">
            <a:extLst>
              <a:ext uri="{FF2B5EF4-FFF2-40B4-BE49-F238E27FC236}">
                <a16:creationId xmlns:a16="http://schemas.microsoft.com/office/drawing/2014/main" id="{94216AB8-F10E-0C37-3EF2-ED51CFD0F453}"/>
              </a:ext>
            </a:extLst>
          </p:cNvPr>
          <p:cNvSpPr txBox="1"/>
          <p:nvPr/>
        </p:nvSpPr>
        <p:spPr>
          <a:xfrm>
            <a:off x="439906" y="4947380"/>
            <a:ext cx="6096000" cy="830997"/>
          </a:xfrm>
          <a:prstGeom prst="rect">
            <a:avLst/>
          </a:prstGeom>
          <a:noFill/>
        </p:spPr>
        <p:txBody>
          <a:bodyPr wrap="square">
            <a:spAutoFit/>
          </a:bodyPr>
          <a:lstStyle/>
          <a:p>
            <a:pPr marL="0" indent="0">
              <a:buNone/>
            </a:pPr>
            <a:r>
              <a:rPr lang="en-US" sz="2400" dirty="0">
                <a:ea typeface="+mn-lt"/>
                <a:cs typeface="+mn-lt"/>
              </a:rPr>
              <a:t>Vi </a:t>
            </a:r>
            <a:r>
              <a:rPr lang="en-US" sz="2400" dirty="0" err="1">
                <a:ea typeface="+mn-lt"/>
                <a:cs typeface="+mn-lt"/>
              </a:rPr>
              <a:t>är</a:t>
            </a:r>
            <a:r>
              <a:rPr lang="en-US" sz="2400" dirty="0">
                <a:ea typeface="+mn-lt"/>
                <a:cs typeface="+mn-lt"/>
              </a:rPr>
              <a:t> </a:t>
            </a:r>
            <a:r>
              <a:rPr lang="en-US" sz="2400" dirty="0" err="1">
                <a:ea typeface="+mn-lt"/>
                <a:cs typeface="+mn-lt"/>
              </a:rPr>
              <a:t>föreningen</a:t>
            </a:r>
            <a:r>
              <a:rPr lang="en-US" sz="2400" dirty="0">
                <a:ea typeface="+mn-lt"/>
                <a:cs typeface="+mn-lt"/>
              </a:rPr>
              <a:t> </a:t>
            </a:r>
            <a:r>
              <a:rPr lang="en-US" sz="2400" dirty="0" err="1">
                <a:ea typeface="+mn-lt"/>
                <a:cs typeface="+mn-lt"/>
              </a:rPr>
              <a:t>som</a:t>
            </a:r>
            <a:r>
              <a:rPr lang="en-US" sz="2400" dirty="0">
                <a:ea typeface="+mn-lt"/>
                <a:cs typeface="+mn-lt"/>
              </a:rPr>
              <a:t> </a:t>
            </a:r>
            <a:r>
              <a:rPr lang="en-US" sz="2400" dirty="0" err="1">
                <a:ea typeface="+mn-lt"/>
                <a:cs typeface="+mn-lt"/>
              </a:rPr>
              <a:t>skapar</a:t>
            </a:r>
            <a:r>
              <a:rPr lang="en-US" sz="2400" dirty="0">
                <a:ea typeface="+mn-lt"/>
                <a:cs typeface="+mn-lt"/>
              </a:rPr>
              <a:t> </a:t>
            </a:r>
            <a:r>
              <a:rPr lang="en-US" sz="2400" dirty="0" err="1">
                <a:ea typeface="+mn-lt"/>
                <a:cs typeface="+mn-lt"/>
              </a:rPr>
              <a:t>en</a:t>
            </a:r>
            <a:r>
              <a:rPr lang="en-US" sz="2400" dirty="0">
                <a:ea typeface="+mn-lt"/>
                <a:cs typeface="+mn-lt"/>
              </a:rPr>
              <a:t> </a:t>
            </a:r>
            <a:r>
              <a:rPr lang="en-US" sz="2400" dirty="0" err="1">
                <a:ea typeface="+mn-lt"/>
                <a:cs typeface="+mn-lt"/>
              </a:rPr>
              <a:t>rolig</a:t>
            </a:r>
            <a:r>
              <a:rPr lang="en-US" sz="2400" dirty="0">
                <a:ea typeface="+mn-lt"/>
                <a:cs typeface="+mn-lt"/>
              </a:rPr>
              <a:t>, </a:t>
            </a:r>
            <a:r>
              <a:rPr lang="en-US" sz="2400" dirty="0" err="1">
                <a:ea typeface="+mn-lt"/>
                <a:cs typeface="+mn-lt"/>
              </a:rPr>
              <a:t>trygg</a:t>
            </a:r>
            <a:r>
              <a:rPr lang="en-US" sz="2400" dirty="0">
                <a:ea typeface="+mn-lt"/>
                <a:cs typeface="+mn-lt"/>
              </a:rPr>
              <a:t> och </a:t>
            </a:r>
            <a:r>
              <a:rPr lang="en-US" sz="2400" dirty="0" err="1">
                <a:ea typeface="+mn-lt"/>
                <a:cs typeface="+mn-lt"/>
              </a:rPr>
              <a:t>meningsfull</a:t>
            </a:r>
            <a:r>
              <a:rPr lang="en-US" sz="2400" dirty="0">
                <a:ea typeface="+mn-lt"/>
                <a:cs typeface="+mn-lt"/>
              </a:rPr>
              <a:t> </a:t>
            </a:r>
            <a:r>
              <a:rPr lang="en-US" sz="2400" dirty="0" err="1">
                <a:ea typeface="+mn-lt"/>
                <a:cs typeface="+mn-lt"/>
              </a:rPr>
              <a:t>hockeymiljö</a:t>
            </a:r>
            <a:r>
              <a:rPr lang="en-US" sz="2400" dirty="0">
                <a:ea typeface="+mn-lt"/>
                <a:cs typeface="+mn-lt"/>
              </a:rPr>
              <a:t> - </a:t>
            </a:r>
            <a:r>
              <a:rPr lang="en-US" sz="2400" dirty="0" err="1">
                <a:ea typeface="+mn-lt"/>
                <a:cs typeface="+mn-lt"/>
              </a:rPr>
              <a:t>här</a:t>
            </a:r>
            <a:r>
              <a:rPr lang="en-US" sz="2400" dirty="0">
                <a:ea typeface="+mn-lt"/>
                <a:cs typeface="+mn-lt"/>
              </a:rPr>
              <a:t> </a:t>
            </a:r>
            <a:r>
              <a:rPr lang="en-US" sz="2400" dirty="0" err="1">
                <a:ea typeface="+mn-lt"/>
                <a:cs typeface="+mn-lt"/>
              </a:rPr>
              <a:t>är</a:t>
            </a:r>
            <a:r>
              <a:rPr lang="en-US" sz="2400" dirty="0">
                <a:ea typeface="+mn-lt"/>
                <a:cs typeface="+mn-lt"/>
              </a:rPr>
              <a:t> </a:t>
            </a:r>
            <a:r>
              <a:rPr lang="en-US" sz="2400" dirty="0" err="1">
                <a:ea typeface="+mn-lt"/>
                <a:cs typeface="+mn-lt"/>
              </a:rPr>
              <a:t>alla</a:t>
            </a:r>
            <a:r>
              <a:rPr lang="en-US" sz="2400" dirty="0">
                <a:ea typeface="+mn-lt"/>
                <a:cs typeface="+mn-lt"/>
              </a:rPr>
              <a:t> </a:t>
            </a:r>
            <a:r>
              <a:rPr lang="en-US" sz="2400" dirty="0" err="1">
                <a:ea typeface="+mn-lt"/>
                <a:cs typeface="+mn-lt"/>
              </a:rPr>
              <a:t>välkomna</a:t>
            </a:r>
            <a:r>
              <a:rPr lang="en-US" sz="2400" dirty="0">
                <a:ea typeface="+mn-lt"/>
                <a:cs typeface="+mn-lt"/>
              </a:rPr>
              <a:t>”</a:t>
            </a:r>
          </a:p>
        </p:txBody>
      </p:sp>
      <p:sp>
        <p:nvSpPr>
          <p:cNvPr id="4" name="textruta 3">
            <a:extLst>
              <a:ext uri="{FF2B5EF4-FFF2-40B4-BE49-F238E27FC236}">
                <a16:creationId xmlns:a16="http://schemas.microsoft.com/office/drawing/2014/main" id="{69271492-F890-5694-EFF2-79A3E2D36E77}"/>
              </a:ext>
            </a:extLst>
          </p:cNvPr>
          <p:cNvSpPr txBox="1"/>
          <p:nvPr/>
        </p:nvSpPr>
        <p:spPr>
          <a:xfrm>
            <a:off x="4495519" y="1079623"/>
            <a:ext cx="2286000" cy="1754326"/>
          </a:xfrm>
          <a:prstGeom prst="rect">
            <a:avLst/>
          </a:prstGeom>
          <a:noFill/>
        </p:spPr>
        <p:txBody>
          <a:bodyPr wrap="square" rtlCol="0">
            <a:spAutoFit/>
          </a:bodyPr>
          <a:lstStyle/>
          <a:p>
            <a:r>
              <a:rPr lang="sv-SE" dirty="0"/>
              <a:t>Glädje</a:t>
            </a:r>
            <a:br>
              <a:rPr lang="sv-SE" dirty="0"/>
            </a:br>
            <a:r>
              <a:rPr lang="sv-SE" dirty="0"/>
              <a:t>Utveckling</a:t>
            </a:r>
            <a:br>
              <a:rPr lang="sv-SE" dirty="0"/>
            </a:br>
            <a:r>
              <a:rPr lang="sv-SE" dirty="0"/>
              <a:t>Gemenskap</a:t>
            </a:r>
            <a:br>
              <a:rPr lang="sv-SE" dirty="0"/>
            </a:br>
            <a:r>
              <a:rPr lang="sv-SE" dirty="0"/>
              <a:t>Prestation</a:t>
            </a:r>
            <a:br>
              <a:rPr lang="sv-SE" dirty="0"/>
            </a:br>
            <a:br>
              <a:rPr lang="sv-SE" dirty="0"/>
            </a:br>
            <a:endParaRPr lang="sv-SE" dirty="0"/>
          </a:p>
        </p:txBody>
      </p:sp>
    </p:spTree>
    <p:extLst>
      <p:ext uri="{BB962C8B-B14F-4D97-AF65-F5344CB8AC3E}">
        <p14:creationId xmlns:p14="http://schemas.microsoft.com/office/powerpoint/2010/main" val="194235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ble&#10;&#10;Description automatically generated">
            <a:extLst>
              <a:ext uri="{FF2B5EF4-FFF2-40B4-BE49-F238E27FC236}">
                <a16:creationId xmlns:a16="http://schemas.microsoft.com/office/drawing/2014/main" id="{90FC7ECA-870B-84EF-A97B-B559851784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757" y="17247"/>
            <a:ext cx="8086486" cy="6841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213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STYRELSE / SEKTIONER</a:t>
            </a:r>
          </a:p>
        </p:txBody>
      </p:sp>
      <p:sp>
        <p:nvSpPr>
          <p:cNvPr id="3" name="Content Placeholder 2"/>
          <p:cNvSpPr>
            <a:spLocks noGrp="1"/>
          </p:cNvSpPr>
          <p:nvPr>
            <p:ph idx="1"/>
          </p:nvPr>
        </p:nvSpPr>
        <p:spPr>
          <a:xfrm>
            <a:off x="1981200" y="1600202"/>
            <a:ext cx="4114800" cy="4421087"/>
          </a:xfrm>
        </p:spPr>
        <p:txBody>
          <a:bodyPr vert="horz" lIns="91440" tIns="45720" rIns="91440" bIns="45720" rtlCol="0" anchor="t">
            <a:normAutofit fontScale="55000" lnSpcReduction="20000"/>
          </a:bodyPr>
          <a:lstStyle/>
          <a:p>
            <a:pPr marL="0" indent="0">
              <a:buNone/>
            </a:pPr>
            <a:endParaRPr lang="en-US" dirty="0"/>
          </a:p>
          <a:p>
            <a:r>
              <a:rPr lang="sv-SE" dirty="0"/>
              <a:t>Styrelsen i Rönnängs IK har ett övergripande ansvar för klubbens måluppfyllelse vilket innebär att den kontinuerligt skall hålla sig underrättad om varje sektions arbete. </a:t>
            </a:r>
            <a:r>
              <a:rPr lang="en-US" dirty="0" err="1"/>
              <a:t>Kopplingen</a:t>
            </a:r>
            <a:r>
              <a:rPr lang="en-US" dirty="0"/>
              <a:t> </a:t>
            </a:r>
            <a:r>
              <a:rPr lang="en-US" dirty="0" err="1">
                <a:sym typeface="Wingdings" panose="05000000000000000000" pitchFamily="2" charset="2"/>
              </a:rPr>
              <a:t>främjar</a:t>
            </a:r>
            <a:r>
              <a:rPr lang="en-US" dirty="0">
                <a:sym typeface="Wingdings" panose="05000000000000000000" pitchFamily="2" charset="2"/>
              </a:rPr>
              <a:t> </a:t>
            </a:r>
            <a:r>
              <a:rPr lang="en-US" dirty="0" err="1">
                <a:sym typeface="Wingdings" panose="05000000000000000000" pitchFamily="2" charset="2"/>
              </a:rPr>
              <a:t>kommunikation</a:t>
            </a:r>
            <a:r>
              <a:rPr lang="en-US" dirty="0">
                <a:sym typeface="Wingdings" panose="05000000000000000000" pitchFamily="2" charset="2"/>
              </a:rPr>
              <a:t>, kultur &amp; </a:t>
            </a:r>
            <a:r>
              <a:rPr lang="en-US" dirty="0" err="1">
                <a:sym typeface="Wingdings" panose="05000000000000000000" pitchFamily="2" charset="2"/>
              </a:rPr>
              <a:t>styrning</a:t>
            </a:r>
            <a:r>
              <a:rPr lang="en-US" dirty="0">
                <a:sym typeface="Wingdings" panose="05000000000000000000" pitchFamily="2" charset="2"/>
              </a:rPr>
              <a:t> av </a:t>
            </a:r>
            <a:r>
              <a:rPr lang="en-US" dirty="0" err="1">
                <a:sym typeface="Wingdings" panose="05000000000000000000" pitchFamily="2" charset="2"/>
              </a:rPr>
              <a:t>klubben</a:t>
            </a:r>
            <a:r>
              <a:rPr lang="en-US" dirty="0">
                <a:sym typeface="Wingdings" panose="05000000000000000000" pitchFamily="2" charset="2"/>
              </a:rPr>
              <a:t> </a:t>
            </a:r>
            <a:r>
              <a:rPr lang="en-US" dirty="0" err="1">
                <a:sym typeface="Wingdings" panose="05000000000000000000" pitchFamily="2" charset="2"/>
              </a:rPr>
              <a:t>som</a:t>
            </a:r>
            <a:r>
              <a:rPr lang="en-US" dirty="0">
                <a:sym typeface="Wingdings" panose="05000000000000000000" pitchFamily="2" charset="2"/>
              </a:rPr>
              <a:t> </a:t>
            </a:r>
            <a:r>
              <a:rPr lang="en-US" dirty="0" err="1">
                <a:sym typeface="Wingdings" panose="05000000000000000000" pitchFamily="2" charset="2"/>
              </a:rPr>
              <a:t>helhet</a:t>
            </a:r>
            <a:endParaRPr lang="sv-SE" dirty="0"/>
          </a:p>
          <a:p>
            <a:pPr marL="0" indent="0">
              <a:buNone/>
            </a:pPr>
            <a:endParaRPr lang="sv-SE" dirty="0"/>
          </a:p>
          <a:p>
            <a:r>
              <a:rPr lang="sv-SE" dirty="0"/>
              <a:t>Styrelsen består av 1 ordförande och 7 </a:t>
            </a:r>
            <a:r>
              <a:rPr lang="sv-SE" dirty="0" err="1"/>
              <a:t>ledarmöter</a:t>
            </a:r>
            <a:r>
              <a:rPr lang="sv-SE" dirty="0"/>
              <a:t> som representerar de olika sektionerna, </a:t>
            </a:r>
            <a:endParaRPr lang="sv-SE" dirty="0">
              <a:cs typeface="Calibri"/>
            </a:endParaRPr>
          </a:p>
          <a:p>
            <a:endParaRPr lang="en-US" dirty="0"/>
          </a:p>
          <a:p>
            <a:r>
              <a:rPr lang="en-US" dirty="0"/>
              <a:t>Syftet med de </a:t>
            </a:r>
            <a:r>
              <a:rPr lang="en-US" dirty="0" err="1"/>
              <a:t>olika</a:t>
            </a:r>
            <a:r>
              <a:rPr lang="en-US" dirty="0"/>
              <a:t> </a:t>
            </a:r>
            <a:r>
              <a:rPr lang="en-US" dirty="0" err="1"/>
              <a:t>sektionerna</a:t>
            </a:r>
            <a:r>
              <a:rPr lang="en-US" dirty="0"/>
              <a:t> </a:t>
            </a:r>
            <a:r>
              <a:rPr lang="en-US" dirty="0" err="1"/>
              <a:t>är</a:t>
            </a:r>
            <a:r>
              <a:rPr lang="en-US" dirty="0"/>
              <a:t> </a:t>
            </a:r>
            <a:r>
              <a:rPr lang="en-US" dirty="0" err="1"/>
              <a:t>att</a:t>
            </a:r>
            <a:r>
              <a:rPr lang="en-US" dirty="0"/>
              <a:t> </a:t>
            </a:r>
            <a:r>
              <a:rPr lang="en-US" dirty="0" err="1"/>
              <a:t>bereda</a:t>
            </a:r>
            <a:r>
              <a:rPr lang="en-US" dirty="0"/>
              <a:t> </a:t>
            </a:r>
            <a:r>
              <a:rPr lang="en-US" dirty="0" err="1"/>
              <a:t>och</a:t>
            </a:r>
            <a:r>
              <a:rPr lang="en-US" dirty="0"/>
              <a:t> </a:t>
            </a:r>
            <a:r>
              <a:rPr lang="en-US" dirty="0" err="1"/>
              <a:t>operativt</a:t>
            </a:r>
            <a:r>
              <a:rPr lang="en-US" dirty="0"/>
              <a:t> </a:t>
            </a:r>
            <a:r>
              <a:rPr lang="en-US" dirty="0" err="1"/>
              <a:t>verka</a:t>
            </a:r>
            <a:r>
              <a:rPr lang="en-US" dirty="0"/>
              <a:t> </a:t>
            </a:r>
            <a:r>
              <a:rPr lang="en-US" dirty="0" err="1"/>
              <a:t>inom</a:t>
            </a:r>
            <a:r>
              <a:rPr lang="en-US" dirty="0"/>
              <a:t> </a:t>
            </a:r>
            <a:r>
              <a:rPr lang="en-US" dirty="0" err="1"/>
              <a:t>dess</a:t>
            </a:r>
            <a:r>
              <a:rPr lang="en-US" dirty="0"/>
              <a:t> </a:t>
            </a:r>
            <a:r>
              <a:rPr lang="en-US" dirty="0" err="1"/>
              <a:t>område</a:t>
            </a:r>
            <a:r>
              <a:rPr lang="en-US" dirty="0"/>
              <a:t>/</a:t>
            </a:r>
            <a:r>
              <a:rPr lang="en-US" dirty="0" err="1"/>
              <a:t>ansvar</a:t>
            </a:r>
            <a:endParaRPr lang="en-US" dirty="0"/>
          </a:p>
          <a:p>
            <a:endParaRPr lang="en-US" dirty="0"/>
          </a:p>
          <a:p>
            <a:r>
              <a:rPr lang="en-US" dirty="0"/>
              <a:t>Det </a:t>
            </a:r>
            <a:r>
              <a:rPr lang="en-US" dirty="0" err="1"/>
              <a:t>finns</a:t>
            </a:r>
            <a:r>
              <a:rPr lang="en-US" dirty="0"/>
              <a:t> </a:t>
            </a:r>
            <a:r>
              <a:rPr lang="en-US" dirty="0" err="1"/>
              <a:t>tre</a:t>
            </a:r>
            <a:r>
              <a:rPr lang="en-US" dirty="0"/>
              <a:t>  </a:t>
            </a:r>
            <a:r>
              <a:rPr lang="en-US" dirty="0" err="1"/>
              <a:t>huvudområden</a:t>
            </a:r>
            <a:r>
              <a:rPr lang="en-US" dirty="0"/>
              <a:t>/</a:t>
            </a:r>
            <a:r>
              <a:rPr lang="en-US" dirty="0" err="1"/>
              <a:t>ansvarsområden</a:t>
            </a:r>
            <a:r>
              <a:rPr lang="en-US" dirty="0"/>
              <a:t>; “</a:t>
            </a:r>
            <a:r>
              <a:rPr lang="en-US" dirty="0" err="1">
                <a:solidFill>
                  <a:srgbClr val="00B050"/>
                </a:solidFill>
              </a:rPr>
              <a:t>Sportsligt</a:t>
            </a:r>
            <a:r>
              <a:rPr lang="en-US" dirty="0">
                <a:solidFill>
                  <a:srgbClr val="00B050"/>
                </a:solidFill>
              </a:rPr>
              <a:t>” </a:t>
            </a:r>
            <a:r>
              <a:rPr lang="en-US" dirty="0" err="1"/>
              <a:t>och</a:t>
            </a:r>
            <a:r>
              <a:rPr lang="en-US" dirty="0"/>
              <a:t> </a:t>
            </a:r>
            <a:r>
              <a:rPr lang="en-US" dirty="0">
                <a:solidFill>
                  <a:srgbClr val="FF0000"/>
                </a:solidFill>
              </a:rPr>
              <a:t>“</a:t>
            </a:r>
            <a:r>
              <a:rPr lang="en-US" dirty="0" err="1">
                <a:solidFill>
                  <a:srgbClr val="FF0000"/>
                </a:solidFill>
              </a:rPr>
              <a:t>Adminstration</a:t>
            </a:r>
            <a:r>
              <a:rPr lang="en-US" dirty="0">
                <a:solidFill>
                  <a:srgbClr val="FF0000"/>
                </a:solidFill>
              </a:rPr>
              <a:t> &amp; </a:t>
            </a:r>
            <a:r>
              <a:rPr lang="en-US" dirty="0" err="1">
                <a:solidFill>
                  <a:srgbClr val="FF0000"/>
                </a:solidFill>
              </a:rPr>
              <a:t>Arrangemang</a:t>
            </a:r>
            <a:r>
              <a:rPr lang="en-US" dirty="0">
                <a:solidFill>
                  <a:srgbClr val="FF0000"/>
                </a:solidFill>
              </a:rPr>
              <a:t>” </a:t>
            </a:r>
            <a:r>
              <a:rPr lang="en-US" dirty="0" err="1"/>
              <a:t>där</a:t>
            </a:r>
            <a:r>
              <a:rPr lang="en-US" dirty="0"/>
              <a:t> </a:t>
            </a:r>
            <a:r>
              <a:rPr lang="en-US" dirty="0" err="1"/>
              <a:t>varje</a:t>
            </a:r>
            <a:r>
              <a:rPr lang="en-US" dirty="0"/>
              <a:t> lag </a:t>
            </a:r>
            <a:r>
              <a:rPr lang="en-US" dirty="0" err="1"/>
              <a:t>representerar</a:t>
            </a:r>
            <a:r>
              <a:rPr lang="en-US" dirty="0"/>
              <a:t> </a:t>
            </a:r>
            <a:r>
              <a:rPr lang="en-US" dirty="0" err="1"/>
              <a:t>utifrån</a:t>
            </a:r>
            <a:r>
              <a:rPr lang="en-US" dirty="0"/>
              <a:t> </a:t>
            </a:r>
            <a:r>
              <a:rPr lang="en-US" dirty="0" err="1"/>
              <a:t>rollerna</a:t>
            </a:r>
            <a:r>
              <a:rPr lang="en-US" dirty="0"/>
              <a:t> </a:t>
            </a:r>
            <a:r>
              <a:rPr lang="en-US" dirty="0" err="1"/>
              <a:t>kring</a:t>
            </a:r>
            <a:r>
              <a:rPr lang="en-US" dirty="0"/>
              <a:t> </a:t>
            </a:r>
            <a:r>
              <a:rPr lang="en-US" dirty="0" err="1"/>
              <a:t>ett</a:t>
            </a:r>
            <a:r>
              <a:rPr lang="en-US" dirty="0"/>
              <a:t> lag. </a:t>
            </a:r>
            <a:r>
              <a:rPr lang="en-US" dirty="0">
                <a:solidFill>
                  <a:srgbClr val="FFC000"/>
                </a:solidFill>
              </a:rPr>
              <a:t>Orange </a:t>
            </a:r>
            <a:r>
              <a:rPr lang="en-US" dirty="0" err="1">
                <a:solidFill>
                  <a:srgbClr val="FFC000"/>
                </a:solidFill>
              </a:rPr>
              <a:t>avser</a:t>
            </a:r>
            <a:r>
              <a:rPr lang="en-US" dirty="0">
                <a:solidFill>
                  <a:srgbClr val="FFC000"/>
                </a:solidFill>
              </a:rPr>
              <a:t> </a:t>
            </a:r>
            <a:r>
              <a:rPr lang="en-US" dirty="0" err="1">
                <a:solidFill>
                  <a:srgbClr val="FFC000"/>
                </a:solidFill>
              </a:rPr>
              <a:t>delat</a:t>
            </a:r>
            <a:r>
              <a:rPr lang="en-US" dirty="0">
                <a:solidFill>
                  <a:srgbClr val="FFC000"/>
                </a:solidFill>
              </a:rPr>
              <a:t> </a:t>
            </a:r>
            <a:r>
              <a:rPr lang="en-US" dirty="0" err="1">
                <a:solidFill>
                  <a:srgbClr val="FFC000"/>
                </a:solidFill>
              </a:rPr>
              <a:t>administrativt</a:t>
            </a:r>
            <a:r>
              <a:rPr lang="en-US" dirty="0">
                <a:solidFill>
                  <a:srgbClr val="FFC000"/>
                </a:solidFill>
              </a:rPr>
              <a:t>/</a:t>
            </a:r>
            <a:r>
              <a:rPr lang="en-US" dirty="0" err="1">
                <a:solidFill>
                  <a:srgbClr val="FFC000"/>
                </a:solidFill>
              </a:rPr>
              <a:t>Sportsligt</a:t>
            </a:r>
            <a:endParaRPr lang="en-US" dirty="0">
              <a:solidFill>
                <a:srgbClr val="FFC000"/>
              </a:solidFill>
              <a:cs typeface="Calibri"/>
            </a:endParaRPr>
          </a:p>
          <a:p>
            <a:pPr marL="0" indent="0">
              <a:buNone/>
            </a:pPr>
            <a:endParaRPr lang="en-US" dirty="0"/>
          </a:p>
        </p:txBody>
      </p:sp>
      <p:sp>
        <p:nvSpPr>
          <p:cNvPr id="12" name="Rectangle: Rounded Corners 11">
            <a:extLst>
              <a:ext uri="{FF2B5EF4-FFF2-40B4-BE49-F238E27FC236}">
                <a16:creationId xmlns:a16="http://schemas.microsoft.com/office/drawing/2014/main" id="{57B21BA3-6D3E-4803-A73A-9C0BD825B980}"/>
              </a:ext>
            </a:extLst>
          </p:cNvPr>
          <p:cNvSpPr/>
          <p:nvPr/>
        </p:nvSpPr>
        <p:spPr>
          <a:xfrm>
            <a:off x="7630505" y="4040608"/>
            <a:ext cx="3008058" cy="58279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Fadd</a:t>
            </a:r>
            <a:r>
              <a:rPr lang="sv-SE" b="1" dirty="0"/>
              <a:t>e</a:t>
            </a:r>
            <a:r>
              <a:rPr lang="sv-SE" dirty="0"/>
              <a:t>rförening/Värdegrund</a:t>
            </a:r>
          </a:p>
        </p:txBody>
      </p:sp>
      <p:sp>
        <p:nvSpPr>
          <p:cNvPr id="13" name="Rectangle: Rounded Corners 12">
            <a:extLst>
              <a:ext uri="{FF2B5EF4-FFF2-40B4-BE49-F238E27FC236}">
                <a16:creationId xmlns:a16="http://schemas.microsoft.com/office/drawing/2014/main" id="{20DE67AB-AC4D-4E23-BB62-5B9EEE40C3B3}"/>
              </a:ext>
            </a:extLst>
          </p:cNvPr>
          <p:cNvSpPr/>
          <p:nvPr/>
        </p:nvSpPr>
        <p:spPr>
          <a:xfrm rot="16200000">
            <a:off x="4355731" y="3381360"/>
            <a:ext cx="5595663" cy="552015"/>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Styrelse</a:t>
            </a:r>
          </a:p>
        </p:txBody>
      </p:sp>
      <p:sp>
        <p:nvSpPr>
          <p:cNvPr id="14" name="Rectangle: Rounded Corners 13">
            <a:extLst>
              <a:ext uri="{FF2B5EF4-FFF2-40B4-BE49-F238E27FC236}">
                <a16:creationId xmlns:a16="http://schemas.microsoft.com/office/drawing/2014/main" id="{9EE18DE2-BF8D-402B-8BE7-DAB67EC9AD6F}"/>
              </a:ext>
            </a:extLst>
          </p:cNvPr>
          <p:cNvSpPr/>
          <p:nvPr/>
        </p:nvSpPr>
        <p:spPr>
          <a:xfrm>
            <a:off x="7617268" y="1715262"/>
            <a:ext cx="3008055" cy="58279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 </a:t>
            </a:r>
            <a:r>
              <a:rPr lang="sv-SE" dirty="0" err="1"/>
              <a:t>Sportkommitte</a:t>
            </a:r>
            <a:endParaRPr lang="sv-SE" dirty="0"/>
          </a:p>
        </p:txBody>
      </p:sp>
      <p:sp>
        <p:nvSpPr>
          <p:cNvPr id="15" name="Rectangle: Rounded Corners 14">
            <a:extLst>
              <a:ext uri="{FF2B5EF4-FFF2-40B4-BE49-F238E27FC236}">
                <a16:creationId xmlns:a16="http://schemas.microsoft.com/office/drawing/2014/main" id="{5E3E635F-FFB1-4AFD-A36A-A66BD5C86E39}"/>
              </a:ext>
            </a:extLst>
          </p:cNvPr>
          <p:cNvSpPr/>
          <p:nvPr/>
        </p:nvSpPr>
        <p:spPr>
          <a:xfrm>
            <a:off x="7617268" y="977363"/>
            <a:ext cx="3008055" cy="58279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  Ungdomsgruppen</a:t>
            </a:r>
          </a:p>
        </p:txBody>
      </p:sp>
      <p:sp>
        <p:nvSpPr>
          <p:cNvPr id="17" name="Rounded Rectangle 36">
            <a:extLst>
              <a:ext uri="{FF2B5EF4-FFF2-40B4-BE49-F238E27FC236}">
                <a16:creationId xmlns:a16="http://schemas.microsoft.com/office/drawing/2014/main" id="{B84CB901-2E21-4A91-BBDF-E9B5A57C5616}"/>
              </a:ext>
            </a:extLst>
          </p:cNvPr>
          <p:cNvSpPr/>
          <p:nvPr/>
        </p:nvSpPr>
        <p:spPr>
          <a:xfrm rot="5400000">
            <a:off x="8838440" y="2096286"/>
            <a:ext cx="592189" cy="300805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ctr"/>
            <a:r>
              <a:rPr lang="en-US" sz="1400" dirty="0" err="1"/>
              <a:t>Materialar-rådet</a:t>
            </a:r>
            <a:endParaRPr lang="en-US" sz="1400" dirty="0"/>
          </a:p>
        </p:txBody>
      </p:sp>
      <p:sp>
        <p:nvSpPr>
          <p:cNvPr id="4" name="Rectangle: Rounded Corners 13">
            <a:extLst>
              <a:ext uri="{FF2B5EF4-FFF2-40B4-BE49-F238E27FC236}">
                <a16:creationId xmlns:a16="http://schemas.microsoft.com/office/drawing/2014/main" id="{E438E7D3-CFA1-0D34-19F4-7BE616E23F19}"/>
              </a:ext>
            </a:extLst>
          </p:cNvPr>
          <p:cNvSpPr/>
          <p:nvPr/>
        </p:nvSpPr>
        <p:spPr>
          <a:xfrm>
            <a:off x="7630505" y="2554301"/>
            <a:ext cx="3008055" cy="58279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Utbildning</a:t>
            </a:r>
          </a:p>
        </p:txBody>
      </p:sp>
      <p:sp>
        <p:nvSpPr>
          <p:cNvPr id="5" name="Rectangle: Rounded Corners 11">
            <a:extLst>
              <a:ext uri="{FF2B5EF4-FFF2-40B4-BE49-F238E27FC236}">
                <a16:creationId xmlns:a16="http://schemas.microsoft.com/office/drawing/2014/main" id="{0FC66AEF-280D-1CBE-3315-F618B7DE3D6F}"/>
              </a:ext>
            </a:extLst>
          </p:cNvPr>
          <p:cNvSpPr/>
          <p:nvPr/>
        </p:nvSpPr>
        <p:spPr>
          <a:xfrm>
            <a:off x="7630505" y="4776493"/>
            <a:ext cx="3008058" cy="58279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Kommunikation</a:t>
            </a:r>
          </a:p>
        </p:txBody>
      </p:sp>
    </p:spTree>
    <p:extLst>
      <p:ext uri="{BB962C8B-B14F-4D97-AF65-F5344CB8AC3E}">
        <p14:creationId xmlns:p14="http://schemas.microsoft.com/office/powerpoint/2010/main" val="2952090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36">
            <a:extLst>
              <a:ext uri="{FF2B5EF4-FFF2-40B4-BE49-F238E27FC236}">
                <a16:creationId xmlns:a16="http://schemas.microsoft.com/office/drawing/2014/main" id="{D729D960-F755-4B2B-B2C0-6AD1334AE1DB}"/>
              </a:ext>
            </a:extLst>
          </p:cNvPr>
          <p:cNvSpPr/>
          <p:nvPr/>
        </p:nvSpPr>
        <p:spPr>
          <a:xfrm rot="5400000">
            <a:off x="195741" y="1297500"/>
            <a:ext cx="1966632" cy="202468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400"/>
          </a:p>
        </p:txBody>
      </p:sp>
      <p:sp>
        <p:nvSpPr>
          <p:cNvPr id="2" name="Title 1"/>
          <p:cNvSpPr>
            <a:spLocks noGrp="1"/>
          </p:cNvSpPr>
          <p:nvPr>
            <p:ph type="title"/>
          </p:nvPr>
        </p:nvSpPr>
        <p:spPr>
          <a:xfrm>
            <a:off x="1983582" y="159749"/>
            <a:ext cx="8229600" cy="1143000"/>
          </a:xfrm>
        </p:spPr>
        <p:txBody>
          <a:bodyPr/>
          <a:lstStyle/>
          <a:p>
            <a:r>
              <a:rPr lang="en-US" dirty="0"/>
              <a:t>SEKTIONER &amp; ANSVAR</a:t>
            </a:r>
          </a:p>
        </p:txBody>
      </p:sp>
      <p:sp>
        <p:nvSpPr>
          <p:cNvPr id="5" name="Rounded Rectangle 4"/>
          <p:cNvSpPr/>
          <p:nvPr/>
        </p:nvSpPr>
        <p:spPr>
          <a:xfrm>
            <a:off x="514120" y="1811438"/>
            <a:ext cx="1266938" cy="34584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err="1"/>
              <a:t>Styrelserepresentant</a:t>
            </a:r>
            <a:endParaRPr lang="en-US" sz="900" dirty="0"/>
          </a:p>
        </p:txBody>
      </p:sp>
      <p:sp>
        <p:nvSpPr>
          <p:cNvPr id="16" name="Rounded Rectangle 15"/>
          <p:cNvSpPr/>
          <p:nvPr/>
        </p:nvSpPr>
        <p:spPr>
          <a:xfrm>
            <a:off x="618469" y="2305690"/>
            <a:ext cx="1034573" cy="78460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dirty="0" err="1"/>
              <a:t>Tränare</a:t>
            </a:r>
            <a:r>
              <a:rPr lang="en-US" sz="900" dirty="0"/>
              <a:t> </a:t>
            </a:r>
            <a:r>
              <a:rPr lang="en-US" sz="900" dirty="0" err="1">
                <a:cs typeface="Calibri"/>
              </a:rPr>
              <a:t>från</a:t>
            </a:r>
            <a:r>
              <a:rPr lang="en-US" sz="900" dirty="0">
                <a:cs typeface="Calibri"/>
              </a:rPr>
              <a:t> lag</a:t>
            </a:r>
            <a:endParaRPr lang="en-US" dirty="0"/>
          </a:p>
        </p:txBody>
      </p:sp>
      <p:sp>
        <p:nvSpPr>
          <p:cNvPr id="34" name="TextBox 33"/>
          <p:cNvSpPr txBox="1"/>
          <p:nvPr/>
        </p:nvSpPr>
        <p:spPr>
          <a:xfrm>
            <a:off x="2145927" y="1361560"/>
            <a:ext cx="1152128" cy="523220"/>
          </a:xfrm>
          <a:prstGeom prst="rect">
            <a:avLst/>
          </a:prstGeom>
          <a:noFill/>
        </p:spPr>
        <p:txBody>
          <a:bodyPr wrap="square" lIns="91440" tIns="45720" rIns="91440" bIns="45720" rtlCol="0" anchor="t">
            <a:spAutoFit/>
          </a:bodyPr>
          <a:lstStyle/>
          <a:p>
            <a:pPr algn="ctr"/>
            <a:r>
              <a:rPr lang="en-US" err="1">
                <a:solidFill>
                  <a:schemeClr val="bg1"/>
                </a:solidFill>
              </a:rPr>
              <a:t>Ungdoms-grupp</a:t>
            </a:r>
            <a:endParaRPr lang="en-US" err="1"/>
          </a:p>
        </p:txBody>
      </p:sp>
      <p:sp>
        <p:nvSpPr>
          <p:cNvPr id="35" name="Rounded Rectangle 34"/>
          <p:cNvSpPr/>
          <p:nvPr/>
        </p:nvSpPr>
        <p:spPr>
          <a:xfrm>
            <a:off x="134124" y="3564842"/>
            <a:ext cx="2026931" cy="1890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200" dirty="0" err="1">
                <a:solidFill>
                  <a:schemeClr val="tx1"/>
                </a:solidFill>
              </a:rPr>
              <a:t>Underlätta</a:t>
            </a:r>
            <a:r>
              <a:rPr lang="en-GB" sz="1200" dirty="0">
                <a:solidFill>
                  <a:schemeClr val="tx1"/>
                </a:solidFill>
              </a:rPr>
              <a:t> för </a:t>
            </a:r>
            <a:r>
              <a:rPr lang="en-GB" sz="1200" dirty="0" err="1">
                <a:solidFill>
                  <a:schemeClr val="tx1"/>
                </a:solidFill>
              </a:rPr>
              <a:t>lagen</a:t>
            </a:r>
            <a:r>
              <a:rPr lang="en-GB" sz="1200" dirty="0">
                <a:solidFill>
                  <a:schemeClr val="tx1"/>
                </a:solidFill>
              </a:rPr>
              <a:t> </a:t>
            </a:r>
            <a:r>
              <a:rPr lang="en-GB" sz="1200" dirty="0" err="1">
                <a:solidFill>
                  <a:schemeClr val="tx1"/>
                </a:solidFill>
              </a:rPr>
              <a:t>att</a:t>
            </a:r>
            <a:r>
              <a:rPr lang="en-GB" sz="1200" dirty="0">
                <a:solidFill>
                  <a:schemeClr val="tx1"/>
                </a:solidFill>
              </a:rPr>
              <a:t> </a:t>
            </a:r>
            <a:r>
              <a:rPr lang="en-GB" sz="1200" dirty="0" err="1">
                <a:solidFill>
                  <a:schemeClr val="tx1"/>
                </a:solidFill>
              </a:rPr>
              <a:t>bedriva</a:t>
            </a:r>
            <a:r>
              <a:rPr lang="en-GB" sz="1200" dirty="0">
                <a:solidFill>
                  <a:schemeClr val="tx1"/>
                </a:solidFill>
              </a:rPr>
              <a:t> sin </a:t>
            </a:r>
            <a:r>
              <a:rPr lang="en-GB" sz="1200" dirty="0" err="1">
                <a:solidFill>
                  <a:schemeClr val="tx1"/>
                </a:solidFill>
              </a:rPr>
              <a:t>verksamhet</a:t>
            </a:r>
            <a:endParaRPr lang="en-GB" sz="1200" dirty="0">
              <a:solidFill>
                <a:schemeClr val="tx1"/>
              </a:solidFill>
            </a:endParaRPr>
          </a:p>
          <a:p>
            <a:pPr marL="171450" indent="-171450">
              <a:buFont typeface="Arial" panose="020B0604020202020204" pitchFamily="34" charset="0"/>
              <a:buChar char="•"/>
            </a:pPr>
            <a:r>
              <a:rPr lang="en-GB" sz="1200" dirty="0" err="1">
                <a:solidFill>
                  <a:schemeClr val="tx1"/>
                </a:solidFill>
              </a:rPr>
              <a:t>Jobba</a:t>
            </a:r>
            <a:r>
              <a:rPr lang="en-GB" sz="1200" dirty="0">
                <a:solidFill>
                  <a:schemeClr val="tx1"/>
                </a:solidFill>
              </a:rPr>
              <a:t> </a:t>
            </a:r>
            <a:r>
              <a:rPr lang="en-GB" sz="1200" dirty="0" err="1">
                <a:solidFill>
                  <a:schemeClr val="tx1"/>
                </a:solidFill>
              </a:rPr>
              <a:t>tillsammans</a:t>
            </a:r>
            <a:r>
              <a:rPr lang="en-GB" sz="1200" dirty="0">
                <a:solidFill>
                  <a:schemeClr val="tx1"/>
                </a:solidFill>
              </a:rPr>
              <a:t> mot </a:t>
            </a:r>
            <a:r>
              <a:rPr lang="en-GB" sz="1200" dirty="0" err="1">
                <a:solidFill>
                  <a:schemeClr val="tx1"/>
                </a:solidFill>
              </a:rPr>
              <a:t>samma</a:t>
            </a:r>
            <a:r>
              <a:rPr lang="en-GB" sz="1200" dirty="0">
                <a:solidFill>
                  <a:schemeClr val="tx1"/>
                </a:solidFill>
              </a:rPr>
              <a:t> </a:t>
            </a:r>
            <a:r>
              <a:rPr lang="en-GB" sz="1200" dirty="0" err="1">
                <a:solidFill>
                  <a:schemeClr val="tx1"/>
                </a:solidFill>
              </a:rPr>
              <a:t>mål</a:t>
            </a:r>
            <a:r>
              <a:rPr lang="en-GB" sz="1200" dirty="0">
                <a:solidFill>
                  <a:schemeClr val="tx1"/>
                </a:solidFill>
              </a:rPr>
              <a:t>. </a:t>
            </a:r>
          </a:p>
          <a:p>
            <a:pPr marL="171450" indent="-171450">
              <a:buFont typeface="Arial" panose="020B0604020202020204" pitchFamily="34" charset="0"/>
              <a:buChar char="•"/>
            </a:pPr>
            <a:r>
              <a:rPr lang="en-GB" sz="1200" dirty="0" err="1">
                <a:solidFill>
                  <a:schemeClr val="tx1"/>
                </a:solidFill>
              </a:rPr>
              <a:t>Samråder</a:t>
            </a:r>
            <a:r>
              <a:rPr lang="en-GB" sz="1200" dirty="0">
                <a:solidFill>
                  <a:schemeClr val="tx1"/>
                </a:solidFill>
              </a:rPr>
              <a:t> med </a:t>
            </a:r>
            <a:r>
              <a:rPr lang="en-GB" sz="1200" dirty="0" err="1">
                <a:solidFill>
                  <a:schemeClr val="tx1"/>
                </a:solidFill>
              </a:rPr>
              <a:t>tränare</a:t>
            </a:r>
            <a:r>
              <a:rPr lang="en-GB" sz="1200" dirty="0">
                <a:solidFill>
                  <a:schemeClr val="tx1"/>
                </a:solidFill>
              </a:rPr>
              <a:t> i </a:t>
            </a:r>
            <a:r>
              <a:rPr lang="en-GB" sz="1200" dirty="0" err="1">
                <a:solidFill>
                  <a:schemeClr val="tx1"/>
                </a:solidFill>
              </a:rPr>
              <a:t>resp</a:t>
            </a:r>
            <a:r>
              <a:rPr lang="en-GB" sz="1200" dirty="0">
                <a:solidFill>
                  <a:schemeClr val="tx1"/>
                </a:solidFill>
              </a:rPr>
              <a:t> lag </a:t>
            </a:r>
            <a:r>
              <a:rPr lang="en-GB" sz="1200" dirty="0" err="1">
                <a:solidFill>
                  <a:schemeClr val="tx1"/>
                </a:solidFill>
              </a:rPr>
              <a:t>att</a:t>
            </a:r>
            <a:r>
              <a:rPr lang="en-GB" sz="1200" dirty="0">
                <a:solidFill>
                  <a:schemeClr val="tx1"/>
                </a:solidFill>
              </a:rPr>
              <a:t> </a:t>
            </a:r>
            <a:r>
              <a:rPr lang="en-GB" sz="1200" dirty="0" err="1">
                <a:solidFill>
                  <a:schemeClr val="tx1"/>
                </a:solidFill>
              </a:rPr>
              <a:t>anmäla</a:t>
            </a:r>
            <a:r>
              <a:rPr lang="en-GB" sz="1200" dirty="0">
                <a:solidFill>
                  <a:schemeClr val="tx1"/>
                </a:solidFill>
              </a:rPr>
              <a:t> till </a:t>
            </a:r>
            <a:r>
              <a:rPr lang="en-GB" sz="1200" dirty="0" err="1">
                <a:solidFill>
                  <a:schemeClr val="tx1"/>
                </a:solidFill>
              </a:rPr>
              <a:t>serier</a:t>
            </a:r>
            <a:r>
              <a:rPr lang="en-GB" sz="1200" dirty="0">
                <a:solidFill>
                  <a:schemeClr val="tx1"/>
                </a:solidFill>
              </a:rPr>
              <a:t>, </a:t>
            </a:r>
            <a:r>
              <a:rPr lang="en-GB" sz="1200" dirty="0" err="1">
                <a:solidFill>
                  <a:schemeClr val="tx1"/>
                </a:solidFill>
              </a:rPr>
              <a:t>söka</a:t>
            </a:r>
            <a:r>
              <a:rPr lang="en-GB" sz="1200" dirty="0">
                <a:solidFill>
                  <a:schemeClr val="tx1"/>
                </a:solidFill>
              </a:rPr>
              <a:t> dispenser </a:t>
            </a:r>
            <a:r>
              <a:rPr lang="en-GB" sz="1200" dirty="0" err="1">
                <a:solidFill>
                  <a:schemeClr val="tx1"/>
                </a:solidFill>
              </a:rPr>
              <a:t>osv</a:t>
            </a:r>
            <a:r>
              <a:rPr lang="en-GB" sz="1200" dirty="0">
                <a:solidFill>
                  <a:schemeClr val="tx1"/>
                </a:solidFill>
              </a:rPr>
              <a:t>.</a:t>
            </a:r>
          </a:p>
          <a:p>
            <a:pPr marL="171450" indent="-171450">
              <a:buFont typeface="Arial" panose="020B0604020202020204" pitchFamily="34" charset="0"/>
              <a:buChar char="•"/>
            </a:pPr>
            <a:r>
              <a:rPr lang="en-US" sz="1200" dirty="0" err="1">
                <a:solidFill>
                  <a:schemeClr val="tx1"/>
                </a:solidFill>
              </a:rPr>
              <a:t>Deltar</a:t>
            </a:r>
            <a:r>
              <a:rPr lang="en-US" sz="1200" dirty="0">
                <a:solidFill>
                  <a:schemeClr val="tx1"/>
                </a:solidFill>
              </a:rPr>
              <a:t> I </a:t>
            </a:r>
            <a:r>
              <a:rPr lang="en-US" sz="1200" dirty="0" err="1">
                <a:solidFill>
                  <a:schemeClr val="tx1"/>
                </a:solidFill>
              </a:rPr>
              <a:t>förbundsmöten</a:t>
            </a:r>
            <a:endParaRPr lang="en-GB" sz="1200" dirty="0"/>
          </a:p>
        </p:txBody>
      </p:sp>
      <p:sp>
        <p:nvSpPr>
          <p:cNvPr id="37" name="Rounded Rectangle 36"/>
          <p:cNvSpPr/>
          <p:nvPr/>
        </p:nvSpPr>
        <p:spPr>
          <a:xfrm rot="5400000">
            <a:off x="2283611" y="1284863"/>
            <a:ext cx="1966632" cy="202693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400"/>
          </a:p>
        </p:txBody>
      </p:sp>
      <p:sp>
        <p:nvSpPr>
          <p:cNvPr id="46" name="TextBox 45"/>
          <p:cNvSpPr txBox="1"/>
          <p:nvPr/>
        </p:nvSpPr>
        <p:spPr>
          <a:xfrm>
            <a:off x="152465" y="1422801"/>
            <a:ext cx="2192220" cy="369332"/>
          </a:xfrm>
          <a:prstGeom prst="rect">
            <a:avLst/>
          </a:prstGeom>
          <a:noFill/>
        </p:spPr>
        <p:txBody>
          <a:bodyPr wrap="square" lIns="91440" tIns="45720" rIns="91440" bIns="45720" rtlCol="0" anchor="t">
            <a:spAutoFit/>
          </a:bodyPr>
          <a:lstStyle/>
          <a:p>
            <a:pPr algn="ctr"/>
            <a:r>
              <a:rPr lang="en-US" dirty="0" err="1">
                <a:solidFill>
                  <a:schemeClr val="bg1"/>
                </a:solidFill>
              </a:rPr>
              <a:t>Ungdomsgruppen</a:t>
            </a:r>
            <a:endParaRPr lang="en-US" dirty="0">
              <a:solidFill>
                <a:schemeClr val="bg1"/>
              </a:solidFill>
            </a:endParaRPr>
          </a:p>
        </p:txBody>
      </p:sp>
      <p:sp>
        <p:nvSpPr>
          <p:cNvPr id="77" name="Rounded Rectangle 76"/>
          <p:cNvSpPr/>
          <p:nvPr/>
        </p:nvSpPr>
        <p:spPr>
          <a:xfrm>
            <a:off x="2694992" y="1821538"/>
            <a:ext cx="1317213" cy="30777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err="1"/>
              <a:t>Styrelserepresentant</a:t>
            </a:r>
            <a:endParaRPr lang="en-US" sz="900" dirty="0"/>
          </a:p>
        </p:txBody>
      </p:sp>
      <p:sp>
        <p:nvSpPr>
          <p:cNvPr id="87" name="Rounded Rectangle 86"/>
          <p:cNvSpPr/>
          <p:nvPr/>
        </p:nvSpPr>
        <p:spPr>
          <a:xfrm>
            <a:off x="2765121" y="2276670"/>
            <a:ext cx="1065867" cy="84265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900" dirty="0"/>
          </a:p>
          <a:p>
            <a:pPr algn="ctr"/>
            <a:r>
              <a:rPr lang="en-US" sz="900" dirty="0" err="1"/>
              <a:t>Lagledare</a:t>
            </a:r>
            <a:endParaRPr lang="en-US" dirty="0">
              <a:cs typeface="Calibri"/>
            </a:endParaRPr>
          </a:p>
          <a:p>
            <a:pPr algn="ctr"/>
            <a:r>
              <a:rPr lang="en-US" sz="900" dirty="0"/>
              <a:t>  </a:t>
            </a:r>
            <a:r>
              <a:rPr lang="en-US" sz="900" dirty="0" err="1"/>
              <a:t>Juniore</a:t>
            </a:r>
            <a:r>
              <a:rPr lang="en-US" sz="900" dirty="0"/>
              <a:t> r &amp; A-lag</a:t>
            </a:r>
          </a:p>
          <a:p>
            <a:pPr algn="ctr"/>
            <a:endParaRPr lang="en-US" sz="900" dirty="0">
              <a:cs typeface="Calibri"/>
            </a:endParaRPr>
          </a:p>
        </p:txBody>
      </p:sp>
      <p:sp>
        <p:nvSpPr>
          <p:cNvPr id="67" name="Rounded Rectangle 46">
            <a:extLst>
              <a:ext uri="{FF2B5EF4-FFF2-40B4-BE49-F238E27FC236}">
                <a16:creationId xmlns:a16="http://schemas.microsoft.com/office/drawing/2014/main" id="{E93F6020-364D-4052-ACC2-FD472550D0FF}"/>
              </a:ext>
            </a:extLst>
          </p:cNvPr>
          <p:cNvSpPr/>
          <p:nvPr/>
        </p:nvSpPr>
        <p:spPr>
          <a:xfrm>
            <a:off x="2213313" y="3429000"/>
            <a:ext cx="2026931" cy="251156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buFont typeface="Arial" panose="020B0604020202020204" pitchFamily="34" charset="0"/>
              <a:buChar char="•"/>
            </a:pPr>
            <a:r>
              <a:rPr lang="sv-SE" sz="1200" dirty="0">
                <a:solidFill>
                  <a:schemeClr val="tx1"/>
                </a:solidFill>
              </a:rPr>
              <a:t>Sportkommittén säkerställer att de uppdrag som krävs runt respektive lag är tillsatta inför säsongsstart, ex. tränare, lagledare och materialförvaltare</a:t>
            </a:r>
            <a:endParaRPr lang="sv-SE" sz="1200" dirty="0">
              <a:solidFill>
                <a:schemeClr val="tx1"/>
              </a:solidFill>
              <a:cs typeface="Calibri"/>
            </a:endParaRPr>
          </a:p>
          <a:p>
            <a:pPr marL="171450" indent="-171450">
              <a:buFont typeface="Arial" panose="020B0604020202020204" pitchFamily="34" charset="0"/>
              <a:buChar char="•"/>
            </a:pPr>
            <a:r>
              <a:rPr lang="sv-SE" sz="1200" dirty="0">
                <a:solidFill>
                  <a:schemeClr val="tx1"/>
                </a:solidFill>
              </a:rPr>
              <a:t>Följer upp att A-laget fullföljer sina kontrakt som att tex närvara på ungdomslagens träningar.</a:t>
            </a:r>
            <a:endParaRPr lang="sv-SE" sz="1200" dirty="0">
              <a:solidFill>
                <a:schemeClr val="tx1"/>
              </a:solidFill>
              <a:cs typeface="Calibri"/>
            </a:endParaRPr>
          </a:p>
        </p:txBody>
      </p:sp>
      <p:sp>
        <p:nvSpPr>
          <p:cNvPr id="6" name="TextBox 42">
            <a:extLst>
              <a:ext uri="{FF2B5EF4-FFF2-40B4-BE49-F238E27FC236}">
                <a16:creationId xmlns:a16="http://schemas.microsoft.com/office/drawing/2014/main" id="{4689126A-FB8A-800A-939F-35EA395041C8}"/>
              </a:ext>
            </a:extLst>
          </p:cNvPr>
          <p:cNvSpPr txBox="1"/>
          <p:nvPr/>
        </p:nvSpPr>
        <p:spPr>
          <a:xfrm>
            <a:off x="2435908" y="1422801"/>
            <a:ext cx="1790511" cy="369332"/>
          </a:xfrm>
          <a:prstGeom prst="rect">
            <a:avLst/>
          </a:prstGeom>
          <a:noFill/>
        </p:spPr>
        <p:txBody>
          <a:bodyPr wrap="square" lIns="91440" tIns="45720" rIns="91440" bIns="45720" rtlCol="0" anchor="t">
            <a:spAutoFit/>
          </a:bodyPr>
          <a:lstStyle/>
          <a:p>
            <a:pPr algn="ctr"/>
            <a:r>
              <a:rPr lang="en-US" dirty="0" err="1">
                <a:solidFill>
                  <a:schemeClr val="bg1"/>
                </a:solidFill>
              </a:rPr>
              <a:t>Sportkommiten</a:t>
            </a:r>
            <a:endParaRPr lang="en-US" dirty="0">
              <a:solidFill>
                <a:schemeClr val="bg1"/>
              </a:solidFill>
            </a:endParaRPr>
          </a:p>
        </p:txBody>
      </p:sp>
      <p:sp>
        <p:nvSpPr>
          <p:cNvPr id="7" name="Rounded Rectangle 36">
            <a:extLst>
              <a:ext uri="{FF2B5EF4-FFF2-40B4-BE49-F238E27FC236}">
                <a16:creationId xmlns:a16="http://schemas.microsoft.com/office/drawing/2014/main" id="{01CE668A-6B96-645D-A4A7-524C09768FBF}"/>
              </a:ext>
            </a:extLst>
          </p:cNvPr>
          <p:cNvSpPr/>
          <p:nvPr/>
        </p:nvSpPr>
        <p:spPr>
          <a:xfrm rot="5400000">
            <a:off x="4476808" y="1279658"/>
            <a:ext cx="1966632" cy="202693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400"/>
          </a:p>
        </p:txBody>
      </p:sp>
      <p:sp>
        <p:nvSpPr>
          <p:cNvPr id="8" name="TextBox 42">
            <a:extLst>
              <a:ext uri="{FF2B5EF4-FFF2-40B4-BE49-F238E27FC236}">
                <a16:creationId xmlns:a16="http://schemas.microsoft.com/office/drawing/2014/main" id="{3A03C041-7E2A-6F6B-9533-EEB35C634F05}"/>
              </a:ext>
            </a:extLst>
          </p:cNvPr>
          <p:cNvSpPr txBox="1"/>
          <p:nvPr/>
        </p:nvSpPr>
        <p:spPr>
          <a:xfrm>
            <a:off x="4516814" y="1454658"/>
            <a:ext cx="1790511" cy="369332"/>
          </a:xfrm>
          <a:prstGeom prst="rect">
            <a:avLst/>
          </a:prstGeom>
          <a:noFill/>
        </p:spPr>
        <p:txBody>
          <a:bodyPr wrap="square" lIns="91440" tIns="45720" rIns="91440" bIns="45720" rtlCol="0" anchor="t">
            <a:spAutoFit/>
          </a:bodyPr>
          <a:lstStyle/>
          <a:p>
            <a:pPr algn="ctr"/>
            <a:r>
              <a:rPr lang="en-US" dirty="0" err="1">
                <a:solidFill>
                  <a:schemeClr val="bg1"/>
                </a:solidFill>
              </a:rPr>
              <a:t>Utbildning</a:t>
            </a:r>
            <a:endParaRPr lang="en-US" dirty="0">
              <a:solidFill>
                <a:schemeClr val="bg1"/>
              </a:solidFill>
            </a:endParaRPr>
          </a:p>
        </p:txBody>
      </p:sp>
      <p:sp>
        <p:nvSpPr>
          <p:cNvPr id="10" name="Rounded Rectangle 36">
            <a:extLst>
              <a:ext uri="{FF2B5EF4-FFF2-40B4-BE49-F238E27FC236}">
                <a16:creationId xmlns:a16="http://schemas.microsoft.com/office/drawing/2014/main" id="{0A6C17D7-92A7-20D8-D86B-00448A14B3B9}"/>
              </a:ext>
            </a:extLst>
          </p:cNvPr>
          <p:cNvSpPr/>
          <p:nvPr/>
        </p:nvSpPr>
        <p:spPr>
          <a:xfrm rot="5400000">
            <a:off x="6720121" y="1274216"/>
            <a:ext cx="1977517" cy="202693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400"/>
          </a:p>
        </p:txBody>
      </p:sp>
      <p:sp>
        <p:nvSpPr>
          <p:cNvPr id="11" name="Rounded Rectangle 76">
            <a:extLst>
              <a:ext uri="{FF2B5EF4-FFF2-40B4-BE49-F238E27FC236}">
                <a16:creationId xmlns:a16="http://schemas.microsoft.com/office/drawing/2014/main" id="{410D2329-650E-1139-A075-31F998840E0B}"/>
              </a:ext>
            </a:extLst>
          </p:cNvPr>
          <p:cNvSpPr/>
          <p:nvPr/>
        </p:nvSpPr>
        <p:spPr>
          <a:xfrm>
            <a:off x="6981940" y="1943779"/>
            <a:ext cx="1342759" cy="31688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err="1"/>
              <a:t>Styrelserepresentant</a:t>
            </a:r>
            <a:endParaRPr lang="en-US" sz="900" dirty="0"/>
          </a:p>
        </p:txBody>
      </p:sp>
      <p:sp>
        <p:nvSpPr>
          <p:cNvPr id="12" name="TextBox 42">
            <a:extLst>
              <a:ext uri="{FF2B5EF4-FFF2-40B4-BE49-F238E27FC236}">
                <a16:creationId xmlns:a16="http://schemas.microsoft.com/office/drawing/2014/main" id="{51977B0A-EDE2-9B7B-B9F4-656E97AE3E59}"/>
              </a:ext>
            </a:extLst>
          </p:cNvPr>
          <p:cNvSpPr txBox="1"/>
          <p:nvPr/>
        </p:nvSpPr>
        <p:spPr>
          <a:xfrm>
            <a:off x="6605992" y="1463627"/>
            <a:ext cx="2026931" cy="369332"/>
          </a:xfrm>
          <a:prstGeom prst="rect">
            <a:avLst/>
          </a:prstGeom>
          <a:noFill/>
        </p:spPr>
        <p:txBody>
          <a:bodyPr wrap="square" lIns="91440" tIns="45720" rIns="91440" bIns="45720" rtlCol="0" anchor="t">
            <a:spAutoFit/>
          </a:bodyPr>
          <a:lstStyle/>
          <a:p>
            <a:pPr algn="ctr"/>
            <a:r>
              <a:rPr lang="en-US" dirty="0" err="1">
                <a:solidFill>
                  <a:schemeClr val="bg1"/>
                </a:solidFill>
              </a:rPr>
              <a:t>Materialar</a:t>
            </a:r>
            <a:r>
              <a:rPr lang="en-US" dirty="0">
                <a:solidFill>
                  <a:schemeClr val="bg1"/>
                </a:solidFill>
              </a:rPr>
              <a:t> </a:t>
            </a:r>
            <a:r>
              <a:rPr lang="en-US" dirty="0" err="1">
                <a:solidFill>
                  <a:schemeClr val="bg1"/>
                </a:solidFill>
              </a:rPr>
              <a:t>Rådet</a:t>
            </a:r>
            <a:endParaRPr lang="en-US" dirty="0">
              <a:solidFill>
                <a:schemeClr val="bg1"/>
              </a:solidFill>
            </a:endParaRPr>
          </a:p>
        </p:txBody>
      </p:sp>
      <p:sp>
        <p:nvSpPr>
          <p:cNvPr id="13" name="Rounded Rectangle 15">
            <a:extLst>
              <a:ext uri="{FF2B5EF4-FFF2-40B4-BE49-F238E27FC236}">
                <a16:creationId xmlns:a16="http://schemas.microsoft.com/office/drawing/2014/main" id="{1EA9D0E4-8BF7-0BB5-6F59-0E63FE1307B4}"/>
              </a:ext>
            </a:extLst>
          </p:cNvPr>
          <p:cNvSpPr/>
          <p:nvPr/>
        </p:nvSpPr>
        <p:spPr>
          <a:xfrm>
            <a:off x="7112703" y="2407802"/>
            <a:ext cx="1075800" cy="7534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dirty="0" err="1"/>
              <a:t>Materialare</a:t>
            </a:r>
            <a:endParaRPr lang="en-US" sz="900" dirty="0">
              <a:cs typeface="Calibri"/>
            </a:endParaRPr>
          </a:p>
          <a:p>
            <a:pPr algn="ctr"/>
            <a:r>
              <a:rPr lang="en-US" sz="900" dirty="0" err="1">
                <a:cs typeface="Calibri"/>
              </a:rPr>
              <a:t>Från</a:t>
            </a:r>
            <a:r>
              <a:rPr lang="en-US" sz="900" dirty="0">
                <a:cs typeface="Calibri"/>
              </a:rPr>
              <a:t> </a:t>
            </a:r>
            <a:r>
              <a:rPr lang="en-US" sz="900" dirty="0" err="1">
                <a:cs typeface="Calibri"/>
              </a:rPr>
              <a:t>varje</a:t>
            </a:r>
            <a:r>
              <a:rPr lang="en-US" sz="900" dirty="0">
                <a:cs typeface="Calibri"/>
              </a:rPr>
              <a:t> lag D1-A2</a:t>
            </a:r>
          </a:p>
        </p:txBody>
      </p:sp>
      <p:sp>
        <p:nvSpPr>
          <p:cNvPr id="14" name="Rounded Rectangle 71">
            <a:extLst>
              <a:ext uri="{FF2B5EF4-FFF2-40B4-BE49-F238E27FC236}">
                <a16:creationId xmlns:a16="http://schemas.microsoft.com/office/drawing/2014/main" id="{47A4CA4F-6E00-F0EB-DCC4-AE8B8354FAE0}"/>
              </a:ext>
            </a:extLst>
          </p:cNvPr>
          <p:cNvSpPr/>
          <p:nvPr/>
        </p:nvSpPr>
        <p:spPr>
          <a:xfrm>
            <a:off x="6605993" y="3440294"/>
            <a:ext cx="2026931" cy="12713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err="1">
                <a:solidFill>
                  <a:schemeClr val="tx1"/>
                </a:solidFill>
              </a:rPr>
              <a:t>Förråd</a:t>
            </a:r>
            <a:endParaRPr lang="en-US" sz="1200" dirty="0">
              <a:solidFill>
                <a:schemeClr val="tx1"/>
              </a:solidFill>
            </a:endParaRPr>
          </a:p>
          <a:p>
            <a:pPr marL="171450" indent="-171450">
              <a:buFont typeface="Arial" panose="020B0604020202020204" pitchFamily="34" charset="0"/>
              <a:buChar char="•"/>
            </a:pPr>
            <a:r>
              <a:rPr lang="en-US" sz="1200" dirty="0" err="1">
                <a:solidFill>
                  <a:schemeClr val="tx1"/>
                </a:solidFill>
              </a:rPr>
              <a:t>Skridskoslip</a:t>
            </a:r>
            <a:r>
              <a:rPr lang="en-US" sz="1200" dirty="0">
                <a:solidFill>
                  <a:schemeClr val="tx1"/>
                </a:solidFill>
              </a:rPr>
              <a:t>, </a:t>
            </a:r>
            <a:r>
              <a:rPr lang="en-US" sz="1200" dirty="0" err="1">
                <a:solidFill>
                  <a:schemeClr val="tx1"/>
                </a:solidFill>
              </a:rPr>
              <a:t>Sliprum</a:t>
            </a:r>
            <a:r>
              <a:rPr lang="en-US" sz="1200" dirty="0">
                <a:solidFill>
                  <a:schemeClr val="tx1"/>
                </a:solidFill>
              </a:rPr>
              <a:t> </a:t>
            </a:r>
            <a:r>
              <a:rPr lang="en-US" sz="1200" dirty="0" err="1">
                <a:solidFill>
                  <a:schemeClr val="tx1"/>
                </a:solidFill>
              </a:rPr>
              <a:t>Utbilda</a:t>
            </a:r>
            <a:r>
              <a:rPr lang="en-US" sz="1200" dirty="0">
                <a:solidFill>
                  <a:schemeClr val="tx1"/>
                </a:solidFill>
              </a:rPr>
              <a:t> &amp; </a:t>
            </a:r>
            <a:r>
              <a:rPr lang="en-US" sz="1200" dirty="0" err="1">
                <a:solidFill>
                  <a:schemeClr val="tx1"/>
                </a:solidFill>
              </a:rPr>
              <a:t>utveckla</a:t>
            </a:r>
            <a:endParaRPr lang="en-US" sz="1200" dirty="0">
              <a:solidFill>
                <a:schemeClr val="tx1"/>
              </a:solidFill>
            </a:endParaRPr>
          </a:p>
          <a:p>
            <a:pPr marL="171450" indent="-171450">
              <a:buFont typeface="Arial" panose="020B0604020202020204" pitchFamily="34" charset="0"/>
              <a:buChar char="•"/>
            </a:pPr>
            <a:r>
              <a:rPr lang="en-US" sz="1200" dirty="0">
                <a:solidFill>
                  <a:schemeClr val="tx1"/>
                </a:solidFill>
              </a:rPr>
              <a:t>Material </a:t>
            </a:r>
          </a:p>
          <a:p>
            <a:pPr marL="171450" indent="-171450">
              <a:buFont typeface="Arial" panose="020B0604020202020204" pitchFamily="34" charset="0"/>
              <a:buChar char="•"/>
            </a:pPr>
            <a:r>
              <a:rPr lang="en-US" sz="1200" dirty="0" err="1">
                <a:solidFill>
                  <a:schemeClr val="tx1"/>
                </a:solidFill>
              </a:rPr>
              <a:t>Profilkläder</a:t>
            </a:r>
            <a:r>
              <a:rPr lang="en-US" sz="1200" dirty="0">
                <a:solidFill>
                  <a:schemeClr val="tx1"/>
                </a:solidFill>
              </a:rPr>
              <a:t> &amp; </a:t>
            </a:r>
            <a:r>
              <a:rPr lang="en-US" sz="1200" dirty="0" err="1">
                <a:solidFill>
                  <a:schemeClr val="tx1"/>
                </a:solidFill>
              </a:rPr>
              <a:t>avtal</a:t>
            </a:r>
            <a:endParaRPr lang="en-US" sz="1200" dirty="0">
              <a:solidFill>
                <a:schemeClr val="tx1"/>
              </a:solidFill>
            </a:endParaRPr>
          </a:p>
          <a:p>
            <a:pPr marL="171450" indent="-171450">
              <a:buFont typeface="Arial" panose="020B0604020202020204" pitchFamily="34" charset="0"/>
              <a:buChar char="•"/>
            </a:pPr>
            <a:r>
              <a:rPr lang="en-US" sz="1200" dirty="0" err="1">
                <a:solidFill>
                  <a:schemeClr val="tx1"/>
                </a:solidFill>
              </a:rPr>
              <a:t>Sponsorgrupp</a:t>
            </a:r>
            <a:endParaRPr lang="en-US" sz="1200" dirty="0">
              <a:solidFill>
                <a:schemeClr val="tx1"/>
              </a:solidFill>
            </a:endParaRPr>
          </a:p>
        </p:txBody>
      </p:sp>
      <p:sp>
        <p:nvSpPr>
          <p:cNvPr id="3" name="Rounded Rectangle 76">
            <a:extLst>
              <a:ext uri="{FF2B5EF4-FFF2-40B4-BE49-F238E27FC236}">
                <a16:creationId xmlns:a16="http://schemas.microsoft.com/office/drawing/2014/main" id="{742A6E8E-067F-3288-A543-283C0F0D9443}"/>
              </a:ext>
            </a:extLst>
          </p:cNvPr>
          <p:cNvSpPr/>
          <p:nvPr/>
        </p:nvSpPr>
        <p:spPr>
          <a:xfrm>
            <a:off x="4738638" y="1821538"/>
            <a:ext cx="1357362" cy="30777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err="1"/>
              <a:t>Styrelserepresentant</a:t>
            </a:r>
            <a:endParaRPr lang="en-US" sz="900" dirty="0"/>
          </a:p>
        </p:txBody>
      </p:sp>
      <p:sp>
        <p:nvSpPr>
          <p:cNvPr id="15" name="Rounded Rectangle 71">
            <a:extLst>
              <a:ext uri="{FF2B5EF4-FFF2-40B4-BE49-F238E27FC236}">
                <a16:creationId xmlns:a16="http://schemas.microsoft.com/office/drawing/2014/main" id="{517BC999-D4F7-88E5-FD76-58749DEE5CE8}"/>
              </a:ext>
            </a:extLst>
          </p:cNvPr>
          <p:cNvSpPr/>
          <p:nvPr/>
        </p:nvSpPr>
        <p:spPr>
          <a:xfrm>
            <a:off x="4398603" y="3440294"/>
            <a:ext cx="2026931" cy="12713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err="1">
                <a:solidFill>
                  <a:schemeClr val="tx1"/>
                </a:solidFill>
              </a:rPr>
              <a:t>Säkerställa</a:t>
            </a:r>
            <a:r>
              <a:rPr lang="en-US" sz="1200" dirty="0">
                <a:solidFill>
                  <a:schemeClr val="tx1"/>
                </a:solidFill>
              </a:rPr>
              <a:t> </a:t>
            </a:r>
            <a:r>
              <a:rPr lang="en-US" sz="1200" dirty="0" err="1">
                <a:solidFill>
                  <a:schemeClr val="tx1"/>
                </a:solidFill>
              </a:rPr>
              <a:t>att</a:t>
            </a:r>
            <a:r>
              <a:rPr lang="en-US" sz="1200" dirty="0">
                <a:solidFill>
                  <a:schemeClr val="tx1"/>
                </a:solidFill>
              </a:rPr>
              <a:t> </a:t>
            </a:r>
            <a:r>
              <a:rPr lang="en-US" sz="1200" dirty="0" err="1">
                <a:solidFill>
                  <a:schemeClr val="tx1"/>
                </a:solidFill>
              </a:rPr>
              <a:t>tränare</a:t>
            </a:r>
            <a:r>
              <a:rPr lang="en-US" sz="1200" dirty="0">
                <a:solidFill>
                  <a:schemeClr val="tx1"/>
                </a:solidFill>
              </a:rPr>
              <a:t> </a:t>
            </a:r>
            <a:r>
              <a:rPr lang="en-US" sz="1200" dirty="0" err="1">
                <a:solidFill>
                  <a:schemeClr val="tx1"/>
                </a:solidFill>
              </a:rPr>
              <a:t>har</a:t>
            </a:r>
            <a:r>
              <a:rPr lang="en-US" sz="1200" dirty="0">
                <a:solidFill>
                  <a:schemeClr val="tx1"/>
                </a:solidFill>
              </a:rPr>
              <a:t> </a:t>
            </a:r>
            <a:r>
              <a:rPr lang="en-US" sz="1200" dirty="0" err="1">
                <a:solidFill>
                  <a:schemeClr val="tx1"/>
                </a:solidFill>
              </a:rPr>
              <a:t>rätt</a:t>
            </a:r>
            <a:r>
              <a:rPr lang="en-US" sz="1200" dirty="0">
                <a:solidFill>
                  <a:schemeClr val="tx1"/>
                </a:solidFill>
              </a:rPr>
              <a:t> </a:t>
            </a:r>
            <a:r>
              <a:rPr lang="en-US" sz="1200" dirty="0" err="1">
                <a:solidFill>
                  <a:schemeClr val="tx1"/>
                </a:solidFill>
              </a:rPr>
              <a:t>utbildningar</a:t>
            </a:r>
            <a:endParaRPr lang="en-US" sz="1200" dirty="0">
              <a:solidFill>
                <a:schemeClr val="tx1"/>
              </a:solidFill>
            </a:endParaRPr>
          </a:p>
          <a:p>
            <a:pPr marL="171450" indent="-171450">
              <a:buFont typeface="Arial" panose="020B0604020202020204" pitchFamily="34" charset="0"/>
              <a:buChar char="•"/>
            </a:pPr>
            <a:r>
              <a:rPr lang="en-US" sz="1200" dirty="0" err="1">
                <a:solidFill>
                  <a:schemeClr val="tx1"/>
                </a:solidFill>
              </a:rPr>
              <a:t>Stöd</a:t>
            </a:r>
            <a:r>
              <a:rPr lang="en-US" sz="1200" dirty="0">
                <a:solidFill>
                  <a:schemeClr val="tx1"/>
                </a:solidFill>
              </a:rPr>
              <a:t> </a:t>
            </a:r>
            <a:r>
              <a:rPr lang="en-US" sz="1200" dirty="0" err="1">
                <a:solidFill>
                  <a:schemeClr val="tx1"/>
                </a:solidFill>
              </a:rPr>
              <a:t>och</a:t>
            </a:r>
            <a:r>
              <a:rPr lang="en-US" sz="1200" dirty="0">
                <a:solidFill>
                  <a:schemeClr val="tx1"/>
                </a:solidFill>
              </a:rPr>
              <a:t> Support</a:t>
            </a:r>
          </a:p>
          <a:p>
            <a:pPr marL="171450" indent="-171450">
              <a:buFont typeface="Arial" panose="020B0604020202020204" pitchFamily="34" charset="0"/>
              <a:buChar char="•"/>
            </a:pPr>
            <a:r>
              <a:rPr lang="en-US" sz="1200" dirty="0" err="1">
                <a:solidFill>
                  <a:schemeClr val="tx1"/>
                </a:solidFill>
              </a:rPr>
              <a:t>Följa</a:t>
            </a:r>
            <a:r>
              <a:rPr lang="en-US" sz="1200" dirty="0">
                <a:solidFill>
                  <a:schemeClr val="tx1"/>
                </a:solidFill>
              </a:rPr>
              <a:t> </a:t>
            </a:r>
            <a:r>
              <a:rPr lang="en-US" sz="1200" dirty="0" err="1">
                <a:solidFill>
                  <a:schemeClr val="tx1"/>
                </a:solidFill>
              </a:rPr>
              <a:t>upp</a:t>
            </a:r>
            <a:endParaRPr lang="en-US" sz="1200" dirty="0">
              <a:solidFill>
                <a:schemeClr val="tx1"/>
              </a:solidFill>
            </a:endParaRPr>
          </a:p>
        </p:txBody>
      </p:sp>
    </p:spTree>
    <p:extLst>
      <p:ext uri="{BB962C8B-B14F-4D97-AF65-F5344CB8AC3E}">
        <p14:creationId xmlns:p14="http://schemas.microsoft.com/office/powerpoint/2010/main" val="117226660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3862</TotalTime>
  <Words>3839</Words>
  <Application>Microsoft Office PowerPoint</Application>
  <PresentationFormat>Bredbild</PresentationFormat>
  <Paragraphs>442</Paragraphs>
  <Slides>32</Slides>
  <Notes>32</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32</vt:i4>
      </vt:variant>
    </vt:vector>
  </HeadingPairs>
  <TitlesOfParts>
    <vt:vector size="38" baseType="lpstr">
      <vt:lpstr>72 Black</vt:lpstr>
      <vt:lpstr>Arial</vt:lpstr>
      <vt:lpstr>Bookman Old Style</vt:lpstr>
      <vt:lpstr>Calibri</vt:lpstr>
      <vt:lpstr>Calibri Light</vt:lpstr>
      <vt:lpstr>Office-tema</vt:lpstr>
      <vt:lpstr>      </vt:lpstr>
      <vt:lpstr>  Varmt Välkomna Till Föräldramöte     - Vilka är vi som är här idag</vt:lpstr>
      <vt:lpstr>Syftet med styrelsens medverkan  </vt:lpstr>
      <vt:lpstr>Agenda</vt:lpstr>
      <vt:lpstr>TJÖRNS ISHALL  Om- &amp; Tillbyggnad ishall </vt:lpstr>
      <vt:lpstr>      </vt:lpstr>
      <vt:lpstr>PowerPoint-presentation</vt:lpstr>
      <vt:lpstr>STYRELSE / SEKTIONER</vt:lpstr>
      <vt:lpstr>SEKTIONER &amp; ANSVAR</vt:lpstr>
      <vt:lpstr>SEKTIONER &amp; ANSVAR</vt:lpstr>
      <vt:lpstr>Roller </vt:lpstr>
      <vt:lpstr>Roller </vt:lpstr>
      <vt:lpstr>Roller/LAG</vt:lpstr>
      <vt:lpstr>Roller/LAG</vt:lpstr>
      <vt:lpstr>Roller/LAG</vt:lpstr>
      <vt:lpstr>Föräldrar Den viktigaste rollen för oss alla som Idrottsföräldrar är att stötta våra barn, i såväl med- som motgång. </vt:lpstr>
      <vt:lpstr>ÅRSHJUL</vt:lpstr>
      <vt:lpstr>PowerPoint-presentation</vt:lpstr>
      <vt:lpstr>PowerPoint-presentation</vt:lpstr>
      <vt:lpstr>PowerPoint-presentation</vt:lpstr>
      <vt:lpstr>PowerPoint-presentation</vt:lpstr>
      <vt:lpstr>RESPONDENTER</vt:lpstr>
      <vt:lpstr>A-laget</vt:lpstr>
      <vt:lpstr>TRÄNARE</vt:lpstr>
      <vt:lpstr>FÖRÄLDRAR</vt:lpstr>
      <vt:lpstr>Nuläge!</vt:lpstr>
      <vt:lpstr>Framtid!</vt:lpstr>
      <vt:lpstr>Röda Tråden</vt:lpstr>
      <vt:lpstr>PowerPoint-presentation</vt:lpstr>
      <vt:lpstr>PowerPoint-presentation</vt:lpstr>
      <vt:lpstr>PowerPoint-presentation</vt:lpstr>
      <vt:lpstr>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KICK OFF</dc:title>
  <dc:creator>Pia Olsson</dc:creator>
  <cp:lastModifiedBy>Linda Sjöö</cp:lastModifiedBy>
  <cp:revision>263</cp:revision>
  <cp:lastPrinted>2023-09-20T12:52:45Z</cp:lastPrinted>
  <dcterms:created xsi:type="dcterms:W3CDTF">2022-09-29T15:15:56Z</dcterms:created>
  <dcterms:modified xsi:type="dcterms:W3CDTF">2023-10-11T14:47:59Z</dcterms:modified>
</cp:coreProperties>
</file>