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529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70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38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8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10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2024-05-06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64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2024-05-06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41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2024-05-06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65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2024-05-06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90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2024-05-06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85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E5A6-CAE7-4BFC-A72A-440C4BDA5B09}" type="datetimeFigureOut">
              <a:rPr lang="sv-SE" smtClean="0"/>
              <a:t>2024-05-06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96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E5A6-CAE7-4BFC-A72A-440C4BDA5B09}" type="datetimeFigureOut">
              <a:rPr lang="sv-SE" smtClean="0"/>
              <a:t>2024-05-06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B5C07-A692-494F-8E39-CAE66D0AD9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187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 /><Relationship Id="rId13" Type="http://schemas.openxmlformats.org/officeDocument/2006/relationships/image" Target="../media/image11.png" /><Relationship Id="rId18" Type="http://schemas.openxmlformats.org/officeDocument/2006/relationships/image" Target="../media/image16.png" /><Relationship Id="rId3" Type="http://schemas.openxmlformats.org/officeDocument/2006/relationships/image" Target="../media/image2.jpeg" /><Relationship Id="rId21" Type="http://schemas.openxmlformats.org/officeDocument/2006/relationships/image" Target="../media/image19.png" /><Relationship Id="rId7" Type="http://schemas.microsoft.com/office/2007/relationships/hdphoto" Target="../media/hdphoto1.wdp" /><Relationship Id="rId12" Type="http://schemas.openxmlformats.org/officeDocument/2006/relationships/image" Target="../media/image10.png" /><Relationship Id="rId17" Type="http://schemas.openxmlformats.org/officeDocument/2006/relationships/image" Target="../media/image15.png" /><Relationship Id="rId2" Type="http://schemas.openxmlformats.org/officeDocument/2006/relationships/image" Target="../media/image1.png" /><Relationship Id="rId16" Type="http://schemas.openxmlformats.org/officeDocument/2006/relationships/image" Target="../media/image14.png" /><Relationship Id="rId20" Type="http://schemas.openxmlformats.org/officeDocument/2006/relationships/image" Target="../media/image18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9.png" /><Relationship Id="rId5" Type="http://schemas.openxmlformats.org/officeDocument/2006/relationships/image" Target="../media/image4.jpeg" /><Relationship Id="rId15" Type="http://schemas.openxmlformats.org/officeDocument/2006/relationships/image" Target="../media/image13.jpeg" /><Relationship Id="rId10" Type="http://schemas.openxmlformats.org/officeDocument/2006/relationships/image" Target="../media/image8.png" /><Relationship Id="rId19" Type="http://schemas.openxmlformats.org/officeDocument/2006/relationships/image" Target="../media/image17.png" /><Relationship Id="rId4" Type="http://schemas.openxmlformats.org/officeDocument/2006/relationships/image" Target="../media/image3.png" /><Relationship Id="rId9" Type="http://schemas.openxmlformats.org/officeDocument/2006/relationships/image" Target="../media/image7.png" /><Relationship Id="rId14" Type="http://schemas.openxmlformats.org/officeDocument/2006/relationships/image" Target="../media/image12.png" /><Relationship Id="rId22" Type="http://schemas.openxmlformats.org/officeDocument/2006/relationships/image" Target="../media/image2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4" y="20794"/>
            <a:ext cx="1893421" cy="1797955"/>
          </a:xfrm>
          <a:prstGeom prst="rect">
            <a:avLst/>
          </a:prstGeom>
        </p:spPr>
      </p:pic>
      <p:pic>
        <p:nvPicPr>
          <p:cNvPr id="1026" name="Picture 2" descr="https://cdn.intersport.se/productimages/220x200/153906201000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50" y="376366"/>
            <a:ext cx="1484176" cy="134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231" y="6528692"/>
            <a:ext cx="2304232" cy="238104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0049280" y="6147552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2024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-270723" y="1773519"/>
            <a:ext cx="262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Overallströja </a:t>
            </a:r>
            <a:r>
              <a:rPr lang="sv-SE" sz="1000" dirty="0" err="1"/>
              <a:t>Miteam</a:t>
            </a:r>
            <a:r>
              <a:rPr lang="sv-SE" sz="1000" dirty="0"/>
              <a:t> </a:t>
            </a:r>
          </a:p>
          <a:p>
            <a:pPr algn="ctr"/>
            <a:r>
              <a:rPr lang="sv-SE" sz="1000" dirty="0"/>
              <a:t>Specialdesignad ca 8 veckors leveranstid</a:t>
            </a:r>
          </a:p>
          <a:p>
            <a:pPr algn="ctr"/>
            <a:r>
              <a:rPr lang="sv-SE" sz="1000" dirty="0"/>
              <a:t>Tillverkas hel- eller kort dragkedja </a:t>
            </a:r>
          </a:p>
          <a:p>
            <a:pPr algn="ctr"/>
            <a:r>
              <a:rPr lang="sv-SE" sz="1000" dirty="0"/>
              <a:t>Jr 409:- Sr 449:-   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5761345" y="1805501"/>
            <a:ext cx="15658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Träningsshorts </a:t>
            </a:r>
            <a:r>
              <a:rPr lang="sv-SE" sz="1000" dirty="0" err="1"/>
              <a:t>Squadra</a:t>
            </a:r>
            <a:r>
              <a:rPr lang="sv-SE" sz="1000" dirty="0"/>
              <a:t> 21</a:t>
            </a:r>
          </a:p>
          <a:p>
            <a:pPr algn="ctr"/>
            <a:r>
              <a:rPr lang="sv-SE" sz="1000" dirty="0"/>
              <a:t>Jr 199:- Sr 199:- </a:t>
            </a:r>
          </a:p>
          <a:p>
            <a:pPr algn="ctr"/>
            <a:r>
              <a:rPr lang="sv-SE" sz="1000" dirty="0"/>
              <a:t>Jr(GN5767) Sr(GN5776)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7604279" y="1818749"/>
            <a:ext cx="1496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Tränings / matchstrumpa Milano 99:- (HT6538)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512293" y="3970193"/>
            <a:ext cx="1166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Väska </a:t>
            </a:r>
            <a:r>
              <a:rPr lang="sv-SE" sz="1000" dirty="0" err="1"/>
              <a:t>Tiro</a:t>
            </a:r>
            <a:r>
              <a:rPr lang="sv-SE" sz="1000" dirty="0"/>
              <a:t> M 399:-</a:t>
            </a:r>
          </a:p>
          <a:p>
            <a:pPr algn="ctr"/>
            <a:r>
              <a:rPr lang="sv-SE" sz="1000" dirty="0"/>
              <a:t>(HS9749)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2291593" y="3988732"/>
            <a:ext cx="1038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Ryggsäck 399:-</a:t>
            </a:r>
          </a:p>
          <a:p>
            <a:pPr algn="ctr"/>
            <a:r>
              <a:rPr lang="sv-SE" sz="1000" dirty="0"/>
              <a:t>(HS9758)</a:t>
            </a:r>
          </a:p>
        </p:txBody>
      </p:sp>
      <p:sp>
        <p:nvSpPr>
          <p:cNvPr id="33" name="textruta 32"/>
          <p:cNvSpPr txBox="1"/>
          <p:nvPr/>
        </p:nvSpPr>
        <p:spPr>
          <a:xfrm>
            <a:off x="5254904" y="3968682"/>
            <a:ext cx="1323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ENT22 </a:t>
            </a:r>
            <a:r>
              <a:rPr lang="sv-SE" sz="1000" dirty="0" err="1"/>
              <a:t>std</a:t>
            </a:r>
            <a:r>
              <a:rPr lang="sv-SE" sz="1000" dirty="0"/>
              <a:t> jacket</a:t>
            </a:r>
          </a:p>
          <a:p>
            <a:pPr algn="ctr"/>
            <a:r>
              <a:rPr lang="sv-SE" sz="1000" dirty="0"/>
              <a:t>Coachjacka/</a:t>
            </a:r>
          </a:p>
          <a:p>
            <a:pPr algn="ctr"/>
            <a:r>
              <a:rPr lang="sv-SE" sz="1000" dirty="0"/>
              <a:t>Spelarvärmarjacka</a:t>
            </a:r>
          </a:p>
          <a:p>
            <a:pPr algn="ctr"/>
            <a:r>
              <a:rPr lang="sv-SE" sz="1000" dirty="0"/>
              <a:t>Sr 889:- (IB6076)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6798354" y="3968682"/>
            <a:ext cx="1484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ENT22 </a:t>
            </a:r>
            <a:r>
              <a:rPr lang="sv-SE" sz="1000" dirty="0" err="1"/>
              <a:t>allweather</a:t>
            </a:r>
            <a:r>
              <a:rPr lang="sv-SE" sz="1000" dirty="0"/>
              <a:t> jacket</a:t>
            </a:r>
          </a:p>
          <a:p>
            <a:pPr algn="ctr"/>
            <a:r>
              <a:rPr lang="sv-SE" sz="1000" dirty="0"/>
              <a:t>Jr 529:- (IK4014)</a:t>
            </a:r>
          </a:p>
          <a:p>
            <a:pPr algn="ctr"/>
            <a:r>
              <a:rPr lang="sv-SE" sz="1000" dirty="0"/>
              <a:t>Sr 569:- (IK4010)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10545873" y="3976579"/>
            <a:ext cx="1038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Tiro</a:t>
            </a:r>
            <a:r>
              <a:rPr lang="sv-SE" sz="1000" dirty="0"/>
              <a:t> 23 </a:t>
            </a:r>
            <a:r>
              <a:rPr lang="sv-SE" sz="1000" dirty="0" err="1"/>
              <a:t>training</a:t>
            </a:r>
            <a:r>
              <a:rPr lang="sv-SE" sz="1000" dirty="0"/>
              <a:t> shorts med ficka </a:t>
            </a:r>
          </a:p>
          <a:p>
            <a:pPr algn="ctr"/>
            <a:r>
              <a:rPr lang="sv-SE" sz="1000" dirty="0"/>
              <a:t>279:- (HS0319)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8600256" y="3976579"/>
            <a:ext cx="1323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ENT22 </a:t>
            </a:r>
            <a:r>
              <a:rPr lang="sv-SE" sz="1000" dirty="0" err="1"/>
              <a:t>hoodtröja</a:t>
            </a:r>
            <a:endParaRPr lang="sv-SE" sz="1000" dirty="0"/>
          </a:p>
          <a:p>
            <a:pPr algn="ctr"/>
            <a:r>
              <a:rPr lang="sv-SE" sz="1000" dirty="0"/>
              <a:t>Jr 439:- (H57516)</a:t>
            </a:r>
          </a:p>
          <a:p>
            <a:pPr algn="ctr"/>
            <a:r>
              <a:rPr lang="sv-SE" sz="1000" dirty="0"/>
              <a:t>Sr 479:- (H57512)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10077558" y="1831303"/>
            <a:ext cx="17341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Tiro</a:t>
            </a:r>
            <a:r>
              <a:rPr lang="sv-SE" sz="1000" dirty="0"/>
              <a:t> 23 bomullspiké</a:t>
            </a:r>
          </a:p>
          <a:p>
            <a:pPr algn="ctr"/>
            <a:r>
              <a:rPr lang="sv-SE" sz="1000" dirty="0"/>
              <a:t>439:-</a:t>
            </a:r>
          </a:p>
          <a:p>
            <a:pPr algn="ctr"/>
            <a:r>
              <a:rPr lang="sv-SE" sz="1000" dirty="0"/>
              <a:t>Svart (HK8051) Vit (IC4575)</a:t>
            </a:r>
          </a:p>
        </p:txBody>
      </p:sp>
      <p:sp>
        <p:nvSpPr>
          <p:cNvPr id="55" name="textruta 54"/>
          <p:cNvSpPr txBox="1"/>
          <p:nvPr/>
        </p:nvSpPr>
        <p:spPr>
          <a:xfrm>
            <a:off x="4879591" y="4876239"/>
            <a:ext cx="2074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/>
              <a:t>Kontakt</a:t>
            </a:r>
          </a:p>
          <a:p>
            <a:pPr algn="ctr"/>
            <a:r>
              <a:rPr lang="sv-SE" sz="1200" b="1" dirty="0"/>
              <a:t>Intersport Boländerna</a:t>
            </a:r>
          </a:p>
          <a:p>
            <a:pPr algn="ctr"/>
            <a:r>
              <a:rPr lang="sv-SE" sz="1200" b="1" dirty="0" err="1"/>
              <a:t>Rapsgatan</a:t>
            </a:r>
            <a:r>
              <a:rPr lang="sv-SE" sz="1200" b="1" dirty="0"/>
              <a:t> 1B</a:t>
            </a:r>
          </a:p>
          <a:p>
            <a:pPr algn="ctr"/>
            <a:r>
              <a:rPr lang="sv-SE" sz="1200" b="1" dirty="0"/>
              <a:t>team.uppsala@intersport.se</a:t>
            </a:r>
          </a:p>
          <a:p>
            <a:pPr algn="ctr"/>
            <a:r>
              <a:rPr lang="sv-SE" sz="1200" b="1" dirty="0"/>
              <a:t>018-185961</a:t>
            </a:r>
          </a:p>
        </p:txBody>
      </p:sp>
      <p:sp>
        <p:nvSpPr>
          <p:cNvPr id="59" name="textruta 58"/>
          <p:cNvSpPr txBox="1"/>
          <p:nvPr/>
        </p:nvSpPr>
        <p:spPr>
          <a:xfrm>
            <a:off x="7232708" y="4873535"/>
            <a:ext cx="237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/>
              <a:t>Webshop på team.intersport.se/</a:t>
            </a:r>
            <a:r>
              <a:rPr lang="sv-SE" sz="1200" b="1" dirty="0" err="1"/>
              <a:t>rasbo-ik</a:t>
            </a:r>
            <a:endParaRPr lang="sv-SE" sz="1200" b="1" dirty="0"/>
          </a:p>
        </p:txBody>
      </p:sp>
      <p:sp>
        <p:nvSpPr>
          <p:cNvPr id="60" name="textruta 59"/>
          <p:cNvSpPr txBox="1"/>
          <p:nvPr/>
        </p:nvSpPr>
        <p:spPr>
          <a:xfrm>
            <a:off x="2415227" y="6212798"/>
            <a:ext cx="1018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Clique</a:t>
            </a:r>
            <a:r>
              <a:rPr lang="sv-SE" sz="1000" dirty="0"/>
              <a:t> Saco mössa 149:-</a:t>
            </a:r>
          </a:p>
          <a:p>
            <a:pPr algn="ctr"/>
            <a:r>
              <a:rPr lang="sv-SE" sz="1000" dirty="0"/>
              <a:t>(1513887)</a:t>
            </a:r>
          </a:p>
        </p:txBody>
      </p:sp>
      <p:sp>
        <p:nvSpPr>
          <p:cNvPr id="69" name="textruta 68"/>
          <p:cNvSpPr txBox="1"/>
          <p:nvPr/>
        </p:nvSpPr>
        <p:spPr>
          <a:xfrm>
            <a:off x="401735" y="6183399"/>
            <a:ext cx="1328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Clique</a:t>
            </a:r>
            <a:r>
              <a:rPr lang="sv-SE" sz="1000" dirty="0"/>
              <a:t> </a:t>
            </a:r>
            <a:r>
              <a:rPr lang="sv-SE" sz="1000" dirty="0" err="1"/>
              <a:t>Headband</a:t>
            </a:r>
            <a:endParaRPr lang="sv-SE" sz="1000" dirty="0"/>
          </a:p>
          <a:p>
            <a:pPr algn="ctr"/>
            <a:r>
              <a:rPr lang="sv-SE" sz="1000" dirty="0"/>
              <a:t>109:-</a:t>
            </a:r>
          </a:p>
          <a:p>
            <a:pPr algn="ctr"/>
            <a:r>
              <a:rPr lang="sv-SE" sz="1000" dirty="0"/>
              <a:t>(031735)</a:t>
            </a:r>
          </a:p>
        </p:txBody>
      </p:sp>
      <p:sp>
        <p:nvSpPr>
          <p:cNvPr id="80" name="textruta 79"/>
          <p:cNvSpPr txBox="1"/>
          <p:nvPr/>
        </p:nvSpPr>
        <p:spPr>
          <a:xfrm>
            <a:off x="2046911" y="1781282"/>
            <a:ext cx="1755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Tiro</a:t>
            </a:r>
            <a:r>
              <a:rPr lang="sv-SE" sz="1000" dirty="0"/>
              <a:t> 23</a:t>
            </a:r>
          </a:p>
          <a:p>
            <a:pPr algn="ctr"/>
            <a:r>
              <a:rPr lang="sv-SE" sz="1000" dirty="0" err="1"/>
              <a:t>Training</a:t>
            </a:r>
            <a:r>
              <a:rPr lang="sv-SE" sz="1000" dirty="0"/>
              <a:t> pant</a:t>
            </a:r>
          </a:p>
          <a:p>
            <a:pPr algn="ctr"/>
            <a:r>
              <a:rPr lang="sv-SE" sz="1000" dirty="0"/>
              <a:t>Jr 339:- (HS3496)</a:t>
            </a:r>
          </a:p>
          <a:p>
            <a:pPr algn="ctr"/>
            <a:r>
              <a:rPr lang="sv-SE" sz="1000" dirty="0"/>
              <a:t> Sr 419:- (HS7230)</a:t>
            </a:r>
          </a:p>
        </p:txBody>
      </p:sp>
      <p:pic>
        <p:nvPicPr>
          <p:cNvPr id="53" name="Picture 12" descr="https://res.cloudinary.com/adidas-click/image/upload/w_480,h_480,f_auto,q_auto/b_rgb:ebedee/article/adidas/GN5776/GN5776_virtual_standard_transparent_-_2000x20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95" y="441061"/>
            <a:ext cx="1307626" cy="130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60" y="318840"/>
            <a:ext cx="156324" cy="203498"/>
          </a:xfrm>
          <a:prstGeom prst="rect">
            <a:avLst/>
          </a:prstGeom>
        </p:spPr>
      </p:pic>
      <p:pic>
        <p:nvPicPr>
          <p:cNvPr id="5" name="Picture 2" descr="Klubbinfo - Rasbo IK - IdrottOnline Klub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297" y="5278733"/>
            <a:ext cx="709211" cy="90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arket.acgaccent.com/GR/69f436b3-7f8d-4391-847b-6f2da0fd346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9" r="19446"/>
          <a:stretch/>
        </p:blipFill>
        <p:spPr bwMode="auto">
          <a:xfrm>
            <a:off x="5416631" y="2363452"/>
            <a:ext cx="993032" cy="160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market.acgaccent.com/GR/f38e57cb-01ce-4eb6-8496-3bb00311afb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13490"/>
          <a:stretch/>
        </p:blipFill>
        <p:spPr bwMode="auto">
          <a:xfrm>
            <a:off x="6947442" y="2289922"/>
            <a:ext cx="1212140" cy="166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market.acgaccent.com/GR/f4a4a719-50a3-404e-9351-8dd38454f36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r="13491"/>
          <a:stretch/>
        </p:blipFill>
        <p:spPr bwMode="auto">
          <a:xfrm>
            <a:off x="8705765" y="2311992"/>
            <a:ext cx="1186612" cy="161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market.acgaccent.com/GR/1c6a8e58-5f38-448e-aa3e-9668c83ff20f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r="15339"/>
          <a:stretch/>
        </p:blipFill>
        <p:spPr bwMode="auto">
          <a:xfrm>
            <a:off x="2329021" y="4714554"/>
            <a:ext cx="1173684" cy="149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market.acgaccent.com/GR/4a9e7dce-346f-451d-ada7-67b82b2b96d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10635"/>
          <a:stretch/>
        </p:blipFill>
        <p:spPr bwMode="auto">
          <a:xfrm>
            <a:off x="436020" y="5332397"/>
            <a:ext cx="1293847" cy="88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53696" y="5332397"/>
            <a:ext cx="1550441" cy="1550441"/>
          </a:xfrm>
          <a:prstGeom prst="rect">
            <a:avLst/>
          </a:prstGeom>
        </p:spPr>
      </p:pic>
      <p:sp>
        <p:nvSpPr>
          <p:cNvPr id="41" name="textruta 40"/>
          <p:cNvSpPr txBox="1"/>
          <p:nvPr/>
        </p:nvSpPr>
        <p:spPr>
          <a:xfrm>
            <a:off x="4272869" y="5658800"/>
            <a:ext cx="3331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1200" b="1" dirty="0"/>
          </a:p>
          <a:p>
            <a:pPr algn="ctr"/>
            <a:r>
              <a:rPr lang="sv-SE" sz="1200" b="1" dirty="0"/>
              <a:t>Tryckkostnader</a:t>
            </a:r>
          </a:p>
          <a:p>
            <a:pPr algn="ctr"/>
            <a:r>
              <a:rPr lang="sv-SE" sz="1000" b="1" dirty="0"/>
              <a:t>Klubbmärke ingår på de produkter där det syns på bilden</a:t>
            </a:r>
          </a:p>
          <a:p>
            <a:pPr algn="ctr"/>
            <a:r>
              <a:rPr lang="sv-SE" sz="1000" b="1" dirty="0"/>
              <a:t>Namn Höjd 15mm 50:-</a:t>
            </a:r>
          </a:p>
          <a:p>
            <a:pPr algn="ctr"/>
            <a:r>
              <a:rPr lang="sv-SE" sz="1000" b="1" dirty="0"/>
              <a:t>Initialer Höjd 5cm 50:-</a:t>
            </a:r>
          </a:p>
          <a:p>
            <a:pPr algn="ctr"/>
            <a:r>
              <a:rPr lang="sv-SE" sz="1000" b="1" dirty="0"/>
              <a:t>Siffra Höjd 5cm 40:-/plagg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684144" y="1832285"/>
            <a:ext cx="2105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Tränings t-shirt </a:t>
            </a:r>
            <a:r>
              <a:rPr lang="sv-SE" sz="1000" dirty="0" err="1"/>
              <a:t>Tiro</a:t>
            </a:r>
            <a:r>
              <a:rPr lang="sv-SE" sz="1000" dirty="0"/>
              <a:t> 24</a:t>
            </a:r>
          </a:p>
          <a:p>
            <a:pPr algn="ctr"/>
            <a:r>
              <a:rPr lang="sv-SE" sz="1000" dirty="0"/>
              <a:t>Jr: 249:- Sr 289:-  </a:t>
            </a:r>
          </a:p>
          <a:p>
            <a:pPr algn="ctr"/>
            <a:r>
              <a:rPr lang="sv-SE" sz="1000" dirty="0"/>
              <a:t>Jr (IJ7674) Sr (IJ7676)</a:t>
            </a:r>
          </a:p>
          <a:p>
            <a:pPr algn="ctr"/>
            <a:endParaRPr lang="sv-SE" sz="1000" dirty="0"/>
          </a:p>
        </p:txBody>
      </p:sp>
      <p:sp>
        <p:nvSpPr>
          <p:cNvPr id="43" name="textruta 42"/>
          <p:cNvSpPr txBox="1"/>
          <p:nvPr/>
        </p:nvSpPr>
        <p:spPr>
          <a:xfrm>
            <a:off x="3778747" y="3968682"/>
            <a:ext cx="1038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 err="1"/>
              <a:t>Gympåse</a:t>
            </a:r>
            <a:r>
              <a:rPr lang="sv-SE" sz="1000" dirty="0"/>
              <a:t> 209:-</a:t>
            </a:r>
          </a:p>
          <a:p>
            <a:pPr algn="ctr"/>
            <a:r>
              <a:rPr lang="sv-SE" sz="1000" dirty="0"/>
              <a:t>(HS9768)</a:t>
            </a:r>
          </a:p>
        </p:txBody>
      </p:sp>
      <p:pic>
        <p:nvPicPr>
          <p:cNvPr id="44" name="Picture 4" descr="thumbnai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147" y="2598611"/>
            <a:ext cx="948947" cy="13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umbnai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80" y="218567"/>
            <a:ext cx="646566" cy="16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data:image/png;base64,iVBORw0KGgoAAAANSUhEUgAAAWIAAAJYCAYAAABYVewsAAAAAXNSR0IArs4c6QAAE3BJREFUeF7t1EENAAAMArHh3/Rk3KczQFIWdo4AAQIEUoGl6cIJECBA4AyxJ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AEPsBAgQIxAKGOC5APAECBAyxHyBAgEAsYIjjAsQTIEDgAUL8AllY4s+6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32" name="Picture 8" descr="thumbnail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15" y="2506930"/>
            <a:ext cx="1045539" cy="147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umbnai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009" y="2509521"/>
            <a:ext cx="1032525" cy="140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thumbnail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521" y="297449"/>
            <a:ext cx="1109147" cy="144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thumbnail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618" y="256269"/>
            <a:ext cx="1093975" cy="14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umbnail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6" y="2698217"/>
            <a:ext cx="1615855" cy="12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2"/>
          <a:srcRect l="20186" t="13147" r="41313" b="8954"/>
          <a:stretch/>
        </p:blipFill>
        <p:spPr>
          <a:xfrm>
            <a:off x="4003139" y="140126"/>
            <a:ext cx="1434143" cy="16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0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214</Words>
  <Application>Microsoft Office PowerPoint</Application>
  <PresentationFormat>Bredbild</PresentationFormat>
  <Paragraphs>54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Bergstrand</dc:creator>
  <cp:lastModifiedBy>Niklas Dahlin</cp:lastModifiedBy>
  <cp:revision>58</cp:revision>
  <cp:lastPrinted>2023-08-09T14:36:36Z</cp:lastPrinted>
  <dcterms:created xsi:type="dcterms:W3CDTF">2019-11-26T14:13:55Z</dcterms:created>
  <dcterms:modified xsi:type="dcterms:W3CDTF">2024-05-06T09:10:53Z</dcterms:modified>
</cp:coreProperties>
</file>