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2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A8C5-46A3-4F5D-B318-B7E6699B9C0F}" type="datetimeFigureOut">
              <a:rPr lang="sv-SE" smtClean="0"/>
              <a:pPr/>
              <a:t>2022-06-09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1A9B-2794-4F28-B1B6-C1B18852569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9432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A8C5-46A3-4F5D-B318-B7E6699B9C0F}" type="datetimeFigureOut">
              <a:rPr lang="sv-SE" smtClean="0"/>
              <a:pPr/>
              <a:t>2022-06-09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1A9B-2794-4F28-B1B6-C1B18852569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7480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A8C5-46A3-4F5D-B318-B7E6699B9C0F}" type="datetimeFigureOut">
              <a:rPr lang="sv-SE" smtClean="0"/>
              <a:pPr/>
              <a:t>2022-06-09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1A9B-2794-4F28-B1B6-C1B18852569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5766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A8C5-46A3-4F5D-B318-B7E6699B9C0F}" type="datetimeFigureOut">
              <a:rPr lang="sv-SE" smtClean="0"/>
              <a:pPr/>
              <a:t>2022-06-09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1A9B-2794-4F28-B1B6-C1B18852569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7692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A8C5-46A3-4F5D-B318-B7E6699B9C0F}" type="datetimeFigureOut">
              <a:rPr lang="sv-SE" smtClean="0"/>
              <a:pPr/>
              <a:t>2022-06-09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1A9B-2794-4F28-B1B6-C1B18852569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9196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A8C5-46A3-4F5D-B318-B7E6699B9C0F}" type="datetimeFigureOut">
              <a:rPr lang="sv-SE" smtClean="0"/>
              <a:pPr/>
              <a:t>2022-06-09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1A9B-2794-4F28-B1B6-C1B18852569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560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A8C5-46A3-4F5D-B318-B7E6699B9C0F}" type="datetimeFigureOut">
              <a:rPr lang="sv-SE" smtClean="0"/>
              <a:pPr/>
              <a:t>2022-06-09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1A9B-2794-4F28-B1B6-C1B18852569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4553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A8C5-46A3-4F5D-B318-B7E6699B9C0F}" type="datetimeFigureOut">
              <a:rPr lang="sv-SE" smtClean="0"/>
              <a:pPr/>
              <a:t>2022-06-09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1A9B-2794-4F28-B1B6-C1B18852569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5375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A8C5-46A3-4F5D-B318-B7E6699B9C0F}" type="datetimeFigureOut">
              <a:rPr lang="sv-SE" smtClean="0"/>
              <a:pPr/>
              <a:t>2022-06-09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1A9B-2794-4F28-B1B6-C1B18852569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0143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A8C5-46A3-4F5D-B318-B7E6699B9C0F}" type="datetimeFigureOut">
              <a:rPr lang="sv-SE" smtClean="0"/>
              <a:pPr/>
              <a:t>2022-06-09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1A9B-2794-4F28-B1B6-C1B18852569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542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A8C5-46A3-4F5D-B318-B7E6699B9C0F}" type="datetimeFigureOut">
              <a:rPr lang="sv-SE" smtClean="0"/>
              <a:pPr/>
              <a:t>2022-06-09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1A9B-2794-4F28-B1B6-C1B18852569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228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6A8C5-46A3-4F5D-B318-B7E6699B9C0F}" type="datetimeFigureOut">
              <a:rPr lang="sv-SE" smtClean="0"/>
              <a:pPr/>
              <a:t>2022-06-09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D1A9B-2794-4F28-B1B6-C1B18852569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5881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ruta 18"/>
          <p:cNvSpPr txBox="1"/>
          <p:nvPr/>
        </p:nvSpPr>
        <p:spPr>
          <a:xfrm>
            <a:off x="3707904" y="980728"/>
            <a:ext cx="13965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PLAN</a:t>
            </a:r>
            <a:r>
              <a:rPr lang="sv-SE" sz="320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2</a:t>
            </a:r>
            <a:endParaRPr lang="sv-SE" sz="32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0" name="textruta 18"/>
          <p:cNvSpPr txBox="1"/>
          <p:nvPr/>
        </p:nvSpPr>
        <p:spPr>
          <a:xfrm>
            <a:off x="1151619" y="-24291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3600" b="1" dirty="0">
                <a:ln w="0"/>
              </a:rPr>
              <a:t>SPELPROGRAM 2022</a:t>
            </a:r>
            <a:endParaRPr lang="sv-SE" sz="28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4" name="textruta 5"/>
          <p:cNvSpPr txBox="1"/>
          <p:nvPr/>
        </p:nvSpPr>
        <p:spPr>
          <a:xfrm>
            <a:off x="467544" y="3061441"/>
            <a:ext cx="79208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9.00 – 9.20		LUNCHGRUPPEN – BK STOLPSKOTT</a:t>
            </a:r>
          </a:p>
          <a:p>
            <a:r>
              <a:rPr lang="sv-SE" dirty="0"/>
              <a:t>9.25 – 9.45		ALDRIG UNDER 100 - JÄGARNA</a:t>
            </a:r>
          </a:p>
          <a:p>
            <a:r>
              <a:rPr lang="sv-SE" dirty="0"/>
              <a:t>9.50 – 10.10		FC EY BRO – TEAM XYZ</a:t>
            </a:r>
          </a:p>
          <a:p>
            <a:r>
              <a:rPr lang="sv-SE" dirty="0"/>
              <a:t>10.15 – 10.35		INTE BARA FOTBOLL – GOLDEN BOYS</a:t>
            </a:r>
          </a:p>
          <a:p>
            <a:r>
              <a:rPr lang="sv-SE" dirty="0"/>
              <a:t>10.40 – 11.00		TEAM XYZ – LUNCHGRUPPEN</a:t>
            </a:r>
          </a:p>
          <a:p>
            <a:r>
              <a:rPr lang="sv-SE" dirty="0"/>
              <a:t>11.10 – 11.30		GOLDEN BOYS – JÄGARNA</a:t>
            </a:r>
          </a:p>
          <a:p>
            <a:r>
              <a:rPr lang="sv-SE" dirty="0"/>
              <a:t>11.35 – 11.55		BK STOLPSKOTT – FC EY BRO</a:t>
            </a:r>
          </a:p>
          <a:p>
            <a:r>
              <a:rPr lang="sv-SE" dirty="0"/>
              <a:t>12.00 – 12.20		ALDRIG UNDER 100 – INTE BARA FOTBOLL</a:t>
            </a:r>
          </a:p>
          <a:p>
            <a:r>
              <a:rPr lang="sv-SE" dirty="0"/>
              <a:t>12.25 – 12.45		TEAM XYZ – BK STOLPSKOTT</a:t>
            </a:r>
          </a:p>
          <a:p>
            <a:r>
              <a:rPr lang="sv-SE" dirty="0"/>
              <a:t>12.50 – 13.10		GOLDEN BOYS – ALDRIG UNDER 100</a:t>
            </a:r>
          </a:p>
          <a:p>
            <a:r>
              <a:rPr lang="sv-SE" dirty="0"/>
              <a:t>13.15 – 13.35		FC EY BRO – LUNCHGRUPPEN</a:t>
            </a:r>
          </a:p>
          <a:p>
            <a:r>
              <a:rPr lang="sv-SE" dirty="0"/>
              <a:t>13.40 – 14.00		INTE BARA FOTBOLL – JÄGARNA</a:t>
            </a:r>
          </a:p>
        </p:txBody>
      </p:sp>
      <p:sp>
        <p:nvSpPr>
          <p:cNvPr id="15" name="Rektangel 14"/>
          <p:cNvSpPr/>
          <p:nvPr/>
        </p:nvSpPr>
        <p:spPr>
          <a:xfrm>
            <a:off x="-36512" y="743799"/>
            <a:ext cx="201622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b="1" dirty="0">
                <a:ln w="0"/>
              </a:rPr>
              <a:t>GRUPP C</a:t>
            </a:r>
          </a:p>
        </p:txBody>
      </p:sp>
      <p:sp>
        <p:nvSpPr>
          <p:cNvPr id="16" name="textruta 7"/>
          <p:cNvSpPr txBox="1"/>
          <p:nvPr/>
        </p:nvSpPr>
        <p:spPr>
          <a:xfrm>
            <a:off x="251520" y="1127646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TEAM XYZ</a:t>
            </a:r>
          </a:p>
          <a:p>
            <a:r>
              <a:rPr lang="sv-SE" dirty="0"/>
              <a:t>BK STOLPSKOTT</a:t>
            </a:r>
          </a:p>
          <a:p>
            <a:r>
              <a:rPr lang="sv-SE" dirty="0"/>
              <a:t>FC EY BRO</a:t>
            </a:r>
          </a:p>
          <a:p>
            <a:r>
              <a:rPr lang="sv-SE" dirty="0"/>
              <a:t>LUNCHGRUPPEN</a:t>
            </a:r>
          </a:p>
        </p:txBody>
      </p:sp>
      <p:sp>
        <p:nvSpPr>
          <p:cNvPr id="17" name="textruta 8"/>
          <p:cNvSpPr txBox="1"/>
          <p:nvPr/>
        </p:nvSpPr>
        <p:spPr>
          <a:xfrm>
            <a:off x="7020272" y="1127646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ALDRIG UNDER 100</a:t>
            </a:r>
          </a:p>
          <a:p>
            <a:r>
              <a:rPr lang="sv-SE" dirty="0"/>
              <a:t>INTE BARA FOTBOLL</a:t>
            </a:r>
          </a:p>
          <a:p>
            <a:r>
              <a:rPr lang="sv-SE" dirty="0"/>
              <a:t>GOLDEN BOYS</a:t>
            </a:r>
          </a:p>
          <a:p>
            <a:r>
              <a:rPr lang="sv-SE" dirty="0"/>
              <a:t>JÄGARNA</a:t>
            </a:r>
          </a:p>
        </p:txBody>
      </p:sp>
      <p:sp>
        <p:nvSpPr>
          <p:cNvPr id="22" name="Rektangel 21"/>
          <p:cNvSpPr/>
          <p:nvPr/>
        </p:nvSpPr>
        <p:spPr>
          <a:xfrm>
            <a:off x="6660232" y="743799"/>
            <a:ext cx="201622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b="1" dirty="0">
                <a:ln w="0"/>
              </a:rPr>
              <a:t>GRUPP D</a:t>
            </a:r>
          </a:p>
        </p:txBody>
      </p:sp>
      <p:cxnSp>
        <p:nvCxnSpPr>
          <p:cNvPr id="13" name="Rak 12"/>
          <p:cNvCxnSpPr/>
          <p:nvPr/>
        </p:nvCxnSpPr>
        <p:spPr>
          <a:xfrm>
            <a:off x="0" y="2636912"/>
            <a:ext cx="914400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ruta 1"/>
          <p:cNvSpPr txBox="1"/>
          <p:nvPr/>
        </p:nvSpPr>
        <p:spPr>
          <a:xfrm>
            <a:off x="2957198" y="2055316"/>
            <a:ext cx="3298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GRUPPSEGRARNA TILL SLUTSPEL</a:t>
            </a:r>
          </a:p>
        </p:txBody>
      </p:sp>
    </p:spTree>
    <p:extLst>
      <p:ext uri="{BB962C8B-B14F-4D97-AF65-F5344CB8AC3E}">
        <p14:creationId xmlns:p14="http://schemas.microsoft.com/office/powerpoint/2010/main" val="1758470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311</TotalTime>
  <Words>151</Words>
  <Application>Microsoft Office PowerPoint</Application>
  <PresentationFormat>Bildspel på skärmen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PowerPoint-presentation</vt:lpstr>
    </vt:vector>
  </TitlesOfParts>
  <Company>SvenskaMedia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Ove Hansen</dc:creator>
  <cp:lastModifiedBy>Kent Stockzell</cp:lastModifiedBy>
  <cp:revision>55</cp:revision>
  <cp:lastPrinted>2017-06-26T18:48:49Z</cp:lastPrinted>
  <dcterms:created xsi:type="dcterms:W3CDTF">2011-06-14T19:04:06Z</dcterms:created>
  <dcterms:modified xsi:type="dcterms:W3CDTF">2022-06-09T11:52:27Z</dcterms:modified>
</cp:coreProperties>
</file>