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46ACD-724A-21D7-0B8E-23C4A5597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322C0-13FF-4E3A-82A5-747ECB77B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AD32-EF7A-E6A6-E9FD-856C7C88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AE377-4C3A-1A00-3127-C608927D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14026-565D-2710-B7D0-860F2D8E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ACA4E-E5ED-10E5-B846-AD651C05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8062D-4291-E9DE-CC37-B41AC4198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5F5DC-1E00-6314-E49B-497273E9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53439-D920-4056-440D-2430F93A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2ED1-0643-DB2B-8A3D-D0CAC4AF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7285C5-3B00-67A3-CF98-66CE97144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B1984-2CC4-C8CE-95AF-EBE20C8EF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B0734-B012-E482-192B-A8D129CA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5EBC-7D3D-EAF8-D733-B6AA7A3C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C59A2-AC2A-D6A4-95D3-5E91666D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5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8575-662D-A9EC-A87C-0A5C15BB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F5A1D-034B-46A6-1EA3-FDDCF172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99CAC-0F9A-8532-C535-AF879834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DD4BE-9AC7-3A47-2626-0566E2CF7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EF0F-21A6-005A-78D4-3C4E5660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6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BF9E-3663-7734-D56F-5BE99AA24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6C699-F53D-FE96-F8AD-D969591E4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4F4AE-1514-AD13-9619-FFF85350E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7DA7E-C2A8-5386-AFED-24CA5563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5D63-1E99-5196-EAD8-872184BF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8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B4A7-5B12-7BAE-C60C-9C5E6462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08D8-11C2-237A-4C65-3186ABA3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30688-5F6F-812F-EE62-20ABEFFFC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4F831-C576-06B7-69A7-AC4B8F04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089E8-D80E-8F87-DE2A-4728D992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3D21B-E75E-2D18-D366-3A80D344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0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CCF4-1246-0CF3-CD0F-6545C059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016B8-8F73-AC9A-E8EE-945F7AD2F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F2822-D20B-E43D-744B-F64BE056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70B50-DA21-6EDB-6D0E-E5D999FE4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12B4F1-87F2-F605-11AD-48DFC3D37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6BF3C-93CD-0DB2-D119-59063001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F5BF81-ABE9-7560-959C-187FF3DC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76F71-0131-A7B3-D0AD-E35182BA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00EB-E1DE-7ED1-A14C-49D50DEF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52C7E-6517-CEAA-35B9-1C233673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D88F-4695-EE3E-774B-3B554051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11658-4EB6-CCC4-025D-1ACB0B9D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9CC88-7C5F-CDFF-9806-107F11DF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A51C6-18B2-F1EC-E370-AD3C613A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665EA-0656-6D52-5BDB-72297FCE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45AB-E50D-516A-7365-6364D3B4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2339C-6894-B706-AC1D-A99E6F02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F776C-44FE-36B6-613B-FDBE0948F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0F9DD-DDD7-2353-EC85-4E55B2FB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EF0F7-7845-1B30-6151-CFFA073E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6F384-EF41-0ECD-4116-E3F04EF8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BECD-D34C-342D-9B13-B6E4A4D2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407B1-B534-5F90-7BE3-768C0F9A6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EA7ED-E0BE-89F1-8D47-6D77F3B42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953B7-A350-CE22-5A49-74ECD37F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3EB2-AE47-6050-910D-B1FB0744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C00F6-9B47-800B-5105-4B76CCA1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2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CDE64-A9D0-5C7A-2FEA-6AF440B0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4F66-3790-EEB5-5631-858B74DD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F1739-A572-E3B2-8373-010CF1D4F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A28055-78A6-4DFA-A9CE-FDC99F21E046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BB9C8-B2AF-96A4-4D57-5F034858B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B206-8C72-862D-A0F5-C6C06DE21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8191D1-C2C5-4F8B-B9FD-7A28D389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1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FBED-8691-D9FE-AD7A-5A557A6FE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Lagmöte F13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217FB-FB46-B1C5-D3FC-546DC0E52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Inför hösten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E9D3BFBC-0AD5-7B73-5C2B-EA3748890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90" y="698500"/>
            <a:ext cx="10219082" cy="5686425"/>
          </a:xfrm>
        </p:spPr>
      </p:pic>
    </p:spTree>
    <p:extLst>
      <p:ext uri="{BB962C8B-B14F-4D97-AF65-F5344CB8AC3E}">
        <p14:creationId xmlns:p14="http://schemas.microsoft.com/office/powerpoint/2010/main" val="241314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A95ED757-8C4D-A230-7B72-785F635A8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9" y="698500"/>
            <a:ext cx="10363425" cy="5686425"/>
          </a:xfrm>
        </p:spPr>
      </p:pic>
    </p:spTree>
    <p:extLst>
      <p:ext uri="{BB962C8B-B14F-4D97-AF65-F5344CB8AC3E}">
        <p14:creationId xmlns:p14="http://schemas.microsoft.com/office/powerpoint/2010/main" val="224605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graph&#10;&#10;Description automatically generated">
            <a:extLst>
              <a:ext uri="{FF2B5EF4-FFF2-40B4-BE49-F238E27FC236}">
                <a16:creationId xmlns:a16="http://schemas.microsoft.com/office/drawing/2014/main" id="{9C75CCD9-BDD4-1D1F-6CCC-EFEE6AF2E5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64" y="698500"/>
            <a:ext cx="10228934" cy="5686425"/>
          </a:xfrm>
        </p:spPr>
      </p:pic>
    </p:spTree>
    <p:extLst>
      <p:ext uri="{BB962C8B-B14F-4D97-AF65-F5344CB8AC3E}">
        <p14:creationId xmlns:p14="http://schemas.microsoft.com/office/powerpoint/2010/main" val="379507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871E9C-1683-65E3-FE03-C616C9320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7" y="698500"/>
            <a:ext cx="10278669" cy="5686425"/>
          </a:xfrm>
        </p:spPr>
      </p:pic>
    </p:spTree>
    <p:extLst>
      <p:ext uri="{BB962C8B-B14F-4D97-AF65-F5344CB8AC3E}">
        <p14:creationId xmlns:p14="http://schemas.microsoft.com/office/powerpoint/2010/main" val="186980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EC107192-E32D-66A7-C8F0-6203BCAF8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90" y="698500"/>
            <a:ext cx="10219082" cy="5686425"/>
          </a:xfrm>
        </p:spPr>
      </p:pic>
    </p:spTree>
    <p:extLst>
      <p:ext uri="{BB962C8B-B14F-4D97-AF65-F5344CB8AC3E}">
        <p14:creationId xmlns:p14="http://schemas.microsoft.com/office/powerpoint/2010/main" val="312355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2250C5E5-9888-C380-D87C-DEBBEB789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67" y="698500"/>
            <a:ext cx="10215728" cy="5686425"/>
          </a:xfrm>
        </p:spPr>
      </p:pic>
    </p:spTree>
    <p:extLst>
      <p:ext uri="{BB962C8B-B14F-4D97-AF65-F5344CB8AC3E}">
        <p14:creationId xmlns:p14="http://schemas.microsoft.com/office/powerpoint/2010/main" val="156714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5E4C79A4-0861-F612-D264-A988D482C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7" y="698500"/>
            <a:ext cx="10275468" cy="5686425"/>
          </a:xfrm>
        </p:spPr>
      </p:pic>
    </p:spTree>
    <p:extLst>
      <p:ext uri="{BB962C8B-B14F-4D97-AF65-F5344CB8AC3E}">
        <p14:creationId xmlns:p14="http://schemas.microsoft.com/office/powerpoint/2010/main" val="217279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862D5DA1-25F9-F5E9-D03E-4509B7068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75" y="698500"/>
            <a:ext cx="10173113" cy="5686425"/>
          </a:xfrm>
        </p:spPr>
      </p:pic>
    </p:spTree>
    <p:extLst>
      <p:ext uri="{BB962C8B-B14F-4D97-AF65-F5344CB8AC3E}">
        <p14:creationId xmlns:p14="http://schemas.microsoft.com/office/powerpoint/2010/main" val="249980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B7702885-A347-EF8B-04D7-064374F1C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32" y="698500"/>
            <a:ext cx="10199198" cy="5686425"/>
          </a:xfrm>
        </p:spPr>
      </p:pic>
    </p:spTree>
    <p:extLst>
      <p:ext uri="{BB962C8B-B14F-4D97-AF65-F5344CB8AC3E}">
        <p14:creationId xmlns:p14="http://schemas.microsoft.com/office/powerpoint/2010/main" val="372859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Lagmöte F13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Tärning Marcus (2) (Consultant)</dc:creator>
  <cp:lastModifiedBy>Tärning Marcus (2) (Consultant)</cp:lastModifiedBy>
  <cp:revision>1</cp:revision>
  <dcterms:created xsi:type="dcterms:W3CDTF">2024-08-04T15:47:41Z</dcterms:created>
  <dcterms:modified xsi:type="dcterms:W3CDTF">2024-08-07T07:32:33Z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2024-08-07T07:32:27Z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25da9e4c-737c-47fd-9413-99caae4bc18e</vt:lpwstr>
  </property>
  <property fmtid="{D5CDD505-2E9C-101B-9397-08002B2CF9AE}" pid="8" name="MSIP_Label_19540963-e559-4020-8a90-fe8a502c2801_ContentBits">
    <vt:lpwstr>0</vt:lpwstr>
  </property>
</Properties>
</file>