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4" r:id="rId4"/>
    <p:sldId id="259" r:id="rId5"/>
    <p:sldId id="264" r:id="rId6"/>
    <p:sldId id="265" r:id="rId7"/>
    <p:sldId id="261" r:id="rId8"/>
    <p:sldId id="262" r:id="rId9"/>
    <p:sldId id="263" r:id="rId10"/>
    <p:sldId id="269" r:id="rId11"/>
    <p:sldId id="266" r:id="rId12"/>
    <p:sldId id="268" r:id="rId13"/>
    <p:sldId id="276" r:id="rId14"/>
    <p:sldId id="285" r:id="rId15"/>
    <p:sldId id="282" r:id="rId16"/>
    <p:sldId id="283" r:id="rId17"/>
    <p:sldId id="272" r:id="rId18"/>
    <p:sldId id="274" r:id="rId19"/>
  </p:sldIdLst>
  <p:sldSz cx="12192000" cy="6858000"/>
  <p:notesSz cx="6888163" cy="100203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2DB76C-C17F-471D-9F51-916EDDFD18B7}" v="1" dt="2024-08-21T06:06:38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5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nus Söderholtz" userId="a4920c54-f7f1-4e0c-8521-09d176b9f6b6" providerId="ADAL" clId="{332DB76C-C17F-471D-9F51-916EDDFD18B7}"/>
    <pc:docChg chg="undo custSel addSld delSld modSld sldOrd">
      <pc:chgData name="Magnus Söderholtz" userId="a4920c54-f7f1-4e0c-8521-09d176b9f6b6" providerId="ADAL" clId="{332DB76C-C17F-471D-9F51-916EDDFD18B7}" dt="2024-08-21T06:07:46.383" v="1728" actId="2696"/>
      <pc:docMkLst>
        <pc:docMk/>
      </pc:docMkLst>
      <pc:sldChg chg="modSp mod">
        <pc:chgData name="Magnus Söderholtz" userId="a4920c54-f7f1-4e0c-8521-09d176b9f6b6" providerId="ADAL" clId="{332DB76C-C17F-471D-9F51-916EDDFD18B7}" dt="2024-08-19T14:51:47.558" v="275" actId="20577"/>
        <pc:sldMkLst>
          <pc:docMk/>
          <pc:sldMk cId="247566472" sldId="258"/>
        </pc:sldMkLst>
        <pc:spChg chg="mod">
          <ac:chgData name="Magnus Söderholtz" userId="a4920c54-f7f1-4e0c-8521-09d176b9f6b6" providerId="ADAL" clId="{332DB76C-C17F-471D-9F51-916EDDFD18B7}" dt="2024-08-19T14:51:47.558" v="275" actId="20577"/>
          <ac:spMkLst>
            <pc:docMk/>
            <pc:sldMk cId="247566472" sldId="258"/>
            <ac:spMk id="3" creationId="{4BB113B1-16ED-6C03-4C29-E24BFE3DD2D9}"/>
          </ac:spMkLst>
        </pc:spChg>
      </pc:sldChg>
      <pc:sldChg chg="addSp delSp modSp mod">
        <pc:chgData name="Magnus Söderholtz" userId="a4920c54-f7f1-4e0c-8521-09d176b9f6b6" providerId="ADAL" clId="{332DB76C-C17F-471D-9F51-916EDDFD18B7}" dt="2024-08-19T15:05:10.417" v="378" actId="27636"/>
        <pc:sldMkLst>
          <pc:docMk/>
          <pc:sldMk cId="2306518046" sldId="259"/>
        </pc:sldMkLst>
        <pc:spChg chg="mod">
          <ac:chgData name="Magnus Söderholtz" userId="a4920c54-f7f1-4e0c-8521-09d176b9f6b6" providerId="ADAL" clId="{332DB76C-C17F-471D-9F51-916EDDFD18B7}" dt="2024-08-19T15:05:10.417" v="378" actId="27636"/>
          <ac:spMkLst>
            <pc:docMk/>
            <pc:sldMk cId="2306518046" sldId="259"/>
            <ac:spMk id="3" creationId="{7615506D-BC3D-8B35-552A-211615145B75}"/>
          </ac:spMkLst>
        </pc:spChg>
        <pc:picChg chg="del">
          <ac:chgData name="Magnus Söderholtz" userId="a4920c54-f7f1-4e0c-8521-09d176b9f6b6" providerId="ADAL" clId="{332DB76C-C17F-471D-9F51-916EDDFD18B7}" dt="2024-08-19T14:53:32.517" v="301" actId="478"/>
          <ac:picMkLst>
            <pc:docMk/>
            <pc:sldMk cId="2306518046" sldId="259"/>
            <ac:picMk id="5" creationId="{7B42A257-5031-A3C6-782C-750F2827C30D}"/>
          </ac:picMkLst>
        </pc:picChg>
        <pc:picChg chg="add del mod">
          <ac:chgData name="Magnus Söderholtz" userId="a4920c54-f7f1-4e0c-8521-09d176b9f6b6" providerId="ADAL" clId="{332DB76C-C17F-471D-9F51-916EDDFD18B7}" dt="2024-08-19T14:54:16.599" v="310" actId="478"/>
          <ac:picMkLst>
            <pc:docMk/>
            <pc:sldMk cId="2306518046" sldId="259"/>
            <ac:picMk id="6" creationId="{CDDA2570-0F12-3193-89F9-40367C4BEC1E}"/>
          </ac:picMkLst>
        </pc:picChg>
        <pc:picChg chg="del">
          <ac:chgData name="Magnus Söderholtz" userId="a4920c54-f7f1-4e0c-8521-09d176b9f6b6" providerId="ADAL" clId="{332DB76C-C17F-471D-9F51-916EDDFD18B7}" dt="2024-08-19T14:53:41.199" v="306" actId="478"/>
          <ac:picMkLst>
            <pc:docMk/>
            <pc:sldMk cId="2306518046" sldId="259"/>
            <ac:picMk id="7" creationId="{F18EF3A7-6A62-FBE9-0682-B230836F411B}"/>
          </ac:picMkLst>
        </pc:picChg>
        <pc:picChg chg="add mod">
          <ac:chgData name="Magnus Söderholtz" userId="a4920c54-f7f1-4e0c-8521-09d176b9f6b6" providerId="ADAL" clId="{332DB76C-C17F-471D-9F51-916EDDFD18B7}" dt="2024-08-19T14:54:14.591" v="309" actId="14100"/>
          <ac:picMkLst>
            <pc:docMk/>
            <pc:sldMk cId="2306518046" sldId="259"/>
            <ac:picMk id="9" creationId="{EB90B5A8-6D41-11BA-3E93-18C219C09B18}"/>
          </ac:picMkLst>
        </pc:picChg>
        <pc:picChg chg="add mod">
          <ac:chgData name="Magnus Söderholtz" userId="a4920c54-f7f1-4e0c-8521-09d176b9f6b6" providerId="ADAL" clId="{332DB76C-C17F-471D-9F51-916EDDFD18B7}" dt="2024-08-19T14:54:39.935" v="314" actId="1076"/>
          <ac:picMkLst>
            <pc:docMk/>
            <pc:sldMk cId="2306518046" sldId="259"/>
            <ac:picMk id="11" creationId="{BE4102DC-1FA0-AABF-0213-2A7E4DC98385}"/>
          </ac:picMkLst>
        </pc:picChg>
      </pc:sldChg>
      <pc:sldChg chg="del">
        <pc:chgData name="Magnus Söderholtz" userId="a4920c54-f7f1-4e0c-8521-09d176b9f6b6" providerId="ADAL" clId="{332DB76C-C17F-471D-9F51-916EDDFD18B7}" dt="2024-08-21T06:04:15.663" v="1431" actId="2696"/>
        <pc:sldMkLst>
          <pc:docMk/>
          <pc:sldMk cId="2273016776" sldId="260"/>
        </pc:sldMkLst>
      </pc:sldChg>
      <pc:sldChg chg="modSp mod ord">
        <pc:chgData name="Magnus Söderholtz" userId="a4920c54-f7f1-4e0c-8521-09d176b9f6b6" providerId="ADAL" clId="{332DB76C-C17F-471D-9F51-916EDDFD18B7}" dt="2024-08-21T06:02:11.951" v="1192" actId="20577"/>
        <pc:sldMkLst>
          <pc:docMk/>
          <pc:sldMk cId="1534531686" sldId="261"/>
        </pc:sldMkLst>
        <pc:spChg chg="mod">
          <ac:chgData name="Magnus Söderholtz" userId="a4920c54-f7f1-4e0c-8521-09d176b9f6b6" providerId="ADAL" clId="{332DB76C-C17F-471D-9F51-916EDDFD18B7}" dt="2024-08-21T06:02:11.951" v="1192" actId="20577"/>
          <ac:spMkLst>
            <pc:docMk/>
            <pc:sldMk cId="1534531686" sldId="261"/>
            <ac:spMk id="3" creationId="{2D32D81C-D50F-7EB4-9128-6C6E4E9282D2}"/>
          </ac:spMkLst>
        </pc:spChg>
      </pc:sldChg>
      <pc:sldChg chg="modSp mod">
        <pc:chgData name="Magnus Söderholtz" userId="a4920c54-f7f1-4e0c-8521-09d176b9f6b6" providerId="ADAL" clId="{332DB76C-C17F-471D-9F51-916EDDFD18B7}" dt="2024-08-21T06:04:05.953" v="1430" actId="20577"/>
        <pc:sldMkLst>
          <pc:docMk/>
          <pc:sldMk cId="1748009632" sldId="262"/>
        </pc:sldMkLst>
        <pc:spChg chg="mod">
          <ac:chgData name="Magnus Söderholtz" userId="a4920c54-f7f1-4e0c-8521-09d176b9f6b6" providerId="ADAL" clId="{332DB76C-C17F-471D-9F51-916EDDFD18B7}" dt="2024-08-21T06:04:05.953" v="1430" actId="20577"/>
          <ac:spMkLst>
            <pc:docMk/>
            <pc:sldMk cId="1748009632" sldId="262"/>
            <ac:spMk id="3" creationId="{03303440-7CAB-157D-C47A-D07D6FA98860}"/>
          </ac:spMkLst>
        </pc:spChg>
      </pc:sldChg>
      <pc:sldChg chg="modSp mod">
        <pc:chgData name="Magnus Söderholtz" userId="a4920c54-f7f1-4e0c-8521-09d176b9f6b6" providerId="ADAL" clId="{332DB76C-C17F-471D-9F51-916EDDFD18B7}" dt="2024-08-21T06:04:36.588" v="1435" actId="20577"/>
        <pc:sldMkLst>
          <pc:docMk/>
          <pc:sldMk cId="3867109507" sldId="263"/>
        </pc:sldMkLst>
        <pc:spChg chg="mod">
          <ac:chgData name="Magnus Söderholtz" userId="a4920c54-f7f1-4e0c-8521-09d176b9f6b6" providerId="ADAL" clId="{332DB76C-C17F-471D-9F51-916EDDFD18B7}" dt="2024-08-21T06:04:36.588" v="1435" actId="20577"/>
          <ac:spMkLst>
            <pc:docMk/>
            <pc:sldMk cId="3867109507" sldId="263"/>
            <ac:spMk id="3" creationId="{C450F799-96C1-F5C6-75AF-4ED0B0BE3EF8}"/>
          </ac:spMkLst>
        </pc:spChg>
      </pc:sldChg>
      <pc:sldChg chg="ord">
        <pc:chgData name="Magnus Söderholtz" userId="a4920c54-f7f1-4e0c-8521-09d176b9f6b6" providerId="ADAL" clId="{332DB76C-C17F-471D-9F51-916EDDFD18B7}" dt="2024-08-20T05:52:11.904" v="830"/>
        <pc:sldMkLst>
          <pc:docMk/>
          <pc:sldMk cId="864649286" sldId="264"/>
        </pc:sldMkLst>
      </pc:sldChg>
      <pc:sldChg chg="ord">
        <pc:chgData name="Magnus Söderholtz" userId="a4920c54-f7f1-4e0c-8521-09d176b9f6b6" providerId="ADAL" clId="{332DB76C-C17F-471D-9F51-916EDDFD18B7}" dt="2024-08-20T05:52:27.670" v="834"/>
        <pc:sldMkLst>
          <pc:docMk/>
          <pc:sldMk cId="1140929711" sldId="265"/>
        </pc:sldMkLst>
      </pc:sldChg>
      <pc:sldChg chg="modSp mod">
        <pc:chgData name="Magnus Söderholtz" userId="a4920c54-f7f1-4e0c-8521-09d176b9f6b6" providerId="ADAL" clId="{332DB76C-C17F-471D-9F51-916EDDFD18B7}" dt="2024-08-21T06:06:03.757" v="1644" actId="20577"/>
        <pc:sldMkLst>
          <pc:docMk/>
          <pc:sldMk cId="862803499" sldId="266"/>
        </pc:sldMkLst>
        <pc:spChg chg="mod">
          <ac:chgData name="Magnus Söderholtz" userId="a4920c54-f7f1-4e0c-8521-09d176b9f6b6" providerId="ADAL" clId="{332DB76C-C17F-471D-9F51-916EDDFD18B7}" dt="2024-08-21T06:06:03.757" v="1644" actId="20577"/>
          <ac:spMkLst>
            <pc:docMk/>
            <pc:sldMk cId="862803499" sldId="266"/>
            <ac:spMk id="3" creationId="{D908647A-1497-88AF-EBC5-31E5D71C165C}"/>
          </ac:spMkLst>
        </pc:spChg>
      </pc:sldChg>
      <pc:sldChg chg="delSp modSp mod ord">
        <pc:chgData name="Magnus Söderholtz" userId="a4920c54-f7f1-4e0c-8521-09d176b9f6b6" providerId="ADAL" clId="{332DB76C-C17F-471D-9F51-916EDDFD18B7}" dt="2024-08-21T06:05:22.790" v="1542" actId="20577"/>
        <pc:sldMkLst>
          <pc:docMk/>
          <pc:sldMk cId="3743014164" sldId="269"/>
        </pc:sldMkLst>
        <pc:spChg chg="mod">
          <ac:chgData name="Magnus Söderholtz" userId="a4920c54-f7f1-4e0c-8521-09d176b9f6b6" providerId="ADAL" clId="{332DB76C-C17F-471D-9F51-916EDDFD18B7}" dt="2024-08-20T05:49:41.698" v="660" actId="20577"/>
          <ac:spMkLst>
            <pc:docMk/>
            <pc:sldMk cId="3743014164" sldId="269"/>
            <ac:spMk id="2" creationId="{B2A0EBDB-27CC-E254-B636-1767C1AA7C50}"/>
          </ac:spMkLst>
        </pc:spChg>
        <pc:spChg chg="mod">
          <ac:chgData name="Magnus Söderholtz" userId="a4920c54-f7f1-4e0c-8521-09d176b9f6b6" providerId="ADAL" clId="{332DB76C-C17F-471D-9F51-916EDDFD18B7}" dt="2024-08-21T06:05:22.790" v="1542" actId="20577"/>
          <ac:spMkLst>
            <pc:docMk/>
            <pc:sldMk cId="3743014164" sldId="269"/>
            <ac:spMk id="3" creationId="{52CC505C-6E36-3ECF-6ADB-64BDDB3046FB}"/>
          </ac:spMkLst>
        </pc:spChg>
        <pc:spChg chg="del mod">
          <ac:chgData name="Magnus Söderholtz" userId="a4920c54-f7f1-4e0c-8521-09d176b9f6b6" providerId="ADAL" clId="{332DB76C-C17F-471D-9F51-916EDDFD18B7}" dt="2024-08-20T05:51:08.918" v="809" actId="478"/>
          <ac:spMkLst>
            <pc:docMk/>
            <pc:sldMk cId="3743014164" sldId="269"/>
            <ac:spMk id="4" creationId="{1C7CB80E-1CAE-36E9-5623-FB55472C5B25}"/>
          </ac:spMkLst>
        </pc:spChg>
        <pc:picChg chg="del mod">
          <ac:chgData name="Magnus Söderholtz" userId="a4920c54-f7f1-4e0c-8521-09d176b9f6b6" providerId="ADAL" clId="{332DB76C-C17F-471D-9F51-916EDDFD18B7}" dt="2024-08-20T05:49:51.732" v="664" actId="478"/>
          <ac:picMkLst>
            <pc:docMk/>
            <pc:sldMk cId="3743014164" sldId="269"/>
            <ac:picMk id="5" creationId="{51CAAEAF-CA42-E113-D90B-2D0F7C9B1302}"/>
          </ac:picMkLst>
        </pc:picChg>
      </pc:sldChg>
      <pc:sldChg chg="mod ord modShow">
        <pc:chgData name="Magnus Söderholtz" userId="a4920c54-f7f1-4e0c-8521-09d176b9f6b6" providerId="ADAL" clId="{332DB76C-C17F-471D-9F51-916EDDFD18B7}" dt="2024-08-21T06:06:23.689" v="1647"/>
        <pc:sldMkLst>
          <pc:docMk/>
          <pc:sldMk cId="3282600530" sldId="272"/>
        </pc:sldMkLst>
      </pc:sldChg>
      <pc:sldChg chg="del">
        <pc:chgData name="Magnus Söderholtz" userId="a4920c54-f7f1-4e0c-8521-09d176b9f6b6" providerId="ADAL" clId="{332DB76C-C17F-471D-9F51-916EDDFD18B7}" dt="2024-08-21T06:07:46.383" v="1728" actId="2696"/>
        <pc:sldMkLst>
          <pc:docMk/>
          <pc:sldMk cId="3437229006" sldId="273"/>
        </pc:sldMkLst>
      </pc:sldChg>
      <pc:sldChg chg="del">
        <pc:chgData name="Magnus Söderholtz" userId="a4920c54-f7f1-4e0c-8521-09d176b9f6b6" providerId="ADAL" clId="{332DB76C-C17F-471D-9F51-916EDDFD18B7}" dt="2024-08-21T06:01:24.283" v="1133" actId="2696"/>
        <pc:sldMkLst>
          <pc:docMk/>
          <pc:sldMk cId="4271883027" sldId="275"/>
        </pc:sldMkLst>
      </pc:sldChg>
      <pc:sldChg chg="del">
        <pc:chgData name="Magnus Söderholtz" userId="a4920c54-f7f1-4e0c-8521-09d176b9f6b6" providerId="ADAL" clId="{332DB76C-C17F-471D-9F51-916EDDFD18B7}" dt="2024-08-21T06:05:31.980" v="1543" actId="2696"/>
        <pc:sldMkLst>
          <pc:docMk/>
          <pc:sldMk cId="3893048043" sldId="277"/>
        </pc:sldMkLst>
      </pc:sldChg>
      <pc:sldChg chg="del">
        <pc:chgData name="Magnus Söderholtz" userId="a4920c54-f7f1-4e0c-8521-09d176b9f6b6" providerId="ADAL" clId="{332DB76C-C17F-471D-9F51-916EDDFD18B7}" dt="2024-08-21T06:01:27.827" v="1134" actId="2696"/>
        <pc:sldMkLst>
          <pc:docMk/>
          <pc:sldMk cId="295635829" sldId="278"/>
        </pc:sldMkLst>
      </pc:sldChg>
      <pc:sldChg chg="del">
        <pc:chgData name="Magnus Söderholtz" userId="a4920c54-f7f1-4e0c-8521-09d176b9f6b6" providerId="ADAL" clId="{332DB76C-C17F-471D-9F51-916EDDFD18B7}" dt="2024-08-21T06:05:31.980" v="1543" actId="2696"/>
        <pc:sldMkLst>
          <pc:docMk/>
          <pc:sldMk cId="2335896672" sldId="279"/>
        </pc:sldMkLst>
      </pc:sldChg>
      <pc:sldChg chg="del">
        <pc:chgData name="Magnus Söderholtz" userId="a4920c54-f7f1-4e0c-8521-09d176b9f6b6" providerId="ADAL" clId="{332DB76C-C17F-471D-9F51-916EDDFD18B7}" dt="2024-08-21T06:05:31.980" v="1543" actId="2696"/>
        <pc:sldMkLst>
          <pc:docMk/>
          <pc:sldMk cId="3998340991" sldId="280"/>
        </pc:sldMkLst>
      </pc:sldChg>
      <pc:sldChg chg="del">
        <pc:chgData name="Magnus Söderholtz" userId="a4920c54-f7f1-4e0c-8521-09d176b9f6b6" providerId="ADAL" clId="{332DB76C-C17F-471D-9F51-916EDDFD18B7}" dt="2024-08-21T06:05:31.980" v="1543" actId="2696"/>
        <pc:sldMkLst>
          <pc:docMk/>
          <pc:sldMk cId="177056704" sldId="281"/>
        </pc:sldMkLst>
      </pc:sldChg>
      <pc:sldChg chg="modSp mod ord">
        <pc:chgData name="Magnus Söderholtz" userId="a4920c54-f7f1-4e0c-8521-09d176b9f6b6" providerId="ADAL" clId="{332DB76C-C17F-471D-9F51-916EDDFD18B7}" dt="2024-08-21T06:06:28.928" v="1649"/>
        <pc:sldMkLst>
          <pc:docMk/>
          <pc:sldMk cId="4089773421" sldId="282"/>
        </pc:sldMkLst>
        <pc:spChg chg="mod">
          <ac:chgData name="Magnus Söderholtz" userId="a4920c54-f7f1-4e0c-8521-09d176b9f6b6" providerId="ADAL" clId="{332DB76C-C17F-471D-9F51-916EDDFD18B7}" dt="2024-08-20T05:58:03.263" v="979" actId="20577"/>
          <ac:spMkLst>
            <pc:docMk/>
            <pc:sldMk cId="4089773421" sldId="282"/>
            <ac:spMk id="2" creationId="{DE89D632-64FA-D5BA-82DB-2E566C4DB808}"/>
          </ac:spMkLst>
        </pc:spChg>
      </pc:sldChg>
      <pc:sldChg chg="modSp mod ord">
        <pc:chgData name="Magnus Söderholtz" userId="a4920c54-f7f1-4e0c-8521-09d176b9f6b6" providerId="ADAL" clId="{332DB76C-C17F-471D-9F51-916EDDFD18B7}" dt="2024-08-21T06:07:39.478" v="1727"/>
        <pc:sldMkLst>
          <pc:docMk/>
          <pc:sldMk cId="3771379889" sldId="283"/>
        </pc:sldMkLst>
        <pc:spChg chg="mod">
          <ac:chgData name="Magnus Söderholtz" userId="a4920c54-f7f1-4e0c-8521-09d176b9f6b6" providerId="ADAL" clId="{332DB76C-C17F-471D-9F51-916EDDFD18B7}" dt="2024-08-20T06:04:08.332" v="1132" actId="5793"/>
          <ac:spMkLst>
            <pc:docMk/>
            <pc:sldMk cId="3771379889" sldId="283"/>
            <ac:spMk id="3" creationId="{03303440-7CAB-157D-C47A-D07D6FA98860}"/>
          </ac:spMkLst>
        </pc:spChg>
      </pc:sldChg>
      <pc:sldChg chg="modSp add mod">
        <pc:chgData name="Magnus Söderholtz" userId="a4920c54-f7f1-4e0c-8521-09d176b9f6b6" providerId="ADAL" clId="{332DB76C-C17F-471D-9F51-916EDDFD18B7}" dt="2024-08-20T05:47:38.931" v="622" actId="6549"/>
        <pc:sldMkLst>
          <pc:docMk/>
          <pc:sldMk cId="3148385112" sldId="284"/>
        </pc:sldMkLst>
        <pc:spChg chg="mod">
          <ac:chgData name="Magnus Söderholtz" userId="a4920c54-f7f1-4e0c-8521-09d176b9f6b6" providerId="ADAL" clId="{332DB76C-C17F-471D-9F51-916EDDFD18B7}" dt="2024-08-19T15:05:41.961" v="386" actId="20577"/>
          <ac:spMkLst>
            <pc:docMk/>
            <pc:sldMk cId="3148385112" sldId="284"/>
            <ac:spMk id="2" creationId="{43D919CC-CA09-DA94-B64B-3601DCC31B18}"/>
          </ac:spMkLst>
        </pc:spChg>
        <pc:spChg chg="mod">
          <ac:chgData name="Magnus Söderholtz" userId="a4920c54-f7f1-4e0c-8521-09d176b9f6b6" providerId="ADAL" clId="{332DB76C-C17F-471D-9F51-916EDDFD18B7}" dt="2024-08-20T05:47:38.931" v="622" actId="6549"/>
          <ac:spMkLst>
            <pc:docMk/>
            <pc:sldMk cId="3148385112" sldId="284"/>
            <ac:spMk id="3" creationId="{4BB113B1-16ED-6C03-4C29-E24BFE3DD2D9}"/>
          </ac:spMkLst>
        </pc:spChg>
      </pc:sldChg>
      <pc:sldChg chg="addSp delSp modSp add mod">
        <pc:chgData name="Magnus Söderholtz" userId="a4920c54-f7f1-4e0c-8521-09d176b9f6b6" providerId="ADAL" clId="{332DB76C-C17F-471D-9F51-916EDDFD18B7}" dt="2024-08-21T06:07:31.042" v="1725" actId="20577"/>
        <pc:sldMkLst>
          <pc:docMk/>
          <pc:sldMk cId="2857446522" sldId="285"/>
        </pc:sldMkLst>
        <pc:spChg chg="mod">
          <ac:chgData name="Magnus Söderholtz" userId="a4920c54-f7f1-4e0c-8521-09d176b9f6b6" providerId="ADAL" clId="{332DB76C-C17F-471D-9F51-916EDDFD18B7}" dt="2024-08-20T05:57:45.029" v="974" actId="20577"/>
          <ac:spMkLst>
            <pc:docMk/>
            <pc:sldMk cId="2857446522" sldId="285"/>
            <ac:spMk id="2" creationId="{E565CD61-6BAF-3EA2-5E08-CBE5E0507436}"/>
          </ac:spMkLst>
        </pc:spChg>
        <pc:spChg chg="add mod">
          <ac:chgData name="Magnus Söderholtz" userId="a4920c54-f7f1-4e0c-8521-09d176b9f6b6" providerId="ADAL" clId="{332DB76C-C17F-471D-9F51-916EDDFD18B7}" dt="2024-08-21T06:07:31.042" v="1725" actId="20577"/>
          <ac:spMkLst>
            <pc:docMk/>
            <pc:sldMk cId="2857446522" sldId="285"/>
            <ac:spMk id="3" creationId="{AB95F0BC-F52B-A457-561A-7B263E4FB628}"/>
          </ac:spMkLst>
        </pc:spChg>
        <pc:spChg chg="del">
          <ac:chgData name="Magnus Söderholtz" userId="a4920c54-f7f1-4e0c-8521-09d176b9f6b6" providerId="ADAL" clId="{332DB76C-C17F-471D-9F51-916EDDFD18B7}" dt="2024-08-20T05:57:49.028" v="975" actId="478"/>
          <ac:spMkLst>
            <pc:docMk/>
            <pc:sldMk cId="2857446522" sldId="285"/>
            <ac:spMk id="3" creationId="{CBAD3AE9-2182-82F5-0327-AFEE70B06AB6}"/>
          </ac:spMkLst>
        </pc:spChg>
        <pc:spChg chg="add del mod">
          <ac:chgData name="Magnus Söderholtz" userId="a4920c54-f7f1-4e0c-8521-09d176b9f6b6" providerId="ADAL" clId="{332DB76C-C17F-471D-9F51-916EDDFD18B7}" dt="2024-08-20T05:57:51.960" v="976" actId="478"/>
          <ac:spMkLst>
            <pc:docMk/>
            <pc:sldMk cId="2857446522" sldId="285"/>
            <ac:spMk id="5" creationId="{9039C4C0-61EA-5A2E-136F-3F503D44AE3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B9710B-7CBB-1CBA-A76A-493166C996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D5173BB-7997-DBE3-EE53-854D67E6F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DD17CC-25D9-8F5D-0950-E9C67CE8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2024-08-21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E4E5C7-4F8A-FE64-CA9D-E8959C896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64EE68-B982-2169-AF63-A9CBEC0C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660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44E846-E6BE-C6C6-0697-BABE3BDFF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D39C8D4-619F-0B0A-84D7-D30D19743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D45A77-321F-2722-35F1-00494B9FC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2024-08-21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2C540A2-E844-45D7-181B-1BE9AC687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B896C7-8B6A-503E-8639-D16D02F6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988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794746A-DC3A-2DE6-7EA0-3FE5ED0D16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EC1D4D5-2175-8697-E4C7-A0C354D99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94434D-1BBD-1222-13EC-8B750E42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2024-08-21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87420D-74EE-3CF4-DC6B-BE0D6010B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59CCF34-A08A-2581-9964-EFB8321E7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135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F8D185-2B50-F9F0-2406-6F8807595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89795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CDE39D-E4E9-B6AB-164C-FFBE9F08D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9BE9B0E-F3F0-703B-5165-0B83DF57A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2024-08-21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777F1A-659C-7F54-CB83-EFED8C51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F884A8-835B-2B09-4FF8-1F70D737F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23A5F27-14E7-FBA6-412B-88B8761649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7995" y="451644"/>
            <a:ext cx="10858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2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62B02B-FDEE-E755-284D-C2F278D85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B107C46-FCF4-B6DE-2BE1-5B9F52926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FD490F1-8779-E6D5-6C96-EDFBE29A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2024-08-21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F25BA7C-A691-A387-39EB-F2AAFDC2A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EE26F8-DF48-13F9-B631-C771FBBF2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924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905407-BF3D-5531-6244-E88E8F4C5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B7C33E-66FE-46F6-47A5-61552FBA4C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DA29636-33C6-9A35-DBE3-A062A7F5B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AE5ECE3-9017-016A-4848-07746872A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2024-08-21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B75C86E-2BDE-C44A-637C-6E484FC62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785143E-EA76-E5B9-1009-6A016DDD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67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0A0E60-A9DB-8087-BFF1-007C0B31C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9DEF42F-5227-F083-B37F-5E3752D33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40FCFD0-2A72-1CD8-245D-74B387459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FD00CD3-2889-389D-0F3B-93D79A0D23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D58AB9B-9943-4F13-FEEF-73C30F42C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E1A587C-D207-C4B7-EB46-EED2655AA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2024-08-21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8B96173-D124-EF97-E71A-E46F1008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65EFD1D-00F9-7D76-07F5-482E8FBB3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8077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E2DA71-148E-D1E3-B400-8D8FC3D78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DDB2F03-2443-8F7B-E366-E2E9A6721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2024-08-21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A01A27E-1370-E933-4040-09FBAD7C9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C9F65E9-FC44-EFB3-7F7A-46AA8199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743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FFB9D88-E294-7011-B719-629ED7CB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2024-08-21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22BA51B-E7CE-CEC6-B6BE-4F9A4A7A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4560BC9-5F6C-45E0-AFBC-7189B350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814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80EC78-F78C-8BF3-EB6E-5B8DE21E2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8E68A7-E670-2D39-4D1E-D15E0C627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383844-EBF1-1BA4-616C-3AF112907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67046B0-D030-FCA9-3264-0C1BAFAFA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2024-08-21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798FD54-26DD-9A87-F838-01D662FA8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5145C51-4052-0225-98A1-E52477B3D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440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03168F-07DF-482D-3305-382D4A9D8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11BC9F9-F35C-257D-243E-D677B91251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E0F3E49-78E3-EC34-6E6D-CD1BAA589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F29787E-A0E2-AF02-7604-C063C8B6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AAE0-CDDD-415F-8685-6897C79F4464}" type="datetimeFigureOut">
              <a:rPr lang="sv-SE" smtClean="0"/>
              <a:t>2024-08-21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0F2830A-40F1-DD37-22E5-25C12AD7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351BBB4-12E8-E475-D6DA-D1430B9E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44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6C6D153-1D6B-8D4B-B83A-F3EFCC7A2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CA2F78-B75B-64F6-404D-01F8F75DF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A0DC3BA-86F1-101C-71E2-A02F0EBD6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1AAE0-CDDD-415F-8685-6897C79F4464}" type="datetimeFigureOut">
              <a:rPr lang="sv-SE" smtClean="0"/>
              <a:t>2024-08-21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8F471FA-2031-3DD5-A5CA-0ACD6D67B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3D90B15-A097-DBA0-DAE8-A5BDA4DF7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323F8-9EF5-4673-98CD-F3A7BD125D4E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AA4BC7-263D-FA3C-F7FB-F697BCB21B9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72580"/>
            <a:ext cx="34766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41375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E187E5-3CF8-FBB6-E612-42989A9A08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Föräldramöte</a:t>
            </a:r>
            <a:br>
              <a:rPr lang="sv-SE" dirty="0"/>
            </a:br>
            <a:r>
              <a:rPr lang="sv-SE" dirty="0"/>
              <a:t>Rönnby IBK P10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3012C54-2179-48E4-E13A-055AE49585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20 augusti 2024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2395D80-7D6E-B623-3178-3CCE23898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692" y="549275"/>
            <a:ext cx="1996268" cy="176862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A499C05-C014-09A9-ED8E-4547F169D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2841" y="549275"/>
            <a:ext cx="1996268" cy="176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40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A0EBDB-27CC-E254-B636-1767C1AA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Försäljningar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CC505C-6E36-3ECF-6ADB-64BDDB304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Restaurangchansen – </a:t>
            </a:r>
            <a:r>
              <a:rPr lang="sv-SE" dirty="0" err="1"/>
              <a:t>ansv</a:t>
            </a:r>
            <a:r>
              <a:rPr lang="sv-SE" dirty="0"/>
              <a:t>. lagledare (obligatoriskt)</a:t>
            </a:r>
          </a:p>
          <a:p>
            <a:r>
              <a:rPr lang="sv-SE" dirty="0"/>
              <a:t>Bingolotter – </a:t>
            </a:r>
            <a:r>
              <a:rPr lang="sv-SE" dirty="0" err="1"/>
              <a:t>ansv</a:t>
            </a:r>
            <a:r>
              <a:rPr lang="sv-SE" dirty="0"/>
              <a:t>. Maggi</a:t>
            </a:r>
          </a:p>
          <a:p>
            <a:r>
              <a:rPr lang="sv-SE" dirty="0" err="1"/>
              <a:t>Newbody</a:t>
            </a:r>
            <a:r>
              <a:rPr lang="sv-SE" dirty="0"/>
              <a:t>/annan försäljning om intresse finns får nån ta tag i detta under säsongen</a:t>
            </a:r>
          </a:p>
        </p:txBody>
      </p:sp>
    </p:spTree>
    <p:extLst>
      <p:ext uri="{BB962C8B-B14F-4D97-AF65-F5344CB8AC3E}">
        <p14:creationId xmlns:p14="http://schemas.microsoft.com/office/powerpoint/2010/main" val="374301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738CE0-78B2-6823-18C9-8A945AABC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Match- och träningskläder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908647A-1497-88AF-EBC5-31E5D71C1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Rönnby ny leverantör – </a:t>
            </a:r>
            <a:r>
              <a:rPr lang="sv-S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Oxdog</a:t>
            </a:r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sv-SE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Mälarsport</a:t>
            </a:r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Lagledare kontaktar </a:t>
            </a:r>
            <a:r>
              <a:rPr lang="sv-SE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Mälarsport</a:t>
            </a:r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/Elmar om datum för provning av kollektion i samband med träning</a:t>
            </a:r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r>
              <a:rPr lang="sv-SE" sz="1800" dirty="0">
                <a:solidFill>
                  <a:srgbClr val="000000"/>
                </a:solidFill>
                <a:latin typeface="Calibri" panose="020F0502020204030204" pitchFamily="34" charset="0"/>
              </a:rPr>
              <a:t>Inget matchställ på träning</a:t>
            </a:r>
          </a:p>
          <a:p>
            <a:pPr algn="l"/>
            <a:r>
              <a:rPr lang="sv-SE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Svart tröja på träning</a:t>
            </a:r>
            <a:endParaRPr lang="sv-SE" sz="1800" b="0" i="0" u="none" strike="noStrike" baseline="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2803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992D2A-4138-4E4A-E00A-FA4F2DBEA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Fotografering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E4CB06-DCF0-910A-16B8-05596C17D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068003"/>
          </a:xfrm>
        </p:spPr>
        <p:txBody>
          <a:bodyPr/>
          <a:lstStyle/>
          <a:p>
            <a:r>
              <a:rPr lang="sv-SE" dirty="0"/>
              <a:t>Ingen formell fotografering. </a:t>
            </a:r>
            <a:r>
              <a:rPr lang="sv-SE" dirty="0" err="1"/>
              <a:t>Lagfoto</a:t>
            </a:r>
            <a:r>
              <a:rPr lang="sv-SE" dirty="0"/>
              <a:t> kommer tas av föreningen. Mer info kommer. </a:t>
            </a:r>
          </a:p>
        </p:txBody>
      </p:sp>
    </p:spTree>
    <p:extLst>
      <p:ext uri="{BB962C8B-B14F-4D97-AF65-F5344CB8AC3E}">
        <p14:creationId xmlns:p14="http://schemas.microsoft.com/office/powerpoint/2010/main" val="710706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65CD61-6BAF-3EA2-5E08-CBE5E0507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Kommunikationskanaler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AD3AE9-2182-82F5-0327-AFEE70B06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Laget.se Rönnby Lag P10</a:t>
            </a:r>
          </a:p>
          <a:p>
            <a:pPr lvl="1"/>
            <a:r>
              <a:rPr lang="sv-SE" dirty="0"/>
              <a:t>Kalender</a:t>
            </a:r>
          </a:p>
          <a:p>
            <a:pPr lvl="1"/>
            <a:r>
              <a:rPr lang="sv-SE" dirty="0"/>
              <a:t>Kallelser</a:t>
            </a:r>
          </a:p>
          <a:p>
            <a:pPr lvl="1"/>
            <a:r>
              <a:rPr lang="sv-SE" dirty="0"/>
              <a:t>Nyheter</a:t>
            </a:r>
          </a:p>
          <a:p>
            <a:pPr lvl="1"/>
            <a:r>
              <a:rPr lang="sv-SE" dirty="0"/>
              <a:t>Gästbok</a:t>
            </a:r>
          </a:p>
          <a:p>
            <a:r>
              <a:rPr lang="sv-SE" dirty="0"/>
              <a:t>Facebook-gruppen ”Rönnby P-10 föräldrar”</a:t>
            </a:r>
          </a:p>
          <a:p>
            <a:pPr lvl="1"/>
            <a:r>
              <a:rPr lang="sv-SE" dirty="0"/>
              <a:t>Kontaktsök, efterlysningar, m.m.</a:t>
            </a:r>
          </a:p>
          <a:p>
            <a:r>
              <a:rPr lang="sv-SE" dirty="0"/>
              <a:t>Styrelsen lägger ut info till alla via Laget.se</a:t>
            </a:r>
          </a:p>
          <a:p>
            <a:r>
              <a:rPr lang="sv-SE" dirty="0" err="1"/>
              <a:t>Instagram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9610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65CD61-6BAF-3EA2-5E08-CBE5E0507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Lagledare + Kassör vakans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95F0BC-F52B-A457-561A-7B263E4FB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963"/>
            <a:ext cx="10515600" cy="4693220"/>
          </a:xfrm>
        </p:spPr>
        <p:txBody>
          <a:bodyPr/>
          <a:lstStyle/>
          <a:p>
            <a:r>
              <a:rPr lang="sv-SE" dirty="0"/>
              <a:t>Till lagledare utsågs Frida Kihlander</a:t>
            </a:r>
          </a:p>
          <a:p>
            <a:r>
              <a:rPr lang="sv-SE" dirty="0"/>
              <a:t>Till kassör utsågs Ida Söderlund</a:t>
            </a:r>
          </a:p>
        </p:txBody>
      </p:sp>
    </p:spTree>
    <p:extLst>
      <p:ext uri="{BB962C8B-B14F-4D97-AF65-F5344CB8AC3E}">
        <p14:creationId xmlns:p14="http://schemas.microsoft.com/office/powerpoint/2010/main" val="2857446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89D632-64FA-D5BA-82DB-2E566C4D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181"/>
            <a:ext cx="9789795" cy="920122"/>
          </a:xfrm>
        </p:spPr>
        <p:txBody>
          <a:bodyPr/>
          <a:lstStyle/>
          <a:p>
            <a:r>
              <a:rPr lang="sv-SE" dirty="0"/>
              <a:t>Lagledaruppgifter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303440-7CAB-157D-C47A-D07D6FA98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2390"/>
            <a:ext cx="10515600" cy="4693220"/>
          </a:xfrm>
        </p:spPr>
        <p:txBody>
          <a:bodyPr/>
          <a:lstStyle/>
          <a:p>
            <a:r>
              <a:rPr lang="sv-SE" dirty="0"/>
              <a:t>Tilldela sekretariat inför varje hemmamatch</a:t>
            </a:r>
          </a:p>
          <a:p>
            <a:r>
              <a:rPr lang="sv-SE" dirty="0"/>
              <a:t>Matchställ (inventering, beställning, utdelning etc.)</a:t>
            </a:r>
          </a:p>
          <a:p>
            <a:r>
              <a:rPr lang="sv-SE" dirty="0"/>
              <a:t>Hantering informationsflöde från föreningen (ex. klädprovningar)</a:t>
            </a:r>
          </a:p>
          <a:p>
            <a:r>
              <a:rPr lang="sv-SE" dirty="0"/>
              <a:t>Restaurangchansen (koordinera, hantera beställning, utdelning)</a:t>
            </a:r>
          </a:p>
          <a:p>
            <a:r>
              <a:rPr lang="sv-SE" dirty="0"/>
              <a:t>Inventering</a:t>
            </a:r>
          </a:p>
          <a:p>
            <a:r>
              <a:rPr lang="sv-SE" dirty="0"/>
              <a:t>Koordinera SSL matcher (sargvakt, kiosk)</a:t>
            </a:r>
          </a:p>
          <a:p>
            <a:r>
              <a:rPr lang="sv-SE" dirty="0"/>
              <a:t>Planera, kalla till och genomföra föräldramöte</a:t>
            </a:r>
          </a:p>
          <a:p>
            <a:r>
              <a:rPr lang="sv-SE" dirty="0"/>
              <a:t>Representera laget vid lagledarträffar </a:t>
            </a:r>
          </a:p>
          <a:p>
            <a:r>
              <a:rPr lang="sv-SE" dirty="0"/>
              <a:t>Vara kontaktperson för laget mot föreningen</a:t>
            </a:r>
          </a:p>
        </p:txBody>
      </p:sp>
    </p:spTree>
    <p:extLst>
      <p:ext uri="{BB962C8B-B14F-4D97-AF65-F5344CB8AC3E}">
        <p14:creationId xmlns:p14="http://schemas.microsoft.com/office/powerpoint/2010/main" val="4089773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89D632-64FA-D5BA-82DB-2E566C4D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Kassör uppgifter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303440-7CAB-157D-C47A-D07D6FA98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743"/>
            <a:ext cx="10515600" cy="4693220"/>
          </a:xfrm>
        </p:spPr>
        <p:txBody>
          <a:bodyPr/>
          <a:lstStyle/>
          <a:p>
            <a:r>
              <a:rPr lang="sv-SE" dirty="0"/>
              <a:t>Hålla individuella lagkassan uppdaterad</a:t>
            </a:r>
          </a:p>
          <a:p>
            <a:r>
              <a:rPr lang="sv-SE" dirty="0"/>
              <a:t>Administrera betalningar från cuper, försäljningar </a:t>
            </a:r>
            <a:r>
              <a:rPr lang="sv-SE"/>
              <a:t>etc.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1379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55B1E9-9A66-8C79-B349-1D3637346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Stödmedlem - Supporters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1CF1C0-076D-4A73-C300-201FB03C0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CB2FA33-8B52-67F7-DB33-B8CF9655A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92"/>
          <a:stretch/>
        </p:blipFill>
        <p:spPr>
          <a:xfrm>
            <a:off x="1887035" y="1924493"/>
            <a:ext cx="8815388" cy="488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00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4ED39F-060E-C559-688B-096E500C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189950-5C0A-3C68-7E7A-FD546FBC5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9414262-FA0D-75E8-D5C8-860C93036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91440"/>
            <a:ext cx="12054840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3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D919CC-CA09-DA94-B64B-3601DCC3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B113B1-16ED-6C03-4C29-E24BFE3DD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370"/>
            <a:ext cx="10515600" cy="4684593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Försäsongsträningar två ggr/veckan i </a:t>
            </a:r>
            <a:r>
              <a:rPr lang="sv-SE" dirty="0" err="1"/>
              <a:t>Emaus</a:t>
            </a:r>
            <a:r>
              <a:rPr lang="sv-SE" dirty="0"/>
              <a:t> till och med </a:t>
            </a:r>
            <a:r>
              <a:rPr lang="sv-SE" dirty="0" err="1"/>
              <a:t>tors</a:t>
            </a:r>
            <a:r>
              <a:rPr lang="sv-SE" dirty="0"/>
              <a:t> 29 aug (v35).</a:t>
            </a:r>
          </a:p>
          <a:p>
            <a:r>
              <a:rPr lang="sv-SE" dirty="0"/>
              <a:t>Från v36-v38 två träningar i veckan i </a:t>
            </a:r>
            <a:r>
              <a:rPr lang="sv-SE" dirty="0" err="1"/>
              <a:t>Önsta</a:t>
            </a:r>
            <a:endParaRPr lang="sv-SE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sv-SE" dirty="0"/>
              <a:t>Tisdagar 18:15-19:30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dirty="0"/>
              <a:t>Torsdagar 20:00-21:30</a:t>
            </a:r>
          </a:p>
          <a:p>
            <a:r>
              <a:rPr lang="sv-SE" dirty="0"/>
              <a:t>Från och med v39 tre träningar i veckan i </a:t>
            </a:r>
            <a:r>
              <a:rPr lang="sv-SE" dirty="0" err="1"/>
              <a:t>Önsta</a:t>
            </a:r>
            <a:r>
              <a:rPr lang="sv-SE" dirty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dirty="0"/>
              <a:t>Måndagar: 19:45 – 21:15 (samling 19:15)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dirty="0"/>
              <a:t>Tisdagar: 18.15-19.30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dirty="0"/>
              <a:t>Torsdagar: 20.00-21.30</a:t>
            </a:r>
          </a:p>
          <a:p>
            <a:r>
              <a:rPr lang="sv-SE" dirty="0"/>
              <a:t>Föranmäl närvaro och frånvaro som svar på kallelsen.</a:t>
            </a:r>
          </a:p>
          <a:p>
            <a:r>
              <a:rPr lang="sv-SE" dirty="0"/>
              <a:t>Kom ihåg att </a:t>
            </a:r>
            <a:r>
              <a:rPr lang="sv-SE" b="1" dirty="0"/>
              <a:t>komma i tid</a:t>
            </a:r>
            <a:r>
              <a:rPr lang="sv-SE" dirty="0"/>
              <a:t> och ta med skor, klubba, glasögon, vattenflaska.</a:t>
            </a:r>
          </a:p>
          <a:p>
            <a:r>
              <a:rPr lang="sv-SE" dirty="0"/>
              <a:t>Gärna duscha efter träning- och match i omklädningsrum.</a:t>
            </a:r>
          </a:p>
        </p:txBody>
      </p:sp>
    </p:spTree>
    <p:extLst>
      <p:ext uri="{BB962C8B-B14F-4D97-AF65-F5344CB8AC3E}">
        <p14:creationId xmlns:p14="http://schemas.microsoft.com/office/powerpoint/2010/main" val="24756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D919CC-CA09-DA94-B64B-3601DCC3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Truppen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B113B1-16ED-6C03-4C29-E24BFE3DD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370"/>
            <a:ext cx="10515600" cy="4684593"/>
          </a:xfrm>
        </p:spPr>
        <p:txBody>
          <a:bodyPr>
            <a:normAutofit/>
          </a:bodyPr>
          <a:lstStyle/>
          <a:p>
            <a:r>
              <a:rPr lang="sv-SE" dirty="0"/>
              <a:t>27 spelare</a:t>
            </a:r>
          </a:p>
          <a:p>
            <a:r>
              <a:rPr lang="sv-SE" dirty="0"/>
              <a:t>Anton Jonsson slutat</a:t>
            </a:r>
          </a:p>
          <a:p>
            <a:r>
              <a:rPr lang="sv-SE" dirty="0"/>
              <a:t>Henke slutat</a:t>
            </a:r>
          </a:p>
          <a:p>
            <a:r>
              <a:rPr lang="sv-SE" dirty="0"/>
              <a:t>Jonas </a:t>
            </a:r>
            <a:r>
              <a:rPr lang="sv-SE" dirty="0" err="1"/>
              <a:t>Vretling</a:t>
            </a:r>
            <a:r>
              <a:rPr lang="sv-SE" dirty="0"/>
              <a:t> ny</a:t>
            </a:r>
          </a:p>
          <a:p>
            <a:r>
              <a:rPr lang="sv-SE" dirty="0"/>
              <a:t>Oförändrat tränarteam</a:t>
            </a:r>
          </a:p>
        </p:txBody>
      </p:sp>
    </p:spTree>
    <p:extLst>
      <p:ext uri="{BB962C8B-B14F-4D97-AF65-F5344CB8AC3E}">
        <p14:creationId xmlns:p14="http://schemas.microsoft.com/office/powerpoint/2010/main" val="3148385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9933B0-2C15-ACC9-8E84-3DEEE0B02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Seriespel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15506D-BC3D-8B35-552A-211615145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072423" cy="4486275"/>
          </a:xfrm>
        </p:spPr>
        <p:txBody>
          <a:bodyPr>
            <a:normAutofit/>
          </a:bodyPr>
          <a:lstStyle/>
          <a:p>
            <a:r>
              <a:rPr lang="sv-SE" dirty="0"/>
              <a:t>Vårt lag deltar i år i två serier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dirty="0"/>
              <a:t>PK3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dirty="0"/>
              <a:t>PK4 svår</a:t>
            </a:r>
          </a:p>
          <a:p>
            <a:r>
              <a:rPr lang="sv-SE" dirty="0"/>
              <a:t>Uppdelning baserad på nivå, ej ålder</a:t>
            </a:r>
          </a:p>
          <a:p>
            <a:r>
              <a:rPr lang="sv-SE" dirty="0"/>
              <a:t>Seriepremiär 7 oktober</a:t>
            </a:r>
          </a:p>
          <a:p>
            <a:r>
              <a:rPr lang="sv-SE" dirty="0"/>
              <a:t>Hemmamatcher i Pettersbergsskolan eller </a:t>
            </a:r>
            <a:r>
              <a:rPr lang="sv-SE" dirty="0" err="1"/>
              <a:t>Emaus</a:t>
            </a:r>
            <a:endParaRPr lang="sv-SE" dirty="0"/>
          </a:p>
          <a:p>
            <a:r>
              <a:rPr lang="sv-SE" dirty="0"/>
              <a:t>Kallelser skickas ut i så god tid som möjligt – Besvara så fort som möjligt, uppmärksamma sista anmälningstid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90B5A8-6D41-11BA-3E93-18C219C09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897" y="4127819"/>
            <a:ext cx="2565326" cy="22813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4102DC-1FA0-AABF-0213-2A7E4DC98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897" y="1439575"/>
            <a:ext cx="2565326" cy="258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1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9F8B62-46A7-69AC-E483-278E41478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2A6BCC-376E-E066-8055-9F12FDC59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sv-SE" sz="24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Förra året: </a:t>
            </a:r>
          </a:p>
          <a:p>
            <a:pPr marL="0" indent="0" algn="l">
              <a:buNone/>
            </a:pPr>
            <a:r>
              <a:rPr lang="sv-SE" sz="2400" dirty="0">
                <a:solidFill>
                  <a:srgbClr val="000000"/>
                </a:solidFill>
                <a:latin typeface="Calibri" panose="020F0502020204030204" pitchFamily="34" charset="0"/>
              </a:rPr>
              <a:t>Medlemsavgift 400 kr (samma för alla)</a:t>
            </a:r>
          </a:p>
          <a:p>
            <a:r>
              <a:rPr lang="sv-SE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Träningsavgift 1000 kr (baserat på </a:t>
            </a:r>
            <a:r>
              <a:rPr lang="sv-SE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träningslängd</a:t>
            </a:r>
            <a:r>
              <a:rPr lang="sv-SE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och seriedeltagande)</a:t>
            </a:r>
          </a:p>
          <a:p>
            <a:r>
              <a:rPr lang="sv-SE" sz="2400" dirty="0">
                <a:solidFill>
                  <a:srgbClr val="000000"/>
                </a:solidFill>
                <a:latin typeface="Calibri" panose="020F0502020204030204" pitchFamily="34" charset="0"/>
              </a:rPr>
              <a:t>Serviceavgift 19 kr (laget.se)</a:t>
            </a:r>
          </a:p>
          <a:p>
            <a:r>
              <a:rPr lang="sv-SE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Totalt 1 419 kr</a:t>
            </a:r>
          </a:p>
          <a:p>
            <a:r>
              <a:rPr lang="sv-SE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Fakturering sker omkring 15 oktober via Laget.se</a:t>
            </a:r>
          </a:p>
          <a:p>
            <a:pPr marL="0" indent="0">
              <a:buNone/>
            </a:pPr>
            <a:endParaRPr lang="sv-SE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49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608132-E212-E69C-818F-94069900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4D544E-16B0-16EB-B983-DFAC4B336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0967"/>
            <a:ext cx="10515600" cy="4815996"/>
          </a:xfrm>
        </p:spPr>
        <p:txBody>
          <a:bodyPr>
            <a:normAutofit/>
          </a:bodyPr>
          <a:lstStyle/>
          <a:p>
            <a:r>
              <a:rPr lang="sv-SE" dirty="0"/>
              <a:t>Ca 8000 i gemensamma lagkassan</a:t>
            </a:r>
          </a:p>
          <a:p>
            <a:r>
              <a:rPr lang="sv-SE" dirty="0"/>
              <a:t>75% av försäljning går till individuell kassa, resten till gemensamma lagkassa</a:t>
            </a:r>
          </a:p>
          <a:p>
            <a:r>
              <a:rPr lang="sv-SE" dirty="0"/>
              <a:t>Gemensamma lagkassan utgifter förra säsongen: mat vid cuper, gemensamma träffar etc. 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0929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83CB33-52B8-7403-5102-57627A7D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Cuper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32D81C-D50F-7EB4-9128-6C6E4E928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259"/>
            <a:ext cx="10515600" cy="5200987"/>
          </a:xfrm>
        </p:spPr>
        <p:txBody>
          <a:bodyPr>
            <a:normAutofit/>
          </a:bodyPr>
          <a:lstStyle/>
          <a:p>
            <a:r>
              <a:rPr lang="sv-SE" dirty="0" err="1"/>
              <a:t>Hagunda</a:t>
            </a:r>
            <a:r>
              <a:rPr lang="sv-SE" dirty="0"/>
              <a:t> cupen 13-15 september, 1 lag anmäld</a:t>
            </a:r>
          </a:p>
          <a:p>
            <a:r>
              <a:rPr lang="sv-SE" dirty="0"/>
              <a:t>Nordic </a:t>
            </a:r>
            <a:r>
              <a:rPr lang="sv-SE" dirty="0" err="1"/>
              <a:t>Invitational</a:t>
            </a:r>
            <a:r>
              <a:rPr lang="sv-SE" dirty="0"/>
              <a:t> cup (1 lag, 2011or) – 1-3 nov </a:t>
            </a:r>
          </a:p>
          <a:p>
            <a:r>
              <a:rPr lang="sv-SE" dirty="0"/>
              <a:t>Storvreta Cup, 2 jämna lag 2-4 jan 2025 /Gothia Cup, 2 jämna lag – 3-6 jan 2025 – </a:t>
            </a:r>
            <a:r>
              <a:rPr lang="sv-SE" dirty="0">
                <a:highlight>
                  <a:srgbClr val="FFFF00"/>
                </a:highlight>
              </a:rPr>
              <a:t>vi skickar ut enkät inom kort.</a:t>
            </a:r>
          </a:p>
          <a:p>
            <a:r>
              <a:rPr lang="sv-SE" dirty="0"/>
              <a:t>Mälarenergi Cup, 2 jämna lag – 11-13 april 2025</a:t>
            </a:r>
          </a:p>
          <a:p>
            <a:r>
              <a:rPr lang="sv-SE" dirty="0"/>
              <a:t>+ 1 cup april</a:t>
            </a:r>
          </a:p>
          <a:p>
            <a:r>
              <a:rPr lang="sv-SE" dirty="0"/>
              <a:t>DM – 2 lag, åldersindelat</a:t>
            </a:r>
          </a:p>
        </p:txBody>
      </p:sp>
    </p:spTree>
    <p:extLst>
      <p:ext uri="{BB962C8B-B14F-4D97-AF65-F5344CB8AC3E}">
        <p14:creationId xmlns:p14="http://schemas.microsoft.com/office/powerpoint/2010/main" val="1534531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89D632-64FA-D5BA-82DB-2E566C4DB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Arrangemang Hemmamatcher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3303440-7CAB-157D-C47A-D07D6FA98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437"/>
            <a:ext cx="10515600" cy="4273250"/>
          </a:xfrm>
        </p:spPr>
        <p:txBody>
          <a:bodyPr/>
          <a:lstStyle/>
          <a:p>
            <a:r>
              <a:rPr lang="sv-SE" dirty="0"/>
              <a:t>2 vuxna i sekretariatet.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sv-SE" dirty="0"/>
              <a:t>Till varje matchkallelse skickas en förfrågan om man kan tänka sig sitta i sekretariat</a:t>
            </a:r>
          </a:p>
          <a:p>
            <a:r>
              <a:rPr lang="sv-SE" dirty="0"/>
              <a:t>Fika (ja/nej?) – inget beslut gällande utformningen av fika</a:t>
            </a:r>
          </a:p>
        </p:txBody>
      </p:sp>
    </p:spTree>
    <p:extLst>
      <p:ext uri="{BB962C8B-B14F-4D97-AF65-F5344CB8AC3E}">
        <p14:creationId xmlns:p14="http://schemas.microsoft.com/office/powerpoint/2010/main" val="1748009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E62C68-3AB2-B1C9-D815-860D5DE02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Övriga arbetsuppgifter för föräldrar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50F799-96C1-F5C6-75AF-4ED0B0BE3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Inventering Citygross 1 </a:t>
            </a:r>
            <a:r>
              <a:rPr lang="sv-SE" dirty="0" err="1"/>
              <a:t>sept</a:t>
            </a:r>
            <a:r>
              <a:rPr lang="sv-SE" dirty="0"/>
              <a:t> eller slutet jan 2025</a:t>
            </a:r>
          </a:p>
          <a:p>
            <a:pPr lvl="1"/>
            <a:r>
              <a:rPr lang="sv-SE" dirty="0"/>
              <a:t>ALLA ska inventera ett tillfälle. Första tillfället endast </a:t>
            </a:r>
            <a:r>
              <a:rPr lang="sv-SE" dirty="0">
                <a:solidFill>
                  <a:srgbClr val="FF0000"/>
                </a:solidFill>
              </a:rPr>
              <a:t>fem stycken!</a:t>
            </a:r>
            <a:endParaRPr lang="sv-SE" dirty="0"/>
          </a:p>
          <a:p>
            <a:r>
              <a:rPr lang="sv-SE" dirty="0"/>
              <a:t>Sargvakter SSL-matcher minst 2 gånger – uppgifter tilldelas av lagledare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7109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</Words>
  <Application>Microsoft Office PowerPoint</Application>
  <PresentationFormat>Widescreen</PresentationFormat>
  <Paragraphs>94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Office-tema</vt:lpstr>
      <vt:lpstr>Föräldramöte Rönnby IBK P10</vt:lpstr>
      <vt:lpstr>Träningar</vt:lpstr>
      <vt:lpstr>Truppen</vt:lpstr>
      <vt:lpstr>Seriespel</vt:lpstr>
      <vt:lpstr>Avgifter</vt:lpstr>
      <vt:lpstr>Ekonomi </vt:lpstr>
      <vt:lpstr>Cuper</vt:lpstr>
      <vt:lpstr>Arrangemang Hemmamatcher</vt:lpstr>
      <vt:lpstr>Övriga arbetsuppgifter för föräldrar </vt:lpstr>
      <vt:lpstr>Försäljningar</vt:lpstr>
      <vt:lpstr>Match- och träningskläder</vt:lpstr>
      <vt:lpstr>Fotografering</vt:lpstr>
      <vt:lpstr>Kommunikationskanaler</vt:lpstr>
      <vt:lpstr>Lagledare + Kassör vakans</vt:lpstr>
      <vt:lpstr>Lagledaruppgifter</vt:lpstr>
      <vt:lpstr>Kassör uppgifter</vt:lpstr>
      <vt:lpstr>Stödmedlem - Supporters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Rönnby IBK P10</dc:title>
  <dc:creator>Henrik Jonsson</dc:creator>
  <cp:lastModifiedBy>Magnus Söderholtz</cp:lastModifiedBy>
  <cp:revision>20</cp:revision>
  <cp:lastPrinted>2023-08-20T15:33:58Z</cp:lastPrinted>
  <dcterms:created xsi:type="dcterms:W3CDTF">2022-09-04T09:37:20Z</dcterms:created>
  <dcterms:modified xsi:type="dcterms:W3CDTF">2024-08-21T06:07:47Z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1d70f45-c407-47bb-9e68-e4c05c5dab1d_Enabled">
    <vt:lpwstr>true</vt:lpwstr>
  </property>
  <property fmtid="{D5CDD505-2E9C-101B-9397-08002B2CF9AE}" pid="3" name="MSIP_Label_41d70f45-c407-47bb-9e68-e4c05c5dab1d_SetDate">
    <vt:lpwstr>2024-08-18T19:03:42Z</vt:lpwstr>
  </property>
  <property fmtid="{D5CDD505-2E9C-101B-9397-08002B2CF9AE}" pid="4" name="MSIP_Label_41d70f45-c407-47bb-9e68-e4c05c5dab1d_Method">
    <vt:lpwstr>Standard</vt:lpwstr>
  </property>
  <property fmtid="{D5CDD505-2E9C-101B-9397-08002B2CF9AE}" pid="5" name="MSIP_Label_41d70f45-c407-47bb-9e68-e4c05c5dab1d_Name">
    <vt:lpwstr>41d70f45-c407-47bb-9e68-e4c05c5dab1d</vt:lpwstr>
  </property>
  <property fmtid="{D5CDD505-2E9C-101B-9397-08002B2CF9AE}" pid="6" name="MSIP_Label_41d70f45-c407-47bb-9e68-e4c05c5dab1d_SiteId">
    <vt:lpwstr>706c5db9-5278-483b-b622-70084f823a12</vt:lpwstr>
  </property>
  <property fmtid="{D5CDD505-2E9C-101B-9397-08002B2CF9AE}" pid="7" name="MSIP_Label_41d70f45-c407-47bb-9e68-e4c05c5dab1d_ActionId">
    <vt:lpwstr>ce7bd7fe-2b98-4f81-8e92-3a82ae6e02f6</vt:lpwstr>
  </property>
  <property fmtid="{D5CDD505-2E9C-101B-9397-08002B2CF9AE}" pid="8" name="MSIP_Label_41d70f45-c407-47bb-9e68-e4c05c5dab1d_ContentBits">
    <vt:lpwstr>2</vt:lpwstr>
  </property>
  <property fmtid="{D5CDD505-2E9C-101B-9397-08002B2CF9AE}" pid="9" name="ClassificationContentMarkingFooterLocations">
    <vt:lpwstr>Office-tema:8</vt:lpwstr>
  </property>
  <property fmtid="{D5CDD505-2E9C-101B-9397-08002B2CF9AE}" pid="10" name="ClassificationContentMarkingFooterText">
    <vt:lpwstr>Internal</vt:lpwstr>
  </property>
</Properties>
</file>