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34EB-EB2C-4C17-AEC5-FBB429F3F5E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8EC-3AC9-4AB7-96FF-48E8C381E2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510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34EB-EB2C-4C17-AEC5-FBB429F3F5E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8EC-3AC9-4AB7-96FF-48E8C381E2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080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34EB-EB2C-4C17-AEC5-FBB429F3F5E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8EC-3AC9-4AB7-96FF-48E8C381E2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349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34EB-EB2C-4C17-AEC5-FBB429F3F5E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8EC-3AC9-4AB7-96FF-48E8C381E2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024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34EB-EB2C-4C17-AEC5-FBB429F3F5E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8EC-3AC9-4AB7-96FF-48E8C381E2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964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34EB-EB2C-4C17-AEC5-FBB429F3F5E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8EC-3AC9-4AB7-96FF-48E8C381E2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752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34EB-EB2C-4C17-AEC5-FBB429F3F5E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8EC-3AC9-4AB7-96FF-48E8C381E2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15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34EB-EB2C-4C17-AEC5-FBB429F3F5E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8EC-3AC9-4AB7-96FF-48E8C381E2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86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34EB-EB2C-4C17-AEC5-FBB429F3F5E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8EC-3AC9-4AB7-96FF-48E8C381E2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529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34EB-EB2C-4C17-AEC5-FBB429F3F5E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8EC-3AC9-4AB7-96FF-48E8C381E2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486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34EB-EB2C-4C17-AEC5-FBB429F3F5E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AA8EC-3AC9-4AB7-96FF-48E8C381E2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486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34EB-EB2C-4C17-AEC5-FBB429F3F5E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AA8EC-3AC9-4AB7-96FF-48E8C381E2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129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6295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8000" b="1" dirty="0" smtClean="0"/>
              <a:t>TRÄNING 2022</a:t>
            </a:r>
            <a:endParaRPr lang="sv-SE" sz="8000" b="1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509" y="2335576"/>
            <a:ext cx="3466982" cy="369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412" y="915360"/>
            <a:ext cx="2880000" cy="2340000"/>
          </a:xfrm>
          <a:prstGeom prst="rect">
            <a:avLst/>
          </a:prstGeom>
        </p:spPr>
      </p:pic>
      <p:pic>
        <p:nvPicPr>
          <p:cNvPr id="4" name="Bildobjekt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412" y="915360"/>
            <a:ext cx="2880000" cy="2340000"/>
          </a:xfrm>
          <a:prstGeom prst="rect">
            <a:avLst/>
          </a:prstGeom>
        </p:spPr>
      </p:pic>
      <p:pic>
        <p:nvPicPr>
          <p:cNvPr id="5" name="Bildobjekt 4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12" y="915360"/>
            <a:ext cx="2880000" cy="2340000"/>
          </a:xfrm>
          <a:prstGeom prst="rect">
            <a:avLst/>
          </a:prstGeom>
        </p:spPr>
      </p:pic>
      <p:pic>
        <p:nvPicPr>
          <p:cNvPr id="6" name="Bildobjekt 5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412" y="861774"/>
            <a:ext cx="2880000" cy="3060000"/>
          </a:xfrm>
          <a:prstGeom prst="rect">
            <a:avLst/>
          </a:prstGeom>
        </p:spPr>
      </p:pic>
      <p:pic>
        <p:nvPicPr>
          <p:cNvPr id="7" name="Bildobjekt 6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12" y="3253869"/>
            <a:ext cx="2880000" cy="2340000"/>
          </a:xfrm>
          <a:prstGeom prst="rect">
            <a:avLst/>
          </a:prstGeom>
        </p:spPr>
      </p:pic>
      <p:pic>
        <p:nvPicPr>
          <p:cNvPr id="8" name="Bildobjekt 7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412" y="3255360"/>
            <a:ext cx="2880000" cy="2340000"/>
          </a:xfrm>
          <a:prstGeom prst="rect">
            <a:avLst/>
          </a:prstGeom>
        </p:spPr>
      </p:pic>
      <p:pic>
        <p:nvPicPr>
          <p:cNvPr id="9" name="Bildobjekt 8"/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412" y="3254400"/>
            <a:ext cx="2880000" cy="2340000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9185980" y="3921774"/>
            <a:ext cx="234086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700" b="1" dirty="0" smtClean="0"/>
              <a:t>TIRO21 RYGGSÄCK</a:t>
            </a:r>
          </a:p>
          <a:p>
            <a:pPr algn="ctr"/>
            <a:r>
              <a:rPr lang="sv-SE" sz="2000" b="1" dirty="0" smtClean="0">
                <a:solidFill>
                  <a:srgbClr val="FF0000"/>
                </a:solidFill>
              </a:rPr>
              <a:t>267:- </a:t>
            </a:r>
            <a:r>
              <a:rPr lang="sv-SE" sz="2000" b="1" dirty="0" smtClean="0"/>
              <a:t>(419:-)</a:t>
            </a:r>
          </a:p>
          <a:p>
            <a:pPr algn="ctr"/>
            <a:r>
              <a:rPr lang="sv-SE" sz="1400" b="1" dirty="0" smtClean="0"/>
              <a:t>INKL. RSF-MÄRKE</a:t>
            </a:r>
            <a:endParaRPr lang="sv-SE" sz="1400" b="1" dirty="0"/>
          </a:p>
        </p:txBody>
      </p:sp>
      <p:sp>
        <p:nvSpPr>
          <p:cNvPr id="2" name="textruta 1"/>
          <p:cNvSpPr txBox="1"/>
          <p:nvPr/>
        </p:nvSpPr>
        <p:spPr>
          <a:xfrm>
            <a:off x="276412" y="61118"/>
            <a:ext cx="2880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700" b="1" dirty="0" smtClean="0"/>
              <a:t>SQUADRA21 T-SHIRT</a:t>
            </a:r>
          </a:p>
          <a:p>
            <a:pPr algn="ctr"/>
            <a:r>
              <a:rPr lang="sv-SE" sz="2000" b="1" dirty="0" smtClean="0">
                <a:solidFill>
                  <a:srgbClr val="FF0000"/>
                </a:solidFill>
              </a:rPr>
              <a:t>219:- </a:t>
            </a:r>
            <a:r>
              <a:rPr lang="sv-SE" sz="2000" b="1" dirty="0" smtClean="0"/>
              <a:t>(299:-)</a:t>
            </a:r>
          </a:p>
          <a:p>
            <a:pPr algn="ctr"/>
            <a:r>
              <a:rPr lang="sv-SE" sz="1400" b="1" dirty="0" smtClean="0"/>
              <a:t>INKL. RSF-MÄRKE &amp; RYGGSIFFRA</a:t>
            </a:r>
            <a:endParaRPr lang="sv-SE" sz="1400" b="1" dirty="0"/>
          </a:p>
        </p:txBody>
      </p:sp>
      <p:sp>
        <p:nvSpPr>
          <p:cNvPr id="13" name="textruta 12"/>
          <p:cNvSpPr txBox="1"/>
          <p:nvPr/>
        </p:nvSpPr>
        <p:spPr>
          <a:xfrm>
            <a:off x="3156412" y="277200"/>
            <a:ext cx="288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700" b="1" dirty="0" smtClean="0"/>
              <a:t>ENTRADA22 SHORTS</a:t>
            </a:r>
          </a:p>
          <a:p>
            <a:pPr algn="ctr"/>
            <a:r>
              <a:rPr lang="sv-SE" sz="2000" b="1" dirty="0" smtClean="0">
                <a:solidFill>
                  <a:srgbClr val="FF0000"/>
                </a:solidFill>
              </a:rPr>
              <a:t>108:- </a:t>
            </a:r>
            <a:r>
              <a:rPr lang="sv-SE" sz="2000" b="1" dirty="0" smtClean="0"/>
              <a:t>(179:-)</a:t>
            </a:r>
            <a:endParaRPr lang="sv-SE" sz="2000" b="1" dirty="0"/>
          </a:p>
        </p:txBody>
      </p:sp>
      <p:sp>
        <p:nvSpPr>
          <p:cNvPr id="14" name="textruta 13"/>
          <p:cNvSpPr txBox="1"/>
          <p:nvPr/>
        </p:nvSpPr>
        <p:spPr>
          <a:xfrm>
            <a:off x="6036412" y="276561"/>
            <a:ext cx="288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700" b="1" dirty="0" smtClean="0"/>
              <a:t>MILANO16 STRUMPOR</a:t>
            </a:r>
          </a:p>
          <a:p>
            <a:pPr algn="ctr"/>
            <a:r>
              <a:rPr lang="sv-SE" sz="2000" b="1" dirty="0" smtClean="0">
                <a:solidFill>
                  <a:srgbClr val="FF0000"/>
                </a:solidFill>
              </a:rPr>
              <a:t>54:- </a:t>
            </a:r>
            <a:r>
              <a:rPr lang="sv-SE" sz="2000" b="1" dirty="0" smtClean="0"/>
              <a:t>(89:-)</a:t>
            </a:r>
            <a:endParaRPr lang="sv-SE" sz="2000" b="1" dirty="0"/>
          </a:p>
        </p:txBody>
      </p:sp>
      <p:sp>
        <p:nvSpPr>
          <p:cNvPr id="15" name="textruta 14"/>
          <p:cNvSpPr txBox="1"/>
          <p:nvPr/>
        </p:nvSpPr>
        <p:spPr>
          <a:xfrm>
            <a:off x="276412" y="5605876"/>
            <a:ext cx="2880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700" b="1" dirty="0" smtClean="0"/>
              <a:t>CONDIVO22 TRÄNINGSBYXA</a:t>
            </a:r>
          </a:p>
          <a:p>
            <a:pPr algn="ctr"/>
            <a:r>
              <a:rPr lang="sv-SE" sz="1600" b="1" dirty="0" smtClean="0"/>
              <a:t>JUNIOR</a:t>
            </a:r>
            <a:r>
              <a:rPr lang="sv-SE" sz="2000" b="1" dirty="0" smtClean="0"/>
              <a:t> -</a:t>
            </a:r>
            <a:r>
              <a:rPr lang="sv-SE" sz="2000" b="1" dirty="0" smtClean="0">
                <a:solidFill>
                  <a:srgbClr val="FF0000"/>
                </a:solidFill>
              </a:rPr>
              <a:t> 239:- </a:t>
            </a:r>
            <a:r>
              <a:rPr lang="sv-SE" sz="2000" b="1" dirty="0" smtClean="0"/>
              <a:t>(399:-)</a:t>
            </a:r>
          </a:p>
          <a:p>
            <a:pPr algn="ctr"/>
            <a:r>
              <a:rPr lang="sv-SE" sz="1600" b="1" dirty="0" smtClean="0"/>
              <a:t>HERR &amp; DAM </a:t>
            </a:r>
            <a:r>
              <a:rPr lang="sv-SE" sz="2000" b="1" dirty="0" smtClean="0"/>
              <a:t>– </a:t>
            </a:r>
            <a:r>
              <a:rPr lang="sv-SE" sz="2000" b="1" dirty="0" smtClean="0">
                <a:solidFill>
                  <a:srgbClr val="FF0000"/>
                </a:solidFill>
              </a:rPr>
              <a:t>299:-</a:t>
            </a:r>
            <a:r>
              <a:rPr lang="sv-SE" sz="2000" b="1" dirty="0" smtClean="0"/>
              <a:t> (499:-)</a:t>
            </a:r>
            <a:endParaRPr lang="sv-SE" sz="2000" b="1" dirty="0"/>
          </a:p>
        </p:txBody>
      </p:sp>
      <p:sp>
        <p:nvSpPr>
          <p:cNvPr id="16" name="textruta 15"/>
          <p:cNvSpPr txBox="1"/>
          <p:nvPr/>
        </p:nvSpPr>
        <p:spPr>
          <a:xfrm>
            <a:off x="3156412" y="5605200"/>
            <a:ext cx="288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700" b="1" dirty="0" smtClean="0"/>
              <a:t>CONDIVO22 TRÄNINGSTRÖJA</a:t>
            </a:r>
          </a:p>
          <a:p>
            <a:pPr algn="ctr"/>
            <a:r>
              <a:rPr lang="sv-SE" sz="1600" b="1" dirty="0" smtClean="0"/>
              <a:t>JUNIOR</a:t>
            </a:r>
            <a:r>
              <a:rPr lang="sv-SE" sz="2000" b="1" dirty="0" smtClean="0"/>
              <a:t> -</a:t>
            </a:r>
            <a:r>
              <a:rPr lang="sv-SE" sz="2000" b="1" dirty="0" smtClean="0">
                <a:solidFill>
                  <a:srgbClr val="FF0000"/>
                </a:solidFill>
              </a:rPr>
              <a:t> 379:- </a:t>
            </a:r>
            <a:r>
              <a:rPr lang="sv-SE" sz="2000" b="1" dirty="0" smtClean="0"/>
              <a:t>(579:-)</a:t>
            </a:r>
          </a:p>
          <a:p>
            <a:pPr algn="ctr"/>
            <a:r>
              <a:rPr lang="sv-SE" sz="1600" b="1" dirty="0" smtClean="0"/>
              <a:t>HERR &amp; DAM </a:t>
            </a:r>
            <a:r>
              <a:rPr lang="sv-SE" sz="2000" b="1" dirty="0" smtClean="0"/>
              <a:t>– </a:t>
            </a:r>
            <a:r>
              <a:rPr lang="sv-SE" sz="2000" b="1" dirty="0" smtClean="0">
                <a:solidFill>
                  <a:srgbClr val="FF0000"/>
                </a:solidFill>
              </a:rPr>
              <a:t>439:-</a:t>
            </a:r>
            <a:r>
              <a:rPr lang="sv-SE" sz="2000" b="1" dirty="0" smtClean="0"/>
              <a:t> (679:-)</a:t>
            </a:r>
          </a:p>
          <a:p>
            <a:pPr algn="ctr"/>
            <a:r>
              <a:rPr lang="sv-SE" sz="1400" b="1" dirty="0" smtClean="0"/>
              <a:t>INKL. RSF-MÄRKE &amp; RYGGTEXT</a:t>
            </a:r>
            <a:endParaRPr lang="sv-SE" sz="1400" b="1" dirty="0"/>
          </a:p>
        </p:txBody>
      </p:sp>
      <p:sp>
        <p:nvSpPr>
          <p:cNvPr id="17" name="textruta 16"/>
          <p:cNvSpPr txBox="1"/>
          <p:nvPr/>
        </p:nvSpPr>
        <p:spPr>
          <a:xfrm>
            <a:off x="6036412" y="5605876"/>
            <a:ext cx="288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700" b="1" dirty="0" smtClean="0"/>
              <a:t>ENTRADA22 REGNJACKA</a:t>
            </a:r>
          </a:p>
          <a:p>
            <a:pPr algn="ctr"/>
            <a:r>
              <a:rPr lang="sv-SE" sz="1600" b="1" dirty="0" smtClean="0"/>
              <a:t>JUNIOR</a:t>
            </a:r>
            <a:r>
              <a:rPr lang="sv-SE" sz="2000" b="1" dirty="0" smtClean="0"/>
              <a:t> -</a:t>
            </a:r>
            <a:r>
              <a:rPr lang="sv-SE" sz="2000" b="1" dirty="0" smtClean="0">
                <a:solidFill>
                  <a:srgbClr val="FF0000"/>
                </a:solidFill>
              </a:rPr>
              <a:t> 349:- </a:t>
            </a:r>
            <a:r>
              <a:rPr lang="sv-SE" sz="2000" b="1" dirty="0" smtClean="0"/>
              <a:t>(529:-)</a:t>
            </a:r>
          </a:p>
          <a:p>
            <a:pPr algn="ctr"/>
            <a:r>
              <a:rPr lang="sv-SE" sz="1600" b="1" dirty="0" smtClean="0"/>
              <a:t>SENIOR </a:t>
            </a:r>
            <a:r>
              <a:rPr lang="sv-SE" sz="2000" b="1" dirty="0" smtClean="0"/>
              <a:t>– </a:t>
            </a:r>
            <a:r>
              <a:rPr lang="sv-SE" sz="2000" b="1" dirty="0" smtClean="0">
                <a:solidFill>
                  <a:srgbClr val="FF0000"/>
                </a:solidFill>
              </a:rPr>
              <a:t>379:-</a:t>
            </a:r>
            <a:r>
              <a:rPr lang="sv-SE" sz="2000" b="1" dirty="0" smtClean="0"/>
              <a:t> (579:-)</a:t>
            </a:r>
          </a:p>
          <a:p>
            <a:pPr algn="ctr"/>
            <a:r>
              <a:rPr lang="sv-SE" sz="1400" b="1" dirty="0" smtClean="0"/>
              <a:t>INKL. RSF-MÄRKE &amp; RYGGTEXT</a:t>
            </a:r>
            <a:endParaRPr lang="sv-SE" sz="1400" b="1" dirty="0"/>
          </a:p>
        </p:txBody>
      </p:sp>
      <p:sp>
        <p:nvSpPr>
          <p:cNvPr id="18" name="textruta 17"/>
          <p:cNvSpPr txBox="1"/>
          <p:nvPr/>
        </p:nvSpPr>
        <p:spPr>
          <a:xfrm>
            <a:off x="9185980" y="4974258"/>
            <a:ext cx="2610432" cy="126188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u="sng" dirty="0" smtClean="0"/>
              <a:t>TILLVAL:</a:t>
            </a:r>
          </a:p>
          <a:p>
            <a:pPr algn="ctr"/>
            <a:r>
              <a:rPr lang="sv-SE" sz="2000" dirty="0" smtClean="0"/>
              <a:t>TRYCK LITEN SIFFRA</a:t>
            </a:r>
          </a:p>
          <a:p>
            <a:pPr algn="ctr"/>
            <a:r>
              <a:rPr lang="sv-SE" sz="2400" b="1" dirty="0" smtClean="0"/>
              <a:t>50:-/PLAGG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411875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108</Words>
  <Application>Microsoft Office PowerPoint</Application>
  <PresentationFormat>Bredbild</PresentationFormat>
  <Paragraphs>25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TRÄNING 2022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LEDARPAKET 2022</dc:title>
  <dc:creator>Joakim Sjökvist</dc:creator>
  <cp:lastModifiedBy>Per Sjöblom</cp:lastModifiedBy>
  <cp:revision>14</cp:revision>
  <dcterms:created xsi:type="dcterms:W3CDTF">2021-12-07T12:27:29Z</dcterms:created>
  <dcterms:modified xsi:type="dcterms:W3CDTF">2022-02-17T07:50:45Z</dcterms:modified>
</cp:coreProperties>
</file>